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Charity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Charity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59" name="Group 158"/>
          <p:cNvGrpSpPr/>
          <p:nvPr/>
        </p:nvGrpSpPr>
        <p:grpSpPr>
          <a:xfrm>
            <a:off x="11007996" y="4221163"/>
            <a:ext cx="457200" cy="579437"/>
            <a:chOff x="11007725" y="4221163"/>
            <a:chExt cx="457200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061700" y="4483100"/>
              <a:ext cx="349250" cy="317500"/>
            </a:xfrm>
            <a:custGeom>
              <a:avLst/>
              <a:gdLst>
                <a:gd name="T0" fmla="*/ 126 w 2200"/>
                <a:gd name="T1" fmla="*/ 118 h 1998"/>
                <a:gd name="T2" fmla="*/ 119 w 2200"/>
                <a:gd name="T3" fmla="*/ 122 h 1998"/>
                <a:gd name="T4" fmla="*/ 116 w 2200"/>
                <a:gd name="T5" fmla="*/ 131 h 1998"/>
                <a:gd name="T6" fmla="*/ 1600 w 2200"/>
                <a:gd name="T7" fmla="*/ 419 h 1998"/>
                <a:gd name="T8" fmla="*/ 1634 w 2200"/>
                <a:gd name="T9" fmla="*/ 430 h 1998"/>
                <a:gd name="T10" fmla="*/ 1655 w 2200"/>
                <a:gd name="T11" fmla="*/ 458 h 1998"/>
                <a:gd name="T12" fmla="*/ 1655 w 2200"/>
                <a:gd name="T13" fmla="*/ 496 h 1998"/>
                <a:gd name="T14" fmla="*/ 1634 w 2200"/>
                <a:gd name="T15" fmla="*/ 524 h 1998"/>
                <a:gd name="T16" fmla="*/ 1600 w 2200"/>
                <a:gd name="T17" fmla="*/ 536 h 1998"/>
                <a:gd name="T18" fmla="*/ 186 w 2200"/>
                <a:gd name="T19" fmla="*/ 1882 h 1998"/>
                <a:gd name="T20" fmla="*/ 2009 w 2200"/>
                <a:gd name="T21" fmla="*/ 536 h 1998"/>
                <a:gd name="T22" fmla="*/ 1815 w 2200"/>
                <a:gd name="T23" fmla="*/ 532 h 1998"/>
                <a:gd name="T24" fmla="*/ 1786 w 2200"/>
                <a:gd name="T25" fmla="*/ 511 h 1998"/>
                <a:gd name="T26" fmla="*/ 1775 w 2200"/>
                <a:gd name="T27" fmla="*/ 477 h 1998"/>
                <a:gd name="T28" fmla="*/ 1786 w 2200"/>
                <a:gd name="T29" fmla="*/ 443 h 1998"/>
                <a:gd name="T30" fmla="*/ 1815 w 2200"/>
                <a:gd name="T31" fmla="*/ 422 h 1998"/>
                <a:gd name="T32" fmla="*/ 2083 w 2200"/>
                <a:gd name="T33" fmla="*/ 419 h 1998"/>
                <a:gd name="T34" fmla="*/ 2082 w 2200"/>
                <a:gd name="T35" fmla="*/ 127 h 1998"/>
                <a:gd name="T36" fmla="*/ 2078 w 2200"/>
                <a:gd name="T37" fmla="*/ 120 h 1998"/>
                <a:gd name="T38" fmla="*/ 2069 w 2200"/>
                <a:gd name="T39" fmla="*/ 117 h 1998"/>
                <a:gd name="T40" fmla="*/ 130 w 2200"/>
                <a:gd name="T41" fmla="*/ 0 h 1998"/>
                <a:gd name="T42" fmla="*/ 2099 w 2200"/>
                <a:gd name="T43" fmla="*/ 4 h 1998"/>
                <a:gd name="T44" fmla="*/ 2151 w 2200"/>
                <a:gd name="T45" fmla="*/ 29 h 1998"/>
                <a:gd name="T46" fmla="*/ 2186 w 2200"/>
                <a:gd name="T47" fmla="*/ 73 h 1998"/>
                <a:gd name="T48" fmla="*/ 2200 w 2200"/>
                <a:gd name="T49" fmla="*/ 131 h 1998"/>
                <a:gd name="T50" fmla="*/ 2198 w 2200"/>
                <a:gd name="T51" fmla="*/ 496 h 1998"/>
                <a:gd name="T52" fmla="*/ 2176 w 2200"/>
                <a:gd name="T53" fmla="*/ 524 h 1998"/>
                <a:gd name="T54" fmla="*/ 2142 w 2200"/>
                <a:gd name="T55" fmla="*/ 536 h 1998"/>
                <a:gd name="T56" fmla="*/ 2125 w 2200"/>
                <a:gd name="T57" fmla="*/ 1939 h 1998"/>
                <a:gd name="T58" fmla="*/ 2114 w 2200"/>
                <a:gd name="T59" fmla="*/ 1974 h 1998"/>
                <a:gd name="T60" fmla="*/ 2086 w 2200"/>
                <a:gd name="T61" fmla="*/ 1995 h 1998"/>
                <a:gd name="T62" fmla="*/ 128 w 2200"/>
                <a:gd name="T63" fmla="*/ 1998 h 1998"/>
                <a:gd name="T64" fmla="*/ 94 w 2200"/>
                <a:gd name="T65" fmla="*/ 1987 h 1998"/>
                <a:gd name="T66" fmla="*/ 73 w 2200"/>
                <a:gd name="T67" fmla="*/ 1958 h 1998"/>
                <a:gd name="T68" fmla="*/ 69 w 2200"/>
                <a:gd name="T69" fmla="*/ 536 h 1998"/>
                <a:gd name="T70" fmla="*/ 39 w 2200"/>
                <a:gd name="T71" fmla="*/ 532 h 1998"/>
                <a:gd name="T72" fmla="*/ 11 w 2200"/>
                <a:gd name="T73" fmla="*/ 511 h 1998"/>
                <a:gd name="T74" fmla="*/ 0 w 2200"/>
                <a:gd name="T75" fmla="*/ 477 h 1998"/>
                <a:gd name="T76" fmla="*/ 3 w 2200"/>
                <a:gd name="T77" fmla="*/ 101 h 1998"/>
                <a:gd name="T78" fmla="*/ 28 w 2200"/>
                <a:gd name="T79" fmla="*/ 49 h 1998"/>
                <a:gd name="T80" fmla="*/ 73 w 2200"/>
                <a:gd name="T81" fmla="*/ 14 h 1998"/>
                <a:gd name="T82" fmla="*/ 130 w 2200"/>
                <a:gd name="T83" fmla="*/ 0 h 1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00" h="1998">
                  <a:moveTo>
                    <a:pt x="130" y="117"/>
                  </a:moveTo>
                  <a:lnTo>
                    <a:pt x="126" y="118"/>
                  </a:lnTo>
                  <a:lnTo>
                    <a:pt x="122" y="120"/>
                  </a:lnTo>
                  <a:lnTo>
                    <a:pt x="119" y="122"/>
                  </a:lnTo>
                  <a:lnTo>
                    <a:pt x="117" y="127"/>
                  </a:lnTo>
                  <a:lnTo>
                    <a:pt x="116" y="131"/>
                  </a:lnTo>
                  <a:lnTo>
                    <a:pt x="116" y="419"/>
                  </a:lnTo>
                  <a:lnTo>
                    <a:pt x="1600" y="419"/>
                  </a:lnTo>
                  <a:lnTo>
                    <a:pt x="1619" y="422"/>
                  </a:lnTo>
                  <a:lnTo>
                    <a:pt x="1634" y="430"/>
                  </a:lnTo>
                  <a:lnTo>
                    <a:pt x="1648" y="443"/>
                  </a:lnTo>
                  <a:lnTo>
                    <a:pt x="1655" y="458"/>
                  </a:lnTo>
                  <a:lnTo>
                    <a:pt x="1659" y="477"/>
                  </a:lnTo>
                  <a:lnTo>
                    <a:pt x="1655" y="496"/>
                  </a:lnTo>
                  <a:lnTo>
                    <a:pt x="1648" y="511"/>
                  </a:lnTo>
                  <a:lnTo>
                    <a:pt x="1634" y="524"/>
                  </a:lnTo>
                  <a:lnTo>
                    <a:pt x="1619" y="532"/>
                  </a:lnTo>
                  <a:lnTo>
                    <a:pt x="1600" y="536"/>
                  </a:lnTo>
                  <a:lnTo>
                    <a:pt x="186" y="536"/>
                  </a:lnTo>
                  <a:lnTo>
                    <a:pt x="186" y="1882"/>
                  </a:lnTo>
                  <a:lnTo>
                    <a:pt x="2009" y="1882"/>
                  </a:lnTo>
                  <a:lnTo>
                    <a:pt x="2009" y="536"/>
                  </a:lnTo>
                  <a:lnTo>
                    <a:pt x="1834" y="536"/>
                  </a:lnTo>
                  <a:lnTo>
                    <a:pt x="1815" y="532"/>
                  </a:lnTo>
                  <a:lnTo>
                    <a:pt x="1799" y="524"/>
                  </a:lnTo>
                  <a:lnTo>
                    <a:pt x="1786" y="511"/>
                  </a:lnTo>
                  <a:lnTo>
                    <a:pt x="1778" y="496"/>
                  </a:lnTo>
                  <a:lnTo>
                    <a:pt x="1775" y="477"/>
                  </a:lnTo>
                  <a:lnTo>
                    <a:pt x="1778" y="458"/>
                  </a:lnTo>
                  <a:lnTo>
                    <a:pt x="1786" y="443"/>
                  </a:lnTo>
                  <a:lnTo>
                    <a:pt x="1799" y="430"/>
                  </a:lnTo>
                  <a:lnTo>
                    <a:pt x="1815" y="422"/>
                  </a:lnTo>
                  <a:lnTo>
                    <a:pt x="1834" y="419"/>
                  </a:lnTo>
                  <a:lnTo>
                    <a:pt x="2083" y="419"/>
                  </a:lnTo>
                  <a:lnTo>
                    <a:pt x="2083" y="131"/>
                  </a:lnTo>
                  <a:lnTo>
                    <a:pt x="2082" y="127"/>
                  </a:lnTo>
                  <a:lnTo>
                    <a:pt x="2081" y="122"/>
                  </a:lnTo>
                  <a:lnTo>
                    <a:pt x="2078" y="120"/>
                  </a:lnTo>
                  <a:lnTo>
                    <a:pt x="2073" y="118"/>
                  </a:lnTo>
                  <a:lnTo>
                    <a:pt x="2069" y="117"/>
                  </a:lnTo>
                  <a:lnTo>
                    <a:pt x="130" y="117"/>
                  </a:lnTo>
                  <a:close/>
                  <a:moveTo>
                    <a:pt x="130" y="0"/>
                  </a:moveTo>
                  <a:lnTo>
                    <a:pt x="2069" y="0"/>
                  </a:lnTo>
                  <a:lnTo>
                    <a:pt x="2099" y="4"/>
                  </a:lnTo>
                  <a:lnTo>
                    <a:pt x="2127" y="14"/>
                  </a:lnTo>
                  <a:lnTo>
                    <a:pt x="2151" y="29"/>
                  </a:lnTo>
                  <a:lnTo>
                    <a:pt x="2171" y="49"/>
                  </a:lnTo>
                  <a:lnTo>
                    <a:pt x="2186" y="73"/>
                  </a:lnTo>
                  <a:lnTo>
                    <a:pt x="2196" y="101"/>
                  </a:lnTo>
                  <a:lnTo>
                    <a:pt x="2200" y="131"/>
                  </a:lnTo>
                  <a:lnTo>
                    <a:pt x="2200" y="477"/>
                  </a:lnTo>
                  <a:lnTo>
                    <a:pt x="2198" y="496"/>
                  </a:lnTo>
                  <a:lnTo>
                    <a:pt x="2189" y="511"/>
                  </a:lnTo>
                  <a:lnTo>
                    <a:pt x="2176" y="524"/>
                  </a:lnTo>
                  <a:lnTo>
                    <a:pt x="2160" y="532"/>
                  </a:lnTo>
                  <a:lnTo>
                    <a:pt x="2142" y="536"/>
                  </a:lnTo>
                  <a:lnTo>
                    <a:pt x="2125" y="536"/>
                  </a:lnTo>
                  <a:lnTo>
                    <a:pt x="2125" y="1939"/>
                  </a:lnTo>
                  <a:lnTo>
                    <a:pt x="2122" y="1958"/>
                  </a:lnTo>
                  <a:lnTo>
                    <a:pt x="2114" y="1974"/>
                  </a:lnTo>
                  <a:lnTo>
                    <a:pt x="2101" y="1987"/>
                  </a:lnTo>
                  <a:lnTo>
                    <a:pt x="2086" y="1995"/>
                  </a:lnTo>
                  <a:lnTo>
                    <a:pt x="2067" y="1998"/>
                  </a:lnTo>
                  <a:lnTo>
                    <a:pt x="128" y="1998"/>
                  </a:lnTo>
                  <a:lnTo>
                    <a:pt x="109" y="1995"/>
                  </a:lnTo>
                  <a:lnTo>
                    <a:pt x="94" y="1987"/>
                  </a:lnTo>
                  <a:lnTo>
                    <a:pt x="81" y="1974"/>
                  </a:lnTo>
                  <a:lnTo>
                    <a:pt x="73" y="1958"/>
                  </a:lnTo>
                  <a:lnTo>
                    <a:pt x="69" y="1939"/>
                  </a:lnTo>
                  <a:lnTo>
                    <a:pt x="69" y="536"/>
                  </a:lnTo>
                  <a:lnTo>
                    <a:pt x="58" y="536"/>
                  </a:lnTo>
                  <a:lnTo>
                    <a:pt x="39" y="532"/>
                  </a:lnTo>
                  <a:lnTo>
                    <a:pt x="23" y="524"/>
                  </a:lnTo>
                  <a:lnTo>
                    <a:pt x="11" y="511"/>
                  </a:lnTo>
                  <a:lnTo>
                    <a:pt x="3" y="496"/>
                  </a:lnTo>
                  <a:lnTo>
                    <a:pt x="0" y="477"/>
                  </a:lnTo>
                  <a:lnTo>
                    <a:pt x="0" y="131"/>
                  </a:lnTo>
                  <a:lnTo>
                    <a:pt x="3" y="101"/>
                  </a:lnTo>
                  <a:lnTo>
                    <a:pt x="13" y="73"/>
                  </a:lnTo>
                  <a:lnTo>
                    <a:pt x="28" y="49"/>
                  </a:lnTo>
                  <a:lnTo>
                    <a:pt x="48" y="29"/>
                  </a:lnTo>
                  <a:lnTo>
                    <a:pt x="73" y="14"/>
                  </a:lnTo>
                  <a:lnTo>
                    <a:pt x="100" y="4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1007725" y="4221163"/>
              <a:ext cx="457200" cy="579437"/>
            </a:xfrm>
            <a:custGeom>
              <a:avLst/>
              <a:gdLst>
                <a:gd name="T0" fmla="*/ 1219 w 2884"/>
                <a:gd name="T1" fmla="*/ 1012 h 3650"/>
                <a:gd name="T2" fmla="*/ 1266 w 2884"/>
                <a:gd name="T3" fmla="*/ 803 h 3650"/>
                <a:gd name="T4" fmla="*/ 1655 w 2884"/>
                <a:gd name="T5" fmla="*/ 862 h 3650"/>
                <a:gd name="T6" fmla="*/ 1534 w 2884"/>
                <a:gd name="T7" fmla="*/ 741 h 3650"/>
                <a:gd name="T8" fmla="*/ 1476 w 2884"/>
                <a:gd name="T9" fmla="*/ 791 h 3650"/>
                <a:gd name="T10" fmla="*/ 1395 w 2884"/>
                <a:gd name="T11" fmla="*/ 779 h 3650"/>
                <a:gd name="T12" fmla="*/ 1025 w 2884"/>
                <a:gd name="T13" fmla="*/ 3 h 3650"/>
                <a:gd name="T14" fmla="*/ 1065 w 2884"/>
                <a:gd name="T15" fmla="*/ 113 h 3650"/>
                <a:gd name="T16" fmla="*/ 1190 w 2884"/>
                <a:gd name="T17" fmla="*/ 11 h 3650"/>
                <a:gd name="T18" fmla="*/ 1271 w 2884"/>
                <a:gd name="T19" fmla="*/ 24 h 3650"/>
                <a:gd name="T20" fmla="*/ 1383 w 2884"/>
                <a:gd name="T21" fmla="*/ 59 h 3650"/>
                <a:gd name="T22" fmla="*/ 1442 w 2884"/>
                <a:gd name="T23" fmla="*/ 0 h 3650"/>
                <a:gd name="T24" fmla="*/ 1500 w 2884"/>
                <a:gd name="T25" fmla="*/ 59 h 3650"/>
                <a:gd name="T26" fmla="*/ 1612 w 2884"/>
                <a:gd name="T27" fmla="*/ 24 h 3650"/>
                <a:gd name="T28" fmla="*/ 1695 w 2884"/>
                <a:gd name="T29" fmla="*/ 11 h 3650"/>
                <a:gd name="T30" fmla="*/ 1843 w 2884"/>
                <a:gd name="T31" fmla="*/ 113 h 3650"/>
                <a:gd name="T32" fmla="*/ 1883 w 2884"/>
                <a:gd name="T33" fmla="*/ 3 h 3650"/>
                <a:gd name="T34" fmla="*/ 1956 w 2884"/>
                <a:gd name="T35" fmla="*/ 40 h 3650"/>
                <a:gd name="T36" fmla="*/ 2860 w 2884"/>
                <a:gd name="T37" fmla="*/ 124 h 3650"/>
                <a:gd name="T38" fmla="*/ 2872 w 2884"/>
                <a:gd name="T39" fmla="*/ 205 h 3650"/>
                <a:gd name="T40" fmla="*/ 2781 w 2884"/>
                <a:gd name="T41" fmla="*/ 3591 h 3650"/>
                <a:gd name="T42" fmla="*/ 2723 w 2884"/>
                <a:gd name="T43" fmla="*/ 3650 h 3650"/>
                <a:gd name="T44" fmla="*/ 2664 w 2884"/>
                <a:gd name="T45" fmla="*/ 3591 h 3650"/>
                <a:gd name="T46" fmla="*/ 1948 w 2884"/>
                <a:gd name="T47" fmla="*/ 317 h 3650"/>
                <a:gd name="T48" fmla="*/ 1866 w 2884"/>
                <a:gd name="T49" fmla="*/ 330 h 3650"/>
                <a:gd name="T50" fmla="*/ 1718 w 2884"/>
                <a:gd name="T51" fmla="*/ 229 h 3650"/>
                <a:gd name="T52" fmla="*/ 1678 w 2884"/>
                <a:gd name="T53" fmla="*/ 338 h 3650"/>
                <a:gd name="T54" fmla="*/ 1605 w 2884"/>
                <a:gd name="T55" fmla="*/ 301 h 3650"/>
                <a:gd name="T56" fmla="*/ 1543 w 2884"/>
                <a:gd name="T57" fmla="*/ 621 h 3650"/>
                <a:gd name="T58" fmla="*/ 1717 w 2884"/>
                <a:gd name="T59" fmla="*/ 740 h 3650"/>
                <a:gd name="T60" fmla="*/ 1810 w 2884"/>
                <a:gd name="T61" fmla="*/ 895 h 3650"/>
                <a:gd name="T62" fmla="*/ 1869 w 2884"/>
                <a:gd name="T63" fmla="*/ 953 h 3650"/>
                <a:gd name="T64" fmla="*/ 1810 w 2884"/>
                <a:gd name="T65" fmla="*/ 1012 h 3650"/>
                <a:gd name="T66" fmla="*/ 1686 w 2884"/>
                <a:gd name="T67" fmla="*/ 1519 h 3650"/>
                <a:gd name="T68" fmla="*/ 1198 w 2884"/>
                <a:gd name="T69" fmla="*/ 1519 h 3650"/>
                <a:gd name="T70" fmla="*/ 1073 w 2884"/>
                <a:gd name="T71" fmla="*/ 1012 h 3650"/>
                <a:gd name="T72" fmla="*/ 1015 w 2884"/>
                <a:gd name="T73" fmla="*/ 953 h 3650"/>
                <a:gd name="T74" fmla="*/ 1073 w 2884"/>
                <a:gd name="T75" fmla="*/ 895 h 3650"/>
                <a:gd name="T76" fmla="*/ 1167 w 2884"/>
                <a:gd name="T77" fmla="*/ 740 h 3650"/>
                <a:gd name="T78" fmla="*/ 1341 w 2884"/>
                <a:gd name="T79" fmla="*/ 621 h 3650"/>
                <a:gd name="T80" fmla="*/ 1280 w 2884"/>
                <a:gd name="T81" fmla="*/ 301 h 3650"/>
                <a:gd name="T82" fmla="*/ 1205 w 2884"/>
                <a:gd name="T83" fmla="*/ 338 h 3650"/>
                <a:gd name="T84" fmla="*/ 1166 w 2884"/>
                <a:gd name="T85" fmla="*/ 229 h 3650"/>
                <a:gd name="T86" fmla="*/ 1040 w 2884"/>
                <a:gd name="T87" fmla="*/ 330 h 3650"/>
                <a:gd name="T88" fmla="*/ 959 w 2884"/>
                <a:gd name="T89" fmla="*/ 317 h 3650"/>
                <a:gd name="T90" fmla="*/ 215 w 2884"/>
                <a:gd name="T91" fmla="*/ 3591 h 3650"/>
                <a:gd name="T92" fmla="*/ 156 w 2884"/>
                <a:gd name="T93" fmla="*/ 3650 h 3650"/>
                <a:gd name="T94" fmla="*/ 98 w 2884"/>
                <a:gd name="T95" fmla="*/ 3591 h 3650"/>
                <a:gd name="T96" fmla="*/ 11 w 2884"/>
                <a:gd name="T97" fmla="*/ 205 h 3650"/>
                <a:gd name="T98" fmla="*/ 23 w 2884"/>
                <a:gd name="T99" fmla="*/ 124 h 3650"/>
                <a:gd name="T100" fmla="*/ 950 w 2884"/>
                <a:gd name="T101" fmla="*/ 40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84" h="3650">
                  <a:moveTo>
                    <a:pt x="1219" y="1012"/>
                  </a:moveTo>
                  <a:lnTo>
                    <a:pt x="1280" y="1411"/>
                  </a:lnTo>
                  <a:lnTo>
                    <a:pt x="1604" y="1411"/>
                  </a:lnTo>
                  <a:lnTo>
                    <a:pt x="1665" y="1012"/>
                  </a:lnTo>
                  <a:lnTo>
                    <a:pt x="1219" y="1012"/>
                  </a:lnTo>
                  <a:close/>
                  <a:moveTo>
                    <a:pt x="1383" y="730"/>
                  </a:moveTo>
                  <a:lnTo>
                    <a:pt x="1350" y="741"/>
                  </a:lnTo>
                  <a:lnTo>
                    <a:pt x="1319" y="758"/>
                  </a:lnTo>
                  <a:lnTo>
                    <a:pt x="1291" y="779"/>
                  </a:lnTo>
                  <a:lnTo>
                    <a:pt x="1266" y="803"/>
                  </a:lnTo>
                  <a:lnTo>
                    <a:pt x="1245" y="831"/>
                  </a:lnTo>
                  <a:lnTo>
                    <a:pt x="1229" y="862"/>
                  </a:lnTo>
                  <a:lnTo>
                    <a:pt x="1218" y="895"/>
                  </a:lnTo>
                  <a:lnTo>
                    <a:pt x="1667" y="895"/>
                  </a:lnTo>
                  <a:lnTo>
                    <a:pt x="1655" y="862"/>
                  </a:lnTo>
                  <a:lnTo>
                    <a:pt x="1638" y="831"/>
                  </a:lnTo>
                  <a:lnTo>
                    <a:pt x="1618" y="803"/>
                  </a:lnTo>
                  <a:lnTo>
                    <a:pt x="1592" y="779"/>
                  </a:lnTo>
                  <a:lnTo>
                    <a:pt x="1565" y="758"/>
                  </a:lnTo>
                  <a:lnTo>
                    <a:pt x="1534" y="741"/>
                  </a:lnTo>
                  <a:lnTo>
                    <a:pt x="1500" y="730"/>
                  </a:lnTo>
                  <a:lnTo>
                    <a:pt x="1500" y="744"/>
                  </a:lnTo>
                  <a:lnTo>
                    <a:pt x="1497" y="762"/>
                  </a:lnTo>
                  <a:lnTo>
                    <a:pt x="1489" y="779"/>
                  </a:lnTo>
                  <a:lnTo>
                    <a:pt x="1476" y="791"/>
                  </a:lnTo>
                  <a:lnTo>
                    <a:pt x="1461" y="800"/>
                  </a:lnTo>
                  <a:lnTo>
                    <a:pt x="1442" y="802"/>
                  </a:lnTo>
                  <a:lnTo>
                    <a:pt x="1423" y="800"/>
                  </a:lnTo>
                  <a:lnTo>
                    <a:pt x="1407" y="791"/>
                  </a:lnTo>
                  <a:lnTo>
                    <a:pt x="1395" y="779"/>
                  </a:lnTo>
                  <a:lnTo>
                    <a:pt x="1386" y="762"/>
                  </a:lnTo>
                  <a:lnTo>
                    <a:pt x="1383" y="744"/>
                  </a:lnTo>
                  <a:lnTo>
                    <a:pt x="1383" y="730"/>
                  </a:lnTo>
                  <a:close/>
                  <a:moveTo>
                    <a:pt x="1006" y="0"/>
                  </a:moveTo>
                  <a:lnTo>
                    <a:pt x="1025" y="3"/>
                  </a:lnTo>
                  <a:lnTo>
                    <a:pt x="1040" y="11"/>
                  </a:lnTo>
                  <a:lnTo>
                    <a:pt x="1054" y="24"/>
                  </a:lnTo>
                  <a:lnTo>
                    <a:pt x="1061" y="40"/>
                  </a:lnTo>
                  <a:lnTo>
                    <a:pt x="1065" y="59"/>
                  </a:lnTo>
                  <a:lnTo>
                    <a:pt x="1065" y="113"/>
                  </a:lnTo>
                  <a:lnTo>
                    <a:pt x="1166" y="113"/>
                  </a:lnTo>
                  <a:lnTo>
                    <a:pt x="1166" y="59"/>
                  </a:lnTo>
                  <a:lnTo>
                    <a:pt x="1169" y="40"/>
                  </a:lnTo>
                  <a:lnTo>
                    <a:pt x="1177" y="24"/>
                  </a:lnTo>
                  <a:lnTo>
                    <a:pt x="1190" y="11"/>
                  </a:lnTo>
                  <a:lnTo>
                    <a:pt x="1205" y="3"/>
                  </a:lnTo>
                  <a:lnTo>
                    <a:pt x="1224" y="0"/>
                  </a:lnTo>
                  <a:lnTo>
                    <a:pt x="1242" y="3"/>
                  </a:lnTo>
                  <a:lnTo>
                    <a:pt x="1259" y="11"/>
                  </a:lnTo>
                  <a:lnTo>
                    <a:pt x="1271" y="24"/>
                  </a:lnTo>
                  <a:lnTo>
                    <a:pt x="1280" y="40"/>
                  </a:lnTo>
                  <a:lnTo>
                    <a:pt x="1282" y="59"/>
                  </a:lnTo>
                  <a:lnTo>
                    <a:pt x="1282" y="113"/>
                  </a:lnTo>
                  <a:lnTo>
                    <a:pt x="1383" y="113"/>
                  </a:lnTo>
                  <a:lnTo>
                    <a:pt x="1383" y="59"/>
                  </a:lnTo>
                  <a:lnTo>
                    <a:pt x="1386" y="40"/>
                  </a:lnTo>
                  <a:lnTo>
                    <a:pt x="1395" y="24"/>
                  </a:lnTo>
                  <a:lnTo>
                    <a:pt x="1407" y="11"/>
                  </a:lnTo>
                  <a:lnTo>
                    <a:pt x="1423" y="3"/>
                  </a:lnTo>
                  <a:lnTo>
                    <a:pt x="1442" y="0"/>
                  </a:lnTo>
                  <a:lnTo>
                    <a:pt x="1461" y="3"/>
                  </a:lnTo>
                  <a:lnTo>
                    <a:pt x="1476" y="11"/>
                  </a:lnTo>
                  <a:lnTo>
                    <a:pt x="1489" y="24"/>
                  </a:lnTo>
                  <a:lnTo>
                    <a:pt x="1497" y="40"/>
                  </a:lnTo>
                  <a:lnTo>
                    <a:pt x="1500" y="59"/>
                  </a:lnTo>
                  <a:lnTo>
                    <a:pt x="1500" y="113"/>
                  </a:lnTo>
                  <a:lnTo>
                    <a:pt x="1601" y="113"/>
                  </a:lnTo>
                  <a:lnTo>
                    <a:pt x="1601" y="59"/>
                  </a:lnTo>
                  <a:lnTo>
                    <a:pt x="1605" y="40"/>
                  </a:lnTo>
                  <a:lnTo>
                    <a:pt x="1612" y="24"/>
                  </a:lnTo>
                  <a:lnTo>
                    <a:pt x="1626" y="11"/>
                  </a:lnTo>
                  <a:lnTo>
                    <a:pt x="1641" y="3"/>
                  </a:lnTo>
                  <a:lnTo>
                    <a:pt x="1660" y="0"/>
                  </a:lnTo>
                  <a:lnTo>
                    <a:pt x="1678" y="3"/>
                  </a:lnTo>
                  <a:lnTo>
                    <a:pt x="1695" y="11"/>
                  </a:lnTo>
                  <a:lnTo>
                    <a:pt x="1707" y="24"/>
                  </a:lnTo>
                  <a:lnTo>
                    <a:pt x="1716" y="40"/>
                  </a:lnTo>
                  <a:lnTo>
                    <a:pt x="1718" y="59"/>
                  </a:lnTo>
                  <a:lnTo>
                    <a:pt x="1718" y="113"/>
                  </a:lnTo>
                  <a:lnTo>
                    <a:pt x="1843" y="113"/>
                  </a:lnTo>
                  <a:lnTo>
                    <a:pt x="1843" y="59"/>
                  </a:lnTo>
                  <a:lnTo>
                    <a:pt x="1845" y="40"/>
                  </a:lnTo>
                  <a:lnTo>
                    <a:pt x="1854" y="24"/>
                  </a:lnTo>
                  <a:lnTo>
                    <a:pt x="1866" y="11"/>
                  </a:lnTo>
                  <a:lnTo>
                    <a:pt x="1883" y="3"/>
                  </a:lnTo>
                  <a:lnTo>
                    <a:pt x="1901" y="0"/>
                  </a:lnTo>
                  <a:lnTo>
                    <a:pt x="1920" y="3"/>
                  </a:lnTo>
                  <a:lnTo>
                    <a:pt x="1935" y="11"/>
                  </a:lnTo>
                  <a:lnTo>
                    <a:pt x="1948" y="24"/>
                  </a:lnTo>
                  <a:lnTo>
                    <a:pt x="1956" y="40"/>
                  </a:lnTo>
                  <a:lnTo>
                    <a:pt x="1960" y="59"/>
                  </a:lnTo>
                  <a:lnTo>
                    <a:pt x="1960" y="113"/>
                  </a:lnTo>
                  <a:lnTo>
                    <a:pt x="2826" y="113"/>
                  </a:lnTo>
                  <a:lnTo>
                    <a:pt x="2845" y="115"/>
                  </a:lnTo>
                  <a:lnTo>
                    <a:pt x="2860" y="124"/>
                  </a:lnTo>
                  <a:lnTo>
                    <a:pt x="2872" y="136"/>
                  </a:lnTo>
                  <a:lnTo>
                    <a:pt x="2881" y="153"/>
                  </a:lnTo>
                  <a:lnTo>
                    <a:pt x="2884" y="170"/>
                  </a:lnTo>
                  <a:lnTo>
                    <a:pt x="2881" y="189"/>
                  </a:lnTo>
                  <a:lnTo>
                    <a:pt x="2872" y="205"/>
                  </a:lnTo>
                  <a:lnTo>
                    <a:pt x="2860" y="218"/>
                  </a:lnTo>
                  <a:lnTo>
                    <a:pt x="2845" y="226"/>
                  </a:lnTo>
                  <a:lnTo>
                    <a:pt x="2826" y="229"/>
                  </a:lnTo>
                  <a:lnTo>
                    <a:pt x="2781" y="229"/>
                  </a:lnTo>
                  <a:lnTo>
                    <a:pt x="2781" y="3591"/>
                  </a:lnTo>
                  <a:lnTo>
                    <a:pt x="2778" y="3610"/>
                  </a:lnTo>
                  <a:lnTo>
                    <a:pt x="2770" y="3626"/>
                  </a:lnTo>
                  <a:lnTo>
                    <a:pt x="2757" y="3639"/>
                  </a:lnTo>
                  <a:lnTo>
                    <a:pt x="2741" y="3647"/>
                  </a:lnTo>
                  <a:lnTo>
                    <a:pt x="2723" y="3650"/>
                  </a:lnTo>
                  <a:lnTo>
                    <a:pt x="2704" y="3647"/>
                  </a:lnTo>
                  <a:lnTo>
                    <a:pt x="2688" y="3639"/>
                  </a:lnTo>
                  <a:lnTo>
                    <a:pt x="2676" y="3626"/>
                  </a:lnTo>
                  <a:lnTo>
                    <a:pt x="2667" y="3610"/>
                  </a:lnTo>
                  <a:lnTo>
                    <a:pt x="2664" y="3591"/>
                  </a:lnTo>
                  <a:lnTo>
                    <a:pt x="2664" y="229"/>
                  </a:lnTo>
                  <a:lnTo>
                    <a:pt x="1960" y="229"/>
                  </a:lnTo>
                  <a:lnTo>
                    <a:pt x="1960" y="283"/>
                  </a:lnTo>
                  <a:lnTo>
                    <a:pt x="1956" y="301"/>
                  </a:lnTo>
                  <a:lnTo>
                    <a:pt x="1948" y="317"/>
                  </a:lnTo>
                  <a:lnTo>
                    <a:pt x="1935" y="330"/>
                  </a:lnTo>
                  <a:lnTo>
                    <a:pt x="1920" y="338"/>
                  </a:lnTo>
                  <a:lnTo>
                    <a:pt x="1901" y="341"/>
                  </a:lnTo>
                  <a:lnTo>
                    <a:pt x="1883" y="338"/>
                  </a:lnTo>
                  <a:lnTo>
                    <a:pt x="1866" y="330"/>
                  </a:lnTo>
                  <a:lnTo>
                    <a:pt x="1854" y="317"/>
                  </a:lnTo>
                  <a:lnTo>
                    <a:pt x="1845" y="301"/>
                  </a:lnTo>
                  <a:lnTo>
                    <a:pt x="1843" y="283"/>
                  </a:lnTo>
                  <a:lnTo>
                    <a:pt x="1843" y="229"/>
                  </a:lnTo>
                  <a:lnTo>
                    <a:pt x="1718" y="229"/>
                  </a:lnTo>
                  <a:lnTo>
                    <a:pt x="1718" y="283"/>
                  </a:lnTo>
                  <a:lnTo>
                    <a:pt x="1716" y="301"/>
                  </a:lnTo>
                  <a:lnTo>
                    <a:pt x="1707" y="317"/>
                  </a:lnTo>
                  <a:lnTo>
                    <a:pt x="1695" y="330"/>
                  </a:lnTo>
                  <a:lnTo>
                    <a:pt x="1678" y="338"/>
                  </a:lnTo>
                  <a:lnTo>
                    <a:pt x="1660" y="341"/>
                  </a:lnTo>
                  <a:lnTo>
                    <a:pt x="1641" y="338"/>
                  </a:lnTo>
                  <a:lnTo>
                    <a:pt x="1626" y="330"/>
                  </a:lnTo>
                  <a:lnTo>
                    <a:pt x="1612" y="317"/>
                  </a:lnTo>
                  <a:lnTo>
                    <a:pt x="1605" y="301"/>
                  </a:lnTo>
                  <a:lnTo>
                    <a:pt x="1601" y="283"/>
                  </a:lnTo>
                  <a:lnTo>
                    <a:pt x="1601" y="229"/>
                  </a:lnTo>
                  <a:lnTo>
                    <a:pt x="1500" y="229"/>
                  </a:lnTo>
                  <a:lnTo>
                    <a:pt x="1500" y="611"/>
                  </a:lnTo>
                  <a:lnTo>
                    <a:pt x="1543" y="621"/>
                  </a:lnTo>
                  <a:lnTo>
                    <a:pt x="1584" y="636"/>
                  </a:lnTo>
                  <a:lnTo>
                    <a:pt x="1621" y="656"/>
                  </a:lnTo>
                  <a:lnTo>
                    <a:pt x="1657" y="679"/>
                  </a:lnTo>
                  <a:lnTo>
                    <a:pt x="1688" y="708"/>
                  </a:lnTo>
                  <a:lnTo>
                    <a:pt x="1717" y="740"/>
                  </a:lnTo>
                  <a:lnTo>
                    <a:pt x="1741" y="774"/>
                  </a:lnTo>
                  <a:lnTo>
                    <a:pt x="1760" y="812"/>
                  </a:lnTo>
                  <a:lnTo>
                    <a:pt x="1775" y="853"/>
                  </a:lnTo>
                  <a:lnTo>
                    <a:pt x="1785" y="895"/>
                  </a:lnTo>
                  <a:lnTo>
                    <a:pt x="1810" y="895"/>
                  </a:lnTo>
                  <a:lnTo>
                    <a:pt x="1829" y="898"/>
                  </a:lnTo>
                  <a:lnTo>
                    <a:pt x="1844" y="907"/>
                  </a:lnTo>
                  <a:lnTo>
                    <a:pt x="1858" y="919"/>
                  </a:lnTo>
                  <a:lnTo>
                    <a:pt x="1865" y="935"/>
                  </a:lnTo>
                  <a:lnTo>
                    <a:pt x="1869" y="953"/>
                  </a:lnTo>
                  <a:lnTo>
                    <a:pt x="1865" y="972"/>
                  </a:lnTo>
                  <a:lnTo>
                    <a:pt x="1858" y="988"/>
                  </a:lnTo>
                  <a:lnTo>
                    <a:pt x="1844" y="1001"/>
                  </a:lnTo>
                  <a:lnTo>
                    <a:pt x="1829" y="1009"/>
                  </a:lnTo>
                  <a:lnTo>
                    <a:pt x="1810" y="1012"/>
                  </a:lnTo>
                  <a:lnTo>
                    <a:pt x="1782" y="1012"/>
                  </a:lnTo>
                  <a:lnTo>
                    <a:pt x="1712" y="1479"/>
                  </a:lnTo>
                  <a:lnTo>
                    <a:pt x="1707" y="1494"/>
                  </a:lnTo>
                  <a:lnTo>
                    <a:pt x="1698" y="1509"/>
                  </a:lnTo>
                  <a:lnTo>
                    <a:pt x="1686" y="1519"/>
                  </a:lnTo>
                  <a:lnTo>
                    <a:pt x="1671" y="1525"/>
                  </a:lnTo>
                  <a:lnTo>
                    <a:pt x="1655" y="1529"/>
                  </a:lnTo>
                  <a:lnTo>
                    <a:pt x="1230" y="1529"/>
                  </a:lnTo>
                  <a:lnTo>
                    <a:pt x="1213" y="1525"/>
                  </a:lnTo>
                  <a:lnTo>
                    <a:pt x="1198" y="1519"/>
                  </a:lnTo>
                  <a:lnTo>
                    <a:pt x="1185" y="1509"/>
                  </a:lnTo>
                  <a:lnTo>
                    <a:pt x="1177" y="1494"/>
                  </a:lnTo>
                  <a:lnTo>
                    <a:pt x="1172" y="1479"/>
                  </a:lnTo>
                  <a:lnTo>
                    <a:pt x="1101" y="1012"/>
                  </a:lnTo>
                  <a:lnTo>
                    <a:pt x="1073" y="1012"/>
                  </a:lnTo>
                  <a:lnTo>
                    <a:pt x="1055" y="1009"/>
                  </a:lnTo>
                  <a:lnTo>
                    <a:pt x="1039" y="1001"/>
                  </a:lnTo>
                  <a:lnTo>
                    <a:pt x="1027" y="988"/>
                  </a:lnTo>
                  <a:lnTo>
                    <a:pt x="1018" y="972"/>
                  </a:lnTo>
                  <a:lnTo>
                    <a:pt x="1015" y="953"/>
                  </a:lnTo>
                  <a:lnTo>
                    <a:pt x="1018" y="935"/>
                  </a:lnTo>
                  <a:lnTo>
                    <a:pt x="1027" y="919"/>
                  </a:lnTo>
                  <a:lnTo>
                    <a:pt x="1039" y="907"/>
                  </a:lnTo>
                  <a:lnTo>
                    <a:pt x="1055" y="898"/>
                  </a:lnTo>
                  <a:lnTo>
                    <a:pt x="1073" y="895"/>
                  </a:lnTo>
                  <a:lnTo>
                    <a:pt x="1098" y="895"/>
                  </a:lnTo>
                  <a:lnTo>
                    <a:pt x="1108" y="853"/>
                  </a:lnTo>
                  <a:lnTo>
                    <a:pt x="1123" y="812"/>
                  </a:lnTo>
                  <a:lnTo>
                    <a:pt x="1143" y="774"/>
                  </a:lnTo>
                  <a:lnTo>
                    <a:pt x="1167" y="740"/>
                  </a:lnTo>
                  <a:lnTo>
                    <a:pt x="1195" y="708"/>
                  </a:lnTo>
                  <a:lnTo>
                    <a:pt x="1228" y="679"/>
                  </a:lnTo>
                  <a:lnTo>
                    <a:pt x="1262" y="656"/>
                  </a:lnTo>
                  <a:lnTo>
                    <a:pt x="1300" y="636"/>
                  </a:lnTo>
                  <a:lnTo>
                    <a:pt x="1341" y="621"/>
                  </a:lnTo>
                  <a:lnTo>
                    <a:pt x="1383" y="611"/>
                  </a:lnTo>
                  <a:lnTo>
                    <a:pt x="1383" y="229"/>
                  </a:lnTo>
                  <a:lnTo>
                    <a:pt x="1282" y="229"/>
                  </a:lnTo>
                  <a:lnTo>
                    <a:pt x="1282" y="283"/>
                  </a:lnTo>
                  <a:lnTo>
                    <a:pt x="1280" y="301"/>
                  </a:lnTo>
                  <a:lnTo>
                    <a:pt x="1271" y="317"/>
                  </a:lnTo>
                  <a:lnTo>
                    <a:pt x="1259" y="330"/>
                  </a:lnTo>
                  <a:lnTo>
                    <a:pt x="1242" y="338"/>
                  </a:lnTo>
                  <a:lnTo>
                    <a:pt x="1224" y="341"/>
                  </a:lnTo>
                  <a:lnTo>
                    <a:pt x="1205" y="338"/>
                  </a:lnTo>
                  <a:lnTo>
                    <a:pt x="1190" y="330"/>
                  </a:lnTo>
                  <a:lnTo>
                    <a:pt x="1177" y="317"/>
                  </a:lnTo>
                  <a:lnTo>
                    <a:pt x="1169" y="301"/>
                  </a:lnTo>
                  <a:lnTo>
                    <a:pt x="1166" y="283"/>
                  </a:lnTo>
                  <a:lnTo>
                    <a:pt x="1166" y="229"/>
                  </a:lnTo>
                  <a:lnTo>
                    <a:pt x="1065" y="229"/>
                  </a:lnTo>
                  <a:lnTo>
                    <a:pt x="1065" y="283"/>
                  </a:lnTo>
                  <a:lnTo>
                    <a:pt x="1061" y="301"/>
                  </a:lnTo>
                  <a:lnTo>
                    <a:pt x="1054" y="317"/>
                  </a:lnTo>
                  <a:lnTo>
                    <a:pt x="1040" y="330"/>
                  </a:lnTo>
                  <a:lnTo>
                    <a:pt x="1025" y="338"/>
                  </a:lnTo>
                  <a:lnTo>
                    <a:pt x="1006" y="341"/>
                  </a:lnTo>
                  <a:lnTo>
                    <a:pt x="987" y="338"/>
                  </a:lnTo>
                  <a:lnTo>
                    <a:pt x="971" y="330"/>
                  </a:lnTo>
                  <a:lnTo>
                    <a:pt x="959" y="317"/>
                  </a:lnTo>
                  <a:lnTo>
                    <a:pt x="950" y="301"/>
                  </a:lnTo>
                  <a:lnTo>
                    <a:pt x="947" y="283"/>
                  </a:lnTo>
                  <a:lnTo>
                    <a:pt x="947" y="229"/>
                  </a:lnTo>
                  <a:lnTo>
                    <a:pt x="215" y="229"/>
                  </a:lnTo>
                  <a:lnTo>
                    <a:pt x="215" y="3591"/>
                  </a:lnTo>
                  <a:lnTo>
                    <a:pt x="212" y="3610"/>
                  </a:lnTo>
                  <a:lnTo>
                    <a:pt x="203" y="3626"/>
                  </a:lnTo>
                  <a:lnTo>
                    <a:pt x="191" y="3639"/>
                  </a:lnTo>
                  <a:lnTo>
                    <a:pt x="175" y="3647"/>
                  </a:lnTo>
                  <a:lnTo>
                    <a:pt x="156" y="3650"/>
                  </a:lnTo>
                  <a:lnTo>
                    <a:pt x="138" y="3647"/>
                  </a:lnTo>
                  <a:lnTo>
                    <a:pt x="122" y="3639"/>
                  </a:lnTo>
                  <a:lnTo>
                    <a:pt x="109" y="3626"/>
                  </a:lnTo>
                  <a:lnTo>
                    <a:pt x="101" y="3610"/>
                  </a:lnTo>
                  <a:lnTo>
                    <a:pt x="98" y="3591"/>
                  </a:lnTo>
                  <a:lnTo>
                    <a:pt x="98" y="229"/>
                  </a:lnTo>
                  <a:lnTo>
                    <a:pt x="58" y="229"/>
                  </a:lnTo>
                  <a:lnTo>
                    <a:pt x="40" y="226"/>
                  </a:lnTo>
                  <a:lnTo>
                    <a:pt x="23" y="218"/>
                  </a:lnTo>
                  <a:lnTo>
                    <a:pt x="11" y="205"/>
                  </a:lnTo>
                  <a:lnTo>
                    <a:pt x="2" y="189"/>
                  </a:lnTo>
                  <a:lnTo>
                    <a:pt x="0" y="170"/>
                  </a:lnTo>
                  <a:lnTo>
                    <a:pt x="2" y="153"/>
                  </a:lnTo>
                  <a:lnTo>
                    <a:pt x="11" y="136"/>
                  </a:lnTo>
                  <a:lnTo>
                    <a:pt x="23" y="124"/>
                  </a:lnTo>
                  <a:lnTo>
                    <a:pt x="40" y="115"/>
                  </a:lnTo>
                  <a:lnTo>
                    <a:pt x="58" y="113"/>
                  </a:lnTo>
                  <a:lnTo>
                    <a:pt x="947" y="113"/>
                  </a:lnTo>
                  <a:lnTo>
                    <a:pt x="947" y="59"/>
                  </a:lnTo>
                  <a:lnTo>
                    <a:pt x="950" y="40"/>
                  </a:lnTo>
                  <a:lnTo>
                    <a:pt x="959" y="24"/>
                  </a:lnTo>
                  <a:lnTo>
                    <a:pt x="971" y="11"/>
                  </a:lnTo>
                  <a:lnTo>
                    <a:pt x="987" y="3"/>
                  </a:lnTo>
                  <a:lnTo>
                    <a:pt x="10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1112500" y="4743450"/>
              <a:ext cx="42863" cy="19050"/>
            </a:xfrm>
            <a:custGeom>
              <a:avLst/>
              <a:gdLst>
                <a:gd name="T0" fmla="*/ 59 w 273"/>
                <a:gd name="T1" fmla="*/ 0 h 116"/>
                <a:gd name="T2" fmla="*/ 214 w 273"/>
                <a:gd name="T3" fmla="*/ 0 h 116"/>
                <a:gd name="T4" fmla="*/ 233 w 273"/>
                <a:gd name="T5" fmla="*/ 3 h 116"/>
                <a:gd name="T6" fmla="*/ 249 w 273"/>
                <a:gd name="T7" fmla="*/ 11 h 116"/>
                <a:gd name="T8" fmla="*/ 262 w 273"/>
                <a:gd name="T9" fmla="*/ 24 h 116"/>
                <a:gd name="T10" fmla="*/ 270 w 273"/>
                <a:gd name="T11" fmla="*/ 40 h 116"/>
                <a:gd name="T12" fmla="*/ 273 w 273"/>
                <a:gd name="T13" fmla="*/ 58 h 116"/>
                <a:gd name="T14" fmla="*/ 270 w 273"/>
                <a:gd name="T15" fmla="*/ 76 h 116"/>
                <a:gd name="T16" fmla="*/ 262 w 273"/>
                <a:gd name="T17" fmla="*/ 93 h 116"/>
                <a:gd name="T18" fmla="*/ 249 w 273"/>
                <a:gd name="T19" fmla="*/ 105 h 116"/>
                <a:gd name="T20" fmla="*/ 233 w 273"/>
                <a:gd name="T21" fmla="*/ 114 h 116"/>
                <a:gd name="T22" fmla="*/ 214 w 273"/>
                <a:gd name="T23" fmla="*/ 116 h 116"/>
                <a:gd name="T24" fmla="*/ 59 w 273"/>
                <a:gd name="T25" fmla="*/ 116 h 116"/>
                <a:gd name="T26" fmla="*/ 40 w 273"/>
                <a:gd name="T27" fmla="*/ 114 h 116"/>
                <a:gd name="T28" fmla="*/ 24 w 273"/>
                <a:gd name="T29" fmla="*/ 105 h 116"/>
                <a:gd name="T30" fmla="*/ 11 w 273"/>
                <a:gd name="T31" fmla="*/ 93 h 116"/>
                <a:gd name="T32" fmla="*/ 4 w 273"/>
                <a:gd name="T33" fmla="*/ 76 h 116"/>
                <a:gd name="T34" fmla="*/ 0 w 273"/>
                <a:gd name="T35" fmla="*/ 58 h 116"/>
                <a:gd name="T36" fmla="*/ 4 w 273"/>
                <a:gd name="T37" fmla="*/ 40 h 116"/>
                <a:gd name="T38" fmla="*/ 11 w 273"/>
                <a:gd name="T39" fmla="*/ 24 h 116"/>
                <a:gd name="T40" fmla="*/ 24 w 273"/>
                <a:gd name="T41" fmla="*/ 11 h 116"/>
                <a:gd name="T42" fmla="*/ 40 w 273"/>
                <a:gd name="T43" fmla="*/ 3 h 116"/>
                <a:gd name="T44" fmla="*/ 59 w 27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3" h="116">
                  <a:moveTo>
                    <a:pt x="59" y="0"/>
                  </a:moveTo>
                  <a:lnTo>
                    <a:pt x="214" y="0"/>
                  </a:lnTo>
                  <a:lnTo>
                    <a:pt x="233" y="3"/>
                  </a:lnTo>
                  <a:lnTo>
                    <a:pt x="249" y="11"/>
                  </a:lnTo>
                  <a:lnTo>
                    <a:pt x="262" y="24"/>
                  </a:lnTo>
                  <a:lnTo>
                    <a:pt x="270" y="40"/>
                  </a:lnTo>
                  <a:lnTo>
                    <a:pt x="273" y="58"/>
                  </a:lnTo>
                  <a:lnTo>
                    <a:pt x="270" y="76"/>
                  </a:lnTo>
                  <a:lnTo>
                    <a:pt x="262" y="93"/>
                  </a:lnTo>
                  <a:lnTo>
                    <a:pt x="249" y="105"/>
                  </a:lnTo>
                  <a:lnTo>
                    <a:pt x="233" y="114"/>
                  </a:lnTo>
                  <a:lnTo>
                    <a:pt x="214" y="116"/>
                  </a:lnTo>
                  <a:lnTo>
                    <a:pt x="59" y="116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1317288" y="4625975"/>
              <a:ext cx="42863" cy="19050"/>
            </a:xfrm>
            <a:custGeom>
              <a:avLst/>
              <a:gdLst>
                <a:gd name="T0" fmla="*/ 58 w 273"/>
                <a:gd name="T1" fmla="*/ 0 h 117"/>
                <a:gd name="T2" fmla="*/ 214 w 273"/>
                <a:gd name="T3" fmla="*/ 0 h 117"/>
                <a:gd name="T4" fmla="*/ 233 w 273"/>
                <a:gd name="T5" fmla="*/ 3 h 117"/>
                <a:gd name="T6" fmla="*/ 249 w 273"/>
                <a:gd name="T7" fmla="*/ 12 h 117"/>
                <a:gd name="T8" fmla="*/ 261 w 273"/>
                <a:gd name="T9" fmla="*/ 24 h 117"/>
                <a:gd name="T10" fmla="*/ 269 w 273"/>
                <a:gd name="T11" fmla="*/ 40 h 117"/>
                <a:gd name="T12" fmla="*/ 273 w 273"/>
                <a:gd name="T13" fmla="*/ 58 h 117"/>
                <a:gd name="T14" fmla="*/ 269 w 273"/>
                <a:gd name="T15" fmla="*/ 77 h 117"/>
                <a:gd name="T16" fmla="*/ 261 w 273"/>
                <a:gd name="T17" fmla="*/ 93 h 117"/>
                <a:gd name="T18" fmla="*/ 249 w 273"/>
                <a:gd name="T19" fmla="*/ 106 h 117"/>
                <a:gd name="T20" fmla="*/ 233 w 273"/>
                <a:gd name="T21" fmla="*/ 114 h 117"/>
                <a:gd name="T22" fmla="*/ 214 w 273"/>
                <a:gd name="T23" fmla="*/ 117 h 117"/>
                <a:gd name="T24" fmla="*/ 58 w 273"/>
                <a:gd name="T25" fmla="*/ 117 h 117"/>
                <a:gd name="T26" fmla="*/ 40 w 273"/>
                <a:gd name="T27" fmla="*/ 114 h 117"/>
                <a:gd name="T28" fmla="*/ 24 w 273"/>
                <a:gd name="T29" fmla="*/ 106 h 117"/>
                <a:gd name="T30" fmla="*/ 12 w 273"/>
                <a:gd name="T31" fmla="*/ 93 h 117"/>
                <a:gd name="T32" fmla="*/ 3 w 273"/>
                <a:gd name="T33" fmla="*/ 77 h 117"/>
                <a:gd name="T34" fmla="*/ 0 w 273"/>
                <a:gd name="T35" fmla="*/ 58 h 117"/>
                <a:gd name="T36" fmla="*/ 3 w 273"/>
                <a:gd name="T37" fmla="*/ 40 h 117"/>
                <a:gd name="T38" fmla="*/ 12 w 273"/>
                <a:gd name="T39" fmla="*/ 24 h 117"/>
                <a:gd name="T40" fmla="*/ 24 w 273"/>
                <a:gd name="T41" fmla="*/ 12 h 117"/>
                <a:gd name="T42" fmla="*/ 40 w 273"/>
                <a:gd name="T43" fmla="*/ 3 h 117"/>
                <a:gd name="T44" fmla="*/ 58 w 27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3" h="117">
                  <a:moveTo>
                    <a:pt x="58" y="0"/>
                  </a:moveTo>
                  <a:lnTo>
                    <a:pt x="214" y="0"/>
                  </a:lnTo>
                  <a:lnTo>
                    <a:pt x="233" y="3"/>
                  </a:lnTo>
                  <a:lnTo>
                    <a:pt x="249" y="12"/>
                  </a:lnTo>
                  <a:lnTo>
                    <a:pt x="261" y="24"/>
                  </a:lnTo>
                  <a:lnTo>
                    <a:pt x="269" y="40"/>
                  </a:lnTo>
                  <a:lnTo>
                    <a:pt x="273" y="58"/>
                  </a:lnTo>
                  <a:lnTo>
                    <a:pt x="269" y="77"/>
                  </a:lnTo>
                  <a:lnTo>
                    <a:pt x="261" y="93"/>
                  </a:lnTo>
                  <a:lnTo>
                    <a:pt x="249" y="106"/>
                  </a:lnTo>
                  <a:lnTo>
                    <a:pt x="233" y="114"/>
                  </a:lnTo>
                  <a:lnTo>
                    <a:pt x="214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1150600" y="4705350"/>
              <a:ext cx="42863" cy="19050"/>
            </a:xfrm>
            <a:custGeom>
              <a:avLst/>
              <a:gdLst>
                <a:gd name="T0" fmla="*/ 58 w 272"/>
                <a:gd name="T1" fmla="*/ 0 h 116"/>
                <a:gd name="T2" fmla="*/ 214 w 272"/>
                <a:gd name="T3" fmla="*/ 0 h 116"/>
                <a:gd name="T4" fmla="*/ 232 w 272"/>
                <a:gd name="T5" fmla="*/ 2 h 116"/>
                <a:gd name="T6" fmla="*/ 249 w 272"/>
                <a:gd name="T7" fmla="*/ 11 h 116"/>
                <a:gd name="T8" fmla="*/ 261 w 272"/>
                <a:gd name="T9" fmla="*/ 23 h 116"/>
                <a:gd name="T10" fmla="*/ 270 w 272"/>
                <a:gd name="T11" fmla="*/ 40 h 116"/>
                <a:gd name="T12" fmla="*/ 272 w 272"/>
                <a:gd name="T13" fmla="*/ 57 h 116"/>
                <a:gd name="T14" fmla="*/ 270 w 272"/>
                <a:gd name="T15" fmla="*/ 76 h 116"/>
                <a:gd name="T16" fmla="*/ 261 w 272"/>
                <a:gd name="T17" fmla="*/ 92 h 116"/>
                <a:gd name="T18" fmla="*/ 249 w 272"/>
                <a:gd name="T19" fmla="*/ 105 h 116"/>
                <a:gd name="T20" fmla="*/ 232 w 272"/>
                <a:gd name="T21" fmla="*/ 113 h 116"/>
                <a:gd name="T22" fmla="*/ 214 w 272"/>
                <a:gd name="T23" fmla="*/ 116 h 116"/>
                <a:gd name="T24" fmla="*/ 58 w 272"/>
                <a:gd name="T25" fmla="*/ 116 h 116"/>
                <a:gd name="T26" fmla="*/ 40 w 272"/>
                <a:gd name="T27" fmla="*/ 113 h 116"/>
                <a:gd name="T28" fmla="*/ 23 w 272"/>
                <a:gd name="T29" fmla="*/ 105 h 116"/>
                <a:gd name="T30" fmla="*/ 11 w 272"/>
                <a:gd name="T31" fmla="*/ 92 h 116"/>
                <a:gd name="T32" fmla="*/ 2 w 272"/>
                <a:gd name="T33" fmla="*/ 76 h 116"/>
                <a:gd name="T34" fmla="*/ 0 w 272"/>
                <a:gd name="T35" fmla="*/ 57 h 116"/>
                <a:gd name="T36" fmla="*/ 2 w 272"/>
                <a:gd name="T37" fmla="*/ 40 h 116"/>
                <a:gd name="T38" fmla="*/ 11 w 272"/>
                <a:gd name="T39" fmla="*/ 23 h 116"/>
                <a:gd name="T40" fmla="*/ 23 w 272"/>
                <a:gd name="T41" fmla="*/ 11 h 116"/>
                <a:gd name="T42" fmla="*/ 40 w 272"/>
                <a:gd name="T43" fmla="*/ 2 h 116"/>
                <a:gd name="T44" fmla="*/ 58 w 272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2" h="116">
                  <a:moveTo>
                    <a:pt x="58" y="0"/>
                  </a:moveTo>
                  <a:lnTo>
                    <a:pt x="214" y="0"/>
                  </a:lnTo>
                  <a:lnTo>
                    <a:pt x="232" y="2"/>
                  </a:lnTo>
                  <a:lnTo>
                    <a:pt x="249" y="11"/>
                  </a:lnTo>
                  <a:lnTo>
                    <a:pt x="261" y="23"/>
                  </a:lnTo>
                  <a:lnTo>
                    <a:pt x="270" y="40"/>
                  </a:lnTo>
                  <a:lnTo>
                    <a:pt x="272" y="57"/>
                  </a:lnTo>
                  <a:lnTo>
                    <a:pt x="270" y="76"/>
                  </a:lnTo>
                  <a:lnTo>
                    <a:pt x="261" y="92"/>
                  </a:lnTo>
                  <a:lnTo>
                    <a:pt x="249" y="105"/>
                  </a:lnTo>
                  <a:lnTo>
                    <a:pt x="232" y="113"/>
                  </a:lnTo>
                  <a:lnTo>
                    <a:pt x="214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0032016" y="4221163"/>
            <a:ext cx="538163" cy="579437"/>
            <a:chOff x="10031413" y="4221163"/>
            <a:chExt cx="538163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0291763" y="4221163"/>
              <a:ext cx="17463" cy="149225"/>
            </a:xfrm>
            <a:custGeom>
              <a:avLst/>
              <a:gdLst>
                <a:gd name="T0" fmla="*/ 59 w 117"/>
                <a:gd name="T1" fmla="*/ 0 h 939"/>
                <a:gd name="T2" fmla="*/ 77 w 117"/>
                <a:gd name="T3" fmla="*/ 3 h 939"/>
                <a:gd name="T4" fmla="*/ 94 w 117"/>
                <a:gd name="T5" fmla="*/ 11 h 939"/>
                <a:gd name="T6" fmla="*/ 106 w 117"/>
                <a:gd name="T7" fmla="*/ 24 h 939"/>
                <a:gd name="T8" fmla="*/ 115 w 117"/>
                <a:gd name="T9" fmla="*/ 40 h 939"/>
                <a:gd name="T10" fmla="*/ 117 w 117"/>
                <a:gd name="T11" fmla="*/ 59 h 939"/>
                <a:gd name="T12" fmla="*/ 117 w 117"/>
                <a:gd name="T13" fmla="*/ 880 h 939"/>
                <a:gd name="T14" fmla="*/ 115 w 117"/>
                <a:gd name="T15" fmla="*/ 899 h 939"/>
                <a:gd name="T16" fmla="*/ 106 w 117"/>
                <a:gd name="T17" fmla="*/ 915 h 939"/>
                <a:gd name="T18" fmla="*/ 94 w 117"/>
                <a:gd name="T19" fmla="*/ 928 h 939"/>
                <a:gd name="T20" fmla="*/ 77 w 117"/>
                <a:gd name="T21" fmla="*/ 936 h 939"/>
                <a:gd name="T22" fmla="*/ 59 w 117"/>
                <a:gd name="T23" fmla="*/ 939 h 939"/>
                <a:gd name="T24" fmla="*/ 40 w 117"/>
                <a:gd name="T25" fmla="*/ 936 h 939"/>
                <a:gd name="T26" fmla="*/ 24 w 117"/>
                <a:gd name="T27" fmla="*/ 928 h 939"/>
                <a:gd name="T28" fmla="*/ 11 w 117"/>
                <a:gd name="T29" fmla="*/ 915 h 939"/>
                <a:gd name="T30" fmla="*/ 4 w 117"/>
                <a:gd name="T31" fmla="*/ 899 h 939"/>
                <a:gd name="T32" fmla="*/ 0 w 117"/>
                <a:gd name="T33" fmla="*/ 880 h 939"/>
                <a:gd name="T34" fmla="*/ 0 w 117"/>
                <a:gd name="T35" fmla="*/ 59 h 939"/>
                <a:gd name="T36" fmla="*/ 4 w 117"/>
                <a:gd name="T37" fmla="*/ 40 h 939"/>
                <a:gd name="T38" fmla="*/ 11 w 117"/>
                <a:gd name="T39" fmla="*/ 24 h 939"/>
                <a:gd name="T40" fmla="*/ 24 w 117"/>
                <a:gd name="T41" fmla="*/ 11 h 939"/>
                <a:gd name="T42" fmla="*/ 40 w 117"/>
                <a:gd name="T43" fmla="*/ 3 h 939"/>
                <a:gd name="T44" fmla="*/ 59 w 117"/>
                <a:gd name="T4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939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9"/>
                  </a:lnTo>
                  <a:lnTo>
                    <a:pt x="117" y="880"/>
                  </a:lnTo>
                  <a:lnTo>
                    <a:pt x="115" y="899"/>
                  </a:lnTo>
                  <a:lnTo>
                    <a:pt x="106" y="915"/>
                  </a:lnTo>
                  <a:lnTo>
                    <a:pt x="94" y="928"/>
                  </a:lnTo>
                  <a:lnTo>
                    <a:pt x="77" y="936"/>
                  </a:lnTo>
                  <a:lnTo>
                    <a:pt x="59" y="939"/>
                  </a:lnTo>
                  <a:lnTo>
                    <a:pt x="40" y="936"/>
                  </a:lnTo>
                  <a:lnTo>
                    <a:pt x="24" y="928"/>
                  </a:lnTo>
                  <a:lnTo>
                    <a:pt x="11" y="915"/>
                  </a:lnTo>
                  <a:lnTo>
                    <a:pt x="4" y="899"/>
                  </a:lnTo>
                  <a:lnTo>
                    <a:pt x="0" y="880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328276" y="4221163"/>
              <a:ext cx="19050" cy="149225"/>
            </a:xfrm>
            <a:custGeom>
              <a:avLst/>
              <a:gdLst>
                <a:gd name="T0" fmla="*/ 58 w 116"/>
                <a:gd name="T1" fmla="*/ 0 h 939"/>
                <a:gd name="T2" fmla="*/ 76 w 116"/>
                <a:gd name="T3" fmla="*/ 3 h 939"/>
                <a:gd name="T4" fmla="*/ 93 w 116"/>
                <a:gd name="T5" fmla="*/ 11 h 939"/>
                <a:gd name="T6" fmla="*/ 105 w 116"/>
                <a:gd name="T7" fmla="*/ 24 h 939"/>
                <a:gd name="T8" fmla="*/ 113 w 116"/>
                <a:gd name="T9" fmla="*/ 40 h 939"/>
                <a:gd name="T10" fmla="*/ 116 w 116"/>
                <a:gd name="T11" fmla="*/ 59 h 939"/>
                <a:gd name="T12" fmla="*/ 116 w 116"/>
                <a:gd name="T13" fmla="*/ 880 h 939"/>
                <a:gd name="T14" fmla="*/ 113 w 116"/>
                <a:gd name="T15" fmla="*/ 899 h 939"/>
                <a:gd name="T16" fmla="*/ 105 w 116"/>
                <a:gd name="T17" fmla="*/ 915 h 939"/>
                <a:gd name="T18" fmla="*/ 93 w 116"/>
                <a:gd name="T19" fmla="*/ 928 h 939"/>
                <a:gd name="T20" fmla="*/ 76 w 116"/>
                <a:gd name="T21" fmla="*/ 936 h 939"/>
                <a:gd name="T22" fmla="*/ 58 w 116"/>
                <a:gd name="T23" fmla="*/ 939 h 939"/>
                <a:gd name="T24" fmla="*/ 40 w 116"/>
                <a:gd name="T25" fmla="*/ 936 h 939"/>
                <a:gd name="T26" fmla="*/ 23 w 116"/>
                <a:gd name="T27" fmla="*/ 928 h 939"/>
                <a:gd name="T28" fmla="*/ 11 w 116"/>
                <a:gd name="T29" fmla="*/ 915 h 939"/>
                <a:gd name="T30" fmla="*/ 3 w 116"/>
                <a:gd name="T31" fmla="*/ 899 h 939"/>
                <a:gd name="T32" fmla="*/ 0 w 116"/>
                <a:gd name="T33" fmla="*/ 880 h 939"/>
                <a:gd name="T34" fmla="*/ 0 w 116"/>
                <a:gd name="T35" fmla="*/ 59 h 939"/>
                <a:gd name="T36" fmla="*/ 3 w 116"/>
                <a:gd name="T37" fmla="*/ 40 h 939"/>
                <a:gd name="T38" fmla="*/ 11 w 116"/>
                <a:gd name="T39" fmla="*/ 24 h 939"/>
                <a:gd name="T40" fmla="*/ 23 w 116"/>
                <a:gd name="T41" fmla="*/ 11 h 939"/>
                <a:gd name="T42" fmla="*/ 40 w 116"/>
                <a:gd name="T43" fmla="*/ 3 h 939"/>
                <a:gd name="T44" fmla="*/ 58 w 116"/>
                <a:gd name="T4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939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9"/>
                  </a:lnTo>
                  <a:lnTo>
                    <a:pt x="116" y="880"/>
                  </a:lnTo>
                  <a:lnTo>
                    <a:pt x="113" y="899"/>
                  </a:lnTo>
                  <a:lnTo>
                    <a:pt x="105" y="915"/>
                  </a:lnTo>
                  <a:lnTo>
                    <a:pt x="93" y="928"/>
                  </a:lnTo>
                  <a:lnTo>
                    <a:pt x="76" y="936"/>
                  </a:lnTo>
                  <a:lnTo>
                    <a:pt x="58" y="939"/>
                  </a:lnTo>
                  <a:lnTo>
                    <a:pt x="40" y="936"/>
                  </a:lnTo>
                  <a:lnTo>
                    <a:pt x="23" y="928"/>
                  </a:lnTo>
                  <a:lnTo>
                    <a:pt x="11" y="915"/>
                  </a:lnTo>
                  <a:lnTo>
                    <a:pt x="3" y="899"/>
                  </a:lnTo>
                  <a:lnTo>
                    <a:pt x="0" y="880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0253663" y="4248150"/>
              <a:ext cx="71438" cy="212725"/>
            </a:xfrm>
            <a:custGeom>
              <a:avLst/>
              <a:gdLst>
                <a:gd name="T0" fmla="*/ 59 w 450"/>
                <a:gd name="T1" fmla="*/ 0 h 1345"/>
                <a:gd name="T2" fmla="*/ 77 w 450"/>
                <a:gd name="T3" fmla="*/ 4 h 1345"/>
                <a:gd name="T4" fmla="*/ 93 w 450"/>
                <a:gd name="T5" fmla="*/ 11 h 1345"/>
                <a:gd name="T6" fmla="*/ 106 w 450"/>
                <a:gd name="T7" fmla="*/ 25 h 1345"/>
                <a:gd name="T8" fmla="*/ 115 w 450"/>
                <a:gd name="T9" fmla="*/ 40 h 1345"/>
                <a:gd name="T10" fmla="*/ 117 w 450"/>
                <a:gd name="T11" fmla="*/ 59 h 1345"/>
                <a:gd name="T12" fmla="*/ 117 w 450"/>
                <a:gd name="T13" fmla="*/ 902 h 1345"/>
                <a:gd name="T14" fmla="*/ 168 w 450"/>
                <a:gd name="T15" fmla="*/ 913 h 1345"/>
                <a:gd name="T16" fmla="*/ 214 w 450"/>
                <a:gd name="T17" fmla="*/ 929 h 1345"/>
                <a:gd name="T18" fmla="*/ 259 w 450"/>
                <a:gd name="T19" fmla="*/ 953 h 1345"/>
                <a:gd name="T20" fmla="*/ 300 w 450"/>
                <a:gd name="T21" fmla="*/ 980 h 1345"/>
                <a:gd name="T22" fmla="*/ 338 w 450"/>
                <a:gd name="T23" fmla="*/ 1013 h 1345"/>
                <a:gd name="T24" fmla="*/ 370 w 450"/>
                <a:gd name="T25" fmla="*/ 1051 h 1345"/>
                <a:gd name="T26" fmla="*/ 398 w 450"/>
                <a:gd name="T27" fmla="*/ 1092 h 1345"/>
                <a:gd name="T28" fmla="*/ 420 w 450"/>
                <a:gd name="T29" fmla="*/ 1137 h 1345"/>
                <a:gd name="T30" fmla="*/ 436 w 450"/>
                <a:gd name="T31" fmla="*/ 1185 h 1345"/>
                <a:gd name="T32" fmla="*/ 446 w 450"/>
                <a:gd name="T33" fmla="*/ 1235 h 1345"/>
                <a:gd name="T34" fmla="*/ 450 w 450"/>
                <a:gd name="T35" fmla="*/ 1288 h 1345"/>
                <a:gd name="T36" fmla="*/ 448 w 450"/>
                <a:gd name="T37" fmla="*/ 1305 h 1345"/>
                <a:gd name="T38" fmla="*/ 439 w 450"/>
                <a:gd name="T39" fmla="*/ 1322 h 1345"/>
                <a:gd name="T40" fmla="*/ 426 w 450"/>
                <a:gd name="T41" fmla="*/ 1334 h 1345"/>
                <a:gd name="T42" fmla="*/ 410 w 450"/>
                <a:gd name="T43" fmla="*/ 1343 h 1345"/>
                <a:gd name="T44" fmla="*/ 392 w 450"/>
                <a:gd name="T45" fmla="*/ 1345 h 1345"/>
                <a:gd name="T46" fmla="*/ 373 w 450"/>
                <a:gd name="T47" fmla="*/ 1343 h 1345"/>
                <a:gd name="T48" fmla="*/ 356 w 450"/>
                <a:gd name="T49" fmla="*/ 1334 h 1345"/>
                <a:gd name="T50" fmla="*/ 344 w 450"/>
                <a:gd name="T51" fmla="*/ 1322 h 1345"/>
                <a:gd name="T52" fmla="*/ 337 w 450"/>
                <a:gd name="T53" fmla="*/ 1305 h 1345"/>
                <a:gd name="T54" fmla="*/ 333 w 450"/>
                <a:gd name="T55" fmla="*/ 1288 h 1345"/>
                <a:gd name="T56" fmla="*/ 330 w 450"/>
                <a:gd name="T57" fmla="*/ 1247 h 1345"/>
                <a:gd name="T58" fmla="*/ 321 w 450"/>
                <a:gd name="T59" fmla="*/ 1208 h 1345"/>
                <a:gd name="T60" fmla="*/ 308 w 450"/>
                <a:gd name="T61" fmla="*/ 1172 h 1345"/>
                <a:gd name="T62" fmla="*/ 289 w 450"/>
                <a:gd name="T63" fmla="*/ 1138 h 1345"/>
                <a:gd name="T64" fmla="*/ 265 w 450"/>
                <a:gd name="T65" fmla="*/ 1107 h 1345"/>
                <a:gd name="T66" fmla="*/ 239 w 450"/>
                <a:gd name="T67" fmla="*/ 1081 h 1345"/>
                <a:gd name="T68" fmla="*/ 208 w 450"/>
                <a:gd name="T69" fmla="*/ 1058 h 1345"/>
                <a:gd name="T70" fmla="*/ 174 w 450"/>
                <a:gd name="T71" fmla="*/ 1039 h 1345"/>
                <a:gd name="T72" fmla="*/ 138 w 450"/>
                <a:gd name="T73" fmla="*/ 1026 h 1345"/>
                <a:gd name="T74" fmla="*/ 99 w 450"/>
                <a:gd name="T75" fmla="*/ 1017 h 1345"/>
                <a:gd name="T76" fmla="*/ 59 w 450"/>
                <a:gd name="T77" fmla="*/ 1013 h 1345"/>
                <a:gd name="T78" fmla="*/ 40 w 450"/>
                <a:gd name="T79" fmla="*/ 1011 h 1345"/>
                <a:gd name="T80" fmla="*/ 25 w 450"/>
                <a:gd name="T81" fmla="*/ 1002 h 1345"/>
                <a:gd name="T82" fmla="*/ 11 w 450"/>
                <a:gd name="T83" fmla="*/ 990 h 1345"/>
                <a:gd name="T84" fmla="*/ 4 w 450"/>
                <a:gd name="T85" fmla="*/ 974 h 1345"/>
                <a:gd name="T86" fmla="*/ 0 w 450"/>
                <a:gd name="T87" fmla="*/ 956 h 1345"/>
                <a:gd name="T88" fmla="*/ 0 w 450"/>
                <a:gd name="T89" fmla="*/ 59 h 1345"/>
                <a:gd name="T90" fmla="*/ 4 w 450"/>
                <a:gd name="T91" fmla="*/ 40 h 1345"/>
                <a:gd name="T92" fmla="*/ 11 w 450"/>
                <a:gd name="T93" fmla="*/ 25 h 1345"/>
                <a:gd name="T94" fmla="*/ 25 w 450"/>
                <a:gd name="T95" fmla="*/ 11 h 1345"/>
                <a:gd name="T96" fmla="*/ 40 w 450"/>
                <a:gd name="T97" fmla="*/ 4 h 1345"/>
                <a:gd name="T98" fmla="*/ 59 w 450"/>
                <a:gd name="T99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0" h="1345">
                  <a:moveTo>
                    <a:pt x="59" y="0"/>
                  </a:moveTo>
                  <a:lnTo>
                    <a:pt x="77" y="4"/>
                  </a:lnTo>
                  <a:lnTo>
                    <a:pt x="93" y="11"/>
                  </a:lnTo>
                  <a:lnTo>
                    <a:pt x="106" y="25"/>
                  </a:lnTo>
                  <a:lnTo>
                    <a:pt x="115" y="40"/>
                  </a:lnTo>
                  <a:lnTo>
                    <a:pt x="117" y="59"/>
                  </a:lnTo>
                  <a:lnTo>
                    <a:pt x="117" y="902"/>
                  </a:lnTo>
                  <a:lnTo>
                    <a:pt x="168" y="913"/>
                  </a:lnTo>
                  <a:lnTo>
                    <a:pt x="214" y="929"/>
                  </a:lnTo>
                  <a:lnTo>
                    <a:pt x="259" y="953"/>
                  </a:lnTo>
                  <a:lnTo>
                    <a:pt x="300" y="980"/>
                  </a:lnTo>
                  <a:lnTo>
                    <a:pt x="338" y="1013"/>
                  </a:lnTo>
                  <a:lnTo>
                    <a:pt x="370" y="1051"/>
                  </a:lnTo>
                  <a:lnTo>
                    <a:pt x="398" y="1092"/>
                  </a:lnTo>
                  <a:lnTo>
                    <a:pt x="420" y="1137"/>
                  </a:lnTo>
                  <a:lnTo>
                    <a:pt x="436" y="1185"/>
                  </a:lnTo>
                  <a:lnTo>
                    <a:pt x="446" y="1235"/>
                  </a:lnTo>
                  <a:lnTo>
                    <a:pt x="450" y="1288"/>
                  </a:lnTo>
                  <a:lnTo>
                    <a:pt x="448" y="1305"/>
                  </a:lnTo>
                  <a:lnTo>
                    <a:pt x="439" y="1322"/>
                  </a:lnTo>
                  <a:lnTo>
                    <a:pt x="426" y="1334"/>
                  </a:lnTo>
                  <a:lnTo>
                    <a:pt x="410" y="1343"/>
                  </a:lnTo>
                  <a:lnTo>
                    <a:pt x="392" y="1345"/>
                  </a:lnTo>
                  <a:lnTo>
                    <a:pt x="373" y="1343"/>
                  </a:lnTo>
                  <a:lnTo>
                    <a:pt x="356" y="1334"/>
                  </a:lnTo>
                  <a:lnTo>
                    <a:pt x="344" y="1322"/>
                  </a:lnTo>
                  <a:lnTo>
                    <a:pt x="337" y="1305"/>
                  </a:lnTo>
                  <a:lnTo>
                    <a:pt x="333" y="1288"/>
                  </a:lnTo>
                  <a:lnTo>
                    <a:pt x="330" y="1247"/>
                  </a:lnTo>
                  <a:lnTo>
                    <a:pt x="321" y="1208"/>
                  </a:lnTo>
                  <a:lnTo>
                    <a:pt x="308" y="1172"/>
                  </a:lnTo>
                  <a:lnTo>
                    <a:pt x="289" y="1138"/>
                  </a:lnTo>
                  <a:lnTo>
                    <a:pt x="265" y="1107"/>
                  </a:lnTo>
                  <a:lnTo>
                    <a:pt x="239" y="1081"/>
                  </a:lnTo>
                  <a:lnTo>
                    <a:pt x="208" y="1058"/>
                  </a:lnTo>
                  <a:lnTo>
                    <a:pt x="174" y="1039"/>
                  </a:lnTo>
                  <a:lnTo>
                    <a:pt x="138" y="1026"/>
                  </a:lnTo>
                  <a:lnTo>
                    <a:pt x="99" y="1017"/>
                  </a:lnTo>
                  <a:lnTo>
                    <a:pt x="59" y="1013"/>
                  </a:lnTo>
                  <a:lnTo>
                    <a:pt x="40" y="1011"/>
                  </a:lnTo>
                  <a:lnTo>
                    <a:pt x="25" y="1002"/>
                  </a:lnTo>
                  <a:lnTo>
                    <a:pt x="11" y="990"/>
                  </a:lnTo>
                  <a:lnTo>
                    <a:pt x="4" y="974"/>
                  </a:lnTo>
                  <a:lnTo>
                    <a:pt x="0" y="956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1" y="25"/>
                  </a:lnTo>
                  <a:lnTo>
                    <a:pt x="25" y="11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0328276" y="4260850"/>
              <a:ext cx="55563" cy="539750"/>
            </a:xfrm>
            <a:custGeom>
              <a:avLst/>
              <a:gdLst>
                <a:gd name="T0" fmla="*/ 292 w 350"/>
                <a:gd name="T1" fmla="*/ 0 h 3397"/>
                <a:gd name="T2" fmla="*/ 310 w 350"/>
                <a:gd name="T3" fmla="*/ 4 h 3397"/>
                <a:gd name="T4" fmla="*/ 327 w 350"/>
                <a:gd name="T5" fmla="*/ 12 h 3397"/>
                <a:gd name="T6" fmla="*/ 339 w 350"/>
                <a:gd name="T7" fmla="*/ 25 h 3397"/>
                <a:gd name="T8" fmla="*/ 347 w 350"/>
                <a:gd name="T9" fmla="*/ 40 h 3397"/>
                <a:gd name="T10" fmla="*/ 350 w 350"/>
                <a:gd name="T11" fmla="*/ 59 h 3397"/>
                <a:gd name="T12" fmla="*/ 350 w 350"/>
                <a:gd name="T13" fmla="*/ 1034 h 3397"/>
                <a:gd name="T14" fmla="*/ 347 w 350"/>
                <a:gd name="T15" fmla="*/ 1090 h 3397"/>
                <a:gd name="T16" fmla="*/ 339 w 350"/>
                <a:gd name="T17" fmla="*/ 1144 h 3397"/>
                <a:gd name="T18" fmla="*/ 325 w 350"/>
                <a:gd name="T19" fmla="*/ 1196 h 3397"/>
                <a:gd name="T20" fmla="*/ 305 w 350"/>
                <a:gd name="T21" fmla="*/ 1247 h 3397"/>
                <a:gd name="T22" fmla="*/ 280 w 350"/>
                <a:gd name="T23" fmla="*/ 1294 h 3397"/>
                <a:gd name="T24" fmla="*/ 252 w 350"/>
                <a:gd name="T25" fmla="*/ 1341 h 3397"/>
                <a:gd name="T26" fmla="*/ 218 w 350"/>
                <a:gd name="T27" fmla="*/ 1383 h 3397"/>
                <a:gd name="T28" fmla="*/ 218 w 350"/>
                <a:gd name="T29" fmla="*/ 3338 h 3397"/>
                <a:gd name="T30" fmla="*/ 215 w 350"/>
                <a:gd name="T31" fmla="*/ 3357 h 3397"/>
                <a:gd name="T32" fmla="*/ 207 w 350"/>
                <a:gd name="T33" fmla="*/ 3373 h 3397"/>
                <a:gd name="T34" fmla="*/ 194 w 350"/>
                <a:gd name="T35" fmla="*/ 3386 h 3397"/>
                <a:gd name="T36" fmla="*/ 178 w 350"/>
                <a:gd name="T37" fmla="*/ 3394 h 3397"/>
                <a:gd name="T38" fmla="*/ 159 w 350"/>
                <a:gd name="T39" fmla="*/ 3397 h 3397"/>
                <a:gd name="T40" fmla="*/ 141 w 350"/>
                <a:gd name="T41" fmla="*/ 3394 h 3397"/>
                <a:gd name="T42" fmla="*/ 125 w 350"/>
                <a:gd name="T43" fmla="*/ 3386 h 3397"/>
                <a:gd name="T44" fmla="*/ 113 w 350"/>
                <a:gd name="T45" fmla="*/ 3373 h 3397"/>
                <a:gd name="T46" fmla="*/ 104 w 350"/>
                <a:gd name="T47" fmla="*/ 3357 h 3397"/>
                <a:gd name="T48" fmla="*/ 101 w 350"/>
                <a:gd name="T49" fmla="*/ 3338 h 3397"/>
                <a:gd name="T50" fmla="*/ 101 w 350"/>
                <a:gd name="T51" fmla="*/ 1481 h 3397"/>
                <a:gd name="T52" fmla="*/ 87 w 350"/>
                <a:gd name="T53" fmla="*/ 1489 h 3397"/>
                <a:gd name="T54" fmla="*/ 73 w 350"/>
                <a:gd name="T55" fmla="*/ 1496 h 3397"/>
                <a:gd name="T56" fmla="*/ 58 w 350"/>
                <a:gd name="T57" fmla="*/ 1497 h 3397"/>
                <a:gd name="T58" fmla="*/ 43 w 350"/>
                <a:gd name="T59" fmla="*/ 1496 h 3397"/>
                <a:gd name="T60" fmla="*/ 30 w 350"/>
                <a:gd name="T61" fmla="*/ 1490 h 3397"/>
                <a:gd name="T62" fmla="*/ 17 w 350"/>
                <a:gd name="T63" fmla="*/ 1480 h 3397"/>
                <a:gd name="T64" fmla="*/ 7 w 350"/>
                <a:gd name="T65" fmla="*/ 1468 h 3397"/>
                <a:gd name="T66" fmla="*/ 2 w 350"/>
                <a:gd name="T67" fmla="*/ 1454 h 3397"/>
                <a:gd name="T68" fmla="*/ 0 w 350"/>
                <a:gd name="T69" fmla="*/ 1439 h 3397"/>
                <a:gd name="T70" fmla="*/ 2 w 350"/>
                <a:gd name="T71" fmla="*/ 1424 h 3397"/>
                <a:gd name="T72" fmla="*/ 7 w 350"/>
                <a:gd name="T73" fmla="*/ 1411 h 3397"/>
                <a:gd name="T74" fmla="*/ 16 w 350"/>
                <a:gd name="T75" fmla="*/ 1398 h 3397"/>
                <a:gd name="T76" fmla="*/ 28 w 350"/>
                <a:gd name="T77" fmla="*/ 1388 h 3397"/>
                <a:gd name="T78" fmla="*/ 68 w 350"/>
                <a:gd name="T79" fmla="*/ 1362 h 3397"/>
                <a:gd name="T80" fmla="*/ 105 w 350"/>
                <a:gd name="T81" fmla="*/ 1331 h 3397"/>
                <a:gd name="T82" fmla="*/ 138 w 350"/>
                <a:gd name="T83" fmla="*/ 1297 h 3397"/>
                <a:gd name="T84" fmla="*/ 166 w 350"/>
                <a:gd name="T85" fmla="*/ 1259 h 3397"/>
                <a:gd name="T86" fmla="*/ 189 w 350"/>
                <a:gd name="T87" fmla="*/ 1218 h 3397"/>
                <a:gd name="T88" fmla="*/ 208 w 350"/>
                <a:gd name="T89" fmla="*/ 1175 h 3397"/>
                <a:gd name="T90" fmla="*/ 223 w 350"/>
                <a:gd name="T91" fmla="*/ 1130 h 3397"/>
                <a:gd name="T92" fmla="*/ 230 w 350"/>
                <a:gd name="T93" fmla="*/ 1083 h 3397"/>
                <a:gd name="T94" fmla="*/ 234 w 350"/>
                <a:gd name="T95" fmla="*/ 1034 h 3397"/>
                <a:gd name="T96" fmla="*/ 234 w 350"/>
                <a:gd name="T97" fmla="*/ 59 h 3397"/>
                <a:gd name="T98" fmla="*/ 236 w 350"/>
                <a:gd name="T99" fmla="*/ 40 h 3397"/>
                <a:gd name="T100" fmla="*/ 245 w 350"/>
                <a:gd name="T101" fmla="*/ 25 h 3397"/>
                <a:gd name="T102" fmla="*/ 257 w 350"/>
                <a:gd name="T103" fmla="*/ 12 h 3397"/>
                <a:gd name="T104" fmla="*/ 274 w 350"/>
                <a:gd name="T105" fmla="*/ 4 h 3397"/>
                <a:gd name="T106" fmla="*/ 292 w 350"/>
                <a:gd name="T107" fmla="*/ 0 h 3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" h="3397">
                  <a:moveTo>
                    <a:pt x="292" y="0"/>
                  </a:moveTo>
                  <a:lnTo>
                    <a:pt x="310" y="4"/>
                  </a:lnTo>
                  <a:lnTo>
                    <a:pt x="327" y="12"/>
                  </a:lnTo>
                  <a:lnTo>
                    <a:pt x="339" y="25"/>
                  </a:lnTo>
                  <a:lnTo>
                    <a:pt x="347" y="40"/>
                  </a:lnTo>
                  <a:lnTo>
                    <a:pt x="350" y="59"/>
                  </a:lnTo>
                  <a:lnTo>
                    <a:pt x="350" y="1034"/>
                  </a:lnTo>
                  <a:lnTo>
                    <a:pt x="347" y="1090"/>
                  </a:lnTo>
                  <a:lnTo>
                    <a:pt x="339" y="1144"/>
                  </a:lnTo>
                  <a:lnTo>
                    <a:pt x="325" y="1196"/>
                  </a:lnTo>
                  <a:lnTo>
                    <a:pt x="305" y="1247"/>
                  </a:lnTo>
                  <a:lnTo>
                    <a:pt x="280" y="1294"/>
                  </a:lnTo>
                  <a:lnTo>
                    <a:pt x="252" y="1341"/>
                  </a:lnTo>
                  <a:lnTo>
                    <a:pt x="218" y="1383"/>
                  </a:lnTo>
                  <a:lnTo>
                    <a:pt x="218" y="3338"/>
                  </a:lnTo>
                  <a:lnTo>
                    <a:pt x="215" y="3357"/>
                  </a:lnTo>
                  <a:lnTo>
                    <a:pt x="207" y="3373"/>
                  </a:lnTo>
                  <a:lnTo>
                    <a:pt x="194" y="3386"/>
                  </a:lnTo>
                  <a:lnTo>
                    <a:pt x="178" y="3394"/>
                  </a:lnTo>
                  <a:lnTo>
                    <a:pt x="159" y="3397"/>
                  </a:lnTo>
                  <a:lnTo>
                    <a:pt x="141" y="3394"/>
                  </a:lnTo>
                  <a:lnTo>
                    <a:pt x="125" y="3386"/>
                  </a:lnTo>
                  <a:lnTo>
                    <a:pt x="113" y="3373"/>
                  </a:lnTo>
                  <a:lnTo>
                    <a:pt x="104" y="3357"/>
                  </a:lnTo>
                  <a:lnTo>
                    <a:pt x="101" y="3338"/>
                  </a:lnTo>
                  <a:lnTo>
                    <a:pt x="101" y="1481"/>
                  </a:lnTo>
                  <a:lnTo>
                    <a:pt x="87" y="1489"/>
                  </a:lnTo>
                  <a:lnTo>
                    <a:pt x="73" y="1496"/>
                  </a:lnTo>
                  <a:lnTo>
                    <a:pt x="58" y="1497"/>
                  </a:lnTo>
                  <a:lnTo>
                    <a:pt x="43" y="1496"/>
                  </a:lnTo>
                  <a:lnTo>
                    <a:pt x="30" y="1490"/>
                  </a:lnTo>
                  <a:lnTo>
                    <a:pt x="17" y="1480"/>
                  </a:lnTo>
                  <a:lnTo>
                    <a:pt x="7" y="1468"/>
                  </a:lnTo>
                  <a:lnTo>
                    <a:pt x="2" y="1454"/>
                  </a:lnTo>
                  <a:lnTo>
                    <a:pt x="0" y="1439"/>
                  </a:lnTo>
                  <a:lnTo>
                    <a:pt x="2" y="1424"/>
                  </a:lnTo>
                  <a:lnTo>
                    <a:pt x="7" y="1411"/>
                  </a:lnTo>
                  <a:lnTo>
                    <a:pt x="16" y="1398"/>
                  </a:lnTo>
                  <a:lnTo>
                    <a:pt x="28" y="1388"/>
                  </a:lnTo>
                  <a:lnTo>
                    <a:pt x="68" y="1362"/>
                  </a:lnTo>
                  <a:lnTo>
                    <a:pt x="105" y="1331"/>
                  </a:lnTo>
                  <a:lnTo>
                    <a:pt x="138" y="1297"/>
                  </a:lnTo>
                  <a:lnTo>
                    <a:pt x="166" y="1259"/>
                  </a:lnTo>
                  <a:lnTo>
                    <a:pt x="189" y="1218"/>
                  </a:lnTo>
                  <a:lnTo>
                    <a:pt x="208" y="1175"/>
                  </a:lnTo>
                  <a:lnTo>
                    <a:pt x="223" y="1130"/>
                  </a:lnTo>
                  <a:lnTo>
                    <a:pt x="230" y="1083"/>
                  </a:lnTo>
                  <a:lnTo>
                    <a:pt x="234" y="1034"/>
                  </a:lnTo>
                  <a:lnTo>
                    <a:pt x="234" y="59"/>
                  </a:lnTo>
                  <a:lnTo>
                    <a:pt x="236" y="40"/>
                  </a:lnTo>
                  <a:lnTo>
                    <a:pt x="245" y="25"/>
                  </a:lnTo>
                  <a:lnTo>
                    <a:pt x="257" y="12"/>
                  </a:lnTo>
                  <a:lnTo>
                    <a:pt x="274" y="4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0217151" y="4314825"/>
              <a:ext cx="55563" cy="485775"/>
            </a:xfrm>
            <a:custGeom>
              <a:avLst/>
              <a:gdLst>
                <a:gd name="T0" fmla="*/ 59 w 351"/>
                <a:gd name="T1" fmla="*/ 0 h 3056"/>
                <a:gd name="T2" fmla="*/ 77 w 351"/>
                <a:gd name="T3" fmla="*/ 3 h 3056"/>
                <a:gd name="T4" fmla="*/ 93 w 351"/>
                <a:gd name="T5" fmla="*/ 11 h 3056"/>
                <a:gd name="T6" fmla="*/ 105 w 351"/>
                <a:gd name="T7" fmla="*/ 24 h 3056"/>
                <a:gd name="T8" fmla="*/ 114 w 351"/>
                <a:gd name="T9" fmla="*/ 40 h 3056"/>
                <a:gd name="T10" fmla="*/ 117 w 351"/>
                <a:gd name="T11" fmla="*/ 59 h 3056"/>
                <a:gd name="T12" fmla="*/ 117 w 351"/>
                <a:gd name="T13" fmla="*/ 693 h 3056"/>
                <a:gd name="T14" fmla="*/ 120 w 351"/>
                <a:gd name="T15" fmla="*/ 742 h 3056"/>
                <a:gd name="T16" fmla="*/ 129 w 351"/>
                <a:gd name="T17" fmla="*/ 789 h 3056"/>
                <a:gd name="T18" fmla="*/ 142 w 351"/>
                <a:gd name="T19" fmla="*/ 834 h 3056"/>
                <a:gd name="T20" fmla="*/ 161 w 351"/>
                <a:gd name="T21" fmla="*/ 877 h 3056"/>
                <a:gd name="T22" fmla="*/ 184 w 351"/>
                <a:gd name="T23" fmla="*/ 918 h 3056"/>
                <a:gd name="T24" fmla="*/ 213 w 351"/>
                <a:gd name="T25" fmla="*/ 956 h 3056"/>
                <a:gd name="T26" fmla="*/ 245 w 351"/>
                <a:gd name="T27" fmla="*/ 990 h 3056"/>
                <a:gd name="T28" fmla="*/ 282 w 351"/>
                <a:gd name="T29" fmla="*/ 1021 h 3056"/>
                <a:gd name="T30" fmla="*/ 322 w 351"/>
                <a:gd name="T31" fmla="*/ 1047 h 3056"/>
                <a:gd name="T32" fmla="*/ 334 w 351"/>
                <a:gd name="T33" fmla="*/ 1057 h 3056"/>
                <a:gd name="T34" fmla="*/ 343 w 351"/>
                <a:gd name="T35" fmla="*/ 1068 h 3056"/>
                <a:gd name="T36" fmla="*/ 349 w 351"/>
                <a:gd name="T37" fmla="*/ 1083 h 3056"/>
                <a:gd name="T38" fmla="*/ 351 w 351"/>
                <a:gd name="T39" fmla="*/ 1098 h 3056"/>
                <a:gd name="T40" fmla="*/ 351 w 351"/>
                <a:gd name="T41" fmla="*/ 2997 h 3056"/>
                <a:gd name="T42" fmla="*/ 349 w 351"/>
                <a:gd name="T43" fmla="*/ 3016 h 3056"/>
                <a:gd name="T44" fmla="*/ 340 w 351"/>
                <a:gd name="T45" fmla="*/ 3032 h 3056"/>
                <a:gd name="T46" fmla="*/ 327 w 351"/>
                <a:gd name="T47" fmla="*/ 3045 h 3056"/>
                <a:gd name="T48" fmla="*/ 311 w 351"/>
                <a:gd name="T49" fmla="*/ 3053 h 3056"/>
                <a:gd name="T50" fmla="*/ 293 w 351"/>
                <a:gd name="T51" fmla="*/ 3056 h 3056"/>
                <a:gd name="T52" fmla="*/ 274 w 351"/>
                <a:gd name="T53" fmla="*/ 3053 h 3056"/>
                <a:gd name="T54" fmla="*/ 259 w 351"/>
                <a:gd name="T55" fmla="*/ 3045 h 3056"/>
                <a:gd name="T56" fmla="*/ 245 w 351"/>
                <a:gd name="T57" fmla="*/ 3032 h 3056"/>
                <a:gd name="T58" fmla="*/ 238 w 351"/>
                <a:gd name="T59" fmla="*/ 3016 h 3056"/>
                <a:gd name="T60" fmla="*/ 234 w 351"/>
                <a:gd name="T61" fmla="*/ 2997 h 3056"/>
                <a:gd name="T62" fmla="*/ 234 w 351"/>
                <a:gd name="T63" fmla="*/ 1130 h 3056"/>
                <a:gd name="T64" fmla="*/ 192 w 351"/>
                <a:gd name="T65" fmla="*/ 1099 h 3056"/>
                <a:gd name="T66" fmla="*/ 154 w 351"/>
                <a:gd name="T67" fmla="*/ 1064 h 3056"/>
                <a:gd name="T68" fmla="*/ 120 w 351"/>
                <a:gd name="T69" fmla="*/ 1026 h 3056"/>
                <a:gd name="T70" fmla="*/ 89 w 351"/>
                <a:gd name="T71" fmla="*/ 985 h 3056"/>
                <a:gd name="T72" fmla="*/ 62 w 351"/>
                <a:gd name="T73" fmla="*/ 941 h 3056"/>
                <a:gd name="T74" fmla="*/ 41 w 351"/>
                <a:gd name="T75" fmla="*/ 895 h 3056"/>
                <a:gd name="T76" fmla="*/ 23 w 351"/>
                <a:gd name="T77" fmla="*/ 847 h 3056"/>
                <a:gd name="T78" fmla="*/ 10 w 351"/>
                <a:gd name="T79" fmla="*/ 797 h 3056"/>
                <a:gd name="T80" fmla="*/ 2 w 351"/>
                <a:gd name="T81" fmla="*/ 747 h 3056"/>
                <a:gd name="T82" fmla="*/ 0 w 351"/>
                <a:gd name="T83" fmla="*/ 693 h 3056"/>
                <a:gd name="T84" fmla="*/ 0 w 351"/>
                <a:gd name="T85" fmla="*/ 59 h 3056"/>
                <a:gd name="T86" fmla="*/ 3 w 351"/>
                <a:gd name="T87" fmla="*/ 40 h 3056"/>
                <a:gd name="T88" fmla="*/ 11 w 351"/>
                <a:gd name="T89" fmla="*/ 24 h 3056"/>
                <a:gd name="T90" fmla="*/ 24 w 351"/>
                <a:gd name="T91" fmla="*/ 11 h 3056"/>
                <a:gd name="T92" fmla="*/ 40 w 351"/>
                <a:gd name="T93" fmla="*/ 3 h 3056"/>
                <a:gd name="T94" fmla="*/ 59 w 351"/>
                <a:gd name="T95" fmla="*/ 0 h 3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1" h="3056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9"/>
                  </a:lnTo>
                  <a:lnTo>
                    <a:pt x="117" y="693"/>
                  </a:lnTo>
                  <a:lnTo>
                    <a:pt x="120" y="742"/>
                  </a:lnTo>
                  <a:lnTo>
                    <a:pt x="129" y="789"/>
                  </a:lnTo>
                  <a:lnTo>
                    <a:pt x="142" y="834"/>
                  </a:lnTo>
                  <a:lnTo>
                    <a:pt x="161" y="877"/>
                  </a:lnTo>
                  <a:lnTo>
                    <a:pt x="184" y="918"/>
                  </a:lnTo>
                  <a:lnTo>
                    <a:pt x="213" y="956"/>
                  </a:lnTo>
                  <a:lnTo>
                    <a:pt x="245" y="990"/>
                  </a:lnTo>
                  <a:lnTo>
                    <a:pt x="282" y="1021"/>
                  </a:lnTo>
                  <a:lnTo>
                    <a:pt x="322" y="1047"/>
                  </a:lnTo>
                  <a:lnTo>
                    <a:pt x="334" y="1057"/>
                  </a:lnTo>
                  <a:lnTo>
                    <a:pt x="343" y="1068"/>
                  </a:lnTo>
                  <a:lnTo>
                    <a:pt x="349" y="1083"/>
                  </a:lnTo>
                  <a:lnTo>
                    <a:pt x="351" y="1098"/>
                  </a:lnTo>
                  <a:lnTo>
                    <a:pt x="351" y="2997"/>
                  </a:lnTo>
                  <a:lnTo>
                    <a:pt x="349" y="3016"/>
                  </a:lnTo>
                  <a:lnTo>
                    <a:pt x="340" y="3032"/>
                  </a:lnTo>
                  <a:lnTo>
                    <a:pt x="327" y="3045"/>
                  </a:lnTo>
                  <a:lnTo>
                    <a:pt x="311" y="3053"/>
                  </a:lnTo>
                  <a:lnTo>
                    <a:pt x="293" y="3056"/>
                  </a:lnTo>
                  <a:lnTo>
                    <a:pt x="274" y="3053"/>
                  </a:lnTo>
                  <a:lnTo>
                    <a:pt x="259" y="3045"/>
                  </a:lnTo>
                  <a:lnTo>
                    <a:pt x="245" y="3032"/>
                  </a:lnTo>
                  <a:lnTo>
                    <a:pt x="238" y="3016"/>
                  </a:lnTo>
                  <a:lnTo>
                    <a:pt x="234" y="2997"/>
                  </a:lnTo>
                  <a:lnTo>
                    <a:pt x="234" y="1130"/>
                  </a:lnTo>
                  <a:lnTo>
                    <a:pt x="192" y="1099"/>
                  </a:lnTo>
                  <a:lnTo>
                    <a:pt x="154" y="1064"/>
                  </a:lnTo>
                  <a:lnTo>
                    <a:pt x="120" y="1026"/>
                  </a:lnTo>
                  <a:lnTo>
                    <a:pt x="89" y="985"/>
                  </a:lnTo>
                  <a:lnTo>
                    <a:pt x="62" y="941"/>
                  </a:lnTo>
                  <a:lnTo>
                    <a:pt x="41" y="895"/>
                  </a:lnTo>
                  <a:lnTo>
                    <a:pt x="23" y="847"/>
                  </a:lnTo>
                  <a:lnTo>
                    <a:pt x="10" y="797"/>
                  </a:lnTo>
                  <a:lnTo>
                    <a:pt x="2" y="747"/>
                  </a:lnTo>
                  <a:lnTo>
                    <a:pt x="0" y="693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106026" y="4371975"/>
              <a:ext cx="17463" cy="149225"/>
            </a:xfrm>
            <a:custGeom>
              <a:avLst/>
              <a:gdLst>
                <a:gd name="T0" fmla="*/ 59 w 118"/>
                <a:gd name="T1" fmla="*/ 0 h 939"/>
                <a:gd name="T2" fmla="*/ 78 w 118"/>
                <a:gd name="T3" fmla="*/ 4 h 939"/>
                <a:gd name="T4" fmla="*/ 94 w 118"/>
                <a:gd name="T5" fmla="*/ 12 h 939"/>
                <a:gd name="T6" fmla="*/ 106 w 118"/>
                <a:gd name="T7" fmla="*/ 25 h 939"/>
                <a:gd name="T8" fmla="*/ 115 w 118"/>
                <a:gd name="T9" fmla="*/ 40 h 939"/>
                <a:gd name="T10" fmla="*/ 118 w 118"/>
                <a:gd name="T11" fmla="*/ 59 h 939"/>
                <a:gd name="T12" fmla="*/ 118 w 118"/>
                <a:gd name="T13" fmla="*/ 882 h 939"/>
                <a:gd name="T14" fmla="*/ 115 w 118"/>
                <a:gd name="T15" fmla="*/ 899 h 939"/>
                <a:gd name="T16" fmla="*/ 106 w 118"/>
                <a:gd name="T17" fmla="*/ 916 h 939"/>
                <a:gd name="T18" fmla="*/ 94 w 118"/>
                <a:gd name="T19" fmla="*/ 928 h 939"/>
                <a:gd name="T20" fmla="*/ 78 w 118"/>
                <a:gd name="T21" fmla="*/ 937 h 939"/>
                <a:gd name="T22" fmla="*/ 59 w 118"/>
                <a:gd name="T23" fmla="*/ 939 h 939"/>
                <a:gd name="T24" fmla="*/ 40 w 118"/>
                <a:gd name="T25" fmla="*/ 937 h 939"/>
                <a:gd name="T26" fmla="*/ 25 w 118"/>
                <a:gd name="T27" fmla="*/ 928 h 939"/>
                <a:gd name="T28" fmla="*/ 11 w 118"/>
                <a:gd name="T29" fmla="*/ 916 h 939"/>
                <a:gd name="T30" fmla="*/ 4 w 118"/>
                <a:gd name="T31" fmla="*/ 899 h 939"/>
                <a:gd name="T32" fmla="*/ 0 w 118"/>
                <a:gd name="T33" fmla="*/ 882 h 939"/>
                <a:gd name="T34" fmla="*/ 0 w 118"/>
                <a:gd name="T35" fmla="*/ 59 h 939"/>
                <a:gd name="T36" fmla="*/ 4 w 118"/>
                <a:gd name="T37" fmla="*/ 40 h 939"/>
                <a:gd name="T38" fmla="*/ 11 w 118"/>
                <a:gd name="T39" fmla="*/ 25 h 939"/>
                <a:gd name="T40" fmla="*/ 25 w 118"/>
                <a:gd name="T41" fmla="*/ 12 h 939"/>
                <a:gd name="T42" fmla="*/ 40 w 118"/>
                <a:gd name="T43" fmla="*/ 4 h 939"/>
                <a:gd name="T44" fmla="*/ 59 w 118"/>
                <a:gd name="T4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939">
                  <a:moveTo>
                    <a:pt x="59" y="0"/>
                  </a:moveTo>
                  <a:lnTo>
                    <a:pt x="78" y="4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8" y="882"/>
                  </a:lnTo>
                  <a:lnTo>
                    <a:pt x="115" y="899"/>
                  </a:lnTo>
                  <a:lnTo>
                    <a:pt x="106" y="916"/>
                  </a:lnTo>
                  <a:lnTo>
                    <a:pt x="94" y="928"/>
                  </a:lnTo>
                  <a:lnTo>
                    <a:pt x="78" y="937"/>
                  </a:lnTo>
                  <a:lnTo>
                    <a:pt x="59" y="939"/>
                  </a:lnTo>
                  <a:lnTo>
                    <a:pt x="40" y="937"/>
                  </a:lnTo>
                  <a:lnTo>
                    <a:pt x="25" y="928"/>
                  </a:lnTo>
                  <a:lnTo>
                    <a:pt x="11" y="916"/>
                  </a:lnTo>
                  <a:lnTo>
                    <a:pt x="4" y="899"/>
                  </a:lnTo>
                  <a:lnTo>
                    <a:pt x="0" y="882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1" y="25"/>
                  </a:lnTo>
                  <a:lnTo>
                    <a:pt x="25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1"/>
            <p:cNvSpPr>
              <a:spLocks/>
            </p:cNvSpPr>
            <p:nvPr/>
          </p:nvSpPr>
          <p:spPr bwMode="auto">
            <a:xfrm>
              <a:off x="10142538" y="4371975"/>
              <a:ext cx="19050" cy="149225"/>
            </a:xfrm>
            <a:custGeom>
              <a:avLst/>
              <a:gdLst>
                <a:gd name="T0" fmla="*/ 58 w 117"/>
                <a:gd name="T1" fmla="*/ 0 h 939"/>
                <a:gd name="T2" fmla="*/ 77 w 117"/>
                <a:gd name="T3" fmla="*/ 4 h 939"/>
                <a:gd name="T4" fmla="*/ 93 w 117"/>
                <a:gd name="T5" fmla="*/ 12 h 939"/>
                <a:gd name="T6" fmla="*/ 105 w 117"/>
                <a:gd name="T7" fmla="*/ 25 h 939"/>
                <a:gd name="T8" fmla="*/ 114 w 117"/>
                <a:gd name="T9" fmla="*/ 40 h 939"/>
                <a:gd name="T10" fmla="*/ 117 w 117"/>
                <a:gd name="T11" fmla="*/ 59 h 939"/>
                <a:gd name="T12" fmla="*/ 117 w 117"/>
                <a:gd name="T13" fmla="*/ 882 h 939"/>
                <a:gd name="T14" fmla="*/ 114 w 117"/>
                <a:gd name="T15" fmla="*/ 899 h 939"/>
                <a:gd name="T16" fmla="*/ 105 w 117"/>
                <a:gd name="T17" fmla="*/ 916 h 939"/>
                <a:gd name="T18" fmla="*/ 93 w 117"/>
                <a:gd name="T19" fmla="*/ 928 h 939"/>
                <a:gd name="T20" fmla="*/ 77 w 117"/>
                <a:gd name="T21" fmla="*/ 937 h 939"/>
                <a:gd name="T22" fmla="*/ 58 w 117"/>
                <a:gd name="T23" fmla="*/ 939 h 939"/>
                <a:gd name="T24" fmla="*/ 39 w 117"/>
                <a:gd name="T25" fmla="*/ 937 h 939"/>
                <a:gd name="T26" fmla="*/ 24 w 117"/>
                <a:gd name="T27" fmla="*/ 928 h 939"/>
                <a:gd name="T28" fmla="*/ 11 w 117"/>
                <a:gd name="T29" fmla="*/ 916 h 939"/>
                <a:gd name="T30" fmla="*/ 3 w 117"/>
                <a:gd name="T31" fmla="*/ 899 h 939"/>
                <a:gd name="T32" fmla="*/ 0 w 117"/>
                <a:gd name="T33" fmla="*/ 882 h 939"/>
                <a:gd name="T34" fmla="*/ 0 w 117"/>
                <a:gd name="T35" fmla="*/ 59 h 939"/>
                <a:gd name="T36" fmla="*/ 3 w 117"/>
                <a:gd name="T37" fmla="*/ 40 h 939"/>
                <a:gd name="T38" fmla="*/ 11 w 117"/>
                <a:gd name="T39" fmla="*/ 25 h 939"/>
                <a:gd name="T40" fmla="*/ 24 w 117"/>
                <a:gd name="T41" fmla="*/ 12 h 939"/>
                <a:gd name="T42" fmla="*/ 39 w 117"/>
                <a:gd name="T43" fmla="*/ 4 h 939"/>
                <a:gd name="T44" fmla="*/ 58 w 117"/>
                <a:gd name="T4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939">
                  <a:moveTo>
                    <a:pt x="58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5" y="25"/>
                  </a:lnTo>
                  <a:lnTo>
                    <a:pt x="114" y="40"/>
                  </a:lnTo>
                  <a:lnTo>
                    <a:pt x="117" y="59"/>
                  </a:lnTo>
                  <a:lnTo>
                    <a:pt x="117" y="882"/>
                  </a:lnTo>
                  <a:lnTo>
                    <a:pt x="114" y="899"/>
                  </a:lnTo>
                  <a:lnTo>
                    <a:pt x="105" y="916"/>
                  </a:lnTo>
                  <a:lnTo>
                    <a:pt x="93" y="928"/>
                  </a:lnTo>
                  <a:lnTo>
                    <a:pt x="77" y="937"/>
                  </a:lnTo>
                  <a:lnTo>
                    <a:pt x="58" y="939"/>
                  </a:lnTo>
                  <a:lnTo>
                    <a:pt x="39" y="937"/>
                  </a:lnTo>
                  <a:lnTo>
                    <a:pt x="24" y="928"/>
                  </a:lnTo>
                  <a:lnTo>
                    <a:pt x="11" y="916"/>
                  </a:lnTo>
                  <a:lnTo>
                    <a:pt x="3" y="899"/>
                  </a:lnTo>
                  <a:lnTo>
                    <a:pt x="0" y="882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2"/>
            <p:cNvSpPr>
              <a:spLocks/>
            </p:cNvSpPr>
            <p:nvPr/>
          </p:nvSpPr>
          <p:spPr bwMode="auto">
            <a:xfrm>
              <a:off x="10067926" y="4398963"/>
              <a:ext cx="71438" cy="214312"/>
            </a:xfrm>
            <a:custGeom>
              <a:avLst/>
              <a:gdLst>
                <a:gd name="T0" fmla="*/ 59 w 451"/>
                <a:gd name="T1" fmla="*/ 0 h 1347"/>
                <a:gd name="T2" fmla="*/ 78 w 451"/>
                <a:gd name="T3" fmla="*/ 4 h 1347"/>
                <a:gd name="T4" fmla="*/ 93 w 451"/>
                <a:gd name="T5" fmla="*/ 12 h 1347"/>
                <a:gd name="T6" fmla="*/ 107 w 451"/>
                <a:gd name="T7" fmla="*/ 25 h 1347"/>
                <a:gd name="T8" fmla="*/ 114 w 451"/>
                <a:gd name="T9" fmla="*/ 40 h 1347"/>
                <a:gd name="T10" fmla="*/ 118 w 451"/>
                <a:gd name="T11" fmla="*/ 59 h 1347"/>
                <a:gd name="T12" fmla="*/ 118 w 451"/>
                <a:gd name="T13" fmla="*/ 902 h 1347"/>
                <a:gd name="T14" fmla="*/ 168 w 451"/>
                <a:gd name="T15" fmla="*/ 913 h 1347"/>
                <a:gd name="T16" fmla="*/ 215 w 451"/>
                <a:gd name="T17" fmla="*/ 931 h 1347"/>
                <a:gd name="T18" fmla="*/ 260 w 451"/>
                <a:gd name="T19" fmla="*/ 953 h 1347"/>
                <a:gd name="T20" fmla="*/ 301 w 451"/>
                <a:gd name="T21" fmla="*/ 982 h 1347"/>
                <a:gd name="T22" fmla="*/ 338 w 451"/>
                <a:gd name="T23" fmla="*/ 1015 h 1347"/>
                <a:gd name="T24" fmla="*/ 370 w 451"/>
                <a:gd name="T25" fmla="*/ 1051 h 1347"/>
                <a:gd name="T26" fmla="*/ 397 w 451"/>
                <a:gd name="T27" fmla="*/ 1093 h 1347"/>
                <a:gd name="T28" fmla="*/ 420 w 451"/>
                <a:gd name="T29" fmla="*/ 1137 h 1347"/>
                <a:gd name="T30" fmla="*/ 436 w 451"/>
                <a:gd name="T31" fmla="*/ 1185 h 1347"/>
                <a:gd name="T32" fmla="*/ 446 w 451"/>
                <a:gd name="T33" fmla="*/ 1236 h 1347"/>
                <a:gd name="T34" fmla="*/ 451 w 451"/>
                <a:gd name="T35" fmla="*/ 1288 h 1347"/>
                <a:gd name="T36" fmla="*/ 447 w 451"/>
                <a:gd name="T37" fmla="*/ 1307 h 1347"/>
                <a:gd name="T38" fmla="*/ 439 w 451"/>
                <a:gd name="T39" fmla="*/ 1322 h 1347"/>
                <a:gd name="T40" fmla="*/ 426 w 451"/>
                <a:gd name="T41" fmla="*/ 1334 h 1347"/>
                <a:gd name="T42" fmla="*/ 411 w 451"/>
                <a:gd name="T43" fmla="*/ 1343 h 1347"/>
                <a:gd name="T44" fmla="*/ 392 w 451"/>
                <a:gd name="T45" fmla="*/ 1347 h 1347"/>
                <a:gd name="T46" fmla="*/ 373 w 451"/>
                <a:gd name="T47" fmla="*/ 1343 h 1347"/>
                <a:gd name="T48" fmla="*/ 358 w 451"/>
                <a:gd name="T49" fmla="*/ 1334 h 1347"/>
                <a:gd name="T50" fmla="*/ 344 w 451"/>
                <a:gd name="T51" fmla="*/ 1322 h 1347"/>
                <a:gd name="T52" fmla="*/ 336 w 451"/>
                <a:gd name="T53" fmla="*/ 1307 h 1347"/>
                <a:gd name="T54" fmla="*/ 333 w 451"/>
                <a:gd name="T55" fmla="*/ 1288 h 1347"/>
                <a:gd name="T56" fmla="*/ 331 w 451"/>
                <a:gd name="T57" fmla="*/ 1247 h 1347"/>
                <a:gd name="T58" fmla="*/ 322 w 451"/>
                <a:gd name="T59" fmla="*/ 1209 h 1347"/>
                <a:gd name="T60" fmla="*/ 308 w 451"/>
                <a:gd name="T61" fmla="*/ 1173 h 1347"/>
                <a:gd name="T62" fmla="*/ 289 w 451"/>
                <a:gd name="T63" fmla="*/ 1139 h 1347"/>
                <a:gd name="T64" fmla="*/ 267 w 451"/>
                <a:gd name="T65" fmla="*/ 1109 h 1347"/>
                <a:gd name="T66" fmla="*/ 239 w 451"/>
                <a:gd name="T67" fmla="*/ 1081 h 1347"/>
                <a:gd name="T68" fmla="*/ 209 w 451"/>
                <a:gd name="T69" fmla="*/ 1059 h 1347"/>
                <a:gd name="T70" fmla="*/ 174 w 451"/>
                <a:gd name="T71" fmla="*/ 1040 h 1347"/>
                <a:gd name="T72" fmla="*/ 138 w 451"/>
                <a:gd name="T73" fmla="*/ 1026 h 1347"/>
                <a:gd name="T74" fmla="*/ 100 w 451"/>
                <a:gd name="T75" fmla="*/ 1017 h 1347"/>
                <a:gd name="T76" fmla="*/ 59 w 451"/>
                <a:gd name="T77" fmla="*/ 1015 h 1347"/>
                <a:gd name="T78" fmla="*/ 40 w 451"/>
                <a:gd name="T79" fmla="*/ 1011 h 1347"/>
                <a:gd name="T80" fmla="*/ 25 w 451"/>
                <a:gd name="T81" fmla="*/ 1003 h 1347"/>
                <a:gd name="T82" fmla="*/ 12 w 451"/>
                <a:gd name="T83" fmla="*/ 990 h 1347"/>
                <a:gd name="T84" fmla="*/ 3 w 451"/>
                <a:gd name="T85" fmla="*/ 975 h 1347"/>
                <a:gd name="T86" fmla="*/ 0 w 451"/>
                <a:gd name="T87" fmla="*/ 956 h 1347"/>
                <a:gd name="T88" fmla="*/ 0 w 451"/>
                <a:gd name="T89" fmla="*/ 59 h 1347"/>
                <a:gd name="T90" fmla="*/ 3 w 451"/>
                <a:gd name="T91" fmla="*/ 40 h 1347"/>
                <a:gd name="T92" fmla="*/ 12 w 451"/>
                <a:gd name="T93" fmla="*/ 25 h 1347"/>
                <a:gd name="T94" fmla="*/ 25 w 451"/>
                <a:gd name="T95" fmla="*/ 12 h 1347"/>
                <a:gd name="T96" fmla="*/ 40 w 451"/>
                <a:gd name="T97" fmla="*/ 4 h 1347"/>
                <a:gd name="T98" fmla="*/ 59 w 451"/>
                <a:gd name="T99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1" h="1347">
                  <a:moveTo>
                    <a:pt x="59" y="0"/>
                  </a:moveTo>
                  <a:lnTo>
                    <a:pt x="78" y="4"/>
                  </a:lnTo>
                  <a:lnTo>
                    <a:pt x="93" y="12"/>
                  </a:lnTo>
                  <a:lnTo>
                    <a:pt x="107" y="25"/>
                  </a:lnTo>
                  <a:lnTo>
                    <a:pt x="114" y="40"/>
                  </a:lnTo>
                  <a:lnTo>
                    <a:pt x="118" y="59"/>
                  </a:lnTo>
                  <a:lnTo>
                    <a:pt x="118" y="902"/>
                  </a:lnTo>
                  <a:lnTo>
                    <a:pt x="168" y="913"/>
                  </a:lnTo>
                  <a:lnTo>
                    <a:pt x="215" y="931"/>
                  </a:lnTo>
                  <a:lnTo>
                    <a:pt x="260" y="953"/>
                  </a:lnTo>
                  <a:lnTo>
                    <a:pt x="301" y="982"/>
                  </a:lnTo>
                  <a:lnTo>
                    <a:pt x="338" y="1015"/>
                  </a:lnTo>
                  <a:lnTo>
                    <a:pt x="370" y="1051"/>
                  </a:lnTo>
                  <a:lnTo>
                    <a:pt x="397" y="1093"/>
                  </a:lnTo>
                  <a:lnTo>
                    <a:pt x="420" y="1137"/>
                  </a:lnTo>
                  <a:lnTo>
                    <a:pt x="436" y="1185"/>
                  </a:lnTo>
                  <a:lnTo>
                    <a:pt x="446" y="1236"/>
                  </a:lnTo>
                  <a:lnTo>
                    <a:pt x="451" y="1288"/>
                  </a:lnTo>
                  <a:lnTo>
                    <a:pt x="447" y="1307"/>
                  </a:lnTo>
                  <a:lnTo>
                    <a:pt x="439" y="1322"/>
                  </a:lnTo>
                  <a:lnTo>
                    <a:pt x="426" y="1334"/>
                  </a:lnTo>
                  <a:lnTo>
                    <a:pt x="411" y="1343"/>
                  </a:lnTo>
                  <a:lnTo>
                    <a:pt x="392" y="1347"/>
                  </a:lnTo>
                  <a:lnTo>
                    <a:pt x="373" y="1343"/>
                  </a:lnTo>
                  <a:lnTo>
                    <a:pt x="358" y="1334"/>
                  </a:lnTo>
                  <a:lnTo>
                    <a:pt x="344" y="1322"/>
                  </a:lnTo>
                  <a:lnTo>
                    <a:pt x="336" y="1307"/>
                  </a:lnTo>
                  <a:lnTo>
                    <a:pt x="333" y="1288"/>
                  </a:lnTo>
                  <a:lnTo>
                    <a:pt x="331" y="1247"/>
                  </a:lnTo>
                  <a:lnTo>
                    <a:pt x="322" y="1209"/>
                  </a:lnTo>
                  <a:lnTo>
                    <a:pt x="308" y="1173"/>
                  </a:lnTo>
                  <a:lnTo>
                    <a:pt x="289" y="1139"/>
                  </a:lnTo>
                  <a:lnTo>
                    <a:pt x="267" y="1109"/>
                  </a:lnTo>
                  <a:lnTo>
                    <a:pt x="239" y="1081"/>
                  </a:lnTo>
                  <a:lnTo>
                    <a:pt x="209" y="1059"/>
                  </a:lnTo>
                  <a:lnTo>
                    <a:pt x="174" y="1040"/>
                  </a:lnTo>
                  <a:lnTo>
                    <a:pt x="138" y="1026"/>
                  </a:lnTo>
                  <a:lnTo>
                    <a:pt x="100" y="1017"/>
                  </a:lnTo>
                  <a:lnTo>
                    <a:pt x="59" y="1015"/>
                  </a:lnTo>
                  <a:lnTo>
                    <a:pt x="40" y="1011"/>
                  </a:lnTo>
                  <a:lnTo>
                    <a:pt x="25" y="1003"/>
                  </a:lnTo>
                  <a:lnTo>
                    <a:pt x="12" y="990"/>
                  </a:lnTo>
                  <a:lnTo>
                    <a:pt x="3" y="975"/>
                  </a:lnTo>
                  <a:lnTo>
                    <a:pt x="0" y="95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3"/>
            <p:cNvSpPr>
              <a:spLocks/>
            </p:cNvSpPr>
            <p:nvPr/>
          </p:nvSpPr>
          <p:spPr bwMode="auto">
            <a:xfrm>
              <a:off x="10142538" y="4413250"/>
              <a:ext cx="55563" cy="387350"/>
            </a:xfrm>
            <a:custGeom>
              <a:avLst/>
              <a:gdLst>
                <a:gd name="T0" fmla="*/ 293 w 350"/>
                <a:gd name="T1" fmla="*/ 0 h 2444"/>
                <a:gd name="T2" fmla="*/ 310 w 350"/>
                <a:gd name="T3" fmla="*/ 2 h 2444"/>
                <a:gd name="T4" fmla="*/ 327 w 350"/>
                <a:gd name="T5" fmla="*/ 11 h 2444"/>
                <a:gd name="T6" fmla="*/ 339 w 350"/>
                <a:gd name="T7" fmla="*/ 23 h 2444"/>
                <a:gd name="T8" fmla="*/ 348 w 350"/>
                <a:gd name="T9" fmla="*/ 39 h 2444"/>
                <a:gd name="T10" fmla="*/ 350 w 350"/>
                <a:gd name="T11" fmla="*/ 57 h 2444"/>
                <a:gd name="T12" fmla="*/ 350 w 350"/>
                <a:gd name="T13" fmla="*/ 1034 h 2444"/>
                <a:gd name="T14" fmla="*/ 348 w 350"/>
                <a:gd name="T15" fmla="*/ 1088 h 2444"/>
                <a:gd name="T16" fmla="*/ 339 w 350"/>
                <a:gd name="T17" fmla="*/ 1142 h 2444"/>
                <a:gd name="T18" fmla="*/ 325 w 350"/>
                <a:gd name="T19" fmla="*/ 1195 h 2444"/>
                <a:gd name="T20" fmla="*/ 306 w 350"/>
                <a:gd name="T21" fmla="*/ 1245 h 2444"/>
                <a:gd name="T22" fmla="*/ 281 w 350"/>
                <a:gd name="T23" fmla="*/ 1294 h 2444"/>
                <a:gd name="T24" fmla="*/ 253 w 350"/>
                <a:gd name="T25" fmla="*/ 1339 h 2444"/>
                <a:gd name="T26" fmla="*/ 218 w 350"/>
                <a:gd name="T27" fmla="*/ 1381 h 2444"/>
                <a:gd name="T28" fmla="*/ 218 w 350"/>
                <a:gd name="T29" fmla="*/ 2385 h 2444"/>
                <a:gd name="T30" fmla="*/ 215 w 350"/>
                <a:gd name="T31" fmla="*/ 2404 h 2444"/>
                <a:gd name="T32" fmla="*/ 207 w 350"/>
                <a:gd name="T33" fmla="*/ 2420 h 2444"/>
                <a:gd name="T34" fmla="*/ 195 w 350"/>
                <a:gd name="T35" fmla="*/ 2433 h 2444"/>
                <a:gd name="T36" fmla="*/ 178 w 350"/>
                <a:gd name="T37" fmla="*/ 2441 h 2444"/>
                <a:gd name="T38" fmla="*/ 159 w 350"/>
                <a:gd name="T39" fmla="*/ 2444 h 2444"/>
                <a:gd name="T40" fmla="*/ 142 w 350"/>
                <a:gd name="T41" fmla="*/ 2441 h 2444"/>
                <a:gd name="T42" fmla="*/ 125 w 350"/>
                <a:gd name="T43" fmla="*/ 2433 h 2444"/>
                <a:gd name="T44" fmla="*/ 113 w 350"/>
                <a:gd name="T45" fmla="*/ 2420 h 2444"/>
                <a:gd name="T46" fmla="*/ 104 w 350"/>
                <a:gd name="T47" fmla="*/ 2404 h 2444"/>
                <a:gd name="T48" fmla="*/ 102 w 350"/>
                <a:gd name="T49" fmla="*/ 2385 h 2444"/>
                <a:gd name="T50" fmla="*/ 102 w 350"/>
                <a:gd name="T51" fmla="*/ 1480 h 2444"/>
                <a:gd name="T52" fmla="*/ 87 w 350"/>
                <a:gd name="T53" fmla="*/ 1488 h 2444"/>
                <a:gd name="T54" fmla="*/ 73 w 350"/>
                <a:gd name="T55" fmla="*/ 1494 h 2444"/>
                <a:gd name="T56" fmla="*/ 58 w 350"/>
                <a:gd name="T57" fmla="*/ 1496 h 2444"/>
                <a:gd name="T58" fmla="*/ 44 w 350"/>
                <a:gd name="T59" fmla="*/ 1494 h 2444"/>
                <a:gd name="T60" fmla="*/ 30 w 350"/>
                <a:gd name="T61" fmla="*/ 1488 h 2444"/>
                <a:gd name="T62" fmla="*/ 17 w 350"/>
                <a:gd name="T63" fmla="*/ 1480 h 2444"/>
                <a:gd name="T64" fmla="*/ 7 w 350"/>
                <a:gd name="T65" fmla="*/ 1466 h 2444"/>
                <a:gd name="T66" fmla="*/ 2 w 350"/>
                <a:gd name="T67" fmla="*/ 1452 h 2444"/>
                <a:gd name="T68" fmla="*/ 0 w 350"/>
                <a:gd name="T69" fmla="*/ 1437 h 2444"/>
                <a:gd name="T70" fmla="*/ 2 w 350"/>
                <a:gd name="T71" fmla="*/ 1423 h 2444"/>
                <a:gd name="T72" fmla="*/ 7 w 350"/>
                <a:gd name="T73" fmla="*/ 1409 h 2444"/>
                <a:gd name="T74" fmla="*/ 16 w 350"/>
                <a:gd name="T75" fmla="*/ 1397 h 2444"/>
                <a:gd name="T76" fmla="*/ 30 w 350"/>
                <a:gd name="T77" fmla="*/ 1388 h 2444"/>
                <a:gd name="T78" fmla="*/ 69 w 350"/>
                <a:gd name="T79" fmla="*/ 1361 h 2444"/>
                <a:gd name="T80" fmla="*/ 106 w 350"/>
                <a:gd name="T81" fmla="*/ 1330 h 2444"/>
                <a:gd name="T82" fmla="*/ 138 w 350"/>
                <a:gd name="T83" fmla="*/ 1296 h 2444"/>
                <a:gd name="T84" fmla="*/ 166 w 350"/>
                <a:gd name="T85" fmla="*/ 1257 h 2444"/>
                <a:gd name="T86" fmla="*/ 190 w 350"/>
                <a:gd name="T87" fmla="*/ 1216 h 2444"/>
                <a:gd name="T88" fmla="*/ 209 w 350"/>
                <a:gd name="T89" fmla="*/ 1173 h 2444"/>
                <a:gd name="T90" fmla="*/ 223 w 350"/>
                <a:gd name="T91" fmla="*/ 1128 h 2444"/>
                <a:gd name="T92" fmla="*/ 232 w 350"/>
                <a:gd name="T93" fmla="*/ 1081 h 2444"/>
                <a:gd name="T94" fmla="*/ 234 w 350"/>
                <a:gd name="T95" fmla="*/ 1034 h 2444"/>
                <a:gd name="T96" fmla="*/ 234 w 350"/>
                <a:gd name="T97" fmla="*/ 57 h 2444"/>
                <a:gd name="T98" fmla="*/ 237 w 350"/>
                <a:gd name="T99" fmla="*/ 39 h 2444"/>
                <a:gd name="T100" fmla="*/ 245 w 350"/>
                <a:gd name="T101" fmla="*/ 23 h 2444"/>
                <a:gd name="T102" fmla="*/ 258 w 350"/>
                <a:gd name="T103" fmla="*/ 11 h 2444"/>
                <a:gd name="T104" fmla="*/ 274 w 350"/>
                <a:gd name="T105" fmla="*/ 2 h 2444"/>
                <a:gd name="T106" fmla="*/ 293 w 350"/>
                <a:gd name="T107" fmla="*/ 0 h 2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" h="2444">
                  <a:moveTo>
                    <a:pt x="293" y="0"/>
                  </a:moveTo>
                  <a:lnTo>
                    <a:pt x="310" y="2"/>
                  </a:lnTo>
                  <a:lnTo>
                    <a:pt x="327" y="11"/>
                  </a:lnTo>
                  <a:lnTo>
                    <a:pt x="339" y="23"/>
                  </a:lnTo>
                  <a:lnTo>
                    <a:pt x="348" y="39"/>
                  </a:lnTo>
                  <a:lnTo>
                    <a:pt x="350" y="57"/>
                  </a:lnTo>
                  <a:lnTo>
                    <a:pt x="350" y="1034"/>
                  </a:lnTo>
                  <a:lnTo>
                    <a:pt x="348" y="1088"/>
                  </a:lnTo>
                  <a:lnTo>
                    <a:pt x="339" y="1142"/>
                  </a:lnTo>
                  <a:lnTo>
                    <a:pt x="325" y="1195"/>
                  </a:lnTo>
                  <a:lnTo>
                    <a:pt x="306" y="1245"/>
                  </a:lnTo>
                  <a:lnTo>
                    <a:pt x="281" y="1294"/>
                  </a:lnTo>
                  <a:lnTo>
                    <a:pt x="253" y="1339"/>
                  </a:lnTo>
                  <a:lnTo>
                    <a:pt x="218" y="1381"/>
                  </a:lnTo>
                  <a:lnTo>
                    <a:pt x="218" y="2385"/>
                  </a:lnTo>
                  <a:lnTo>
                    <a:pt x="215" y="2404"/>
                  </a:lnTo>
                  <a:lnTo>
                    <a:pt x="207" y="2420"/>
                  </a:lnTo>
                  <a:lnTo>
                    <a:pt x="195" y="2433"/>
                  </a:lnTo>
                  <a:lnTo>
                    <a:pt x="178" y="2441"/>
                  </a:lnTo>
                  <a:lnTo>
                    <a:pt x="159" y="2444"/>
                  </a:lnTo>
                  <a:lnTo>
                    <a:pt x="142" y="2441"/>
                  </a:lnTo>
                  <a:lnTo>
                    <a:pt x="125" y="2433"/>
                  </a:lnTo>
                  <a:lnTo>
                    <a:pt x="113" y="2420"/>
                  </a:lnTo>
                  <a:lnTo>
                    <a:pt x="104" y="2404"/>
                  </a:lnTo>
                  <a:lnTo>
                    <a:pt x="102" y="2385"/>
                  </a:lnTo>
                  <a:lnTo>
                    <a:pt x="102" y="1480"/>
                  </a:lnTo>
                  <a:lnTo>
                    <a:pt x="87" y="1488"/>
                  </a:lnTo>
                  <a:lnTo>
                    <a:pt x="73" y="1494"/>
                  </a:lnTo>
                  <a:lnTo>
                    <a:pt x="58" y="1496"/>
                  </a:lnTo>
                  <a:lnTo>
                    <a:pt x="44" y="1494"/>
                  </a:lnTo>
                  <a:lnTo>
                    <a:pt x="30" y="1488"/>
                  </a:lnTo>
                  <a:lnTo>
                    <a:pt x="17" y="1480"/>
                  </a:lnTo>
                  <a:lnTo>
                    <a:pt x="7" y="1466"/>
                  </a:lnTo>
                  <a:lnTo>
                    <a:pt x="2" y="1452"/>
                  </a:lnTo>
                  <a:lnTo>
                    <a:pt x="0" y="1437"/>
                  </a:lnTo>
                  <a:lnTo>
                    <a:pt x="2" y="1423"/>
                  </a:lnTo>
                  <a:lnTo>
                    <a:pt x="7" y="1409"/>
                  </a:lnTo>
                  <a:lnTo>
                    <a:pt x="16" y="1397"/>
                  </a:lnTo>
                  <a:lnTo>
                    <a:pt x="30" y="1388"/>
                  </a:lnTo>
                  <a:lnTo>
                    <a:pt x="69" y="1361"/>
                  </a:lnTo>
                  <a:lnTo>
                    <a:pt x="106" y="1330"/>
                  </a:lnTo>
                  <a:lnTo>
                    <a:pt x="138" y="1296"/>
                  </a:lnTo>
                  <a:lnTo>
                    <a:pt x="166" y="1257"/>
                  </a:lnTo>
                  <a:lnTo>
                    <a:pt x="190" y="1216"/>
                  </a:lnTo>
                  <a:lnTo>
                    <a:pt x="209" y="1173"/>
                  </a:lnTo>
                  <a:lnTo>
                    <a:pt x="223" y="1128"/>
                  </a:lnTo>
                  <a:lnTo>
                    <a:pt x="232" y="1081"/>
                  </a:lnTo>
                  <a:lnTo>
                    <a:pt x="234" y="1034"/>
                  </a:lnTo>
                  <a:lnTo>
                    <a:pt x="234" y="57"/>
                  </a:lnTo>
                  <a:lnTo>
                    <a:pt x="237" y="39"/>
                  </a:lnTo>
                  <a:lnTo>
                    <a:pt x="245" y="23"/>
                  </a:lnTo>
                  <a:lnTo>
                    <a:pt x="258" y="11"/>
                  </a:lnTo>
                  <a:lnTo>
                    <a:pt x="274" y="2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4"/>
            <p:cNvSpPr>
              <a:spLocks/>
            </p:cNvSpPr>
            <p:nvPr/>
          </p:nvSpPr>
          <p:spPr bwMode="auto">
            <a:xfrm>
              <a:off x="10031413" y="4467225"/>
              <a:ext cx="55563" cy="333375"/>
            </a:xfrm>
            <a:custGeom>
              <a:avLst/>
              <a:gdLst>
                <a:gd name="T0" fmla="*/ 59 w 352"/>
                <a:gd name="T1" fmla="*/ 0 h 2104"/>
                <a:gd name="T2" fmla="*/ 78 w 352"/>
                <a:gd name="T3" fmla="*/ 2 h 2104"/>
                <a:gd name="T4" fmla="*/ 93 w 352"/>
                <a:gd name="T5" fmla="*/ 11 h 2104"/>
                <a:gd name="T6" fmla="*/ 106 w 352"/>
                <a:gd name="T7" fmla="*/ 24 h 2104"/>
                <a:gd name="T8" fmla="*/ 114 w 352"/>
                <a:gd name="T9" fmla="*/ 40 h 2104"/>
                <a:gd name="T10" fmla="*/ 118 w 352"/>
                <a:gd name="T11" fmla="*/ 58 h 2104"/>
                <a:gd name="T12" fmla="*/ 118 w 352"/>
                <a:gd name="T13" fmla="*/ 694 h 2104"/>
                <a:gd name="T14" fmla="*/ 120 w 352"/>
                <a:gd name="T15" fmla="*/ 741 h 2104"/>
                <a:gd name="T16" fmla="*/ 129 w 352"/>
                <a:gd name="T17" fmla="*/ 788 h 2104"/>
                <a:gd name="T18" fmla="*/ 142 w 352"/>
                <a:gd name="T19" fmla="*/ 833 h 2104"/>
                <a:gd name="T20" fmla="*/ 161 w 352"/>
                <a:gd name="T21" fmla="*/ 876 h 2104"/>
                <a:gd name="T22" fmla="*/ 185 w 352"/>
                <a:gd name="T23" fmla="*/ 917 h 2104"/>
                <a:gd name="T24" fmla="*/ 213 w 352"/>
                <a:gd name="T25" fmla="*/ 956 h 2104"/>
                <a:gd name="T26" fmla="*/ 245 w 352"/>
                <a:gd name="T27" fmla="*/ 990 h 2104"/>
                <a:gd name="T28" fmla="*/ 282 w 352"/>
                <a:gd name="T29" fmla="*/ 1021 h 2104"/>
                <a:gd name="T30" fmla="*/ 322 w 352"/>
                <a:gd name="T31" fmla="*/ 1048 h 2104"/>
                <a:gd name="T32" fmla="*/ 334 w 352"/>
                <a:gd name="T33" fmla="*/ 1057 h 2104"/>
                <a:gd name="T34" fmla="*/ 344 w 352"/>
                <a:gd name="T35" fmla="*/ 1069 h 2104"/>
                <a:gd name="T36" fmla="*/ 350 w 352"/>
                <a:gd name="T37" fmla="*/ 1082 h 2104"/>
                <a:gd name="T38" fmla="*/ 352 w 352"/>
                <a:gd name="T39" fmla="*/ 1097 h 2104"/>
                <a:gd name="T40" fmla="*/ 352 w 352"/>
                <a:gd name="T41" fmla="*/ 2045 h 2104"/>
                <a:gd name="T42" fmla="*/ 348 w 352"/>
                <a:gd name="T43" fmla="*/ 2064 h 2104"/>
                <a:gd name="T44" fmla="*/ 341 w 352"/>
                <a:gd name="T45" fmla="*/ 2080 h 2104"/>
                <a:gd name="T46" fmla="*/ 327 w 352"/>
                <a:gd name="T47" fmla="*/ 2093 h 2104"/>
                <a:gd name="T48" fmla="*/ 312 w 352"/>
                <a:gd name="T49" fmla="*/ 2101 h 2104"/>
                <a:gd name="T50" fmla="*/ 293 w 352"/>
                <a:gd name="T51" fmla="*/ 2104 h 2104"/>
                <a:gd name="T52" fmla="*/ 274 w 352"/>
                <a:gd name="T53" fmla="*/ 2101 h 2104"/>
                <a:gd name="T54" fmla="*/ 259 w 352"/>
                <a:gd name="T55" fmla="*/ 2093 h 2104"/>
                <a:gd name="T56" fmla="*/ 246 w 352"/>
                <a:gd name="T57" fmla="*/ 2080 h 2104"/>
                <a:gd name="T58" fmla="*/ 237 w 352"/>
                <a:gd name="T59" fmla="*/ 2064 h 2104"/>
                <a:gd name="T60" fmla="*/ 234 w 352"/>
                <a:gd name="T61" fmla="*/ 2045 h 2104"/>
                <a:gd name="T62" fmla="*/ 234 w 352"/>
                <a:gd name="T63" fmla="*/ 1130 h 2104"/>
                <a:gd name="T64" fmla="*/ 193 w 352"/>
                <a:gd name="T65" fmla="*/ 1099 h 2104"/>
                <a:gd name="T66" fmla="*/ 154 w 352"/>
                <a:gd name="T67" fmla="*/ 1064 h 2104"/>
                <a:gd name="T68" fmla="*/ 120 w 352"/>
                <a:gd name="T69" fmla="*/ 1026 h 2104"/>
                <a:gd name="T70" fmla="*/ 90 w 352"/>
                <a:gd name="T71" fmla="*/ 985 h 2104"/>
                <a:gd name="T72" fmla="*/ 63 w 352"/>
                <a:gd name="T73" fmla="*/ 942 h 2104"/>
                <a:gd name="T74" fmla="*/ 41 w 352"/>
                <a:gd name="T75" fmla="*/ 895 h 2104"/>
                <a:gd name="T76" fmla="*/ 23 w 352"/>
                <a:gd name="T77" fmla="*/ 846 h 2104"/>
                <a:gd name="T78" fmla="*/ 11 w 352"/>
                <a:gd name="T79" fmla="*/ 797 h 2104"/>
                <a:gd name="T80" fmla="*/ 3 w 352"/>
                <a:gd name="T81" fmla="*/ 746 h 2104"/>
                <a:gd name="T82" fmla="*/ 0 w 352"/>
                <a:gd name="T83" fmla="*/ 694 h 2104"/>
                <a:gd name="T84" fmla="*/ 0 w 352"/>
                <a:gd name="T85" fmla="*/ 58 h 2104"/>
                <a:gd name="T86" fmla="*/ 3 w 352"/>
                <a:gd name="T87" fmla="*/ 40 h 2104"/>
                <a:gd name="T88" fmla="*/ 12 w 352"/>
                <a:gd name="T89" fmla="*/ 24 h 2104"/>
                <a:gd name="T90" fmla="*/ 24 w 352"/>
                <a:gd name="T91" fmla="*/ 11 h 2104"/>
                <a:gd name="T92" fmla="*/ 41 w 352"/>
                <a:gd name="T93" fmla="*/ 2 h 2104"/>
                <a:gd name="T94" fmla="*/ 59 w 352"/>
                <a:gd name="T95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2" h="2104">
                  <a:moveTo>
                    <a:pt x="59" y="0"/>
                  </a:moveTo>
                  <a:lnTo>
                    <a:pt x="78" y="2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4" y="40"/>
                  </a:lnTo>
                  <a:lnTo>
                    <a:pt x="118" y="58"/>
                  </a:lnTo>
                  <a:lnTo>
                    <a:pt x="118" y="694"/>
                  </a:lnTo>
                  <a:lnTo>
                    <a:pt x="120" y="741"/>
                  </a:lnTo>
                  <a:lnTo>
                    <a:pt x="129" y="788"/>
                  </a:lnTo>
                  <a:lnTo>
                    <a:pt x="142" y="833"/>
                  </a:lnTo>
                  <a:lnTo>
                    <a:pt x="161" y="876"/>
                  </a:lnTo>
                  <a:lnTo>
                    <a:pt x="185" y="917"/>
                  </a:lnTo>
                  <a:lnTo>
                    <a:pt x="213" y="956"/>
                  </a:lnTo>
                  <a:lnTo>
                    <a:pt x="245" y="990"/>
                  </a:lnTo>
                  <a:lnTo>
                    <a:pt x="282" y="1021"/>
                  </a:lnTo>
                  <a:lnTo>
                    <a:pt x="322" y="1048"/>
                  </a:lnTo>
                  <a:lnTo>
                    <a:pt x="334" y="1057"/>
                  </a:lnTo>
                  <a:lnTo>
                    <a:pt x="344" y="1069"/>
                  </a:lnTo>
                  <a:lnTo>
                    <a:pt x="350" y="1082"/>
                  </a:lnTo>
                  <a:lnTo>
                    <a:pt x="352" y="1097"/>
                  </a:lnTo>
                  <a:lnTo>
                    <a:pt x="352" y="2045"/>
                  </a:lnTo>
                  <a:lnTo>
                    <a:pt x="348" y="2064"/>
                  </a:lnTo>
                  <a:lnTo>
                    <a:pt x="341" y="2080"/>
                  </a:lnTo>
                  <a:lnTo>
                    <a:pt x="327" y="2093"/>
                  </a:lnTo>
                  <a:lnTo>
                    <a:pt x="312" y="2101"/>
                  </a:lnTo>
                  <a:lnTo>
                    <a:pt x="293" y="2104"/>
                  </a:lnTo>
                  <a:lnTo>
                    <a:pt x="274" y="2101"/>
                  </a:lnTo>
                  <a:lnTo>
                    <a:pt x="259" y="2093"/>
                  </a:lnTo>
                  <a:lnTo>
                    <a:pt x="246" y="2080"/>
                  </a:lnTo>
                  <a:lnTo>
                    <a:pt x="237" y="2064"/>
                  </a:lnTo>
                  <a:lnTo>
                    <a:pt x="234" y="2045"/>
                  </a:lnTo>
                  <a:lnTo>
                    <a:pt x="234" y="1130"/>
                  </a:lnTo>
                  <a:lnTo>
                    <a:pt x="193" y="1099"/>
                  </a:lnTo>
                  <a:lnTo>
                    <a:pt x="154" y="1064"/>
                  </a:lnTo>
                  <a:lnTo>
                    <a:pt x="120" y="1026"/>
                  </a:lnTo>
                  <a:lnTo>
                    <a:pt x="90" y="985"/>
                  </a:lnTo>
                  <a:lnTo>
                    <a:pt x="63" y="942"/>
                  </a:lnTo>
                  <a:lnTo>
                    <a:pt x="41" y="895"/>
                  </a:lnTo>
                  <a:lnTo>
                    <a:pt x="23" y="846"/>
                  </a:lnTo>
                  <a:lnTo>
                    <a:pt x="11" y="797"/>
                  </a:lnTo>
                  <a:lnTo>
                    <a:pt x="3" y="746"/>
                  </a:lnTo>
                  <a:lnTo>
                    <a:pt x="0" y="694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5"/>
            <p:cNvSpPr>
              <a:spLocks/>
            </p:cNvSpPr>
            <p:nvPr/>
          </p:nvSpPr>
          <p:spPr bwMode="auto">
            <a:xfrm>
              <a:off x="10477501" y="4298950"/>
              <a:ext cx="19050" cy="147637"/>
            </a:xfrm>
            <a:custGeom>
              <a:avLst/>
              <a:gdLst>
                <a:gd name="T0" fmla="*/ 58 w 117"/>
                <a:gd name="T1" fmla="*/ 0 h 939"/>
                <a:gd name="T2" fmla="*/ 77 w 117"/>
                <a:gd name="T3" fmla="*/ 3 h 939"/>
                <a:gd name="T4" fmla="*/ 93 w 117"/>
                <a:gd name="T5" fmla="*/ 11 h 939"/>
                <a:gd name="T6" fmla="*/ 106 w 117"/>
                <a:gd name="T7" fmla="*/ 24 h 939"/>
                <a:gd name="T8" fmla="*/ 114 w 117"/>
                <a:gd name="T9" fmla="*/ 39 h 939"/>
                <a:gd name="T10" fmla="*/ 117 w 117"/>
                <a:gd name="T11" fmla="*/ 58 h 939"/>
                <a:gd name="T12" fmla="*/ 117 w 117"/>
                <a:gd name="T13" fmla="*/ 880 h 939"/>
                <a:gd name="T14" fmla="*/ 114 w 117"/>
                <a:gd name="T15" fmla="*/ 899 h 939"/>
                <a:gd name="T16" fmla="*/ 106 w 117"/>
                <a:gd name="T17" fmla="*/ 915 h 939"/>
                <a:gd name="T18" fmla="*/ 93 w 117"/>
                <a:gd name="T19" fmla="*/ 928 h 939"/>
                <a:gd name="T20" fmla="*/ 77 w 117"/>
                <a:gd name="T21" fmla="*/ 935 h 939"/>
                <a:gd name="T22" fmla="*/ 58 w 117"/>
                <a:gd name="T23" fmla="*/ 939 h 939"/>
                <a:gd name="T24" fmla="*/ 40 w 117"/>
                <a:gd name="T25" fmla="*/ 935 h 939"/>
                <a:gd name="T26" fmla="*/ 24 w 117"/>
                <a:gd name="T27" fmla="*/ 928 h 939"/>
                <a:gd name="T28" fmla="*/ 12 w 117"/>
                <a:gd name="T29" fmla="*/ 915 h 939"/>
                <a:gd name="T30" fmla="*/ 3 w 117"/>
                <a:gd name="T31" fmla="*/ 899 h 939"/>
                <a:gd name="T32" fmla="*/ 0 w 117"/>
                <a:gd name="T33" fmla="*/ 880 h 939"/>
                <a:gd name="T34" fmla="*/ 0 w 117"/>
                <a:gd name="T35" fmla="*/ 58 h 939"/>
                <a:gd name="T36" fmla="*/ 3 w 117"/>
                <a:gd name="T37" fmla="*/ 39 h 939"/>
                <a:gd name="T38" fmla="*/ 12 w 117"/>
                <a:gd name="T39" fmla="*/ 24 h 939"/>
                <a:gd name="T40" fmla="*/ 24 w 117"/>
                <a:gd name="T41" fmla="*/ 11 h 939"/>
                <a:gd name="T42" fmla="*/ 40 w 117"/>
                <a:gd name="T43" fmla="*/ 3 h 939"/>
                <a:gd name="T44" fmla="*/ 58 w 117"/>
                <a:gd name="T4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939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7" y="880"/>
                  </a:lnTo>
                  <a:lnTo>
                    <a:pt x="114" y="899"/>
                  </a:lnTo>
                  <a:lnTo>
                    <a:pt x="106" y="915"/>
                  </a:lnTo>
                  <a:lnTo>
                    <a:pt x="93" y="928"/>
                  </a:lnTo>
                  <a:lnTo>
                    <a:pt x="77" y="935"/>
                  </a:lnTo>
                  <a:lnTo>
                    <a:pt x="58" y="939"/>
                  </a:lnTo>
                  <a:lnTo>
                    <a:pt x="40" y="935"/>
                  </a:lnTo>
                  <a:lnTo>
                    <a:pt x="24" y="928"/>
                  </a:lnTo>
                  <a:lnTo>
                    <a:pt x="12" y="915"/>
                  </a:lnTo>
                  <a:lnTo>
                    <a:pt x="3" y="899"/>
                  </a:lnTo>
                  <a:lnTo>
                    <a:pt x="0" y="880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6"/>
            <p:cNvSpPr>
              <a:spLocks/>
            </p:cNvSpPr>
            <p:nvPr/>
          </p:nvSpPr>
          <p:spPr bwMode="auto">
            <a:xfrm>
              <a:off x="10440988" y="4298950"/>
              <a:ext cx="17463" cy="147637"/>
            </a:xfrm>
            <a:custGeom>
              <a:avLst/>
              <a:gdLst>
                <a:gd name="T0" fmla="*/ 58 w 117"/>
                <a:gd name="T1" fmla="*/ 0 h 939"/>
                <a:gd name="T2" fmla="*/ 77 w 117"/>
                <a:gd name="T3" fmla="*/ 3 h 939"/>
                <a:gd name="T4" fmla="*/ 92 w 117"/>
                <a:gd name="T5" fmla="*/ 11 h 939"/>
                <a:gd name="T6" fmla="*/ 106 w 117"/>
                <a:gd name="T7" fmla="*/ 24 h 939"/>
                <a:gd name="T8" fmla="*/ 113 w 117"/>
                <a:gd name="T9" fmla="*/ 39 h 939"/>
                <a:gd name="T10" fmla="*/ 117 w 117"/>
                <a:gd name="T11" fmla="*/ 58 h 939"/>
                <a:gd name="T12" fmla="*/ 117 w 117"/>
                <a:gd name="T13" fmla="*/ 880 h 939"/>
                <a:gd name="T14" fmla="*/ 113 w 117"/>
                <a:gd name="T15" fmla="*/ 899 h 939"/>
                <a:gd name="T16" fmla="*/ 106 w 117"/>
                <a:gd name="T17" fmla="*/ 915 h 939"/>
                <a:gd name="T18" fmla="*/ 92 w 117"/>
                <a:gd name="T19" fmla="*/ 928 h 939"/>
                <a:gd name="T20" fmla="*/ 77 w 117"/>
                <a:gd name="T21" fmla="*/ 935 h 939"/>
                <a:gd name="T22" fmla="*/ 58 w 117"/>
                <a:gd name="T23" fmla="*/ 939 h 939"/>
                <a:gd name="T24" fmla="*/ 40 w 117"/>
                <a:gd name="T25" fmla="*/ 935 h 939"/>
                <a:gd name="T26" fmla="*/ 24 w 117"/>
                <a:gd name="T27" fmla="*/ 928 h 939"/>
                <a:gd name="T28" fmla="*/ 11 w 117"/>
                <a:gd name="T29" fmla="*/ 915 h 939"/>
                <a:gd name="T30" fmla="*/ 2 w 117"/>
                <a:gd name="T31" fmla="*/ 899 h 939"/>
                <a:gd name="T32" fmla="*/ 0 w 117"/>
                <a:gd name="T33" fmla="*/ 880 h 939"/>
                <a:gd name="T34" fmla="*/ 0 w 117"/>
                <a:gd name="T35" fmla="*/ 58 h 939"/>
                <a:gd name="T36" fmla="*/ 2 w 117"/>
                <a:gd name="T37" fmla="*/ 39 h 939"/>
                <a:gd name="T38" fmla="*/ 11 w 117"/>
                <a:gd name="T39" fmla="*/ 24 h 939"/>
                <a:gd name="T40" fmla="*/ 24 w 117"/>
                <a:gd name="T41" fmla="*/ 11 h 939"/>
                <a:gd name="T42" fmla="*/ 40 w 117"/>
                <a:gd name="T43" fmla="*/ 3 h 939"/>
                <a:gd name="T44" fmla="*/ 58 w 117"/>
                <a:gd name="T4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939">
                  <a:moveTo>
                    <a:pt x="58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6" y="24"/>
                  </a:lnTo>
                  <a:lnTo>
                    <a:pt x="113" y="39"/>
                  </a:lnTo>
                  <a:lnTo>
                    <a:pt x="117" y="58"/>
                  </a:lnTo>
                  <a:lnTo>
                    <a:pt x="117" y="880"/>
                  </a:lnTo>
                  <a:lnTo>
                    <a:pt x="113" y="899"/>
                  </a:lnTo>
                  <a:lnTo>
                    <a:pt x="106" y="915"/>
                  </a:lnTo>
                  <a:lnTo>
                    <a:pt x="92" y="928"/>
                  </a:lnTo>
                  <a:lnTo>
                    <a:pt x="77" y="935"/>
                  </a:lnTo>
                  <a:lnTo>
                    <a:pt x="58" y="939"/>
                  </a:lnTo>
                  <a:lnTo>
                    <a:pt x="40" y="935"/>
                  </a:lnTo>
                  <a:lnTo>
                    <a:pt x="24" y="928"/>
                  </a:lnTo>
                  <a:lnTo>
                    <a:pt x="11" y="915"/>
                  </a:lnTo>
                  <a:lnTo>
                    <a:pt x="2" y="899"/>
                  </a:lnTo>
                  <a:lnTo>
                    <a:pt x="0" y="880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10461626" y="4324350"/>
              <a:ext cx="71438" cy="214312"/>
            </a:xfrm>
            <a:custGeom>
              <a:avLst/>
              <a:gdLst>
                <a:gd name="T0" fmla="*/ 390 w 449"/>
                <a:gd name="T1" fmla="*/ 0 h 1345"/>
                <a:gd name="T2" fmla="*/ 409 w 449"/>
                <a:gd name="T3" fmla="*/ 3 h 1345"/>
                <a:gd name="T4" fmla="*/ 425 w 449"/>
                <a:gd name="T5" fmla="*/ 11 h 1345"/>
                <a:gd name="T6" fmla="*/ 438 w 449"/>
                <a:gd name="T7" fmla="*/ 24 h 1345"/>
                <a:gd name="T8" fmla="*/ 446 w 449"/>
                <a:gd name="T9" fmla="*/ 40 h 1345"/>
                <a:gd name="T10" fmla="*/ 449 w 449"/>
                <a:gd name="T11" fmla="*/ 58 h 1345"/>
                <a:gd name="T12" fmla="*/ 449 w 449"/>
                <a:gd name="T13" fmla="*/ 955 h 1345"/>
                <a:gd name="T14" fmla="*/ 446 w 449"/>
                <a:gd name="T15" fmla="*/ 973 h 1345"/>
                <a:gd name="T16" fmla="*/ 438 w 449"/>
                <a:gd name="T17" fmla="*/ 990 h 1345"/>
                <a:gd name="T18" fmla="*/ 425 w 449"/>
                <a:gd name="T19" fmla="*/ 1002 h 1345"/>
                <a:gd name="T20" fmla="*/ 409 w 449"/>
                <a:gd name="T21" fmla="*/ 1011 h 1345"/>
                <a:gd name="T22" fmla="*/ 390 w 449"/>
                <a:gd name="T23" fmla="*/ 1013 h 1345"/>
                <a:gd name="T24" fmla="*/ 350 w 449"/>
                <a:gd name="T25" fmla="*/ 1016 h 1345"/>
                <a:gd name="T26" fmla="*/ 312 w 449"/>
                <a:gd name="T27" fmla="*/ 1025 h 1345"/>
                <a:gd name="T28" fmla="*/ 275 w 449"/>
                <a:gd name="T29" fmla="*/ 1038 h 1345"/>
                <a:gd name="T30" fmla="*/ 242 w 449"/>
                <a:gd name="T31" fmla="*/ 1057 h 1345"/>
                <a:gd name="T32" fmla="*/ 211 w 449"/>
                <a:gd name="T33" fmla="*/ 1080 h 1345"/>
                <a:gd name="T34" fmla="*/ 184 w 449"/>
                <a:gd name="T35" fmla="*/ 1107 h 1345"/>
                <a:gd name="T36" fmla="*/ 161 w 449"/>
                <a:gd name="T37" fmla="*/ 1138 h 1345"/>
                <a:gd name="T38" fmla="*/ 142 w 449"/>
                <a:gd name="T39" fmla="*/ 1171 h 1345"/>
                <a:gd name="T40" fmla="*/ 127 w 449"/>
                <a:gd name="T41" fmla="*/ 1208 h 1345"/>
                <a:gd name="T42" fmla="*/ 120 w 449"/>
                <a:gd name="T43" fmla="*/ 1246 h 1345"/>
                <a:gd name="T44" fmla="*/ 116 w 449"/>
                <a:gd name="T45" fmla="*/ 1287 h 1345"/>
                <a:gd name="T46" fmla="*/ 113 w 449"/>
                <a:gd name="T47" fmla="*/ 1305 h 1345"/>
                <a:gd name="T48" fmla="*/ 105 w 449"/>
                <a:gd name="T49" fmla="*/ 1322 h 1345"/>
                <a:gd name="T50" fmla="*/ 92 w 449"/>
                <a:gd name="T51" fmla="*/ 1334 h 1345"/>
                <a:gd name="T52" fmla="*/ 76 w 449"/>
                <a:gd name="T53" fmla="*/ 1343 h 1345"/>
                <a:gd name="T54" fmla="*/ 57 w 449"/>
                <a:gd name="T55" fmla="*/ 1345 h 1345"/>
                <a:gd name="T56" fmla="*/ 40 w 449"/>
                <a:gd name="T57" fmla="*/ 1343 h 1345"/>
                <a:gd name="T58" fmla="*/ 23 w 449"/>
                <a:gd name="T59" fmla="*/ 1334 h 1345"/>
                <a:gd name="T60" fmla="*/ 11 w 449"/>
                <a:gd name="T61" fmla="*/ 1322 h 1345"/>
                <a:gd name="T62" fmla="*/ 2 w 449"/>
                <a:gd name="T63" fmla="*/ 1305 h 1345"/>
                <a:gd name="T64" fmla="*/ 0 w 449"/>
                <a:gd name="T65" fmla="*/ 1287 h 1345"/>
                <a:gd name="T66" fmla="*/ 3 w 449"/>
                <a:gd name="T67" fmla="*/ 1234 h 1345"/>
                <a:gd name="T68" fmla="*/ 13 w 449"/>
                <a:gd name="T69" fmla="*/ 1184 h 1345"/>
                <a:gd name="T70" fmla="*/ 30 w 449"/>
                <a:gd name="T71" fmla="*/ 1137 h 1345"/>
                <a:gd name="T72" fmla="*/ 52 w 449"/>
                <a:gd name="T73" fmla="*/ 1091 h 1345"/>
                <a:gd name="T74" fmla="*/ 80 w 449"/>
                <a:gd name="T75" fmla="*/ 1051 h 1345"/>
                <a:gd name="T76" fmla="*/ 112 w 449"/>
                <a:gd name="T77" fmla="*/ 1013 h 1345"/>
                <a:gd name="T78" fmla="*/ 148 w 449"/>
                <a:gd name="T79" fmla="*/ 980 h 1345"/>
                <a:gd name="T80" fmla="*/ 189 w 449"/>
                <a:gd name="T81" fmla="*/ 952 h 1345"/>
                <a:gd name="T82" fmla="*/ 234 w 449"/>
                <a:gd name="T83" fmla="*/ 929 h 1345"/>
                <a:gd name="T84" fmla="*/ 282 w 449"/>
                <a:gd name="T85" fmla="*/ 912 h 1345"/>
                <a:gd name="T86" fmla="*/ 332 w 449"/>
                <a:gd name="T87" fmla="*/ 901 h 1345"/>
                <a:gd name="T88" fmla="*/ 332 w 449"/>
                <a:gd name="T89" fmla="*/ 58 h 1345"/>
                <a:gd name="T90" fmla="*/ 335 w 449"/>
                <a:gd name="T91" fmla="*/ 40 h 1345"/>
                <a:gd name="T92" fmla="*/ 344 w 449"/>
                <a:gd name="T93" fmla="*/ 24 h 1345"/>
                <a:gd name="T94" fmla="*/ 356 w 449"/>
                <a:gd name="T95" fmla="*/ 11 h 1345"/>
                <a:gd name="T96" fmla="*/ 372 w 449"/>
                <a:gd name="T97" fmla="*/ 3 h 1345"/>
                <a:gd name="T98" fmla="*/ 390 w 449"/>
                <a:gd name="T99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9" h="1345">
                  <a:moveTo>
                    <a:pt x="390" y="0"/>
                  </a:moveTo>
                  <a:lnTo>
                    <a:pt x="409" y="3"/>
                  </a:lnTo>
                  <a:lnTo>
                    <a:pt x="425" y="11"/>
                  </a:lnTo>
                  <a:lnTo>
                    <a:pt x="438" y="24"/>
                  </a:lnTo>
                  <a:lnTo>
                    <a:pt x="446" y="40"/>
                  </a:lnTo>
                  <a:lnTo>
                    <a:pt x="449" y="58"/>
                  </a:lnTo>
                  <a:lnTo>
                    <a:pt x="449" y="955"/>
                  </a:lnTo>
                  <a:lnTo>
                    <a:pt x="446" y="973"/>
                  </a:lnTo>
                  <a:lnTo>
                    <a:pt x="438" y="990"/>
                  </a:lnTo>
                  <a:lnTo>
                    <a:pt x="425" y="1002"/>
                  </a:lnTo>
                  <a:lnTo>
                    <a:pt x="409" y="1011"/>
                  </a:lnTo>
                  <a:lnTo>
                    <a:pt x="390" y="1013"/>
                  </a:lnTo>
                  <a:lnTo>
                    <a:pt x="350" y="1016"/>
                  </a:lnTo>
                  <a:lnTo>
                    <a:pt x="312" y="1025"/>
                  </a:lnTo>
                  <a:lnTo>
                    <a:pt x="275" y="1038"/>
                  </a:lnTo>
                  <a:lnTo>
                    <a:pt x="242" y="1057"/>
                  </a:lnTo>
                  <a:lnTo>
                    <a:pt x="211" y="1080"/>
                  </a:lnTo>
                  <a:lnTo>
                    <a:pt x="184" y="1107"/>
                  </a:lnTo>
                  <a:lnTo>
                    <a:pt x="161" y="1138"/>
                  </a:lnTo>
                  <a:lnTo>
                    <a:pt x="142" y="1171"/>
                  </a:lnTo>
                  <a:lnTo>
                    <a:pt x="127" y="1208"/>
                  </a:lnTo>
                  <a:lnTo>
                    <a:pt x="120" y="1246"/>
                  </a:lnTo>
                  <a:lnTo>
                    <a:pt x="116" y="1287"/>
                  </a:lnTo>
                  <a:lnTo>
                    <a:pt x="113" y="1305"/>
                  </a:lnTo>
                  <a:lnTo>
                    <a:pt x="105" y="1322"/>
                  </a:lnTo>
                  <a:lnTo>
                    <a:pt x="92" y="1334"/>
                  </a:lnTo>
                  <a:lnTo>
                    <a:pt x="76" y="1343"/>
                  </a:lnTo>
                  <a:lnTo>
                    <a:pt x="57" y="1345"/>
                  </a:lnTo>
                  <a:lnTo>
                    <a:pt x="40" y="1343"/>
                  </a:lnTo>
                  <a:lnTo>
                    <a:pt x="23" y="1334"/>
                  </a:lnTo>
                  <a:lnTo>
                    <a:pt x="11" y="1322"/>
                  </a:lnTo>
                  <a:lnTo>
                    <a:pt x="2" y="1305"/>
                  </a:lnTo>
                  <a:lnTo>
                    <a:pt x="0" y="1287"/>
                  </a:lnTo>
                  <a:lnTo>
                    <a:pt x="3" y="1234"/>
                  </a:lnTo>
                  <a:lnTo>
                    <a:pt x="13" y="1184"/>
                  </a:lnTo>
                  <a:lnTo>
                    <a:pt x="30" y="1137"/>
                  </a:lnTo>
                  <a:lnTo>
                    <a:pt x="52" y="1091"/>
                  </a:lnTo>
                  <a:lnTo>
                    <a:pt x="80" y="1051"/>
                  </a:lnTo>
                  <a:lnTo>
                    <a:pt x="112" y="1013"/>
                  </a:lnTo>
                  <a:lnTo>
                    <a:pt x="148" y="980"/>
                  </a:lnTo>
                  <a:lnTo>
                    <a:pt x="189" y="952"/>
                  </a:lnTo>
                  <a:lnTo>
                    <a:pt x="234" y="929"/>
                  </a:lnTo>
                  <a:lnTo>
                    <a:pt x="282" y="912"/>
                  </a:lnTo>
                  <a:lnTo>
                    <a:pt x="332" y="901"/>
                  </a:lnTo>
                  <a:lnTo>
                    <a:pt x="332" y="58"/>
                  </a:lnTo>
                  <a:lnTo>
                    <a:pt x="335" y="40"/>
                  </a:lnTo>
                  <a:lnTo>
                    <a:pt x="344" y="24"/>
                  </a:lnTo>
                  <a:lnTo>
                    <a:pt x="356" y="11"/>
                  </a:lnTo>
                  <a:lnTo>
                    <a:pt x="372" y="3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10402888" y="4338638"/>
              <a:ext cx="55563" cy="461962"/>
            </a:xfrm>
            <a:custGeom>
              <a:avLst/>
              <a:gdLst>
                <a:gd name="T0" fmla="*/ 58 w 351"/>
                <a:gd name="T1" fmla="*/ 0 h 2910"/>
                <a:gd name="T2" fmla="*/ 77 w 351"/>
                <a:gd name="T3" fmla="*/ 2 h 2910"/>
                <a:gd name="T4" fmla="*/ 92 w 351"/>
                <a:gd name="T5" fmla="*/ 11 h 2910"/>
                <a:gd name="T6" fmla="*/ 105 w 351"/>
                <a:gd name="T7" fmla="*/ 23 h 2910"/>
                <a:gd name="T8" fmla="*/ 113 w 351"/>
                <a:gd name="T9" fmla="*/ 40 h 2910"/>
                <a:gd name="T10" fmla="*/ 117 w 351"/>
                <a:gd name="T11" fmla="*/ 57 h 2910"/>
                <a:gd name="T12" fmla="*/ 117 w 351"/>
                <a:gd name="T13" fmla="*/ 1033 h 2910"/>
                <a:gd name="T14" fmla="*/ 120 w 351"/>
                <a:gd name="T15" fmla="*/ 1082 h 2910"/>
                <a:gd name="T16" fmla="*/ 128 w 351"/>
                <a:gd name="T17" fmla="*/ 1128 h 2910"/>
                <a:gd name="T18" fmla="*/ 142 w 351"/>
                <a:gd name="T19" fmla="*/ 1173 h 2910"/>
                <a:gd name="T20" fmla="*/ 160 w 351"/>
                <a:gd name="T21" fmla="*/ 1217 h 2910"/>
                <a:gd name="T22" fmla="*/ 184 w 351"/>
                <a:gd name="T23" fmla="*/ 1258 h 2910"/>
                <a:gd name="T24" fmla="*/ 212 w 351"/>
                <a:gd name="T25" fmla="*/ 1295 h 2910"/>
                <a:gd name="T26" fmla="*/ 244 w 351"/>
                <a:gd name="T27" fmla="*/ 1329 h 2910"/>
                <a:gd name="T28" fmla="*/ 281 w 351"/>
                <a:gd name="T29" fmla="*/ 1360 h 2910"/>
                <a:gd name="T30" fmla="*/ 322 w 351"/>
                <a:gd name="T31" fmla="*/ 1387 h 2910"/>
                <a:gd name="T32" fmla="*/ 334 w 351"/>
                <a:gd name="T33" fmla="*/ 1397 h 2910"/>
                <a:gd name="T34" fmla="*/ 343 w 351"/>
                <a:gd name="T35" fmla="*/ 1409 h 2910"/>
                <a:gd name="T36" fmla="*/ 349 w 351"/>
                <a:gd name="T37" fmla="*/ 1422 h 2910"/>
                <a:gd name="T38" fmla="*/ 351 w 351"/>
                <a:gd name="T39" fmla="*/ 1438 h 2910"/>
                <a:gd name="T40" fmla="*/ 349 w 351"/>
                <a:gd name="T41" fmla="*/ 1452 h 2910"/>
                <a:gd name="T42" fmla="*/ 343 w 351"/>
                <a:gd name="T43" fmla="*/ 1467 h 2910"/>
                <a:gd name="T44" fmla="*/ 333 w 351"/>
                <a:gd name="T45" fmla="*/ 1479 h 2910"/>
                <a:gd name="T46" fmla="*/ 321 w 351"/>
                <a:gd name="T47" fmla="*/ 1489 h 2910"/>
                <a:gd name="T48" fmla="*/ 308 w 351"/>
                <a:gd name="T49" fmla="*/ 1494 h 2910"/>
                <a:gd name="T50" fmla="*/ 292 w 351"/>
                <a:gd name="T51" fmla="*/ 1495 h 2910"/>
                <a:gd name="T52" fmla="*/ 278 w 351"/>
                <a:gd name="T53" fmla="*/ 1494 h 2910"/>
                <a:gd name="T54" fmla="*/ 263 w 351"/>
                <a:gd name="T55" fmla="*/ 1488 h 2910"/>
                <a:gd name="T56" fmla="*/ 249 w 351"/>
                <a:gd name="T57" fmla="*/ 1480 h 2910"/>
                <a:gd name="T58" fmla="*/ 249 w 351"/>
                <a:gd name="T59" fmla="*/ 2851 h 2910"/>
                <a:gd name="T60" fmla="*/ 246 w 351"/>
                <a:gd name="T61" fmla="*/ 2870 h 2910"/>
                <a:gd name="T62" fmla="*/ 238 w 351"/>
                <a:gd name="T63" fmla="*/ 2886 h 2910"/>
                <a:gd name="T64" fmla="*/ 225 w 351"/>
                <a:gd name="T65" fmla="*/ 2899 h 2910"/>
                <a:gd name="T66" fmla="*/ 209 w 351"/>
                <a:gd name="T67" fmla="*/ 2907 h 2910"/>
                <a:gd name="T68" fmla="*/ 191 w 351"/>
                <a:gd name="T69" fmla="*/ 2910 h 2910"/>
                <a:gd name="T70" fmla="*/ 172 w 351"/>
                <a:gd name="T71" fmla="*/ 2907 h 2910"/>
                <a:gd name="T72" fmla="*/ 157 w 351"/>
                <a:gd name="T73" fmla="*/ 2899 h 2910"/>
                <a:gd name="T74" fmla="*/ 143 w 351"/>
                <a:gd name="T75" fmla="*/ 2886 h 2910"/>
                <a:gd name="T76" fmla="*/ 135 w 351"/>
                <a:gd name="T77" fmla="*/ 2870 h 2910"/>
                <a:gd name="T78" fmla="*/ 132 w 351"/>
                <a:gd name="T79" fmla="*/ 2851 h 2910"/>
                <a:gd name="T80" fmla="*/ 132 w 351"/>
                <a:gd name="T81" fmla="*/ 1381 h 2910"/>
                <a:gd name="T82" fmla="*/ 99 w 351"/>
                <a:gd name="T83" fmla="*/ 1339 h 2910"/>
                <a:gd name="T84" fmla="*/ 69 w 351"/>
                <a:gd name="T85" fmla="*/ 1294 h 2910"/>
                <a:gd name="T86" fmla="*/ 44 w 351"/>
                <a:gd name="T87" fmla="*/ 1245 h 2910"/>
                <a:gd name="T88" fmla="*/ 26 w 351"/>
                <a:gd name="T89" fmla="*/ 1195 h 2910"/>
                <a:gd name="T90" fmla="*/ 11 w 351"/>
                <a:gd name="T91" fmla="*/ 1143 h 2910"/>
                <a:gd name="T92" fmla="*/ 2 w 351"/>
                <a:gd name="T93" fmla="*/ 1088 h 2910"/>
                <a:gd name="T94" fmla="*/ 0 w 351"/>
                <a:gd name="T95" fmla="*/ 1033 h 2910"/>
                <a:gd name="T96" fmla="*/ 0 w 351"/>
                <a:gd name="T97" fmla="*/ 57 h 2910"/>
                <a:gd name="T98" fmla="*/ 2 w 351"/>
                <a:gd name="T99" fmla="*/ 40 h 2910"/>
                <a:gd name="T100" fmla="*/ 11 w 351"/>
                <a:gd name="T101" fmla="*/ 23 h 2910"/>
                <a:gd name="T102" fmla="*/ 23 w 351"/>
                <a:gd name="T103" fmla="*/ 11 h 2910"/>
                <a:gd name="T104" fmla="*/ 40 w 351"/>
                <a:gd name="T105" fmla="*/ 2 h 2910"/>
                <a:gd name="T106" fmla="*/ 58 w 351"/>
                <a:gd name="T107" fmla="*/ 0 h 2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1" h="2910">
                  <a:moveTo>
                    <a:pt x="58" y="0"/>
                  </a:moveTo>
                  <a:lnTo>
                    <a:pt x="77" y="2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3" y="40"/>
                  </a:lnTo>
                  <a:lnTo>
                    <a:pt x="117" y="57"/>
                  </a:lnTo>
                  <a:lnTo>
                    <a:pt x="117" y="1033"/>
                  </a:lnTo>
                  <a:lnTo>
                    <a:pt x="120" y="1082"/>
                  </a:lnTo>
                  <a:lnTo>
                    <a:pt x="128" y="1128"/>
                  </a:lnTo>
                  <a:lnTo>
                    <a:pt x="142" y="1173"/>
                  </a:lnTo>
                  <a:lnTo>
                    <a:pt x="160" y="1217"/>
                  </a:lnTo>
                  <a:lnTo>
                    <a:pt x="184" y="1258"/>
                  </a:lnTo>
                  <a:lnTo>
                    <a:pt x="212" y="1295"/>
                  </a:lnTo>
                  <a:lnTo>
                    <a:pt x="244" y="1329"/>
                  </a:lnTo>
                  <a:lnTo>
                    <a:pt x="281" y="1360"/>
                  </a:lnTo>
                  <a:lnTo>
                    <a:pt x="322" y="1387"/>
                  </a:lnTo>
                  <a:lnTo>
                    <a:pt x="334" y="1397"/>
                  </a:lnTo>
                  <a:lnTo>
                    <a:pt x="343" y="1409"/>
                  </a:lnTo>
                  <a:lnTo>
                    <a:pt x="349" y="1422"/>
                  </a:lnTo>
                  <a:lnTo>
                    <a:pt x="351" y="1438"/>
                  </a:lnTo>
                  <a:lnTo>
                    <a:pt x="349" y="1452"/>
                  </a:lnTo>
                  <a:lnTo>
                    <a:pt x="343" y="1467"/>
                  </a:lnTo>
                  <a:lnTo>
                    <a:pt x="333" y="1479"/>
                  </a:lnTo>
                  <a:lnTo>
                    <a:pt x="321" y="1489"/>
                  </a:lnTo>
                  <a:lnTo>
                    <a:pt x="308" y="1494"/>
                  </a:lnTo>
                  <a:lnTo>
                    <a:pt x="292" y="1495"/>
                  </a:lnTo>
                  <a:lnTo>
                    <a:pt x="278" y="1494"/>
                  </a:lnTo>
                  <a:lnTo>
                    <a:pt x="263" y="1488"/>
                  </a:lnTo>
                  <a:lnTo>
                    <a:pt x="249" y="1480"/>
                  </a:lnTo>
                  <a:lnTo>
                    <a:pt x="249" y="2851"/>
                  </a:lnTo>
                  <a:lnTo>
                    <a:pt x="246" y="2870"/>
                  </a:lnTo>
                  <a:lnTo>
                    <a:pt x="238" y="2886"/>
                  </a:lnTo>
                  <a:lnTo>
                    <a:pt x="225" y="2899"/>
                  </a:lnTo>
                  <a:lnTo>
                    <a:pt x="209" y="2907"/>
                  </a:lnTo>
                  <a:lnTo>
                    <a:pt x="191" y="2910"/>
                  </a:lnTo>
                  <a:lnTo>
                    <a:pt x="172" y="2907"/>
                  </a:lnTo>
                  <a:lnTo>
                    <a:pt x="157" y="2899"/>
                  </a:lnTo>
                  <a:lnTo>
                    <a:pt x="143" y="2886"/>
                  </a:lnTo>
                  <a:lnTo>
                    <a:pt x="135" y="2870"/>
                  </a:lnTo>
                  <a:lnTo>
                    <a:pt x="132" y="2851"/>
                  </a:lnTo>
                  <a:lnTo>
                    <a:pt x="132" y="1381"/>
                  </a:lnTo>
                  <a:lnTo>
                    <a:pt x="99" y="1339"/>
                  </a:lnTo>
                  <a:lnTo>
                    <a:pt x="69" y="1294"/>
                  </a:lnTo>
                  <a:lnTo>
                    <a:pt x="44" y="1245"/>
                  </a:lnTo>
                  <a:lnTo>
                    <a:pt x="26" y="1195"/>
                  </a:lnTo>
                  <a:lnTo>
                    <a:pt x="11" y="1143"/>
                  </a:lnTo>
                  <a:lnTo>
                    <a:pt x="2" y="1088"/>
                  </a:lnTo>
                  <a:lnTo>
                    <a:pt x="0" y="1033"/>
                  </a:lnTo>
                  <a:lnTo>
                    <a:pt x="0" y="57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10514013" y="4392613"/>
              <a:ext cx="55563" cy="407987"/>
            </a:xfrm>
            <a:custGeom>
              <a:avLst/>
              <a:gdLst>
                <a:gd name="T0" fmla="*/ 293 w 351"/>
                <a:gd name="T1" fmla="*/ 0 h 2570"/>
                <a:gd name="T2" fmla="*/ 311 w 351"/>
                <a:gd name="T3" fmla="*/ 3 h 2570"/>
                <a:gd name="T4" fmla="*/ 327 w 351"/>
                <a:gd name="T5" fmla="*/ 12 h 2570"/>
                <a:gd name="T6" fmla="*/ 340 w 351"/>
                <a:gd name="T7" fmla="*/ 24 h 2570"/>
                <a:gd name="T8" fmla="*/ 348 w 351"/>
                <a:gd name="T9" fmla="*/ 39 h 2570"/>
                <a:gd name="T10" fmla="*/ 351 w 351"/>
                <a:gd name="T11" fmla="*/ 58 h 2570"/>
                <a:gd name="T12" fmla="*/ 351 w 351"/>
                <a:gd name="T13" fmla="*/ 693 h 2570"/>
                <a:gd name="T14" fmla="*/ 348 w 351"/>
                <a:gd name="T15" fmla="*/ 746 h 2570"/>
                <a:gd name="T16" fmla="*/ 340 w 351"/>
                <a:gd name="T17" fmla="*/ 797 h 2570"/>
                <a:gd name="T18" fmla="*/ 328 w 351"/>
                <a:gd name="T19" fmla="*/ 847 h 2570"/>
                <a:gd name="T20" fmla="*/ 310 w 351"/>
                <a:gd name="T21" fmla="*/ 895 h 2570"/>
                <a:gd name="T22" fmla="*/ 288 w 351"/>
                <a:gd name="T23" fmla="*/ 941 h 2570"/>
                <a:gd name="T24" fmla="*/ 263 w 351"/>
                <a:gd name="T25" fmla="*/ 985 h 2570"/>
                <a:gd name="T26" fmla="*/ 232 w 351"/>
                <a:gd name="T27" fmla="*/ 1026 h 2570"/>
                <a:gd name="T28" fmla="*/ 197 w 351"/>
                <a:gd name="T29" fmla="*/ 1065 h 2570"/>
                <a:gd name="T30" fmla="*/ 158 w 351"/>
                <a:gd name="T31" fmla="*/ 1099 h 2570"/>
                <a:gd name="T32" fmla="*/ 117 w 351"/>
                <a:gd name="T33" fmla="*/ 1130 h 2570"/>
                <a:gd name="T34" fmla="*/ 117 w 351"/>
                <a:gd name="T35" fmla="*/ 2511 h 2570"/>
                <a:gd name="T36" fmla="*/ 114 w 351"/>
                <a:gd name="T37" fmla="*/ 2530 h 2570"/>
                <a:gd name="T38" fmla="*/ 106 w 351"/>
                <a:gd name="T39" fmla="*/ 2546 h 2570"/>
                <a:gd name="T40" fmla="*/ 93 w 351"/>
                <a:gd name="T41" fmla="*/ 2559 h 2570"/>
                <a:gd name="T42" fmla="*/ 77 w 351"/>
                <a:gd name="T43" fmla="*/ 2567 h 2570"/>
                <a:gd name="T44" fmla="*/ 58 w 351"/>
                <a:gd name="T45" fmla="*/ 2570 h 2570"/>
                <a:gd name="T46" fmla="*/ 40 w 351"/>
                <a:gd name="T47" fmla="*/ 2567 h 2570"/>
                <a:gd name="T48" fmla="*/ 24 w 351"/>
                <a:gd name="T49" fmla="*/ 2559 h 2570"/>
                <a:gd name="T50" fmla="*/ 12 w 351"/>
                <a:gd name="T51" fmla="*/ 2546 h 2570"/>
                <a:gd name="T52" fmla="*/ 3 w 351"/>
                <a:gd name="T53" fmla="*/ 2530 h 2570"/>
                <a:gd name="T54" fmla="*/ 0 w 351"/>
                <a:gd name="T55" fmla="*/ 2511 h 2570"/>
                <a:gd name="T56" fmla="*/ 0 w 351"/>
                <a:gd name="T57" fmla="*/ 1098 h 2570"/>
                <a:gd name="T58" fmla="*/ 2 w 351"/>
                <a:gd name="T59" fmla="*/ 1082 h 2570"/>
                <a:gd name="T60" fmla="*/ 8 w 351"/>
                <a:gd name="T61" fmla="*/ 1068 h 2570"/>
                <a:gd name="T62" fmla="*/ 17 w 351"/>
                <a:gd name="T63" fmla="*/ 1057 h 2570"/>
                <a:gd name="T64" fmla="*/ 30 w 351"/>
                <a:gd name="T65" fmla="*/ 1047 h 2570"/>
                <a:gd name="T66" fmla="*/ 70 w 351"/>
                <a:gd name="T67" fmla="*/ 1020 h 2570"/>
                <a:gd name="T68" fmla="*/ 106 w 351"/>
                <a:gd name="T69" fmla="*/ 989 h 2570"/>
                <a:gd name="T70" fmla="*/ 138 w 351"/>
                <a:gd name="T71" fmla="*/ 955 h 2570"/>
                <a:gd name="T72" fmla="*/ 167 w 351"/>
                <a:gd name="T73" fmla="*/ 918 h 2570"/>
                <a:gd name="T74" fmla="*/ 190 w 351"/>
                <a:gd name="T75" fmla="*/ 877 h 2570"/>
                <a:gd name="T76" fmla="*/ 209 w 351"/>
                <a:gd name="T77" fmla="*/ 833 h 2570"/>
                <a:gd name="T78" fmla="*/ 223 w 351"/>
                <a:gd name="T79" fmla="*/ 788 h 2570"/>
                <a:gd name="T80" fmla="*/ 232 w 351"/>
                <a:gd name="T81" fmla="*/ 742 h 2570"/>
                <a:gd name="T82" fmla="*/ 234 w 351"/>
                <a:gd name="T83" fmla="*/ 693 h 2570"/>
                <a:gd name="T84" fmla="*/ 234 w 351"/>
                <a:gd name="T85" fmla="*/ 58 h 2570"/>
                <a:gd name="T86" fmla="*/ 237 w 351"/>
                <a:gd name="T87" fmla="*/ 39 h 2570"/>
                <a:gd name="T88" fmla="*/ 246 w 351"/>
                <a:gd name="T89" fmla="*/ 24 h 2570"/>
                <a:gd name="T90" fmla="*/ 258 w 351"/>
                <a:gd name="T91" fmla="*/ 12 h 2570"/>
                <a:gd name="T92" fmla="*/ 274 w 351"/>
                <a:gd name="T93" fmla="*/ 3 h 2570"/>
                <a:gd name="T94" fmla="*/ 293 w 351"/>
                <a:gd name="T95" fmla="*/ 0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1" h="2570">
                  <a:moveTo>
                    <a:pt x="293" y="0"/>
                  </a:moveTo>
                  <a:lnTo>
                    <a:pt x="311" y="3"/>
                  </a:lnTo>
                  <a:lnTo>
                    <a:pt x="327" y="12"/>
                  </a:lnTo>
                  <a:lnTo>
                    <a:pt x="340" y="24"/>
                  </a:lnTo>
                  <a:lnTo>
                    <a:pt x="348" y="39"/>
                  </a:lnTo>
                  <a:lnTo>
                    <a:pt x="351" y="58"/>
                  </a:lnTo>
                  <a:lnTo>
                    <a:pt x="351" y="693"/>
                  </a:lnTo>
                  <a:lnTo>
                    <a:pt x="348" y="746"/>
                  </a:lnTo>
                  <a:lnTo>
                    <a:pt x="340" y="797"/>
                  </a:lnTo>
                  <a:lnTo>
                    <a:pt x="328" y="847"/>
                  </a:lnTo>
                  <a:lnTo>
                    <a:pt x="310" y="895"/>
                  </a:lnTo>
                  <a:lnTo>
                    <a:pt x="288" y="941"/>
                  </a:lnTo>
                  <a:lnTo>
                    <a:pt x="263" y="985"/>
                  </a:lnTo>
                  <a:lnTo>
                    <a:pt x="232" y="1026"/>
                  </a:lnTo>
                  <a:lnTo>
                    <a:pt x="197" y="1065"/>
                  </a:lnTo>
                  <a:lnTo>
                    <a:pt x="158" y="1099"/>
                  </a:lnTo>
                  <a:lnTo>
                    <a:pt x="117" y="1130"/>
                  </a:lnTo>
                  <a:lnTo>
                    <a:pt x="117" y="2511"/>
                  </a:lnTo>
                  <a:lnTo>
                    <a:pt x="114" y="2530"/>
                  </a:lnTo>
                  <a:lnTo>
                    <a:pt x="106" y="2546"/>
                  </a:lnTo>
                  <a:lnTo>
                    <a:pt x="93" y="2559"/>
                  </a:lnTo>
                  <a:lnTo>
                    <a:pt x="77" y="2567"/>
                  </a:lnTo>
                  <a:lnTo>
                    <a:pt x="58" y="2570"/>
                  </a:lnTo>
                  <a:lnTo>
                    <a:pt x="40" y="2567"/>
                  </a:lnTo>
                  <a:lnTo>
                    <a:pt x="24" y="2559"/>
                  </a:lnTo>
                  <a:lnTo>
                    <a:pt x="12" y="2546"/>
                  </a:lnTo>
                  <a:lnTo>
                    <a:pt x="3" y="2530"/>
                  </a:lnTo>
                  <a:lnTo>
                    <a:pt x="0" y="2511"/>
                  </a:lnTo>
                  <a:lnTo>
                    <a:pt x="0" y="1098"/>
                  </a:lnTo>
                  <a:lnTo>
                    <a:pt x="2" y="1082"/>
                  </a:lnTo>
                  <a:lnTo>
                    <a:pt x="8" y="1068"/>
                  </a:lnTo>
                  <a:lnTo>
                    <a:pt x="17" y="1057"/>
                  </a:lnTo>
                  <a:lnTo>
                    <a:pt x="30" y="1047"/>
                  </a:lnTo>
                  <a:lnTo>
                    <a:pt x="70" y="1020"/>
                  </a:lnTo>
                  <a:lnTo>
                    <a:pt x="106" y="989"/>
                  </a:lnTo>
                  <a:lnTo>
                    <a:pt x="138" y="955"/>
                  </a:lnTo>
                  <a:lnTo>
                    <a:pt x="167" y="918"/>
                  </a:lnTo>
                  <a:lnTo>
                    <a:pt x="190" y="877"/>
                  </a:lnTo>
                  <a:lnTo>
                    <a:pt x="209" y="833"/>
                  </a:lnTo>
                  <a:lnTo>
                    <a:pt x="223" y="788"/>
                  </a:lnTo>
                  <a:lnTo>
                    <a:pt x="232" y="742"/>
                  </a:lnTo>
                  <a:lnTo>
                    <a:pt x="234" y="693"/>
                  </a:lnTo>
                  <a:lnTo>
                    <a:pt x="234" y="58"/>
                  </a:lnTo>
                  <a:lnTo>
                    <a:pt x="237" y="39"/>
                  </a:lnTo>
                  <a:lnTo>
                    <a:pt x="246" y="24"/>
                  </a:lnTo>
                  <a:lnTo>
                    <a:pt x="258" y="12"/>
                  </a:lnTo>
                  <a:lnTo>
                    <a:pt x="274" y="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9076679" y="4219575"/>
            <a:ext cx="577849" cy="581025"/>
            <a:chOff x="9075738" y="4219575"/>
            <a:chExt cx="577849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9253538" y="4402138"/>
              <a:ext cx="217487" cy="219075"/>
            </a:xfrm>
            <a:custGeom>
              <a:avLst/>
              <a:gdLst>
                <a:gd name="T0" fmla="*/ 1058 w 1373"/>
                <a:gd name="T1" fmla="*/ 1 h 1240"/>
                <a:gd name="T2" fmla="*/ 1077 w 1373"/>
                <a:gd name="T3" fmla="*/ 6 h 1240"/>
                <a:gd name="T4" fmla="*/ 1192 w 1373"/>
                <a:gd name="T5" fmla="*/ 107 h 1240"/>
                <a:gd name="T6" fmla="*/ 1209 w 1373"/>
                <a:gd name="T7" fmla="*/ 136 h 1240"/>
                <a:gd name="T8" fmla="*/ 1204 w 1373"/>
                <a:gd name="T9" fmla="*/ 168 h 1240"/>
                <a:gd name="T10" fmla="*/ 1180 w 1373"/>
                <a:gd name="T11" fmla="*/ 190 h 1240"/>
                <a:gd name="T12" fmla="*/ 1151 w 1373"/>
                <a:gd name="T13" fmla="*/ 197 h 1240"/>
                <a:gd name="T14" fmla="*/ 1123 w 1373"/>
                <a:gd name="T15" fmla="*/ 190 h 1240"/>
                <a:gd name="T16" fmla="*/ 1050 w 1373"/>
                <a:gd name="T17" fmla="*/ 127 h 1240"/>
                <a:gd name="T18" fmla="*/ 944 w 1373"/>
                <a:gd name="T19" fmla="*/ 330 h 1240"/>
                <a:gd name="T20" fmla="*/ 961 w 1373"/>
                <a:gd name="T21" fmla="*/ 360 h 1240"/>
                <a:gd name="T22" fmla="*/ 955 w 1373"/>
                <a:gd name="T23" fmla="*/ 391 h 1240"/>
                <a:gd name="T24" fmla="*/ 932 w 1373"/>
                <a:gd name="T25" fmla="*/ 413 h 1240"/>
                <a:gd name="T26" fmla="*/ 903 w 1373"/>
                <a:gd name="T27" fmla="*/ 420 h 1240"/>
                <a:gd name="T28" fmla="*/ 874 w 1373"/>
                <a:gd name="T29" fmla="*/ 413 h 1240"/>
                <a:gd name="T30" fmla="*/ 802 w 1373"/>
                <a:gd name="T31" fmla="*/ 350 h 1240"/>
                <a:gd name="T32" fmla="*/ 697 w 1373"/>
                <a:gd name="T33" fmla="*/ 554 h 1240"/>
                <a:gd name="T34" fmla="*/ 713 w 1373"/>
                <a:gd name="T35" fmla="*/ 583 h 1240"/>
                <a:gd name="T36" fmla="*/ 708 w 1373"/>
                <a:gd name="T37" fmla="*/ 616 h 1240"/>
                <a:gd name="T38" fmla="*/ 684 w 1373"/>
                <a:gd name="T39" fmla="*/ 638 h 1240"/>
                <a:gd name="T40" fmla="*/ 656 w 1373"/>
                <a:gd name="T41" fmla="*/ 645 h 1240"/>
                <a:gd name="T42" fmla="*/ 627 w 1373"/>
                <a:gd name="T43" fmla="*/ 638 h 1240"/>
                <a:gd name="T44" fmla="*/ 554 w 1373"/>
                <a:gd name="T45" fmla="*/ 574 h 1240"/>
                <a:gd name="T46" fmla="*/ 448 w 1373"/>
                <a:gd name="T47" fmla="*/ 779 h 1240"/>
                <a:gd name="T48" fmla="*/ 465 w 1373"/>
                <a:gd name="T49" fmla="*/ 808 h 1240"/>
                <a:gd name="T50" fmla="*/ 459 w 1373"/>
                <a:gd name="T51" fmla="*/ 839 h 1240"/>
                <a:gd name="T52" fmla="*/ 436 w 1373"/>
                <a:gd name="T53" fmla="*/ 861 h 1240"/>
                <a:gd name="T54" fmla="*/ 407 w 1373"/>
                <a:gd name="T55" fmla="*/ 868 h 1240"/>
                <a:gd name="T56" fmla="*/ 378 w 1373"/>
                <a:gd name="T57" fmla="*/ 861 h 1240"/>
                <a:gd name="T58" fmla="*/ 306 w 1373"/>
                <a:gd name="T59" fmla="*/ 799 h 1240"/>
                <a:gd name="T60" fmla="*/ 324 w 1373"/>
                <a:gd name="T61" fmla="*/ 1114 h 1240"/>
                <a:gd name="T62" fmla="*/ 1290 w 1373"/>
                <a:gd name="T63" fmla="*/ 246 h 1240"/>
                <a:gd name="T64" fmla="*/ 1324 w 1373"/>
                <a:gd name="T65" fmla="*/ 241 h 1240"/>
                <a:gd name="T66" fmla="*/ 1358 w 1373"/>
                <a:gd name="T67" fmla="*/ 255 h 1240"/>
                <a:gd name="T68" fmla="*/ 1373 w 1373"/>
                <a:gd name="T69" fmla="*/ 284 h 1240"/>
                <a:gd name="T70" fmla="*/ 1368 w 1373"/>
                <a:gd name="T71" fmla="*/ 316 h 1240"/>
                <a:gd name="T72" fmla="*/ 365 w 1373"/>
                <a:gd name="T73" fmla="*/ 1225 h 1240"/>
                <a:gd name="T74" fmla="*/ 340 w 1373"/>
                <a:gd name="T75" fmla="*/ 1239 h 1240"/>
                <a:gd name="T76" fmla="*/ 310 w 1373"/>
                <a:gd name="T77" fmla="*/ 1239 h 1240"/>
                <a:gd name="T78" fmla="*/ 283 w 1373"/>
                <a:gd name="T79" fmla="*/ 1225 h 1240"/>
                <a:gd name="T80" fmla="*/ 8 w 1373"/>
                <a:gd name="T81" fmla="*/ 974 h 1240"/>
                <a:gd name="T82" fmla="*/ 0 w 1373"/>
                <a:gd name="T83" fmla="*/ 948 h 1240"/>
                <a:gd name="T84" fmla="*/ 8 w 1373"/>
                <a:gd name="T85" fmla="*/ 922 h 1240"/>
                <a:gd name="T86" fmla="*/ 1008 w 1373"/>
                <a:gd name="T87" fmla="*/ 15 h 1240"/>
                <a:gd name="T88" fmla="*/ 1039 w 1373"/>
                <a:gd name="T89" fmla="*/ 1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73" h="1240">
                  <a:moveTo>
                    <a:pt x="1056" y="0"/>
                  </a:moveTo>
                  <a:lnTo>
                    <a:pt x="1058" y="1"/>
                  </a:lnTo>
                  <a:lnTo>
                    <a:pt x="1062" y="1"/>
                  </a:lnTo>
                  <a:lnTo>
                    <a:pt x="1077" y="6"/>
                  </a:lnTo>
                  <a:lnTo>
                    <a:pt x="1092" y="16"/>
                  </a:lnTo>
                  <a:lnTo>
                    <a:pt x="1192" y="107"/>
                  </a:lnTo>
                  <a:lnTo>
                    <a:pt x="1204" y="120"/>
                  </a:lnTo>
                  <a:lnTo>
                    <a:pt x="1209" y="136"/>
                  </a:lnTo>
                  <a:lnTo>
                    <a:pt x="1209" y="152"/>
                  </a:lnTo>
                  <a:lnTo>
                    <a:pt x="1204" y="168"/>
                  </a:lnTo>
                  <a:lnTo>
                    <a:pt x="1192" y="181"/>
                  </a:lnTo>
                  <a:lnTo>
                    <a:pt x="1180" y="190"/>
                  </a:lnTo>
                  <a:lnTo>
                    <a:pt x="1166" y="195"/>
                  </a:lnTo>
                  <a:lnTo>
                    <a:pt x="1151" y="197"/>
                  </a:lnTo>
                  <a:lnTo>
                    <a:pt x="1137" y="195"/>
                  </a:lnTo>
                  <a:lnTo>
                    <a:pt x="1123" y="190"/>
                  </a:lnTo>
                  <a:lnTo>
                    <a:pt x="1110" y="181"/>
                  </a:lnTo>
                  <a:lnTo>
                    <a:pt x="1050" y="127"/>
                  </a:lnTo>
                  <a:lnTo>
                    <a:pt x="884" y="276"/>
                  </a:lnTo>
                  <a:lnTo>
                    <a:pt x="944" y="330"/>
                  </a:lnTo>
                  <a:lnTo>
                    <a:pt x="955" y="344"/>
                  </a:lnTo>
                  <a:lnTo>
                    <a:pt x="961" y="360"/>
                  </a:lnTo>
                  <a:lnTo>
                    <a:pt x="961" y="376"/>
                  </a:lnTo>
                  <a:lnTo>
                    <a:pt x="955" y="391"/>
                  </a:lnTo>
                  <a:lnTo>
                    <a:pt x="945" y="405"/>
                  </a:lnTo>
                  <a:lnTo>
                    <a:pt x="932" y="413"/>
                  </a:lnTo>
                  <a:lnTo>
                    <a:pt x="918" y="418"/>
                  </a:lnTo>
                  <a:lnTo>
                    <a:pt x="903" y="420"/>
                  </a:lnTo>
                  <a:lnTo>
                    <a:pt x="889" y="418"/>
                  </a:lnTo>
                  <a:lnTo>
                    <a:pt x="874" y="413"/>
                  </a:lnTo>
                  <a:lnTo>
                    <a:pt x="862" y="405"/>
                  </a:lnTo>
                  <a:lnTo>
                    <a:pt x="802" y="350"/>
                  </a:lnTo>
                  <a:lnTo>
                    <a:pt x="637" y="500"/>
                  </a:lnTo>
                  <a:lnTo>
                    <a:pt x="697" y="554"/>
                  </a:lnTo>
                  <a:lnTo>
                    <a:pt x="708" y="568"/>
                  </a:lnTo>
                  <a:lnTo>
                    <a:pt x="713" y="583"/>
                  </a:lnTo>
                  <a:lnTo>
                    <a:pt x="713" y="599"/>
                  </a:lnTo>
                  <a:lnTo>
                    <a:pt x="708" y="616"/>
                  </a:lnTo>
                  <a:lnTo>
                    <a:pt x="697" y="629"/>
                  </a:lnTo>
                  <a:lnTo>
                    <a:pt x="684" y="638"/>
                  </a:lnTo>
                  <a:lnTo>
                    <a:pt x="670" y="643"/>
                  </a:lnTo>
                  <a:lnTo>
                    <a:pt x="656" y="645"/>
                  </a:lnTo>
                  <a:lnTo>
                    <a:pt x="640" y="643"/>
                  </a:lnTo>
                  <a:lnTo>
                    <a:pt x="627" y="638"/>
                  </a:lnTo>
                  <a:lnTo>
                    <a:pt x="615" y="629"/>
                  </a:lnTo>
                  <a:lnTo>
                    <a:pt x="554" y="574"/>
                  </a:lnTo>
                  <a:lnTo>
                    <a:pt x="388" y="724"/>
                  </a:lnTo>
                  <a:lnTo>
                    <a:pt x="448" y="779"/>
                  </a:lnTo>
                  <a:lnTo>
                    <a:pt x="459" y="792"/>
                  </a:lnTo>
                  <a:lnTo>
                    <a:pt x="465" y="808"/>
                  </a:lnTo>
                  <a:lnTo>
                    <a:pt x="465" y="824"/>
                  </a:lnTo>
                  <a:lnTo>
                    <a:pt x="459" y="839"/>
                  </a:lnTo>
                  <a:lnTo>
                    <a:pt x="448" y="853"/>
                  </a:lnTo>
                  <a:lnTo>
                    <a:pt x="436" y="861"/>
                  </a:lnTo>
                  <a:lnTo>
                    <a:pt x="423" y="867"/>
                  </a:lnTo>
                  <a:lnTo>
                    <a:pt x="407" y="868"/>
                  </a:lnTo>
                  <a:lnTo>
                    <a:pt x="393" y="867"/>
                  </a:lnTo>
                  <a:lnTo>
                    <a:pt x="378" y="861"/>
                  </a:lnTo>
                  <a:lnTo>
                    <a:pt x="366" y="853"/>
                  </a:lnTo>
                  <a:lnTo>
                    <a:pt x="306" y="799"/>
                  </a:lnTo>
                  <a:lnTo>
                    <a:pt x="141" y="948"/>
                  </a:lnTo>
                  <a:lnTo>
                    <a:pt x="324" y="1114"/>
                  </a:lnTo>
                  <a:lnTo>
                    <a:pt x="1275" y="255"/>
                  </a:lnTo>
                  <a:lnTo>
                    <a:pt x="1290" y="246"/>
                  </a:lnTo>
                  <a:lnTo>
                    <a:pt x="1307" y="241"/>
                  </a:lnTo>
                  <a:lnTo>
                    <a:pt x="1324" y="241"/>
                  </a:lnTo>
                  <a:lnTo>
                    <a:pt x="1342" y="246"/>
                  </a:lnTo>
                  <a:lnTo>
                    <a:pt x="1358" y="255"/>
                  </a:lnTo>
                  <a:lnTo>
                    <a:pt x="1368" y="269"/>
                  </a:lnTo>
                  <a:lnTo>
                    <a:pt x="1373" y="284"/>
                  </a:lnTo>
                  <a:lnTo>
                    <a:pt x="1373" y="301"/>
                  </a:lnTo>
                  <a:lnTo>
                    <a:pt x="1368" y="316"/>
                  </a:lnTo>
                  <a:lnTo>
                    <a:pt x="1358" y="330"/>
                  </a:lnTo>
                  <a:lnTo>
                    <a:pt x="365" y="1225"/>
                  </a:lnTo>
                  <a:lnTo>
                    <a:pt x="353" y="1233"/>
                  </a:lnTo>
                  <a:lnTo>
                    <a:pt x="340" y="1239"/>
                  </a:lnTo>
                  <a:lnTo>
                    <a:pt x="324" y="1240"/>
                  </a:lnTo>
                  <a:lnTo>
                    <a:pt x="310" y="1239"/>
                  </a:lnTo>
                  <a:lnTo>
                    <a:pt x="295" y="1233"/>
                  </a:lnTo>
                  <a:lnTo>
                    <a:pt x="283" y="1225"/>
                  </a:lnTo>
                  <a:lnTo>
                    <a:pt x="17" y="985"/>
                  </a:lnTo>
                  <a:lnTo>
                    <a:pt x="8" y="974"/>
                  </a:lnTo>
                  <a:lnTo>
                    <a:pt x="2" y="962"/>
                  </a:lnTo>
                  <a:lnTo>
                    <a:pt x="0" y="948"/>
                  </a:lnTo>
                  <a:lnTo>
                    <a:pt x="2" y="934"/>
                  </a:lnTo>
                  <a:lnTo>
                    <a:pt x="8" y="922"/>
                  </a:lnTo>
                  <a:lnTo>
                    <a:pt x="17" y="911"/>
                  </a:lnTo>
                  <a:lnTo>
                    <a:pt x="1008" y="15"/>
                  </a:lnTo>
                  <a:lnTo>
                    <a:pt x="1023" y="6"/>
                  </a:lnTo>
                  <a:lnTo>
                    <a:pt x="1039" y="1"/>
                  </a:lnTo>
                  <a:lnTo>
                    <a:pt x="10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5"/>
            <p:cNvSpPr>
              <a:spLocks noEditPoints="1"/>
            </p:cNvSpPr>
            <p:nvPr/>
          </p:nvSpPr>
          <p:spPr bwMode="auto">
            <a:xfrm>
              <a:off x="9209088" y="4279900"/>
              <a:ext cx="385762" cy="385763"/>
            </a:xfrm>
            <a:custGeom>
              <a:avLst/>
              <a:gdLst>
                <a:gd name="T0" fmla="*/ 1578 w 2431"/>
                <a:gd name="T1" fmla="*/ 307 h 2195"/>
                <a:gd name="T2" fmla="*/ 133 w 2431"/>
                <a:gd name="T3" fmla="*/ 1612 h 2195"/>
                <a:gd name="T4" fmla="*/ 122 w 2431"/>
                <a:gd name="T5" fmla="*/ 1625 h 2195"/>
                <a:gd name="T6" fmla="*/ 116 w 2431"/>
                <a:gd name="T7" fmla="*/ 1641 h 2195"/>
                <a:gd name="T8" fmla="*/ 116 w 2431"/>
                <a:gd name="T9" fmla="*/ 1657 h 2195"/>
                <a:gd name="T10" fmla="*/ 122 w 2431"/>
                <a:gd name="T11" fmla="*/ 1672 h 2195"/>
                <a:gd name="T12" fmla="*/ 133 w 2431"/>
                <a:gd name="T13" fmla="*/ 1686 h 2195"/>
                <a:gd name="T14" fmla="*/ 563 w 2431"/>
                <a:gd name="T15" fmla="*/ 2074 h 2195"/>
                <a:gd name="T16" fmla="*/ 575 w 2431"/>
                <a:gd name="T17" fmla="*/ 2083 h 2195"/>
                <a:gd name="T18" fmla="*/ 589 w 2431"/>
                <a:gd name="T19" fmla="*/ 2088 h 2195"/>
                <a:gd name="T20" fmla="*/ 604 w 2431"/>
                <a:gd name="T21" fmla="*/ 2090 h 2195"/>
                <a:gd name="T22" fmla="*/ 620 w 2431"/>
                <a:gd name="T23" fmla="*/ 2088 h 2195"/>
                <a:gd name="T24" fmla="*/ 633 w 2431"/>
                <a:gd name="T25" fmla="*/ 2083 h 2195"/>
                <a:gd name="T26" fmla="*/ 645 w 2431"/>
                <a:gd name="T27" fmla="*/ 2074 h 2195"/>
                <a:gd name="T28" fmla="*/ 2091 w 2431"/>
                <a:gd name="T29" fmla="*/ 770 h 2195"/>
                <a:gd name="T30" fmla="*/ 1578 w 2431"/>
                <a:gd name="T31" fmla="*/ 307 h 2195"/>
                <a:gd name="T32" fmla="*/ 1388 w 2431"/>
                <a:gd name="T33" fmla="*/ 0 h 2195"/>
                <a:gd name="T34" fmla="*/ 1405 w 2431"/>
                <a:gd name="T35" fmla="*/ 5 h 2195"/>
                <a:gd name="T36" fmla="*/ 1420 w 2431"/>
                <a:gd name="T37" fmla="*/ 15 h 2195"/>
                <a:gd name="T38" fmla="*/ 2414 w 2431"/>
                <a:gd name="T39" fmla="*/ 912 h 2195"/>
                <a:gd name="T40" fmla="*/ 2425 w 2431"/>
                <a:gd name="T41" fmla="*/ 926 h 2195"/>
                <a:gd name="T42" fmla="*/ 2431 w 2431"/>
                <a:gd name="T43" fmla="*/ 942 h 2195"/>
                <a:gd name="T44" fmla="*/ 2431 w 2431"/>
                <a:gd name="T45" fmla="*/ 958 h 2195"/>
                <a:gd name="T46" fmla="*/ 2425 w 2431"/>
                <a:gd name="T47" fmla="*/ 973 h 2195"/>
                <a:gd name="T48" fmla="*/ 2414 w 2431"/>
                <a:gd name="T49" fmla="*/ 987 h 2195"/>
                <a:gd name="T50" fmla="*/ 2402 w 2431"/>
                <a:gd name="T51" fmla="*/ 995 h 2195"/>
                <a:gd name="T52" fmla="*/ 2387 w 2431"/>
                <a:gd name="T53" fmla="*/ 1000 h 2195"/>
                <a:gd name="T54" fmla="*/ 2373 w 2431"/>
                <a:gd name="T55" fmla="*/ 1002 h 2195"/>
                <a:gd name="T56" fmla="*/ 2357 w 2431"/>
                <a:gd name="T57" fmla="*/ 1000 h 2195"/>
                <a:gd name="T58" fmla="*/ 2344 w 2431"/>
                <a:gd name="T59" fmla="*/ 995 h 2195"/>
                <a:gd name="T60" fmla="*/ 2332 w 2431"/>
                <a:gd name="T61" fmla="*/ 987 h 2195"/>
                <a:gd name="T62" fmla="*/ 2173 w 2431"/>
                <a:gd name="T63" fmla="*/ 844 h 2195"/>
                <a:gd name="T64" fmla="*/ 728 w 2431"/>
                <a:gd name="T65" fmla="*/ 2149 h 2195"/>
                <a:gd name="T66" fmla="*/ 707 w 2431"/>
                <a:gd name="T67" fmla="*/ 2165 h 2195"/>
                <a:gd name="T68" fmla="*/ 684 w 2431"/>
                <a:gd name="T69" fmla="*/ 2178 h 2195"/>
                <a:gd name="T70" fmla="*/ 658 w 2431"/>
                <a:gd name="T71" fmla="*/ 2187 h 2195"/>
                <a:gd name="T72" fmla="*/ 632 w 2431"/>
                <a:gd name="T73" fmla="*/ 2193 h 2195"/>
                <a:gd name="T74" fmla="*/ 604 w 2431"/>
                <a:gd name="T75" fmla="*/ 2195 h 2195"/>
                <a:gd name="T76" fmla="*/ 576 w 2431"/>
                <a:gd name="T77" fmla="*/ 2193 h 2195"/>
                <a:gd name="T78" fmla="*/ 550 w 2431"/>
                <a:gd name="T79" fmla="*/ 2187 h 2195"/>
                <a:gd name="T80" fmla="*/ 525 w 2431"/>
                <a:gd name="T81" fmla="*/ 2178 h 2195"/>
                <a:gd name="T82" fmla="*/ 502 w 2431"/>
                <a:gd name="T83" fmla="*/ 2165 h 2195"/>
                <a:gd name="T84" fmla="*/ 481 w 2431"/>
                <a:gd name="T85" fmla="*/ 2149 h 2195"/>
                <a:gd name="T86" fmla="*/ 49 w 2431"/>
                <a:gd name="T87" fmla="*/ 1760 h 2195"/>
                <a:gd name="T88" fmla="*/ 30 w 2431"/>
                <a:gd name="T89" fmla="*/ 1738 h 2195"/>
                <a:gd name="T90" fmla="*/ 14 w 2431"/>
                <a:gd name="T91" fmla="*/ 1714 h 2195"/>
                <a:gd name="T92" fmla="*/ 4 w 2431"/>
                <a:gd name="T93" fmla="*/ 1689 h 2195"/>
                <a:gd name="T94" fmla="*/ 0 w 2431"/>
                <a:gd name="T95" fmla="*/ 1662 h 2195"/>
                <a:gd name="T96" fmla="*/ 0 w 2431"/>
                <a:gd name="T97" fmla="*/ 1635 h 2195"/>
                <a:gd name="T98" fmla="*/ 4 w 2431"/>
                <a:gd name="T99" fmla="*/ 1609 h 2195"/>
                <a:gd name="T100" fmla="*/ 14 w 2431"/>
                <a:gd name="T101" fmla="*/ 1583 h 2195"/>
                <a:gd name="T102" fmla="*/ 30 w 2431"/>
                <a:gd name="T103" fmla="*/ 1559 h 2195"/>
                <a:gd name="T104" fmla="*/ 49 w 2431"/>
                <a:gd name="T105" fmla="*/ 1537 h 2195"/>
                <a:gd name="T106" fmla="*/ 1496 w 2431"/>
                <a:gd name="T107" fmla="*/ 233 h 2195"/>
                <a:gd name="T108" fmla="*/ 1337 w 2431"/>
                <a:gd name="T109" fmla="*/ 89 h 2195"/>
                <a:gd name="T110" fmla="*/ 1327 w 2431"/>
                <a:gd name="T111" fmla="*/ 76 h 2195"/>
                <a:gd name="T112" fmla="*/ 1322 w 2431"/>
                <a:gd name="T113" fmla="*/ 60 h 2195"/>
                <a:gd name="T114" fmla="*/ 1322 w 2431"/>
                <a:gd name="T115" fmla="*/ 44 h 2195"/>
                <a:gd name="T116" fmla="*/ 1327 w 2431"/>
                <a:gd name="T117" fmla="*/ 29 h 2195"/>
                <a:gd name="T118" fmla="*/ 1337 w 2431"/>
                <a:gd name="T119" fmla="*/ 15 h 2195"/>
                <a:gd name="T120" fmla="*/ 1353 w 2431"/>
                <a:gd name="T121" fmla="*/ 5 h 2195"/>
                <a:gd name="T122" fmla="*/ 1369 w 2431"/>
                <a:gd name="T123" fmla="*/ 0 h 2195"/>
                <a:gd name="T124" fmla="*/ 1388 w 2431"/>
                <a:gd name="T125" fmla="*/ 0 h 2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1" h="2195">
                  <a:moveTo>
                    <a:pt x="1578" y="307"/>
                  </a:moveTo>
                  <a:lnTo>
                    <a:pt x="133" y="1612"/>
                  </a:lnTo>
                  <a:lnTo>
                    <a:pt x="122" y="1625"/>
                  </a:lnTo>
                  <a:lnTo>
                    <a:pt x="116" y="1641"/>
                  </a:lnTo>
                  <a:lnTo>
                    <a:pt x="116" y="1657"/>
                  </a:lnTo>
                  <a:lnTo>
                    <a:pt x="122" y="1672"/>
                  </a:lnTo>
                  <a:lnTo>
                    <a:pt x="133" y="1686"/>
                  </a:lnTo>
                  <a:lnTo>
                    <a:pt x="563" y="2074"/>
                  </a:lnTo>
                  <a:lnTo>
                    <a:pt x="575" y="2083"/>
                  </a:lnTo>
                  <a:lnTo>
                    <a:pt x="589" y="2088"/>
                  </a:lnTo>
                  <a:lnTo>
                    <a:pt x="604" y="2090"/>
                  </a:lnTo>
                  <a:lnTo>
                    <a:pt x="620" y="2088"/>
                  </a:lnTo>
                  <a:lnTo>
                    <a:pt x="633" y="2083"/>
                  </a:lnTo>
                  <a:lnTo>
                    <a:pt x="645" y="2074"/>
                  </a:lnTo>
                  <a:lnTo>
                    <a:pt x="2091" y="770"/>
                  </a:lnTo>
                  <a:lnTo>
                    <a:pt x="1578" y="307"/>
                  </a:lnTo>
                  <a:close/>
                  <a:moveTo>
                    <a:pt x="1388" y="0"/>
                  </a:moveTo>
                  <a:lnTo>
                    <a:pt x="1405" y="5"/>
                  </a:lnTo>
                  <a:lnTo>
                    <a:pt x="1420" y="15"/>
                  </a:lnTo>
                  <a:lnTo>
                    <a:pt x="2414" y="912"/>
                  </a:lnTo>
                  <a:lnTo>
                    <a:pt x="2425" y="926"/>
                  </a:lnTo>
                  <a:lnTo>
                    <a:pt x="2431" y="942"/>
                  </a:lnTo>
                  <a:lnTo>
                    <a:pt x="2431" y="958"/>
                  </a:lnTo>
                  <a:lnTo>
                    <a:pt x="2425" y="973"/>
                  </a:lnTo>
                  <a:lnTo>
                    <a:pt x="2414" y="987"/>
                  </a:lnTo>
                  <a:lnTo>
                    <a:pt x="2402" y="995"/>
                  </a:lnTo>
                  <a:lnTo>
                    <a:pt x="2387" y="1000"/>
                  </a:lnTo>
                  <a:lnTo>
                    <a:pt x="2373" y="1002"/>
                  </a:lnTo>
                  <a:lnTo>
                    <a:pt x="2357" y="1000"/>
                  </a:lnTo>
                  <a:lnTo>
                    <a:pt x="2344" y="995"/>
                  </a:lnTo>
                  <a:lnTo>
                    <a:pt x="2332" y="987"/>
                  </a:lnTo>
                  <a:lnTo>
                    <a:pt x="2173" y="844"/>
                  </a:lnTo>
                  <a:lnTo>
                    <a:pt x="728" y="2149"/>
                  </a:lnTo>
                  <a:lnTo>
                    <a:pt x="707" y="2165"/>
                  </a:lnTo>
                  <a:lnTo>
                    <a:pt x="684" y="2178"/>
                  </a:lnTo>
                  <a:lnTo>
                    <a:pt x="658" y="2187"/>
                  </a:lnTo>
                  <a:lnTo>
                    <a:pt x="632" y="2193"/>
                  </a:lnTo>
                  <a:lnTo>
                    <a:pt x="604" y="2195"/>
                  </a:lnTo>
                  <a:lnTo>
                    <a:pt x="576" y="2193"/>
                  </a:lnTo>
                  <a:lnTo>
                    <a:pt x="550" y="2187"/>
                  </a:lnTo>
                  <a:lnTo>
                    <a:pt x="525" y="2178"/>
                  </a:lnTo>
                  <a:lnTo>
                    <a:pt x="502" y="2165"/>
                  </a:lnTo>
                  <a:lnTo>
                    <a:pt x="481" y="2149"/>
                  </a:lnTo>
                  <a:lnTo>
                    <a:pt x="49" y="1760"/>
                  </a:lnTo>
                  <a:lnTo>
                    <a:pt x="30" y="1738"/>
                  </a:lnTo>
                  <a:lnTo>
                    <a:pt x="14" y="1714"/>
                  </a:lnTo>
                  <a:lnTo>
                    <a:pt x="4" y="1689"/>
                  </a:lnTo>
                  <a:lnTo>
                    <a:pt x="0" y="1662"/>
                  </a:lnTo>
                  <a:lnTo>
                    <a:pt x="0" y="1635"/>
                  </a:lnTo>
                  <a:lnTo>
                    <a:pt x="4" y="1609"/>
                  </a:lnTo>
                  <a:lnTo>
                    <a:pt x="14" y="1583"/>
                  </a:lnTo>
                  <a:lnTo>
                    <a:pt x="30" y="1559"/>
                  </a:lnTo>
                  <a:lnTo>
                    <a:pt x="49" y="1537"/>
                  </a:lnTo>
                  <a:lnTo>
                    <a:pt x="1496" y="233"/>
                  </a:lnTo>
                  <a:lnTo>
                    <a:pt x="1337" y="89"/>
                  </a:lnTo>
                  <a:lnTo>
                    <a:pt x="1327" y="76"/>
                  </a:lnTo>
                  <a:lnTo>
                    <a:pt x="1322" y="60"/>
                  </a:lnTo>
                  <a:lnTo>
                    <a:pt x="1322" y="44"/>
                  </a:lnTo>
                  <a:lnTo>
                    <a:pt x="1327" y="29"/>
                  </a:lnTo>
                  <a:lnTo>
                    <a:pt x="1337" y="15"/>
                  </a:lnTo>
                  <a:lnTo>
                    <a:pt x="1353" y="5"/>
                  </a:lnTo>
                  <a:lnTo>
                    <a:pt x="1369" y="0"/>
                  </a:lnTo>
                  <a:lnTo>
                    <a:pt x="1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6"/>
            <p:cNvSpPr>
              <a:spLocks/>
            </p:cNvSpPr>
            <p:nvPr/>
          </p:nvSpPr>
          <p:spPr bwMode="auto">
            <a:xfrm>
              <a:off x="9502775" y="4219575"/>
              <a:ext cx="150812" cy="152400"/>
            </a:xfrm>
            <a:custGeom>
              <a:avLst/>
              <a:gdLst>
                <a:gd name="T0" fmla="*/ 265 w 958"/>
                <a:gd name="T1" fmla="*/ 0 h 866"/>
                <a:gd name="T2" fmla="*/ 283 w 958"/>
                <a:gd name="T3" fmla="*/ 0 h 866"/>
                <a:gd name="T4" fmla="*/ 300 w 958"/>
                <a:gd name="T5" fmla="*/ 5 h 866"/>
                <a:gd name="T6" fmla="*/ 315 w 958"/>
                <a:gd name="T7" fmla="*/ 14 h 866"/>
                <a:gd name="T8" fmla="*/ 943 w 958"/>
                <a:gd name="T9" fmla="*/ 581 h 866"/>
                <a:gd name="T10" fmla="*/ 954 w 958"/>
                <a:gd name="T11" fmla="*/ 595 h 866"/>
                <a:gd name="T12" fmla="*/ 958 w 958"/>
                <a:gd name="T13" fmla="*/ 610 h 866"/>
                <a:gd name="T14" fmla="*/ 958 w 958"/>
                <a:gd name="T15" fmla="*/ 627 h 866"/>
                <a:gd name="T16" fmla="*/ 954 w 958"/>
                <a:gd name="T17" fmla="*/ 642 h 866"/>
                <a:gd name="T18" fmla="*/ 943 w 958"/>
                <a:gd name="T19" fmla="*/ 656 h 866"/>
                <a:gd name="T20" fmla="*/ 931 w 958"/>
                <a:gd name="T21" fmla="*/ 664 h 866"/>
                <a:gd name="T22" fmla="*/ 916 w 958"/>
                <a:gd name="T23" fmla="*/ 669 h 866"/>
                <a:gd name="T24" fmla="*/ 902 w 958"/>
                <a:gd name="T25" fmla="*/ 671 h 866"/>
                <a:gd name="T26" fmla="*/ 886 w 958"/>
                <a:gd name="T27" fmla="*/ 669 h 866"/>
                <a:gd name="T28" fmla="*/ 873 w 958"/>
                <a:gd name="T29" fmla="*/ 664 h 866"/>
                <a:gd name="T30" fmla="*/ 860 w 958"/>
                <a:gd name="T31" fmla="*/ 656 h 866"/>
                <a:gd name="T32" fmla="*/ 724 w 958"/>
                <a:gd name="T33" fmla="*/ 532 h 866"/>
                <a:gd name="T34" fmla="*/ 372 w 958"/>
                <a:gd name="T35" fmla="*/ 850 h 866"/>
                <a:gd name="T36" fmla="*/ 360 w 958"/>
                <a:gd name="T37" fmla="*/ 859 h 866"/>
                <a:gd name="T38" fmla="*/ 346 w 958"/>
                <a:gd name="T39" fmla="*/ 864 h 866"/>
                <a:gd name="T40" fmla="*/ 331 w 958"/>
                <a:gd name="T41" fmla="*/ 866 h 866"/>
                <a:gd name="T42" fmla="*/ 316 w 958"/>
                <a:gd name="T43" fmla="*/ 864 h 866"/>
                <a:gd name="T44" fmla="*/ 302 w 958"/>
                <a:gd name="T45" fmla="*/ 859 h 866"/>
                <a:gd name="T46" fmla="*/ 290 w 958"/>
                <a:gd name="T47" fmla="*/ 850 h 866"/>
                <a:gd name="T48" fmla="*/ 279 w 958"/>
                <a:gd name="T49" fmla="*/ 837 h 866"/>
                <a:gd name="T50" fmla="*/ 273 w 958"/>
                <a:gd name="T51" fmla="*/ 821 h 866"/>
                <a:gd name="T52" fmla="*/ 273 w 958"/>
                <a:gd name="T53" fmla="*/ 805 h 866"/>
                <a:gd name="T54" fmla="*/ 279 w 958"/>
                <a:gd name="T55" fmla="*/ 790 h 866"/>
                <a:gd name="T56" fmla="*/ 290 w 958"/>
                <a:gd name="T57" fmla="*/ 776 h 866"/>
                <a:gd name="T58" fmla="*/ 641 w 958"/>
                <a:gd name="T59" fmla="*/ 458 h 866"/>
                <a:gd name="T60" fmla="*/ 450 w 958"/>
                <a:gd name="T61" fmla="*/ 286 h 866"/>
                <a:gd name="T62" fmla="*/ 99 w 958"/>
                <a:gd name="T63" fmla="*/ 604 h 866"/>
                <a:gd name="T64" fmla="*/ 87 w 958"/>
                <a:gd name="T65" fmla="*/ 612 h 866"/>
                <a:gd name="T66" fmla="*/ 72 w 958"/>
                <a:gd name="T67" fmla="*/ 618 h 866"/>
                <a:gd name="T68" fmla="*/ 58 w 958"/>
                <a:gd name="T69" fmla="*/ 619 h 866"/>
                <a:gd name="T70" fmla="*/ 43 w 958"/>
                <a:gd name="T71" fmla="*/ 618 h 866"/>
                <a:gd name="T72" fmla="*/ 29 w 958"/>
                <a:gd name="T73" fmla="*/ 612 h 866"/>
                <a:gd name="T74" fmla="*/ 17 w 958"/>
                <a:gd name="T75" fmla="*/ 604 h 866"/>
                <a:gd name="T76" fmla="*/ 6 w 958"/>
                <a:gd name="T77" fmla="*/ 590 h 866"/>
                <a:gd name="T78" fmla="*/ 0 w 958"/>
                <a:gd name="T79" fmla="*/ 575 h 866"/>
                <a:gd name="T80" fmla="*/ 0 w 958"/>
                <a:gd name="T81" fmla="*/ 559 h 866"/>
                <a:gd name="T82" fmla="*/ 6 w 958"/>
                <a:gd name="T83" fmla="*/ 542 h 866"/>
                <a:gd name="T84" fmla="*/ 17 w 958"/>
                <a:gd name="T85" fmla="*/ 529 h 866"/>
                <a:gd name="T86" fmla="*/ 368 w 958"/>
                <a:gd name="T87" fmla="*/ 211 h 866"/>
                <a:gd name="T88" fmla="*/ 232 w 958"/>
                <a:gd name="T89" fmla="*/ 89 h 866"/>
                <a:gd name="T90" fmla="*/ 222 w 958"/>
                <a:gd name="T91" fmla="*/ 75 h 866"/>
                <a:gd name="T92" fmla="*/ 216 w 958"/>
                <a:gd name="T93" fmla="*/ 60 h 866"/>
                <a:gd name="T94" fmla="*/ 216 w 958"/>
                <a:gd name="T95" fmla="*/ 43 h 866"/>
                <a:gd name="T96" fmla="*/ 222 w 958"/>
                <a:gd name="T97" fmla="*/ 28 h 866"/>
                <a:gd name="T98" fmla="*/ 232 w 958"/>
                <a:gd name="T99" fmla="*/ 14 h 866"/>
                <a:gd name="T100" fmla="*/ 248 w 958"/>
                <a:gd name="T101" fmla="*/ 5 h 866"/>
                <a:gd name="T102" fmla="*/ 265 w 958"/>
                <a:gd name="T103" fmla="*/ 0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8" h="866">
                  <a:moveTo>
                    <a:pt x="265" y="0"/>
                  </a:moveTo>
                  <a:lnTo>
                    <a:pt x="283" y="0"/>
                  </a:lnTo>
                  <a:lnTo>
                    <a:pt x="300" y="5"/>
                  </a:lnTo>
                  <a:lnTo>
                    <a:pt x="315" y="14"/>
                  </a:lnTo>
                  <a:lnTo>
                    <a:pt x="943" y="581"/>
                  </a:lnTo>
                  <a:lnTo>
                    <a:pt x="954" y="595"/>
                  </a:lnTo>
                  <a:lnTo>
                    <a:pt x="958" y="610"/>
                  </a:lnTo>
                  <a:lnTo>
                    <a:pt x="958" y="627"/>
                  </a:lnTo>
                  <a:lnTo>
                    <a:pt x="954" y="642"/>
                  </a:lnTo>
                  <a:lnTo>
                    <a:pt x="943" y="656"/>
                  </a:lnTo>
                  <a:lnTo>
                    <a:pt x="931" y="664"/>
                  </a:lnTo>
                  <a:lnTo>
                    <a:pt x="916" y="669"/>
                  </a:lnTo>
                  <a:lnTo>
                    <a:pt x="902" y="671"/>
                  </a:lnTo>
                  <a:lnTo>
                    <a:pt x="886" y="669"/>
                  </a:lnTo>
                  <a:lnTo>
                    <a:pt x="873" y="664"/>
                  </a:lnTo>
                  <a:lnTo>
                    <a:pt x="860" y="656"/>
                  </a:lnTo>
                  <a:lnTo>
                    <a:pt x="724" y="532"/>
                  </a:lnTo>
                  <a:lnTo>
                    <a:pt x="372" y="850"/>
                  </a:lnTo>
                  <a:lnTo>
                    <a:pt x="360" y="859"/>
                  </a:lnTo>
                  <a:lnTo>
                    <a:pt x="346" y="864"/>
                  </a:lnTo>
                  <a:lnTo>
                    <a:pt x="331" y="866"/>
                  </a:lnTo>
                  <a:lnTo>
                    <a:pt x="316" y="864"/>
                  </a:lnTo>
                  <a:lnTo>
                    <a:pt x="302" y="859"/>
                  </a:lnTo>
                  <a:lnTo>
                    <a:pt x="290" y="850"/>
                  </a:lnTo>
                  <a:lnTo>
                    <a:pt x="279" y="837"/>
                  </a:lnTo>
                  <a:lnTo>
                    <a:pt x="273" y="821"/>
                  </a:lnTo>
                  <a:lnTo>
                    <a:pt x="273" y="805"/>
                  </a:lnTo>
                  <a:lnTo>
                    <a:pt x="279" y="790"/>
                  </a:lnTo>
                  <a:lnTo>
                    <a:pt x="290" y="776"/>
                  </a:lnTo>
                  <a:lnTo>
                    <a:pt x="641" y="458"/>
                  </a:lnTo>
                  <a:lnTo>
                    <a:pt x="450" y="286"/>
                  </a:lnTo>
                  <a:lnTo>
                    <a:pt x="99" y="604"/>
                  </a:lnTo>
                  <a:lnTo>
                    <a:pt x="87" y="612"/>
                  </a:lnTo>
                  <a:lnTo>
                    <a:pt x="72" y="618"/>
                  </a:lnTo>
                  <a:lnTo>
                    <a:pt x="58" y="619"/>
                  </a:lnTo>
                  <a:lnTo>
                    <a:pt x="43" y="618"/>
                  </a:lnTo>
                  <a:lnTo>
                    <a:pt x="29" y="612"/>
                  </a:lnTo>
                  <a:lnTo>
                    <a:pt x="17" y="604"/>
                  </a:lnTo>
                  <a:lnTo>
                    <a:pt x="6" y="590"/>
                  </a:lnTo>
                  <a:lnTo>
                    <a:pt x="0" y="575"/>
                  </a:lnTo>
                  <a:lnTo>
                    <a:pt x="0" y="559"/>
                  </a:lnTo>
                  <a:lnTo>
                    <a:pt x="6" y="542"/>
                  </a:lnTo>
                  <a:lnTo>
                    <a:pt x="17" y="529"/>
                  </a:lnTo>
                  <a:lnTo>
                    <a:pt x="368" y="211"/>
                  </a:lnTo>
                  <a:lnTo>
                    <a:pt x="232" y="89"/>
                  </a:lnTo>
                  <a:lnTo>
                    <a:pt x="222" y="75"/>
                  </a:lnTo>
                  <a:lnTo>
                    <a:pt x="216" y="60"/>
                  </a:lnTo>
                  <a:lnTo>
                    <a:pt x="216" y="43"/>
                  </a:lnTo>
                  <a:lnTo>
                    <a:pt x="222" y="28"/>
                  </a:lnTo>
                  <a:lnTo>
                    <a:pt x="232" y="14"/>
                  </a:lnTo>
                  <a:lnTo>
                    <a:pt x="248" y="5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7"/>
            <p:cNvSpPr>
              <a:spLocks noEditPoints="1"/>
            </p:cNvSpPr>
            <p:nvPr/>
          </p:nvSpPr>
          <p:spPr bwMode="auto">
            <a:xfrm>
              <a:off x="9075738" y="4610100"/>
              <a:ext cx="190500" cy="190500"/>
            </a:xfrm>
            <a:custGeom>
              <a:avLst/>
              <a:gdLst>
                <a:gd name="T0" fmla="*/ 684 w 1197"/>
                <a:gd name="T1" fmla="*/ 352 h 1084"/>
                <a:gd name="T2" fmla="*/ 680 w 1197"/>
                <a:gd name="T3" fmla="*/ 359 h 1084"/>
                <a:gd name="T4" fmla="*/ 679 w 1197"/>
                <a:gd name="T5" fmla="*/ 364 h 1084"/>
                <a:gd name="T6" fmla="*/ 680 w 1197"/>
                <a:gd name="T7" fmla="*/ 370 h 1084"/>
                <a:gd name="T8" fmla="*/ 684 w 1197"/>
                <a:gd name="T9" fmla="*/ 377 h 1084"/>
                <a:gd name="T10" fmla="*/ 787 w 1197"/>
                <a:gd name="T11" fmla="*/ 467 h 1084"/>
                <a:gd name="T12" fmla="*/ 806 w 1197"/>
                <a:gd name="T13" fmla="*/ 462 h 1084"/>
                <a:gd name="T14" fmla="*/ 880 w 1197"/>
                <a:gd name="T15" fmla="*/ 176 h 1084"/>
                <a:gd name="T16" fmla="*/ 833 w 1197"/>
                <a:gd name="T17" fmla="*/ 0 h 1084"/>
                <a:gd name="T18" fmla="*/ 865 w 1197"/>
                <a:gd name="T19" fmla="*/ 15 h 1084"/>
                <a:gd name="T20" fmla="*/ 1126 w 1197"/>
                <a:gd name="T21" fmla="*/ 249 h 1084"/>
                <a:gd name="T22" fmla="*/ 1126 w 1197"/>
                <a:gd name="T23" fmla="*/ 249 h 1084"/>
                <a:gd name="T24" fmla="*/ 1191 w 1197"/>
                <a:gd name="T25" fmla="*/ 312 h 1084"/>
                <a:gd name="T26" fmla="*/ 1197 w 1197"/>
                <a:gd name="T27" fmla="*/ 344 h 1084"/>
                <a:gd name="T28" fmla="*/ 1180 w 1197"/>
                <a:gd name="T29" fmla="*/ 373 h 1084"/>
                <a:gd name="T30" fmla="*/ 1153 w 1197"/>
                <a:gd name="T31" fmla="*/ 387 h 1084"/>
                <a:gd name="T32" fmla="*/ 1125 w 1197"/>
                <a:gd name="T33" fmla="*/ 387 h 1084"/>
                <a:gd name="T34" fmla="*/ 1098 w 1197"/>
                <a:gd name="T35" fmla="*/ 373 h 1084"/>
                <a:gd name="T36" fmla="*/ 888 w 1197"/>
                <a:gd name="T37" fmla="*/ 537 h 1084"/>
                <a:gd name="T38" fmla="*/ 844 w 1197"/>
                <a:gd name="T39" fmla="*/ 565 h 1084"/>
                <a:gd name="T40" fmla="*/ 793 w 1197"/>
                <a:gd name="T41" fmla="*/ 573 h 1084"/>
                <a:gd name="T42" fmla="*/ 742 w 1197"/>
                <a:gd name="T43" fmla="*/ 565 h 1084"/>
                <a:gd name="T44" fmla="*/ 697 w 1197"/>
                <a:gd name="T45" fmla="*/ 537 h 1084"/>
                <a:gd name="T46" fmla="*/ 99 w 1197"/>
                <a:gd name="T47" fmla="*/ 1069 h 1084"/>
                <a:gd name="T48" fmla="*/ 72 w 1197"/>
                <a:gd name="T49" fmla="*/ 1083 h 1084"/>
                <a:gd name="T50" fmla="*/ 43 w 1197"/>
                <a:gd name="T51" fmla="*/ 1083 h 1084"/>
                <a:gd name="T52" fmla="*/ 17 w 1197"/>
                <a:gd name="T53" fmla="*/ 1069 h 1084"/>
                <a:gd name="T54" fmla="*/ 0 w 1197"/>
                <a:gd name="T55" fmla="*/ 1040 h 1084"/>
                <a:gd name="T56" fmla="*/ 6 w 1197"/>
                <a:gd name="T57" fmla="*/ 1008 h 1084"/>
                <a:gd name="T58" fmla="*/ 610 w 1197"/>
                <a:gd name="T59" fmla="*/ 458 h 1084"/>
                <a:gd name="T60" fmla="*/ 584 w 1197"/>
                <a:gd name="T61" fmla="*/ 432 h 1084"/>
                <a:gd name="T62" fmla="*/ 565 w 1197"/>
                <a:gd name="T63" fmla="*/ 388 h 1084"/>
                <a:gd name="T64" fmla="*/ 565 w 1197"/>
                <a:gd name="T65" fmla="*/ 340 h 1084"/>
                <a:gd name="T66" fmla="*/ 584 w 1197"/>
                <a:gd name="T67" fmla="*/ 296 h 1084"/>
                <a:gd name="T68" fmla="*/ 797 w 1197"/>
                <a:gd name="T69" fmla="*/ 102 h 1084"/>
                <a:gd name="T70" fmla="*/ 772 w 1197"/>
                <a:gd name="T71" fmla="*/ 76 h 1084"/>
                <a:gd name="T72" fmla="*/ 766 w 1197"/>
                <a:gd name="T73" fmla="*/ 44 h 1084"/>
                <a:gd name="T74" fmla="*/ 783 w 1197"/>
                <a:gd name="T75" fmla="*/ 15 h 1084"/>
                <a:gd name="T76" fmla="*/ 815 w 1197"/>
                <a:gd name="T77" fmla="*/ 0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97" h="1084">
                  <a:moveTo>
                    <a:pt x="880" y="176"/>
                  </a:moveTo>
                  <a:lnTo>
                    <a:pt x="684" y="352"/>
                  </a:lnTo>
                  <a:lnTo>
                    <a:pt x="681" y="355"/>
                  </a:lnTo>
                  <a:lnTo>
                    <a:pt x="680" y="359"/>
                  </a:lnTo>
                  <a:lnTo>
                    <a:pt x="679" y="362"/>
                  </a:lnTo>
                  <a:lnTo>
                    <a:pt x="679" y="364"/>
                  </a:lnTo>
                  <a:lnTo>
                    <a:pt x="679" y="367"/>
                  </a:lnTo>
                  <a:lnTo>
                    <a:pt x="680" y="370"/>
                  </a:lnTo>
                  <a:lnTo>
                    <a:pt x="681" y="373"/>
                  </a:lnTo>
                  <a:lnTo>
                    <a:pt x="684" y="377"/>
                  </a:lnTo>
                  <a:lnTo>
                    <a:pt x="779" y="462"/>
                  </a:lnTo>
                  <a:lnTo>
                    <a:pt x="787" y="467"/>
                  </a:lnTo>
                  <a:lnTo>
                    <a:pt x="797" y="467"/>
                  </a:lnTo>
                  <a:lnTo>
                    <a:pt x="806" y="462"/>
                  </a:lnTo>
                  <a:lnTo>
                    <a:pt x="1002" y="286"/>
                  </a:lnTo>
                  <a:lnTo>
                    <a:pt x="880" y="176"/>
                  </a:lnTo>
                  <a:close/>
                  <a:moveTo>
                    <a:pt x="815" y="0"/>
                  </a:moveTo>
                  <a:lnTo>
                    <a:pt x="833" y="0"/>
                  </a:lnTo>
                  <a:lnTo>
                    <a:pt x="851" y="5"/>
                  </a:lnTo>
                  <a:lnTo>
                    <a:pt x="865" y="15"/>
                  </a:lnTo>
                  <a:lnTo>
                    <a:pt x="921" y="64"/>
                  </a:lnTo>
                  <a:lnTo>
                    <a:pt x="1126" y="249"/>
                  </a:lnTo>
                  <a:lnTo>
                    <a:pt x="1126" y="249"/>
                  </a:lnTo>
                  <a:lnTo>
                    <a:pt x="1126" y="249"/>
                  </a:lnTo>
                  <a:lnTo>
                    <a:pt x="1180" y="299"/>
                  </a:lnTo>
                  <a:lnTo>
                    <a:pt x="1191" y="312"/>
                  </a:lnTo>
                  <a:lnTo>
                    <a:pt x="1197" y="328"/>
                  </a:lnTo>
                  <a:lnTo>
                    <a:pt x="1197" y="344"/>
                  </a:lnTo>
                  <a:lnTo>
                    <a:pt x="1191" y="359"/>
                  </a:lnTo>
                  <a:lnTo>
                    <a:pt x="1180" y="373"/>
                  </a:lnTo>
                  <a:lnTo>
                    <a:pt x="1168" y="381"/>
                  </a:lnTo>
                  <a:lnTo>
                    <a:pt x="1153" y="387"/>
                  </a:lnTo>
                  <a:lnTo>
                    <a:pt x="1139" y="388"/>
                  </a:lnTo>
                  <a:lnTo>
                    <a:pt x="1125" y="387"/>
                  </a:lnTo>
                  <a:lnTo>
                    <a:pt x="1110" y="381"/>
                  </a:lnTo>
                  <a:lnTo>
                    <a:pt x="1098" y="373"/>
                  </a:lnTo>
                  <a:lnTo>
                    <a:pt x="1084" y="361"/>
                  </a:lnTo>
                  <a:lnTo>
                    <a:pt x="888" y="537"/>
                  </a:lnTo>
                  <a:lnTo>
                    <a:pt x="867" y="553"/>
                  </a:lnTo>
                  <a:lnTo>
                    <a:pt x="844" y="565"/>
                  </a:lnTo>
                  <a:lnTo>
                    <a:pt x="819" y="571"/>
                  </a:lnTo>
                  <a:lnTo>
                    <a:pt x="793" y="573"/>
                  </a:lnTo>
                  <a:lnTo>
                    <a:pt x="766" y="571"/>
                  </a:lnTo>
                  <a:lnTo>
                    <a:pt x="742" y="565"/>
                  </a:lnTo>
                  <a:lnTo>
                    <a:pt x="718" y="553"/>
                  </a:lnTo>
                  <a:lnTo>
                    <a:pt x="697" y="537"/>
                  </a:lnTo>
                  <a:lnTo>
                    <a:pt x="692" y="533"/>
                  </a:lnTo>
                  <a:lnTo>
                    <a:pt x="99" y="1069"/>
                  </a:lnTo>
                  <a:lnTo>
                    <a:pt x="87" y="1077"/>
                  </a:lnTo>
                  <a:lnTo>
                    <a:pt x="72" y="1083"/>
                  </a:lnTo>
                  <a:lnTo>
                    <a:pt x="58" y="1084"/>
                  </a:lnTo>
                  <a:lnTo>
                    <a:pt x="43" y="1083"/>
                  </a:lnTo>
                  <a:lnTo>
                    <a:pt x="29" y="1077"/>
                  </a:lnTo>
                  <a:lnTo>
                    <a:pt x="17" y="1069"/>
                  </a:lnTo>
                  <a:lnTo>
                    <a:pt x="6" y="1055"/>
                  </a:lnTo>
                  <a:lnTo>
                    <a:pt x="0" y="1040"/>
                  </a:lnTo>
                  <a:lnTo>
                    <a:pt x="0" y="1024"/>
                  </a:lnTo>
                  <a:lnTo>
                    <a:pt x="6" y="1008"/>
                  </a:lnTo>
                  <a:lnTo>
                    <a:pt x="17" y="995"/>
                  </a:lnTo>
                  <a:lnTo>
                    <a:pt x="610" y="458"/>
                  </a:lnTo>
                  <a:lnTo>
                    <a:pt x="601" y="451"/>
                  </a:lnTo>
                  <a:lnTo>
                    <a:pt x="584" y="432"/>
                  </a:lnTo>
                  <a:lnTo>
                    <a:pt x="572" y="411"/>
                  </a:lnTo>
                  <a:lnTo>
                    <a:pt x="565" y="388"/>
                  </a:lnTo>
                  <a:lnTo>
                    <a:pt x="562" y="364"/>
                  </a:lnTo>
                  <a:lnTo>
                    <a:pt x="565" y="340"/>
                  </a:lnTo>
                  <a:lnTo>
                    <a:pt x="572" y="317"/>
                  </a:lnTo>
                  <a:lnTo>
                    <a:pt x="584" y="296"/>
                  </a:lnTo>
                  <a:lnTo>
                    <a:pt x="601" y="278"/>
                  </a:lnTo>
                  <a:lnTo>
                    <a:pt x="797" y="102"/>
                  </a:lnTo>
                  <a:lnTo>
                    <a:pt x="783" y="89"/>
                  </a:lnTo>
                  <a:lnTo>
                    <a:pt x="772" y="76"/>
                  </a:lnTo>
                  <a:lnTo>
                    <a:pt x="766" y="60"/>
                  </a:lnTo>
                  <a:lnTo>
                    <a:pt x="766" y="44"/>
                  </a:lnTo>
                  <a:lnTo>
                    <a:pt x="772" y="29"/>
                  </a:lnTo>
                  <a:lnTo>
                    <a:pt x="783" y="15"/>
                  </a:lnTo>
                  <a:lnTo>
                    <a:pt x="799" y="5"/>
                  </a:lnTo>
                  <a:lnTo>
                    <a:pt x="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8139597" y="4219575"/>
            <a:ext cx="581025" cy="581026"/>
            <a:chOff x="8139113" y="4219575"/>
            <a:chExt cx="581025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8250238" y="4441825"/>
              <a:ext cx="306388" cy="215900"/>
            </a:xfrm>
            <a:custGeom>
              <a:avLst/>
              <a:gdLst>
                <a:gd name="T0" fmla="*/ 1719 w 1740"/>
                <a:gd name="T1" fmla="*/ 10 h 1227"/>
                <a:gd name="T2" fmla="*/ 1739 w 1740"/>
                <a:gd name="T3" fmla="*/ 44 h 1227"/>
                <a:gd name="T4" fmla="*/ 1730 w 1740"/>
                <a:gd name="T5" fmla="*/ 83 h 1227"/>
                <a:gd name="T6" fmla="*/ 1616 w 1740"/>
                <a:gd name="T7" fmla="*/ 195 h 1227"/>
                <a:gd name="T8" fmla="*/ 1459 w 1740"/>
                <a:gd name="T9" fmla="*/ 286 h 1227"/>
                <a:gd name="T10" fmla="*/ 1266 w 1740"/>
                <a:gd name="T11" fmla="*/ 354 h 1227"/>
                <a:gd name="T12" fmla="*/ 1122 w 1740"/>
                <a:gd name="T13" fmla="*/ 667 h 1227"/>
                <a:gd name="T14" fmla="*/ 1101 w 1740"/>
                <a:gd name="T15" fmla="*/ 746 h 1227"/>
                <a:gd name="T16" fmla="*/ 1044 w 1740"/>
                <a:gd name="T17" fmla="*/ 802 h 1227"/>
                <a:gd name="T18" fmla="*/ 964 w 1740"/>
                <a:gd name="T19" fmla="*/ 824 h 1227"/>
                <a:gd name="T20" fmla="*/ 885 w 1740"/>
                <a:gd name="T21" fmla="*/ 802 h 1227"/>
                <a:gd name="T22" fmla="*/ 828 w 1740"/>
                <a:gd name="T23" fmla="*/ 746 h 1227"/>
                <a:gd name="T24" fmla="*/ 807 w 1740"/>
                <a:gd name="T25" fmla="*/ 667 h 1227"/>
                <a:gd name="T26" fmla="*/ 701 w 1740"/>
                <a:gd name="T27" fmla="*/ 397 h 1227"/>
                <a:gd name="T28" fmla="*/ 690 w 1740"/>
                <a:gd name="T29" fmla="*/ 1086 h 1227"/>
                <a:gd name="T30" fmla="*/ 640 w 1740"/>
                <a:gd name="T31" fmla="*/ 1166 h 1227"/>
                <a:gd name="T32" fmla="*/ 560 w 1740"/>
                <a:gd name="T33" fmla="*/ 1216 h 1227"/>
                <a:gd name="T34" fmla="*/ 461 w 1740"/>
                <a:gd name="T35" fmla="*/ 1224 h 1227"/>
                <a:gd name="T36" fmla="*/ 373 w 1740"/>
                <a:gd name="T37" fmla="*/ 1187 h 1227"/>
                <a:gd name="T38" fmla="*/ 312 w 1740"/>
                <a:gd name="T39" fmla="*/ 1115 h 1227"/>
                <a:gd name="T40" fmla="*/ 289 w 1740"/>
                <a:gd name="T41" fmla="*/ 1021 h 1227"/>
                <a:gd name="T42" fmla="*/ 177 w 1740"/>
                <a:gd name="T43" fmla="*/ 237 h 1227"/>
                <a:gd name="T44" fmla="*/ 45 w 1740"/>
                <a:gd name="T45" fmla="*/ 135 h 1227"/>
                <a:gd name="T46" fmla="*/ 1 w 1740"/>
                <a:gd name="T47" fmla="*/ 72 h 1227"/>
                <a:gd name="T48" fmla="*/ 10 w 1740"/>
                <a:gd name="T49" fmla="*/ 34 h 1227"/>
                <a:gd name="T50" fmla="*/ 45 w 1740"/>
                <a:gd name="T51" fmla="*/ 13 h 1227"/>
                <a:gd name="T52" fmla="*/ 83 w 1740"/>
                <a:gd name="T53" fmla="*/ 22 h 1227"/>
                <a:gd name="T54" fmla="*/ 161 w 1740"/>
                <a:gd name="T55" fmla="*/ 99 h 1227"/>
                <a:gd name="T56" fmla="*/ 303 w 1740"/>
                <a:gd name="T57" fmla="*/ 186 h 1227"/>
                <a:gd name="T58" fmla="*/ 384 w 1740"/>
                <a:gd name="T59" fmla="*/ 229 h 1227"/>
                <a:gd name="T60" fmla="*/ 394 w 1740"/>
                <a:gd name="T61" fmla="*/ 1021 h 1227"/>
                <a:gd name="T62" fmla="*/ 416 w 1740"/>
                <a:gd name="T63" fmla="*/ 1084 h 1227"/>
                <a:gd name="T64" fmla="*/ 471 w 1740"/>
                <a:gd name="T65" fmla="*/ 1119 h 1227"/>
                <a:gd name="T66" fmla="*/ 539 w 1740"/>
                <a:gd name="T67" fmla="*/ 1111 h 1227"/>
                <a:gd name="T68" fmla="*/ 585 w 1740"/>
                <a:gd name="T69" fmla="*/ 1065 h 1227"/>
                <a:gd name="T70" fmla="*/ 596 w 1740"/>
                <a:gd name="T71" fmla="*/ 337 h 1227"/>
                <a:gd name="T72" fmla="*/ 614 w 1740"/>
                <a:gd name="T73" fmla="*/ 297 h 1227"/>
                <a:gd name="T74" fmla="*/ 655 w 1740"/>
                <a:gd name="T75" fmla="*/ 285 h 1227"/>
                <a:gd name="T76" fmla="*/ 859 w 1740"/>
                <a:gd name="T77" fmla="*/ 299 h 1227"/>
                <a:gd name="T78" fmla="*/ 902 w 1740"/>
                <a:gd name="T79" fmla="*/ 320 h 1227"/>
                <a:gd name="T80" fmla="*/ 912 w 1740"/>
                <a:gd name="T81" fmla="*/ 667 h 1227"/>
                <a:gd name="T82" fmla="*/ 933 w 1740"/>
                <a:gd name="T83" fmla="*/ 709 h 1227"/>
                <a:gd name="T84" fmla="*/ 980 w 1740"/>
                <a:gd name="T85" fmla="*/ 716 h 1227"/>
                <a:gd name="T86" fmla="*/ 1014 w 1740"/>
                <a:gd name="T87" fmla="*/ 683 h 1227"/>
                <a:gd name="T88" fmla="*/ 1018 w 1740"/>
                <a:gd name="T89" fmla="*/ 323 h 1227"/>
                <a:gd name="T90" fmla="*/ 1048 w 1740"/>
                <a:gd name="T91" fmla="*/ 291 h 1227"/>
                <a:gd name="T92" fmla="*/ 1203 w 1740"/>
                <a:gd name="T93" fmla="*/ 262 h 1227"/>
                <a:gd name="T94" fmla="*/ 1389 w 1740"/>
                <a:gd name="T95" fmla="*/ 203 h 1227"/>
                <a:gd name="T96" fmla="*/ 1539 w 1740"/>
                <a:gd name="T97" fmla="*/ 121 h 1227"/>
                <a:gd name="T98" fmla="*/ 1645 w 1740"/>
                <a:gd name="T99" fmla="*/ 21 h 1227"/>
                <a:gd name="T100" fmla="*/ 1680 w 1740"/>
                <a:gd name="T101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40" h="1227">
                  <a:moveTo>
                    <a:pt x="1693" y="0"/>
                  </a:moveTo>
                  <a:lnTo>
                    <a:pt x="1706" y="3"/>
                  </a:lnTo>
                  <a:lnTo>
                    <a:pt x="1719" y="10"/>
                  </a:lnTo>
                  <a:lnTo>
                    <a:pt x="1729" y="20"/>
                  </a:lnTo>
                  <a:lnTo>
                    <a:pt x="1736" y="31"/>
                  </a:lnTo>
                  <a:lnTo>
                    <a:pt x="1739" y="44"/>
                  </a:lnTo>
                  <a:lnTo>
                    <a:pt x="1740" y="58"/>
                  </a:lnTo>
                  <a:lnTo>
                    <a:pt x="1736" y="71"/>
                  </a:lnTo>
                  <a:lnTo>
                    <a:pt x="1730" y="83"/>
                  </a:lnTo>
                  <a:lnTo>
                    <a:pt x="1697" y="122"/>
                  </a:lnTo>
                  <a:lnTo>
                    <a:pt x="1659" y="160"/>
                  </a:lnTo>
                  <a:lnTo>
                    <a:pt x="1616" y="195"/>
                  </a:lnTo>
                  <a:lnTo>
                    <a:pt x="1568" y="228"/>
                  </a:lnTo>
                  <a:lnTo>
                    <a:pt x="1515" y="258"/>
                  </a:lnTo>
                  <a:lnTo>
                    <a:pt x="1459" y="286"/>
                  </a:lnTo>
                  <a:lnTo>
                    <a:pt x="1398" y="312"/>
                  </a:lnTo>
                  <a:lnTo>
                    <a:pt x="1334" y="334"/>
                  </a:lnTo>
                  <a:lnTo>
                    <a:pt x="1266" y="354"/>
                  </a:lnTo>
                  <a:lnTo>
                    <a:pt x="1196" y="371"/>
                  </a:lnTo>
                  <a:lnTo>
                    <a:pt x="1122" y="384"/>
                  </a:lnTo>
                  <a:lnTo>
                    <a:pt x="1122" y="667"/>
                  </a:lnTo>
                  <a:lnTo>
                    <a:pt x="1120" y="695"/>
                  </a:lnTo>
                  <a:lnTo>
                    <a:pt x="1112" y="721"/>
                  </a:lnTo>
                  <a:lnTo>
                    <a:pt x="1101" y="746"/>
                  </a:lnTo>
                  <a:lnTo>
                    <a:pt x="1085" y="768"/>
                  </a:lnTo>
                  <a:lnTo>
                    <a:pt x="1066" y="787"/>
                  </a:lnTo>
                  <a:lnTo>
                    <a:pt x="1044" y="802"/>
                  </a:lnTo>
                  <a:lnTo>
                    <a:pt x="1019" y="814"/>
                  </a:lnTo>
                  <a:lnTo>
                    <a:pt x="992" y="821"/>
                  </a:lnTo>
                  <a:lnTo>
                    <a:pt x="964" y="824"/>
                  </a:lnTo>
                  <a:lnTo>
                    <a:pt x="936" y="821"/>
                  </a:lnTo>
                  <a:lnTo>
                    <a:pt x="909" y="814"/>
                  </a:lnTo>
                  <a:lnTo>
                    <a:pt x="885" y="802"/>
                  </a:lnTo>
                  <a:lnTo>
                    <a:pt x="863" y="787"/>
                  </a:lnTo>
                  <a:lnTo>
                    <a:pt x="844" y="768"/>
                  </a:lnTo>
                  <a:lnTo>
                    <a:pt x="828" y="746"/>
                  </a:lnTo>
                  <a:lnTo>
                    <a:pt x="817" y="721"/>
                  </a:lnTo>
                  <a:lnTo>
                    <a:pt x="809" y="695"/>
                  </a:lnTo>
                  <a:lnTo>
                    <a:pt x="807" y="667"/>
                  </a:lnTo>
                  <a:lnTo>
                    <a:pt x="807" y="404"/>
                  </a:lnTo>
                  <a:lnTo>
                    <a:pt x="753" y="401"/>
                  </a:lnTo>
                  <a:lnTo>
                    <a:pt x="701" y="397"/>
                  </a:lnTo>
                  <a:lnTo>
                    <a:pt x="701" y="1021"/>
                  </a:lnTo>
                  <a:lnTo>
                    <a:pt x="698" y="1054"/>
                  </a:lnTo>
                  <a:lnTo>
                    <a:pt x="690" y="1086"/>
                  </a:lnTo>
                  <a:lnTo>
                    <a:pt x="678" y="1115"/>
                  </a:lnTo>
                  <a:lnTo>
                    <a:pt x="661" y="1142"/>
                  </a:lnTo>
                  <a:lnTo>
                    <a:pt x="640" y="1166"/>
                  </a:lnTo>
                  <a:lnTo>
                    <a:pt x="616" y="1187"/>
                  </a:lnTo>
                  <a:lnTo>
                    <a:pt x="589" y="1204"/>
                  </a:lnTo>
                  <a:lnTo>
                    <a:pt x="560" y="1216"/>
                  </a:lnTo>
                  <a:lnTo>
                    <a:pt x="528" y="1224"/>
                  </a:lnTo>
                  <a:lnTo>
                    <a:pt x="495" y="1227"/>
                  </a:lnTo>
                  <a:lnTo>
                    <a:pt x="461" y="1224"/>
                  </a:lnTo>
                  <a:lnTo>
                    <a:pt x="430" y="1216"/>
                  </a:lnTo>
                  <a:lnTo>
                    <a:pt x="400" y="1204"/>
                  </a:lnTo>
                  <a:lnTo>
                    <a:pt x="373" y="1187"/>
                  </a:lnTo>
                  <a:lnTo>
                    <a:pt x="349" y="1166"/>
                  </a:lnTo>
                  <a:lnTo>
                    <a:pt x="328" y="1142"/>
                  </a:lnTo>
                  <a:lnTo>
                    <a:pt x="312" y="1115"/>
                  </a:lnTo>
                  <a:lnTo>
                    <a:pt x="299" y="1086"/>
                  </a:lnTo>
                  <a:lnTo>
                    <a:pt x="291" y="1054"/>
                  </a:lnTo>
                  <a:lnTo>
                    <a:pt x="289" y="1021"/>
                  </a:lnTo>
                  <a:lnTo>
                    <a:pt x="289" y="294"/>
                  </a:lnTo>
                  <a:lnTo>
                    <a:pt x="231" y="267"/>
                  </a:lnTo>
                  <a:lnTo>
                    <a:pt x="177" y="237"/>
                  </a:lnTo>
                  <a:lnTo>
                    <a:pt x="129" y="205"/>
                  </a:lnTo>
                  <a:lnTo>
                    <a:pt x="85" y="171"/>
                  </a:lnTo>
                  <a:lnTo>
                    <a:pt x="45" y="135"/>
                  </a:lnTo>
                  <a:lnTo>
                    <a:pt x="12" y="97"/>
                  </a:lnTo>
                  <a:lnTo>
                    <a:pt x="4" y="85"/>
                  </a:lnTo>
                  <a:lnTo>
                    <a:pt x="1" y="72"/>
                  </a:lnTo>
                  <a:lnTo>
                    <a:pt x="0" y="59"/>
                  </a:lnTo>
                  <a:lnTo>
                    <a:pt x="3" y="46"/>
                  </a:lnTo>
                  <a:lnTo>
                    <a:pt x="10" y="34"/>
                  </a:lnTo>
                  <a:lnTo>
                    <a:pt x="20" y="24"/>
                  </a:lnTo>
                  <a:lnTo>
                    <a:pt x="32" y="16"/>
                  </a:lnTo>
                  <a:lnTo>
                    <a:pt x="45" y="13"/>
                  </a:lnTo>
                  <a:lnTo>
                    <a:pt x="58" y="12"/>
                  </a:lnTo>
                  <a:lnTo>
                    <a:pt x="71" y="15"/>
                  </a:lnTo>
                  <a:lnTo>
                    <a:pt x="83" y="22"/>
                  </a:lnTo>
                  <a:lnTo>
                    <a:pt x="93" y="32"/>
                  </a:lnTo>
                  <a:lnTo>
                    <a:pt x="125" y="66"/>
                  </a:lnTo>
                  <a:lnTo>
                    <a:pt x="161" y="99"/>
                  </a:lnTo>
                  <a:lnTo>
                    <a:pt x="204" y="130"/>
                  </a:lnTo>
                  <a:lnTo>
                    <a:pt x="251" y="159"/>
                  </a:lnTo>
                  <a:lnTo>
                    <a:pt x="303" y="186"/>
                  </a:lnTo>
                  <a:lnTo>
                    <a:pt x="360" y="210"/>
                  </a:lnTo>
                  <a:lnTo>
                    <a:pt x="374" y="218"/>
                  </a:lnTo>
                  <a:lnTo>
                    <a:pt x="384" y="229"/>
                  </a:lnTo>
                  <a:lnTo>
                    <a:pt x="391" y="243"/>
                  </a:lnTo>
                  <a:lnTo>
                    <a:pt x="394" y="259"/>
                  </a:lnTo>
                  <a:lnTo>
                    <a:pt x="394" y="1021"/>
                  </a:lnTo>
                  <a:lnTo>
                    <a:pt x="396" y="1044"/>
                  </a:lnTo>
                  <a:lnTo>
                    <a:pt x="404" y="1065"/>
                  </a:lnTo>
                  <a:lnTo>
                    <a:pt x="416" y="1084"/>
                  </a:lnTo>
                  <a:lnTo>
                    <a:pt x="431" y="1099"/>
                  </a:lnTo>
                  <a:lnTo>
                    <a:pt x="450" y="1111"/>
                  </a:lnTo>
                  <a:lnTo>
                    <a:pt x="471" y="1119"/>
                  </a:lnTo>
                  <a:lnTo>
                    <a:pt x="495" y="1122"/>
                  </a:lnTo>
                  <a:lnTo>
                    <a:pt x="518" y="1119"/>
                  </a:lnTo>
                  <a:lnTo>
                    <a:pt x="539" y="1111"/>
                  </a:lnTo>
                  <a:lnTo>
                    <a:pt x="558" y="1099"/>
                  </a:lnTo>
                  <a:lnTo>
                    <a:pt x="573" y="1084"/>
                  </a:lnTo>
                  <a:lnTo>
                    <a:pt x="585" y="1065"/>
                  </a:lnTo>
                  <a:lnTo>
                    <a:pt x="593" y="1044"/>
                  </a:lnTo>
                  <a:lnTo>
                    <a:pt x="596" y="1021"/>
                  </a:lnTo>
                  <a:lnTo>
                    <a:pt x="596" y="337"/>
                  </a:lnTo>
                  <a:lnTo>
                    <a:pt x="598" y="322"/>
                  </a:lnTo>
                  <a:lnTo>
                    <a:pt x="604" y="309"/>
                  </a:lnTo>
                  <a:lnTo>
                    <a:pt x="614" y="297"/>
                  </a:lnTo>
                  <a:lnTo>
                    <a:pt x="626" y="289"/>
                  </a:lnTo>
                  <a:lnTo>
                    <a:pt x="640" y="285"/>
                  </a:lnTo>
                  <a:lnTo>
                    <a:pt x="655" y="285"/>
                  </a:lnTo>
                  <a:lnTo>
                    <a:pt x="722" y="292"/>
                  </a:lnTo>
                  <a:lnTo>
                    <a:pt x="790" y="297"/>
                  </a:lnTo>
                  <a:lnTo>
                    <a:pt x="859" y="299"/>
                  </a:lnTo>
                  <a:lnTo>
                    <a:pt x="876" y="301"/>
                  </a:lnTo>
                  <a:lnTo>
                    <a:pt x="890" y="309"/>
                  </a:lnTo>
                  <a:lnTo>
                    <a:pt x="902" y="320"/>
                  </a:lnTo>
                  <a:lnTo>
                    <a:pt x="909" y="335"/>
                  </a:lnTo>
                  <a:lnTo>
                    <a:pt x="912" y="351"/>
                  </a:lnTo>
                  <a:lnTo>
                    <a:pt x="912" y="667"/>
                  </a:lnTo>
                  <a:lnTo>
                    <a:pt x="914" y="683"/>
                  </a:lnTo>
                  <a:lnTo>
                    <a:pt x="922" y="697"/>
                  </a:lnTo>
                  <a:lnTo>
                    <a:pt x="933" y="709"/>
                  </a:lnTo>
                  <a:lnTo>
                    <a:pt x="947" y="716"/>
                  </a:lnTo>
                  <a:lnTo>
                    <a:pt x="964" y="719"/>
                  </a:lnTo>
                  <a:lnTo>
                    <a:pt x="980" y="716"/>
                  </a:lnTo>
                  <a:lnTo>
                    <a:pt x="995" y="709"/>
                  </a:lnTo>
                  <a:lnTo>
                    <a:pt x="1006" y="697"/>
                  </a:lnTo>
                  <a:lnTo>
                    <a:pt x="1014" y="683"/>
                  </a:lnTo>
                  <a:lnTo>
                    <a:pt x="1016" y="667"/>
                  </a:lnTo>
                  <a:lnTo>
                    <a:pt x="1016" y="338"/>
                  </a:lnTo>
                  <a:lnTo>
                    <a:pt x="1018" y="323"/>
                  </a:lnTo>
                  <a:lnTo>
                    <a:pt x="1026" y="310"/>
                  </a:lnTo>
                  <a:lnTo>
                    <a:pt x="1036" y="299"/>
                  </a:lnTo>
                  <a:lnTo>
                    <a:pt x="1048" y="291"/>
                  </a:lnTo>
                  <a:lnTo>
                    <a:pt x="1063" y="286"/>
                  </a:lnTo>
                  <a:lnTo>
                    <a:pt x="1134" y="276"/>
                  </a:lnTo>
                  <a:lnTo>
                    <a:pt x="1203" y="262"/>
                  </a:lnTo>
                  <a:lnTo>
                    <a:pt x="1269" y="245"/>
                  </a:lnTo>
                  <a:lnTo>
                    <a:pt x="1331" y="225"/>
                  </a:lnTo>
                  <a:lnTo>
                    <a:pt x="1389" y="203"/>
                  </a:lnTo>
                  <a:lnTo>
                    <a:pt x="1444" y="178"/>
                  </a:lnTo>
                  <a:lnTo>
                    <a:pt x="1494" y="151"/>
                  </a:lnTo>
                  <a:lnTo>
                    <a:pt x="1539" y="121"/>
                  </a:lnTo>
                  <a:lnTo>
                    <a:pt x="1580" y="89"/>
                  </a:lnTo>
                  <a:lnTo>
                    <a:pt x="1615" y="56"/>
                  </a:lnTo>
                  <a:lnTo>
                    <a:pt x="1645" y="21"/>
                  </a:lnTo>
                  <a:lnTo>
                    <a:pt x="1655" y="11"/>
                  </a:lnTo>
                  <a:lnTo>
                    <a:pt x="1667" y="4"/>
                  </a:lnTo>
                  <a:lnTo>
                    <a:pt x="1680" y="0"/>
                  </a:lnTo>
                  <a:lnTo>
                    <a:pt x="16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8199438" y="4219575"/>
              <a:ext cx="460375" cy="166688"/>
            </a:xfrm>
            <a:custGeom>
              <a:avLst/>
              <a:gdLst>
                <a:gd name="T0" fmla="*/ 1215 w 2603"/>
                <a:gd name="T1" fmla="*/ 388 h 942"/>
                <a:gd name="T2" fmla="*/ 1046 w 2603"/>
                <a:gd name="T3" fmla="*/ 407 h 942"/>
                <a:gd name="T4" fmla="*/ 882 w 2603"/>
                <a:gd name="T5" fmla="*/ 446 h 942"/>
                <a:gd name="T6" fmla="*/ 724 w 2603"/>
                <a:gd name="T7" fmla="*/ 503 h 942"/>
                <a:gd name="T8" fmla="*/ 573 w 2603"/>
                <a:gd name="T9" fmla="*/ 578 h 942"/>
                <a:gd name="T10" fmla="*/ 432 w 2603"/>
                <a:gd name="T11" fmla="*/ 670 h 942"/>
                <a:gd name="T12" fmla="*/ 301 w 2603"/>
                <a:gd name="T13" fmla="*/ 777 h 942"/>
                <a:gd name="T14" fmla="*/ 2362 w 2603"/>
                <a:gd name="T15" fmla="*/ 837 h 942"/>
                <a:gd name="T16" fmla="*/ 2238 w 2603"/>
                <a:gd name="T17" fmla="*/ 722 h 942"/>
                <a:gd name="T18" fmla="*/ 2102 w 2603"/>
                <a:gd name="T19" fmla="*/ 622 h 942"/>
                <a:gd name="T20" fmla="*/ 1956 w 2603"/>
                <a:gd name="T21" fmla="*/ 538 h 942"/>
                <a:gd name="T22" fmla="*/ 1801 w 2603"/>
                <a:gd name="T23" fmla="*/ 472 h 942"/>
                <a:gd name="T24" fmla="*/ 1640 w 2603"/>
                <a:gd name="T25" fmla="*/ 424 h 942"/>
                <a:gd name="T26" fmla="*/ 1473 w 2603"/>
                <a:gd name="T27" fmla="*/ 395 h 942"/>
                <a:gd name="T28" fmla="*/ 1301 w 2603"/>
                <a:gd name="T29" fmla="*/ 385 h 942"/>
                <a:gd name="T30" fmla="*/ 1566 w 2603"/>
                <a:gd name="T31" fmla="*/ 0 h 942"/>
                <a:gd name="T32" fmla="*/ 1597 w 2603"/>
                <a:gd name="T33" fmla="*/ 10 h 942"/>
                <a:gd name="T34" fmla="*/ 1616 w 2603"/>
                <a:gd name="T35" fmla="*/ 36 h 942"/>
                <a:gd name="T36" fmla="*/ 1616 w 2603"/>
                <a:gd name="T37" fmla="*/ 69 h 942"/>
                <a:gd name="T38" fmla="*/ 1597 w 2603"/>
                <a:gd name="T39" fmla="*/ 95 h 942"/>
                <a:gd name="T40" fmla="*/ 1566 w 2603"/>
                <a:gd name="T41" fmla="*/ 105 h 942"/>
                <a:gd name="T42" fmla="*/ 1355 w 2603"/>
                <a:gd name="T43" fmla="*/ 281 h 942"/>
                <a:gd name="T44" fmla="*/ 1531 w 2603"/>
                <a:gd name="T45" fmla="*/ 297 h 942"/>
                <a:gd name="T46" fmla="*/ 1702 w 2603"/>
                <a:gd name="T47" fmla="*/ 332 h 942"/>
                <a:gd name="T48" fmla="*/ 1868 w 2603"/>
                <a:gd name="T49" fmla="*/ 385 h 942"/>
                <a:gd name="T50" fmla="*/ 2026 w 2603"/>
                <a:gd name="T51" fmla="*/ 456 h 942"/>
                <a:gd name="T52" fmla="*/ 2176 w 2603"/>
                <a:gd name="T53" fmla="*/ 544 h 942"/>
                <a:gd name="T54" fmla="*/ 2316 w 2603"/>
                <a:gd name="T55" fmla="*/ 650 h 942"/>
                <a:gd name="T56" fmla="*/ 2445 w 2603"/>
                <a:gd name="T57" fmla="*/ 771 h 942"/>
                <a:gd name="T58" fmla="*/ 2551 w 2603"/>
                <a:gd name="T59" fmla="*/ 837 h 942"/>
                <a:gd name="T60" fmla="*/ 2582 w 2603"/>
                <a:gd name="T61" fmla="*/ 847 h 942"/>
                <a:gd name="T62" fmla="*/ 2600 w 2603"/>
                <a:gd name="T63" fmla="*/ 873 h 942"/>
                <a:gd name="T64" fmla="*/ 2600 w 2603"/>
                <a:gd name="T65" fmla="*/ 906 h 942"/>
                <a:gd name="T66" fmla="*/ 2582 w 2603"/>
                <a:gd name="T67" fmla="*/ 932 h 942"/>
                <a:gd name="T68" fmla="*/ 2551 w 2603"/>
                <a:gd name="T69" fmla="*/ 942 h 942"/>
                <a:gd name="T70" fmla="*/ 36 w 2603"/>
                <a:gd name="T71" fmla="*/ 940 h 942"/>
                <a:gd name="T72" fmla="*/ 10 w 2603"/>
                <a:gd name="T73" fmla="*/ 921 h 942"/>
                <a:gd name="T74" fmla="*/ 0 w 2603"/>
                <a:gd name="T75" fmla="*/ 890 h 942"/>
                <a:gd name="T76" fmla="*/ 10 w 2603"/>
                <a:gd name="T77" fmla="*/ 859 h 942"/>
                <a:gd name="T78" fmla="*/ 36 w 2603"/>
                <a:gd name="T79" fmla="*/ 840 h 942"/>
                <a:gd name="T80" fmla="*/ 98 w 2603"/>
                <a:gd name="T81" fmla="*/ 837 h 942"/>
                <a:gd name="T82" fmla="*/ 221 w 2603"/>
                <a:gd name="T83" fmla="*/ 709 h 942"/>
                <a:gd name="T84" fmla="*/ 356 w 2603"/>
                <a:gd name="T85" fmla="*/ 596 h 942"/>
                <a:gd name="T86" fmla="*/ 501 w 2603"/>
                <a:gd name="T87" fmla="*/ 498 h 942"/>
                <a:gd name="T88" fmla="*/ 655 w 2603"/>
                <a:gd name="T89" fmla="*/ 418 h 942"/>
                <a:gd name="T90" fmla="*/ 817 w 2603"/>
                <a:gd name="T91" fmla="*/ 356 h 942"/>
                <a:gd name="T92" fmla="*/ 986 w 2603"/>
                <a:gd name="T93" fmla="*/ 312 h 942"/>
                <a:gd name="T94" fmla="*/ 1160 w 2603"/>
                <a:gd name="T95" fmla="*/ 287 h 942"/>
                <a:gd name="T96" fmla="*/ 1248 w 2603"/>
                <a:gd name="T97" fmla="*/ 105 h 942"/>
                <a:gd name="T98" fmla="*/ 1020 w 2603"/>
                <a:gd name="T99" fmla="*/ 102 h 942"/>
                <a:gd name="T100" fmla="*/ 995 w 2603"/>
                <a:gd name="T101" fmla="*/ 84 h 942"/>
                <a:gd name="T102" fmla="*/ 985 w 2603"/>
                <a:gd name="T103" fmla="*/ 53 h 942"/>
                <a:gd name="T104" fmla="*/ 995 w 2603"/>
                <a:gd name="T105" fmla="*/ 22 h 942"/>
                <a:gd name="T106" fmla="*/ 1020 w 2603"/>
                <a:gd name="T107" fmla="*/ 3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03" h="942">
                  <a:moveTo>
                    <a:pt x="1301" y="385"/>
                  </a:moveTo>
                  <a:lnTo>
                    <a:pt x="1215" y="388"/>
                  </a:lnTo>
                  <a:lnTo>
                    <a:pt x="1130" y="395"/>
                  </a:lnTo>
                  <a:lnTo>
                    <a:pt x="1046" y="407"/>
                  </a:lnTo>
                  <a:lnTo>
                    <a:pt x="963" y="424"/>
                  </a:lnTo>
                  <a:lnTo>
                    <a:pt x="882" y="446"/>
                  </a:lnTo>
                  <a:lnTo>
                    <a:pt x="802" y="472"/>
                  </a:lnTo>
                  <a:lnTo>
                    <a:pt x="724" y="503"/>
                  </a:lnTo>
                  <a:lnTo>
                    <a:pt x="647" y="538"/>
                  </a:lnTo>
                  <a:lnTo>
                    <a:pt x="573" y="578"/>
                  </a:lnTo>
                  <a:lnTo>
                    <a:pt x="501" y="622"/>
                  </a:lnTo>
                  <a:lnTo>
                    <a:pt x="432" y="670"/>
                  </a:lnTo>
                  <a:lnTo>
                    <a:pt x="365" y="722"/>
                  </a:lnTo>
                  <a:lnTo>
                    <a:pt x="301" y="777"/>
                  </a:lnTo>
                  <a:lnTo>
                    <a:pt x="241" y="837"/>
                  </a:lnTo>
                  <a:lnTo>
                    <a:pt x="2362" y="837"/>
                  </a:lnTo>
                  <a:lnTo>
                    <a:pt x="2302" y="777"/>
                  </a:lnTo>
                  <a:lnTo>
                    <a:pt x="2238" y="722"/>
                  </a:lnTo>
                  <a:lnTo>
                    <a:pt x="2171" y="670"/>
                  </a:lnTo>
                  <a:lnTo>
                    <a:pt x="2102" y="622"/>
                  </a:lnTo>
                  <a:lnTo>
                    <a:pt x="2030" y="578"/>
                  </a:lnTo>
                  <a:lnTo>
                    <a:pt x="1956" y="538"/>
                  </a:lnTo>
                  <a:lnTo>
                    <a:pt x="1879" y="503"/>
                  </a:lnTo>
                  <a:lnTo>
                    <a:pt x="1801" y="472"/>
                  </a:lnTo>
                  <a:lnTo>
                    <a:pt x="1721" y="446"/>
                  </a:lnTo>
                  <a:lnTo>
                    <a:pt x="1640" y="424"/>
                  </a:lnTo>
                  <a:lnTo>
                    <a:pt x="1557" y="407"/>
                  </a:lnTo>
                  <a:lnTo>
                    <a:pt x="1473" y="395"/>
                  </a:lnTo>
                  <a:lnTo>
                    <a:pt x="1388" y="388"/>
                  </a:lnTo>
                  <a:lnTo>
                    <a:pt x="1301" y="385"/>
                  </a:lnTo>
                  <a:close/>
                  <a:moveTo>
                    <a:pt x="1037" y="0"/>
                  </a:moveTo>
                  <a:lnTo>
                    <a:pt x="1566" y="0"/>
                  </a:lnTo>
                  <a:lnTo>
                    <a:pt x="1583" y="3"/>
                  </a:lnTo>
                  <a:lnTo>
                    <a:pt x="1597" y="10"/>
                  </a:lnTo>
                  <a:lnTo>
                    <a:pt x="1608" y="22"/>
                  </a:lnTo>
                  <a:lnTo>
                    <a:pt x="1616" y="36"/>
                  </a:lnTo>
                  <a:lnTo>
                    <a:pt x="1618" y="53"/>
                  </a:lnTo>
                  <a:lnTo>
                    <a:pt x="1616" y="69"/>
                  </a:lnTo>
                  <a:lnTo>
                    <a:pt x="1608" y="84"/>
                  </a:lnTo>
                  <a:lnTo>
                    <a:pt x="1597" y="95"/>
                  </a:lnTo>
                  <a:lnTo>
                    <a:pt x="1583" y="102"/>
                  </a:lnTo>
                  <a:lnTo>
                    <a:pt x="1566" y="105"/>
                  </a:lnTo>
                  <a:lnTo>
                    <a:pt x="1355" y="105"/>
                  </a:lnTo>
                  <a:lnTo>
                    <a:pt x="1355" y="281"/>
                  </a:lnTo>
                  <a:lnTo>
                    <a:pt x="1443" y="287"/>
                  </a:lnTo>
                  <a:lnTo>
                    <a:pt x="1531" y="297"/>
                  </a:lnTo>
                  <a:lnTo>
                    <a:pt x="1617" y="312"/>
                  </a:lnTo>
                  <a:lnTo>
                    <a:pt x="1702" y="332"/>
                  </a:lnTo>
                  <a:lnTo>
                    <a:pt x="1786" y="356"/>
                  </a:lnTo>
                  <a:lnTo>
                    <a:pt x="1868" y="385"/>
                  </a:lnTo>
                  <a:lnTo>
                    <a:pt x="1948" y="418"/>
                  </a:lnTo>
                  <a:lnTo>
                    <a:pt x="2026" y="456"/>
                  </a:lnTo>
                  <a:lnTo>
                    <a:pt x="2102" y="498"/>
                  </a:lnTo>
                  <a:lnTo>
                    <a:pt x="2176" y="544"/>
                  </a:lnTo>
                  <a:lnTo>
                    <a:pt x="2247" y="596"/>
                  </a:lnTo>
                  <a:lnTo>
                    <a:pt x="2316" y="650"/>
                  </a:lnTo>
                  <a:lnTo>
                    <a:pt x="2382" y="709"/>
                  </a:lnTo>
                  <a:lnTo>
                    <a:pt x="2445" y="771"/>
                  </a:lnTo>
                  <a:lnTo>
                    <a:pt x="2505" y="837"/>
                  </a:lnTo>
                  <a:lnTo>
                    <a:pt x="2551" y="837"/>
                  </a:lnTo>
                  <a:lnTo>
                    <a:pt x="2567" y="840"/>
                  </a:lnTo>
                  <a:lnTo>
                    <a:pt x="2582" y="847"/>
                  </a:lnTo>
                  <a:lnTo>
                    <a:pt x="2593" y="859"/>
                  </a:lnTo>
                  <a:lnTo>
                    <a:pt x="2600" y="873"/>
                  </a:lnTo>
                  <a:lnTo>
                    <a:pt x="2603" y="890"/>
                  </a:lnTo>
                  <a:lnTo>
                    <a:pt x="2600" y="906"/>
                  </a:lnTo>
                  <a:lnTo>
                    <a:pt x="2593" y="921"/>
                  </a:lnTo>
                  <a:lnTo>
                    <a:pt x="2582" y="932"/>
                  </a:lnTo>
                  <a:lnTo>
                    <a:pt x="2567" y="940"/>
                  </a:lnTo>
                  <a:lnTo>
                    <a:pt x="2551" y="942"/>
                  </a:lnTo>
                  <a:lnTo>
                    <a:pt x="52" y="942"/>
                  </a:lnTo>
                  <a:lnTo>
                    <a:pt x="36" y="940"/>
                  </a:lnTo>
                  <a:lnTo>
                    <a:pt x="21" y="932"/>
                  </a:lnTo>
                  <a:lnTo>
                    <a:pt x="10" y="921"/>
                  </a:lnTo>
                  <a:lnTo>
                    <a:pt x="3" y="906"/>
                  </a:lnTo>
                  <a:lnTo>
                    <a:pt x="0" y="890"/>
                  </a:lnTo>
                  <a:lnTo>
                    <a:pt x="3" y="873"/>
                  </a:lnTo>
                  <a:lnTo>
                    <a:pt x="10" y="859"/>
                  </a:lnTo>
                  <a:lnTo>
                    <a:pt x="21" y="847"/>
                  </a:lnTo>
                  <a:lnTo>
                    <a:pt x="36" y="840"/>
                  </a:lnTo>
                  <a:lnTo>
                    <a:pt x="52" y="837"/>
                  </a:lnTo>
                  <a:lnTo>
                    <a:pt x="98" y="837"/>
                  </a:lnTo>
                  <a:lnTo>
                    <a:pt x="158" y="771"/>
                  </a:lnTo>
                  <a:lnTo>
                    <a:pt x="221" y="709"/>
                  </a:lnTo>
                  <a:lnTo>
                    <a:pt x="287" y="650"/>
                  </a:lnTo>
                  <a:lnTo>
                    <a:pt x="356" y="596"/>
                  </a:lnTo>
                  <a:lnTo>
                    <a:pt x="427" y="544"/>
                  </a:lnTo>
                  <a:lnTo>
                    <a:pt x="501" y="498"/>
                  </a:lnTo>
                  <a:lnTo>
                    <a:pt x="577" y="456"/>
                  </a:lnTo>
                  <a:lnTo>
                    <a:pt x="655" y="418"/>
                  </a:lnTo>
                  <a:lnTo>
                    <a:pt x="735" y="385"/>
                  </a:lnTo>
                  <a:lnTo>
                    <a:pt x="817" y="356"/>
                  </a:lnTo>
                  <a:lnTo>
                    <a:pt x="901" y="332"/>
                  </a:lnTo>
                  <a:lnTo>
                    <a:pt x="986" y="312"/>
                  </a:lnTo>
                  <a:lnTo>
                    <a:pt x="1072" y="297"/>
                  </a:lnTo>
                  <a:lnTo>
                    <a:pt x="1160" y="287"/>
                  </a:lnTo>
                  <a:lnTo>
                    <a:pt x="1248" y="281"/>
                  </a:lnTo>
                  <a:lnTo>
                    <a:pt x="1248" y="105"/>
                  </a:lnTo>
                  <a:lnTo>
                    <a:pt x="1037" y="105"/>
                  </a:lnTo>
                  <a:lnTo>
                    <a:pt x="1020" y="102"/>
                  </a:lnTo>
                  <a:lnTo>
                    <a:pt x="1006" y="95"/>
                  </a:lnTo>
                  <a:lnTo>
                    <a:pt x="995" y="84"/>
                  </a:lnTo>
                  <a:lnTo>
                    <a:pt x="987" y="69"/>
                  </a:lnTo>
                  <a:lnTo>
                    <a:pt x="985" y="53"/>
                  </a:lnTo>
                  <a:lnTo>
                    <a:pt x="987" y="36"/>
                  </a:lnTo>
                  <a:lnTo>
                    <a:pt x="995" y="22"/>
                  </a:lnTo>
                  <a:lnTo>
                    <a:pt x="1006" y="10"/>
                  </a:lnTo>
                  <a:lnTo>
                    <a:pt x="1020" y="3"/>
                  </a:lnTo>
                  <a:lnTo>
                    <a:pt x="10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8139113" y="4405313"/>
              <a:ext cx="581025" cy="395288"/>
            </a:xfrm>
            <a:custGeom>
              <a:avLst/>
              <a:gdLst>
                <a:gd name="T0" fmla="*/ 627 w 3295"/>
                <a:gd name="T1" fmla="*/ 446 h 2245"/>
                <a:gd name="T2" fmla="*/ 662 w 3295"/>
                <a:gd name="T3" fmla="*/ 496 h 2245"/>
                <a:gd name="T4" fmla="*/ 627 w 3295"/>
                <a:gd name="T5" fmla="*/ 545 h 2245"/>
                <a:gd name="T6" fmla="*/ 524 w 3295"/>
                <a:gd name="T7" fmla="*/ 1712 h 2245"/>
                <a:gd name="T8" fmla="*/ 588 w 3295"/>
                <a:gd name="T9" fmla="*/ 1902 h 2245"/>
                <a:gd name="T10" fmla="*/ 719 w 3295"/>
                <a:gd name="T11" fmla="*/ 2047 h 2245"/>
                <a:gd name="T12" fmla="*/ 900 w 3295"/>
                <a:gd name="T13" fmla="*/ 2129 h 2245"/>
                <a:gd name="T14" fmla="*/ 2344 w 3295"/>
                <a:gd name="T15" fmla="*/ 2137 h 2245"/>
                <a:gd name="T16" fmla="*/ 2535 w 3295"/>
                <a:gd name="T17" fmla="*/ 2074 h 2245"/>
                <a:gd name="T18" fmla="*/ 2680 w 3295"/>
                <a:gd name="T19" fmla="*/ 1943 h 2245"/>
                <a:gd name="T20" fmla="*/ 2763 w 3295"/>
                <a:gd name="T21" fmla="*/ 1762 h 2245"/>
                <a:gd name="T22" fmla="*/ 2685 w 3295"/>
                <a:gd name="T23" fmla="*/ 548 h 2245"/>
                <a:gd name="T24" fmla="*/ 2635 w 3295"/>
                <a:gd name="T25" fmla="*/ 512 h 2245"/>
                <a:gd name="T26" fmla="*/ 2654 w 3295"/>
                <a:gd name="T27" fmla="*/ 453 h 2245"/>
                <a:gd name="T28" fmla="*/ 2774 w 3295"/>
                <a:gd name="T29" fmla="*/ 105 h 2245"/>
                <a:gd name="T30" fmla="*/ 2913 w 3295"/>
                <a:gd name="T31" fmla="*/ 3 h 2245"/>
                <a:gd name="T32" fmla="*/ 2949 w 3295"/>
                <a:gd name="T33" fmla="*/ 53 h 2245"/>
                <a:gd name="T34" fmla="*/ 2913 w 3295"/>
                <a:gd name="T35" fmla="*/ 103 h 2245"/>
                <a:gd name="T36" fmla="*/ 3137 w 3295"/>
                <a:gd name="T37" fmla="*/ 443 h 2245"/>
                <a:gd name="T38" fmla="*/ 3239 w 3295"/>
                <a:gd name="T39" fmla="*/ 480 h 2245"/>
                <a:gd name="T40" fmla="*/ 3292 w 3295"/>
                <a:gd name="T41" fmla="*/ 572 h 2245"/>
                <a:gd name="T42" fmla="*/ 3273 w 3295"/>
                <a:gd name="T43" fmla="*/ 681 h 2245"/>
                <a:gd name="T44" fmla="*/ 3192 w 3295"/>
                <a:gd name="T45" fmla="*/ 749 h 2245"/>
                <a:gd name="T46" fmla="*/ 3020 w 3295"/>
                <a:gd name="T47" fmla="*/ 756 h 2245"/>
                <a:gd name="T48" fmla="*/ 2984 w 3295"/>
                <a:gd name="T49" fmla="*/ 707 h 2245"/>
                <a:gd name="T50" fmla="*/ 3020 w 3295"/>
                <a:gd name="T51" fmla="*/ 657 h 2245"/>
                <a:gd name="T52" fmla="*/ 3168 w 3295"/>
                <a:gd name="T53" fmla="*/ 644 h 2245"/>
                <a:gd name="T54" fmla="*/ 3187 w 3295"/>
                <a:gd name="T55" fmla="*/ 584 h 2245"/>
                <a:gd name="T56" fmla="*/ 3137 w 3295"/>
                <a:gd name="T57" fmla="*/ 548 h 2245"/>
                <a:gd name="T58" fmla="*/ 2867 w 3295"/>
                <a:gd name="T59" fmla="*/ 1777 h 2245"/>
                <a:gd name="T60" fmla="*/ 2779 w 3295"/>
                <a:gd name="T61" fmla="*/ 1987 h 2245"/>
                <a:gd name="T62" fmla="*/ 2619 w 3295"/>
                <a:gd name="T63" fmla="*/ 2145 h 2245"/>
                <a:gd name="T64" fmla="*/ 2410 w 3295"/>
                <a:gd name="T65" fmla="*/ 2233 h 2245"/>
                <a:gd name="T66" fmla="*/ 943 w 3295"/>
                <a:gd name="T67" fmla="*/ 2242 h 2245"/>
                <a:gd name="T68" fmla="*/ 724 w 3295"/>
                <a:gd name="T69" fmla="*/ 2174 h 2245"/>
                <a:gd name="T70" fmla="*/ 551 w 3295"/>
                <a:gd name="T71" fmla="*/ 2032 h 2245"/>
                <a:gd name="T72" fmla="*/ 442 w 3295"/>
                <a:gd name="T73" fmla="*/ 1833 h 2245"/>
                <a:gd name="T74" fmla="*/ 416 w 3295"/>
                <a:gd name="T75" fmla="*/ 548 h 2245"/>
                <a:gd name="T76" fmla="*/ 116 w 3295"/>
                <a:gd name="T77" fmla="*/ 570 h 2245"/>
                <a:gd name="T78" fmla="*/ 116 w 3295"/>
                <a:gd name="T79" fmla="*/ 633 h 2245"/>
                <a:gd name="T80" fmla="*/ 258 w 3295"/>
                <a:gd name="T81" fmla="*/ 654 h 2245"/>
                <a:gd name="T82" fmla="*/ 308 w 3295"/>
                <a:gd name="T83" fmla="*/ 690 h 2245"/>
                <a:gd name="T84" fmla="*/ 289 w 3295"/>
                <a:gd name="T85" fmla="*/ 749 h 2245"/>
                <a:gd name="T86" fmla="*/ 130 w 3295"/>
                <a:gd name="T87" fmla="*/ 757 h 2245"/>
                <a:gd name="T88" fmla="*/ 37 w 3295"/>
                <a:gd name="T89" fmla="*/ 703 h 2245"/>
                <a:gd name="T90" fmla="*/ 0 w 3295"/>
                <a:gd name="T91" fmla="*/ 601 h 2245"/>
                <a:gd name="T92" fmla="*/ 22 w 3295"/>
                <a:gd name="T93" fmla="*/ 521 h 2245"/>
                <a:gd name="T94" fmla="*/ 103 w 3295"/>
                <a:gd name="T95" fmla="*/ 453 h 2245"/>
                <a:gd name="T96" fmla="*/ 416 w 3295"/>
                <a:gd name="T97" fmla="*/ 105 h 2245"/>
                <a:gd name="T98" fmla="*/ 356 w 3295"/>
                <a:gd name="T99" fmla="*/ 84 h 2245"/>
                <a:gd name="T100" fmla="*/ 356 w 3295"/>
                <a:gd name="T101" fmla="*/ 22 h 2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95" h="2245">
                  <a:moveTo>
                    <a:pt x="521" y="105"/>
                  </a:moveTo>
                  <a:lnTo>
                    <a:pt x="521" y="443"/>
                  </a:lnTo>
                  <a:lnTo>
                    <a:pt x="610" y="443"/>
                  </a:lnTo>
                  <a:lnTo>
                    <a:pt x="627" y="446"/>
                  </a:lnTo>
                  <a:lnTo>
                    <a:pt x="641" y="453"/>
                  </a:lnTo>
                  <a:lnTo>
                    <a:pt x="652" y="465"/>
                  </a:lnTo>
                  <a:lnTo>
                    <a:pt x="660" y="479"/>
                  </a:lnTo>
                  <a:lnTo>
                    <a:pt x="662" y="496"/>
                  </a:lnTo>
                  <a:lnTo>
                    <a:pt x="660" y="512"/>
                  </a:lnTo>
                  <a:lnTo>
                    <a:pt x="652" y="527"/>
                  </a:lnTo>
                  <a:lnTo>
                    <a:pt x="641" y="538"/>
                  </a:lnTo>
                  <a:lnTo>
                    <a:pt x="627" y="545"/>
                  </a:lnTo>
                  <a:lnTo>
                    <a:pt x="610" y="548"/>
                  </a:lnTo>
                  <a:lnTo>
                    <a:pt x="521" y="548"/>
                  </a:lnTo>
                  <a:lnTo>
                    <a:pt x="521" y="1658"/>
                  </a:lnTo>
                  <a:lnTo>
                    <a:pt x="524" y="1712"/>
                  </a:lnTo>
                  <a:lnTo>
                    <a:pt x="532" y="1762"/>
                  </a:lnTo>
                  <a:lnTo>
                    <a:pt x="546" y="1811"/>
                  </a:lnTo>
                  <a:lnTo>
                    <a:pt x="565" y="1858"/>
                  </a:lnTo>
                  <a:lnTo>
                    <a:pt x="588" y="1902"/>
                  </a:lnTo>
                  <a:lnTo>
                    <a:pt x="615" y="1943"/>
                  </a:lnTo>
                  <a:lnTo>
                    <a:pt x="646" y="1981"/>
                  </a:lnTo>
                  <a:lnTo>
                    <a:pt x="681" y="2016"/>
                  </a:lnTo>
                  <a:lnTo>
                    <a:pt x="719" y="2047"/>
                  </a:lnTo>
                  <a:lnTo>
                    <a:pt x="760" y="2074"/>
                  </a:lnTo>
                  <a:lnTo>
                    <a:pt x="804" y="2097"/>
                  </a:lnTo>
                  <a:lnTo>
                    <a:pt x="851" y="2116"/>
                  </a:lnTo>
                  <a:lnTo>
                    <a:pt x="900" y="2129"/>
                  </a:lnTo>
                  <a:lnTo>
                    <a:pt x="951" y="2137"/>
                  </a:lnTo>
                  <a:lnTo>
                    <a:pt x="1003" y="2140"/>
                  </a:lnTo>
                  <a:lnTo>
                    <a:pt x="2292" y="2140"/>
                  </a:lnTo>
                  <a:lnTo>
                    <a:pt x="2344" y="2137"/>
                  </a:lnTo>
                  <a:lnTo>
                    <a:pt x="2395" y="2129"/>
                  </a:lnTo>
                  <a:lnTo>
                    <a:pt x="2444" y="2116"/>
                  </a:lnTo>
                  <a:lnTo>
                    <a:pt x="2491" y="2097"/>
                  </a:lnTo>
                  <a:lnTo>
                    <a:pt x="2535" y="2074"/>
                  </a:lnTo>
                  <a:lnTo>
                    <a:pt x="2576" y="2047"/>
                  </a:lnTo>
                  <a:lnTo>
                    <a:pt x="2614" y="2016"/>
                  </a:lnTo>
                  <a:lnTo>
                    <a:pt x="2649" y="1981"/>
                  </a:lnTo>
                  <a:lnTo>
                    <a:pt x="2680" y="1943"/>
                  </a:lnTo>
                  <a:lnTo>
                    <a:pt x="2707" y="1902"/>
                  </a:lnTo>
                  <a:lnTo>
                    <a:pt x="2730" y="1858"/>
                  </a:lnTo>
                  <a:lnTo>
                    <a:pt x="2749" y="1811"/>
                  </a:lnTo>
                  <a:lnTo>
                    <a:pt x="2763" y="1762"/>
                  </a:lnTo>
                  <a:lnTo>
                    <a:pt x="2771" y="1712"/>
                  </a:lnTo>
                  <a:lnTo>
                    <a:pt x="2774" y="1658"/>
                  </a:lnTo>
                  <a:lnTo>
                    <a:pt x="2774" y="548"/>
                  </a:lnTo>
                  <a:lnTo>
                    <a:pt x="2685" y="548"/>
                  </a:lnTo>
                  <a:lnTo>
                    <a:pt x="2668" y="545"/>
                  </a:lnTo>
                  <a:lnTo>
                    <a:pt x="2654" y="538"/>
                  </a:lnTo>
                  <a:lnTo>
                    <a:pt x="2643" y="527"/>
                  </a:lnTo>
                  <a:lnTo>
                    <a:pt x="2635" y="512"/>
                  </a:lnTo>
                  <a:lnTo>
                    <a:pt x="2633" y="496"/>
                  </a:lnTo>
                  <a:lnTo>
                    <a:pt x="2635" y="479"/>
                  </a:lnTo>
                  <a:lnTo>
                    <a:pt x="2643" y="465"/>
                  </a:lnTo>
                  <a:lnTo>
                    <a:pt x="2654" y="453"/>
                  </a:lnTo>
                  <a:lnTo>
                    <a:pt x="2668" y="446"/>
                  </a:lnTo>
                  <a:lnTo>
                    <a:pt x="2685" y="443"/>
                  </a:lnTo>
                  <a:lnTo>
                    <a:pt x="2774" y="443"/>
                  </a:lnTo>
                  <a:lnTo>
                    <a:pt x="2774" y="105"/>
                  </a:lnTo>
                  <a:lnTo>
                    <a:pt x="521" y="105"/>
                  </a:lnTo>
                  <a:close/>
                  <a:moveTo>
                    <a:pt x="398" y="0"/>
                  </a:moveTo>
                  <a:lnTo>
                    <a:pt x="2897" y="0"/>
                  </a:lnTo>
                  <a:lnTo>
                    <a:pt x="2913" y="3"/>
                  </a:lnTo>
                  <a:lnTo>
                    <a:pt x="2928" y="10"/>
                  </a:lnTo>
                  <a:lnTo>
                    <a:pt x="2939" y="22"/>
                  </a:lnTo>
                  <a:lnTo>
                    <a:pt x="2946" y="36"/>
                  </a:lnTo>
                  <a:lnTo>
                    <a:pt x="2949" y="53"/>
                  </a:lnTo>
                  <a:lnTo>
                    <a:pt x="2946" y="69"/>
                  </a:lnTo>
                  <a:lnTo>
                    <a:pt x="2939" y="84"/>
                  </a:lnTo>
                  <a:lnTo>
                    <a:pt x="2928" y="95"/>
                  </a:lnTo>
                  <a:lnTo>
                    <a:pt x="2913" y="103"/>
                  </a:lnTo>
                  <a:lnTo>
                    <a:pt x="2897" y="105"/>
                  </a:lnTo>
                  <a:lnTo>
                    <a:pt x="2879" y="105"/>
                  </a:lnTo>
                  <a:lnTo>
                    <a:pt x="2879" y="443"/>
                  </a:lnTo>
                  <a:lnTo>
                    <a:pt x="3137" y="443"/>
                  </a:lnTo>
                  <a:lnTo>
                    <a:pt x="3165" y="446"/>
                  </a:lnTo>
                  <a:lnTo>
                    <a:pt x="3192" y="453"/>
                  </a:lnTo>
                  <a:lnTo>
                    <a:pt x="3217" y="465"/>
                  </a:lnTo>
                  <a:lnTo>
                    <a:pt x="3239" y="480"/>
                  </a:lnTo>
                  <a:lnTo>
                    <a:pt x="3258" y="499"/>
                  </a:lnTo>
                  <a:lnTo>
                    <a:pt x="3273" y="521"/>
                  </a:lnTo>
                  <a:lnTo>
                    <a:pt x="3285" y="546"/>
                  </a:lnTo>
                  <a:lnTo>
                    <a:pt x="3292" y="572"/>
                  </a:lnTo>
                  <a:lnTo>
                    <a:pt x="3295" y="601"/>
                  </a:lnTo>
                  <a:lnTo>
                    <a:pt x="3292" y="630"/>
                  </a:lnTo>
                  <a:lnTo>
                    <a:pt x="3285" y="656"/>
                  </a:lnTo>
                  <a:lnTo>
                    <a:pt x="3273" y="681"/>
                  </a:lnTo>
                  <a:lnTo>
                    <a:pt x="3258" y="703"/>
                  </a:lnTo>
                  <a:lnTo>
                    <a:pt x="3239" y="722"/>
                  </a:lnTo>
                  <a:lnTo>
                    <a:pt x="3217" y="738"/>
                  </a:lnTo>
                  <a:lnTo>
                    <a:pt x="3192" y="749"/>
                  </a:lnTo>
                  <a:lnTo>
                    <a:pt x="3165" y="757"/>
                  </a:lnTo>
                  <a:lnTo>
                    <a:pt x="3137" y="759"/>
                  </a:lnTo>
                  <a:lnTo>
                    <a:pt x="3037" y="759"/>
                  </a:lnTo>
                  <a:lnTo>
                    <a:pt x="3020" y="756"/>
                  </a:lnTo>
                  <a:lnTo>
                    <a:pt x="3006" y="749"/>
                  </a:lnTo>
                  <a:lnTo>
                    <a:pt x="2994" y="738"/>
                  </a:lnTo>
                  <a:lnTo>
                    <a:pt x="2987" y="723"/>
                  </a:lnTo>
                  <a:lnTo>
                    <a:pt x="2984" y="707"/>
                  </a:lnTo>
                  <a:lnTo>
                    <a:pt x="2987" y="690"/>
                  </a:lnTo>
                  <a:lnTo>
                    <a:pt x="2994" y="676"/>
                  </a:lnTo>
                  <a:lnTo>
                    <a:pt x="3006" y="664"/>
                  </a:lnTo>
                  <a:lnTo>
                    <a:pt x="3020" y="657"/>
                  </a:lnTo>
                  <a:lnTo>
                    <a:pt x="3037" y="654"/>
                  </a:lnTo>
                  <a:lnTo>
                    <a:pt x="3137" y="654"/>
                  </a:lnTo>
                  <a:lnTo>
                    <a:pt x="3154" y="651"/>
                  </a:lnTo>
                  <a:lnTo>
                    <a:pt x="3168" y="644"/>
                  </a:lnTo>
                  <a:lnTo>
                    <a:pt x="3179" y="633"/>
                  </a:lnTo>
                  <a:lnTo>
                    <a:pt x="3187" y="618"/>
                  </a:lnTo>
                  <a:lnTo>
                    <a:pt x="3190" y="601"/>
                  </a:lnTo>
                  <a:lnTo>
                    <a:pt x="3187" y="584"/>
                  </a:lnTo>
                  <a:lnTo>
                    <a:pt x="3179" y="570"/>
                  </a:lnTo>
                  <a:lnTo>
                    <a:pt x="3168" y="558"/>
                  </a:lnTo>
                  <a:lnTo>
                    <a:pt x="3154" y="551"/>
                  </a:lnTo>
                  <a:lnTo>
                    <a:pt x="3137" y="548"/>
                  </a:lnTo>
                  <a:lnTo>
                    <a:pt x="2879" y="548"/>
                  </a:lnTo>
                  <a:lnTo>
                    <a:pt x="2879" y="1658"/>
                  </a:lnTo>
                  <a:lnTo>
                    <a:pt x="2876" y="1719"/>
                  </a:lnTo>
                  <a:lnTo>
                    <a:pt x="2867" y="1777"/>
                  </a:lnTo>
                  <a:lnTo>
                    <a:pt x="2853" y="1833"/>
                  </a:lnTo>
                  <a:lnTo>
                    <a:pt x="2833" y="1887"/>
                  </a:lnTo>
                  <a:lnTo>
                    <a:pt x="2808" y="1938"/>
                  </a:lnTo>
                  <a:lnTo>
                    <a:pt x="2779" y="1987"/>
                  </a:lnTo>
                  <a:lnTo>
                    <a:pt x="2744" y="2032"/>
                  </a:lnTo>
                  <a:lnTo>
                    <a:pt x="2706" y="2073"/>
                  </a:lnTo>
                  <a:lnTo>
                    <a:pt x="2665" y="2111"/>
                  </a:lnTo>
                  <a:lnTo>
                    <a:pt x="2619" y="2145"/>
                  </a:lnTo>
                  <a:lnTo>
                    <a:pt x="2571" y="2174"/>
                  </a:lnTo>
                  <a:lnTo>
                    <a:pt x="2520" y="2199"/>
                  </a:lnTo>
                  <a:lnTo>
                    <a:pt x="2466" y="2219"/>
                  </a:lnTo>
                  <a:lnTo>
                    <a:pt x="2410" y="2233"/>
                  </a:lnTo>
                  <a:lnTo>
                    <a:pt x="2352" y="2242"/>
                  </a:lnTo>
                  <a:lnTo>
                    <a:pt x="2292" y="2245"/>
                  </a:lnTo>
                  <a:lnTo>
                    <a:pt x="1003" y="2245"/>
                  </a:lnTo>
                  <a:lnTo>
                    <a:pt x="943" y="2242"/>
                  </a:lnTo>
                  <a:lnTo>
                    <a:pt x="885" y="2233"/>
                  </a:lnTo>
                  <a:lnTo>
                    <a:pt x="829" y="2219"/>
                  </a:lnTo>
                  <a:lnTo>
                    <a:pt x="775" y="2199"/>
                  </a:lnTo>
                  <a:lnTo>
                    <a:pt x="724" y="2174"/>
                  </a:lnTo>
                  <a:lnTo>
                    <a:pt x="676" y="2145"/>
                  </a:lnTo>
                  <a:lnTo>
                    <a:pt x="630" y="2111"/>
                  </a:lnTo>
                  <a:lnTo>
                    <a:pt x="589" y="2073"/>
                  </a:lnTo>
                  <a:lnTo>
                    <a:pt x="551" y="2032"/>
                  </a:lnTo>
                  <a:lnTo>
                    <a:pt x="516" y="1987"/>
                  </a:lnTo>
                  <a:lnTo>
                    <a:pt x="487" y="1938"/>
                  </a:lnTo>
                  <a:lnTo>
                    <a:pt x="462" y="1887"/>
                  </a:lnTo>
                  <a:lnTo>
                    <a:pt x="442" y="1833"/>
                  </a:lnTo>
                  <a:lnTo>
                    <a:pt x="428" y="1777"/>
                  </a:lnTo>
                  <a:lnTo>
                    <a:pt x="419" y="1719"/>
                  </a:lnTo>
                  <a:lnTo>
                    <a:pt x="416" y="1658"/>
                  </a:lnTo>
                  <a:lnTo>
                    <a:pt x="416" y="548"/>
                  </a:lnTo>
                  <a:lnTo>
                    <a:pt x="158" y="548"/>
                  </a:lnTo>
                  <a:lnTo>
                    <a:pt x="141" y="551"/>
                  </a:lnTo>
                  <a:lnTo>
                    <a:pt x="127" y="558"/>
                  </a:lnTo>
                  <a:lnTo>
                    <a:pt x="116" y="570"/>
                  </a:lnTo>
                  <a:lnTo>
                    <a:pt x="108" y="584"/>
                  </a:lnTo>
                  <a:lnTo>
                    <a:pt x="105" y="601"/>
                  </a:lnTo>
                  <a:lnTo>
                    <a:pt x="108" y="618"/>
                  </a:lnTo>
                  <a:lnTo>
                    <a:pt x="116" y="633"/>
                  </a:lnTo>
                  <a:lnTo>
                    <a:pt x="127" y="644"/>
                  </a:lnTo>
                  <a:lnTo>
                    <a:pt x="141" y="651"/>
                  </a:lnTo>
                  <a:lnTo>
                    <a:pt x="158" y="654"/>
                  </a:lnTo>
                  <a:lnTo>
                    <a:pt x="258" y="654"/>
                  </a:lnTo>
                  <a:lnTo>
                    <a:pt x="275" y="657"/>
                  </a:lnTo>
                  <a:lnTo>
                    <a:pt x="289" y="664"/>
                  </a:lnTo>
                  <a:lnTo>
                    <a:pt x="301" y="676"/>
                  </a:lnTo>
                  <a:lnTo>
                    <a:pt x="308" y="690"/>
                  </a:lnTo>
                  <a:lnTo>
                    <a:pt x="311" y="707"/>
                  </a:lnTo>
                  <a:lnTo>
                    <a:pt x="308" y="723"/>
                  </a:lnTo>
                  <a:lnTo>
                    <a:pt x="301" y="738"/>
                  </a:lnTo>
                  <a:lnTo>
                    <a:pt x="289" y="749"/>
                  </a:lnTo>
                  <a:lnTo>
                    <a:pt x="275" y="756"/>
                  </a:lnTo>
                  <a:lnTo>
                    <a:pt x="258" y="759"/>
                  </a:lnTo>
                  <a:lnTo>
                    <a:pt x="158" y="759"/>
                  </a:lnTo>
                  <a:lnTo>
                    <a:pt x="130" y="757"/>
                  </a:lnTo>
                  <a:lnTo>
                    <a:pt x="103" y="749"/>
                  </a:lnTo>
                  <a:lnTo>
                    <a:pt x="78" y="738"/>
                  </a:lnTo>
                  <a:lnTo>
                    <a:pt x="56" y="722"/>
                  </a:lnTo>
                  <a:lnTo>
                    <a:pt x="37" y="703"/>
                  </a:lnTo>
                  <a:lnTo>
                    <a:pt x="22" y="681"/>
                  </a:lnTo>
                  <a:lnTo>
                    <a:pt x="10" y="656"/>
                  </a:lnTo>
                  <a:lnTo>
                    <a:pt x="3" y="630"/>
                  </a:lnTo>
                  <a:lnTo>
                    <a:pt x="0" y="601"/>
                  </a:lnTo>
                  <a:lnTo>
                    <a:pt x="0" y="601"/>
                  </a:lnTo>
                  <a:lnTo>
                    <a:pt x="3" y="572"/>
                  </a:lnTo>
                  <a:lnTo>
                    <a:pt x="10" y="546"/>
                  </a:lnTo>
                  <a:lnTo>
                    <a:pt x="22" y="521"/>
                  </a:lnTo>
                  <a:lnTo>
                    <a:pt x="37" y="499"/>
                  </a:lnTo>
                  <a:lnTo>
                    <a:pt x="56" y="480"/>
                  </a:lnTo>
                  <a:lnTo>
                    <a:pt x="78" y="465"/>
                  </a:lnTo>
                  <a:lnTo>
                    <a:pt x="103" y="453"/>
                  </a:lnTo>
                  <a:lnTo>
                    <a:pt x="130" y="446"/>
                  </a:lnTo>
                  <a:lnTo>
                    <a:pt x="158" y="443"/>
                  </a:lnTo>
                  <a:lnTo>
                    <a:pt x="416" y="443"/>
                  </a:lnTo>
                  <a:lnTo>
                    <a:pt x="416" y="105"/>
                  </a:lnTo>
                  <a:lnTo>
                    <a:pt x="398" y="105"/>
                  </a:lnTo>
                  <a:lnTo>
                    <a:pt x="382" y="103"/>
                  </a:lnTo>
                  <a:lnTo>
                    <a:pt x="367" y="95"/>
                  </a:lnTo>
                  <a:lnTo>
                    <a:pt x="356" y="84"/>
                  </a:lnTo>
                  <a:lnTo>
                    <a:pt x="349" y="69"/>
                  </a:lnTo>
                  <a:lnTo>
                    <a:pt x="346" y="53"/>
                  </a:lnTo>
                  <a:lnTo>
                    <a:pt x="349" y="36"/>
                  </a:lnTo>
                  <a:lnTo>
                    <a:pt x="356" y="22"/>
                  </a:lnTo>
                  <a:lnTo>
                    <a:pt x="367" y="10"/>
                  </a:lnTo>
                  <a:lnTo>
                    <a:pt x="382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7204103" y="4221163"/>
            <a:ext cx="581025" cy="579437"/>
            <a:chOff x="7210425" y="4221163"/>
            <a:chExt cx="581025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" name="Freeform 49"/>
            <p:cNvSpPr>
              <a:spLocks noEditPoints="1"/>
            </p:cNvSpPr>
            <p:nvPr/>
          </p:nvSpPr>
          <p:spPr bwMode="auto">
            <a:xfrm>
              <a:off x="7210425" y="4221163"/>
              <a:ext cx="581025" cy="579437"/>
            </a:xfrm>
            <a:custGeom>
              <a:avLst/>
              <a:gdLst>
                <a:gd name="T0" fmla="*/ 1511 w 3660"/>
                <a:gd name="T1" fmla="*/ 146 h 3650"/>
                <a:gd name="T2" fmla="*/ 1117 w 3660"/>
                <a:gd name="T3" fmla="*/ 272 h 3650"/>
                <a:gd name="T4" fmla="*/ 771 w 3660"/>
                <a:gd name="T5" fmla="*/ 483 h 3650"/>
                <a:gd name="T6" fmla="*/ 485 w 3660"/>
                <a:gd name="T7" fmla="*/ 769 h 3650"/>
                <a:gd name="T8" fmla="*/ 273 w 3660"/>
                <a:gd name="T9" fmla="*/ 1114 h 3650"/>
                <a:gd name="T10" fmla="*/ 146 w 3660"/>
                <a:gd name="T11" fmla="*/ 1506 h 3650"/>
                <a:gd name="T12" fmla="*/ 120 w 3660"/>
                <a:gd name="T13" fmla="*/ 1933 h 3650"/>
                <a:gd name="T14" fmla="*/ 197 w 3660"/>
                <a:gd name="T15" fmla="*/ 2345 h 3650"/>
                <a:gd name="T16" fmla="*/ 368 w 3660"/>
                <a:gd name="T17" fmla="*/ 2715 h 3650"/>
                <a:gd name="T18" fmla="*/ 619 w 3660"/>
                <a:gd name="T19" fmla="*/ 3033 h 3650"/>
                <a:gd name="T20" fmla="*/ 937 w 3660"/>
                <a:gd name="T21" fmla="*/ 3283 h 3650"/>
                <a:gd name="T22" fmla="*/ 1309 w 3660"/>
                <a:gd name="T23" fmla="*/ 3453 h 3650"/>
                <a:gd name="T24" fmla="*/ 1721 w 3660"/>
                <a:gd name="T25" fmla="*/ 3531 h 3650"/>
                <a:gd name="T26" fmla="*/ 2149 w 3660"/>
                <a:gd name="T27" fmla="*/ 3504 h 3650"/>
                <a:gd name="T28" fmla="*/ 2543 w 3660"/>
                <a:gd name="T29" fmla="*/ 3378 h 3650"/>
                <a:gd name="T30" fmla="*/ 2889 w 3660"/>
                <a:gd name="T31" fmla="*/ 3167 h 3650"/>
                <a:gd name="T32" fmla="*/ 3175 w 3660"/>
                <a:gd name="T33" fmla="*/ 2881 h 3650"/>
                <a:gd name="T34" fmla="*/ 3387 w 3660"/>
                <a:gd name="T35" fmla="*/ 2536 h 3650"/>
                <a:gd name="T36" fmla="*/ 3514 w 3660"/>
                <a:gd name="T37" fmla="*/ 2144 h 3650"/>
                <a:gd name="T38" fmla="*/ 3540 w 3660"/>
                <a:gd name="T39" fmla="*/ 1717 h 3650"/>
                <a:gd name="T40" fmla="*/ 3463 w 3660"/>
                <a:gd name="T41" fmla="*/ 1305 h 3650"/>
                <a:gd name="T42" fmla="*/ 3292 w 3660"/>
                <a:gd name="T43" fmla="*/ 935 h 3650"/>
                <a:gd name="T44" fmla="*/ 3041 w 3660"/>
                <a:gd name="T45" fmla="*/ 617 h 3650"/>
                <a:gd name="T46" fmla="*/ 2723 w 3660"/>
                <a:gd name="T47" fmla="*/ 367 h 3650"/>
                <a:gd name="T48" fmla="*/ 2351 w 3660"/>
                <a:gd name="T49" fmla="*/ 197 h 3650"/>
                <a:gd name="T50" fmla="*/ 1939 w 3660"/>
                <a:gd name="T51" fmla="*/ 119 h 3650"/>
                <a:gd name="T52" fmla="*/ 2037 w 3660"/>
                <a:gd name="T53" fmla="*/ 11 h 3650"/>
                <a:gd name="T54" fmla="*/ 2436 w 3660"/>
                <a:gd name="T55" fmla="*/ 102 h 3650"/>
                <a:gd name="T56" fmla="*/ 2802 w 3660"/>
                <a:gd name="T57" fmla="*/ 278 h 3650"/>
                <a:gd name="T58" fmla="*/ 3124 w 3660"/>
                <a:gd name="T59" fmla="*/ 534 h 3650"/>
                <a:gd name="T60" fmla="*/ 3382 w 3660"/>
                <a:gd name="T61" fmla="*/ 856 h 3650"/>
                <a:gd name="T62" fmla="*/ 3558 w 3660"/>
                <a:gd name="T63" fmla="*/ 1221 h 3650"/>
                <a:gd name="T64" fmla="*/ 3649 w 3660"/>
                <a:gd name="T65" fmla="*/ 1618 h 3650"/>
                <a:gd name="T66" fmla="*/ 3649 w 3660"/>
                <a:gd name="T67" fmla="*/ 2032 h 3650"/>
                <a:gd name="T68" fmla="*/ 3558 w 3660"/>
                <a:gd name="T69" fmla="*/ 2429 h 3650"/>
                <a:gd name="T70" fmla="*/ 3382 w 3660"/>
                <a:gd name="T71" fmla="*/ 2794 h 3650"/>
                <a:gd name="T72" fmla="*/ 3124 w 3660"/>
                <a:gd name="T73" fmla="*/ 3116 h 3650"/>
                <a:gd name="T74" fmla="*/ 2802 w 3660"/>
                <a:gd name="T75" fmla="*/ 3372 h 3650"/>
                <a:gd name="T76" fmla="*/ 2436 w 3660"/>
                <a:gd name="T77" fmla="*/ 3548 h 3650"/>
                <a:gd name="T78" fmla="*/ 2037 w 3660"/>
                <a:gd name="T79" fmla="*/ 3639 h 3650"/>
                <a:gd name="T80" fmla="*/ 1623 w 3660"/>
                <a:gd name="T81" fmla="*/ 3639 h 3650"/>
                <a:gd name="T82" fmla="*/ 1224 w 3660"/>
                <a:gd name="T83" fmla="*/ 3548 h 3650"/>
                <a:gd name="T84" fmla="*/ 858 w 3660"/>
                <a:gd name="T85" fmla="*/ 3372 h 3650"/>
                <a:gd name="T86" fmla="*/ 536 w 3660"/>
                <a:gd name="T87" fmla="*/ 3116 h 3650"/>
                <a:gd name="T88" fmla="*/ 278 w 3660"/>
                <a:gd name="T89" fmla="*/ 2794 h 3650"/>
                <a:gd name="T90" fmla="*/ 102 w 3660"/>
                <a:gd name="T91" fmla="*/ 2429 h 3650"/>
                <a:gd name="T92" fmla="*/ 11 w 3660"/>
                <a:gd name="T93" fmla="*/ 2032 h 3650"/>
                <a:gd name="T94" fmla="*/ 11 w 3660"/>
                <a:gd name="T95" fmla="*/ 1618 h 3650"/>
                <a:gd name="T96" fmla="*/ 102 w 3660"/>
                <a:gd name="T97" fmla="*/ 1221 h 3650"/>
                <a:gd name="T98" fmla="*/ 278 w 3660"/>
                <a:gd name="T99" fmla="*/ 856 h 3650"/>
                <a:gd name="T100" fmla="*/ 536 w 3660"/>
                <a:gd name="T101" fmla="*/ 534 h 3650"/>
                <a:gd name="T102" fmla="*/ 858 w 3660"/>
                <a:gd name="T103" fmla="*/ 278 h 3650"/>
                <a:gd name="T104" fmla="*/ 1224 w 3660"/>
                <a:gd name="T105" fmla="*/ 102 h 3650"/>
                <a:gd name="T106" fmla="*/ 1623 w 3660"/>
                <a:gd name="T107" fmla="*/ 11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60" h="3650">
                  <a:moveTo>
                    <a:pt x="1830" y="116"/>
                  </a:moveTo>
                  <a:lnTo>
                    <a:pt x="1721" y="119"/>
                  </a:lnTo>
                  <a:lnTo>
                    <a:pt x="1616" y="129"/>
                  </a:lnTo>
                  <a:lnTo>
                    <a:pt x="1511" y="146"/>
                  </a:lnTo>
                  <a:lnTo>
                    <a:pt x="1409" y="169"/>
                  </a:lnTo>
                  <a:lnTo>
                    <a:pt x="1309" y="197"/>
                  </a:lnTo>
                  <a:lnTo>
                    <a:pt x="1211" y="231"/>
                  </a:lnTo>
                  <a:lnTo>
                    <a:pt x="1117" y="272"/>
                  </a:lnTo>
                  <a:lnTo>
                    <a:pt x="1025" y="317"/>
                  </a:lnTo>
                  <a:lnTo>
                    <a:pt x="937" y="367"/>
                  </a:lnTo>
                  <a:lnTo>
                    <a:pt x="852" y="423"/>
                  </a:lnTo>
                  <a:lnTo>
                    <a:pt x="771" y="483"/>
                  </a:lnTo>
                  <a:lnTo>
                    <a:pt x="693" y="549"/>
                  </a:lnTo>
                  <a:lnTo>
                    <a:pt x="619" y="617"/>
                  </a:lnTo>
                  <a:lnTo>
                    <a:pt x="550" y="691"/>
                  </a:lnTo>
                  <a:lnTo>
                    <a:pt x="485" y="769"/>
                  </a:lnTo>
                  <a:lnTo>
                    <a:pt x="424" y="849"/>
                  </a:lnTo>
                  <a:lnTo>
                    <a:pt x="368" y="935"/>
                  </a:lnTo>
                  <a:lnTo>
                    <a:pt x="318" y="1022"/>
                  </a:lnTo>
                  <a:lnTo>
                    <a:pt x="273" y="1114"/>
                  </a:lnTo>
                  <a:lnTo>
                    <a:pt x="232" y="1208"/>
                  </a:lnTo>
                  <a:lnTo>
                    <a:pt x="197" y="1305"/>
                  </a:lnTo>
                  <a:lnTo>
                    <a:pt x="170" y="1405"/>
                  </a:lnTo>
                  <a:lnTo>
                    <a:pt x="146" y="1506"/>
                  </a:lnTo>
                  <a:lnTo>
                    <a:pt x="130" y="1612"/>
                  </a:lnTo>
                  <a:lnTo>
                    <a:pt x="120" y="1717"/>
                  </a:lnTo>
                  <a:lnTo>
                    <a:pt x="116" y="1825"/>
                  </a:lnTo>
                  <a:lnTo>
                    <a:pt x="120" y="1933"/>
                  </a:lnTo>
                  <a:lnTo>
                    <a:pt x="130" y="2038"/>
                  </a:lnTo>
                  <a:lnTo>
                    <a:pt x="146" y="2144"/>
                  </a:lnTo>
                  <a:lnTo>
                    <a:pt x="170" y="2245"/>
                  </a:lnTo>
                  <a:lnTo>
                    <a:pt x="197" y="2345"/>
                  </a:lnTo>
                  <a:lnTo>
                    <a:pt x="232" y="2442"/>
                  </a:lnTo>
                  <a:lnTo>
                    <a:pt x="273" y="2536"/>
                  </a:lnTo>
                  <a:lnTo>
                    <a:pt x="318" y="2628"/>
                  </a:lnTo>
                  <a:lnTo>
                    <a:pt x="368" y="2715"/>
                  </a:lnTo>
                  <a:lnTo>
                    <a:pt x="424" y="2801"/>
                  </a:lnTo>
                  <a:lnTo>
                    <a:pt x="485" y="2881"/>
                  </a:lnTo>
                  <a:lnTo>
                    <a:pt x="550" y="2959"/>
                  </a:lnTo>
                  <a:lnTo>
                    <a:pt x="619" y="3033"/>
                  </a:lnTo>
                  <a:lnTo>
                    <a:pt x="693" y="3101"/>
                  </a:lnTo>
                  <a:lnTo>
                    <a:pt x="771" y="3167"/>
                  </a:lnTo>
                  <a:lnTo>
                    <a:pt x="852" y="3227"/>
                  </a:lnTo>
                  <a:lnTo>
                    <a:pt x="937" y="3283"/>
                  </a:lnTo>
                  <a:lnTo>
                    <a:pt x="1025" y="3333"/>
                  </a:lnTo>
                  <a:lnTo>
                    <a:pt x="1117" y="3378"/>
                  </a:lnTo>
                  <a:lnTo>
                    <a:pt x="1211" y="3419"/>
                  </a:lnTo>
                  <a:lnTo>
                    <a:pt x="1309" y="3453"/>
                  </a:lnTo>
                  <a:lnTo>
                    <a:pt x="1409" y="3481"/>
                  </a:lnTo>
                  <a:lnTo>
                    <a:pt x="1511" y="3504"/>
                  </a:lnTo>
                  <a:lnTo>
                    <a:pt x="1616" y="3521"/>
                  </a:lnTo>
                  <a:lnTo>
                    <a:pt x="1721" y="3531"/>
                  </a:lnTo>
                  <a:lnTo>
                    <a:pt x="1830" y="3534"/>
                  </a:lnTo>
                  <a:lnTo>
                    <a:pt x="1939" y="3531"/>
                  </a:lnTo>
                  <a:lnTo>
                    <a:pt x="2044" y="3521"/>
                  </a:lnTo>
                  <a:lnTo>
                    <a:pt x="2149" y="3504"/>
                  </a:lnTo>
                  <a:lnTo>
                    <a:pt x="2251" y="3481"/>
                  </a:lnTo>
                  <a:lnTo>
                    <a:pt x="2351" y="3453"/>
                  </a:lnTo>
                  <a:lnTo>
                    <a:pt x="2449" y="3419"/>
                  </a:lnTo>
                  <a:lnTo>
                    <a:pt x="2543" y="3378"/>
                  </a:lnTo>
                  <a:lnTo>
                    <a:pt x="2635" y="3333"/>
                  </a:lnTo>
                  <a:lnTo>
                    <a:pt x="2723" y="3283"/>
                  </a:lnTo>
                  <a:lnTo>
                    <a:pt x="2808" y="3227"/>
                  </a:lnTo>
                  <a:lnTo>
                    <a:pt x="2889" y="3167"/>
                  </a:lnTo>
                  <a:lnTo>
                    <a:pt x="2967" y="3101"/>
                  </a:lnTo>
                  <a:lnTo>
                    <a:pt x="3041" y="3033"/>
                  </a:lnTo>
                  <a:lnTo>
                    <a:pt x="3110" y="2959"/>
                  </a:lnTo>
                  <a:lnTo>
                    <a:pt x="3175" y="2881"/>
                  </a:lnTo>
                  <a:lnTo>
                    <a:pt x="3236" y="2801"/>
                  </a:lnTo>
                  <a:lnTo>
                    <a:pt x="3292" y="2715"/>
                  </a:lnTo>
                  <a:lnTo>
                    <a:pt x="3342" y="2628"/>
                  </a:lnTo>
                  <a:lnTo>
                    <a:pt x="3387" y="2536"/>
                  </a:lnTo>
                  <a:lnTo>
                    <a:pt x="3428" y="2442"/>
                  </a:lnTo>
                  <a:lnTo>
                    <a:pt x="3463" y="2345"/>
                  </a:lnTo>
                  <a:lnTo>
                    <a:pt x="3490" y="2245"/>
                  </a:lnTo>
                  <a:lnTo>
                    <a:pt x="3514" y="2144"/>
                  </a:lnTo>
                  <a:lnTo>
                    <a:pt x="3530" y="2038"/>
                  </a:lnTo>
                  <a:lnTo>
                    <a:pt x="3540" y="1933"/>
                  </a:lnTo>
                  <a:lnTo>
                    <a:pt x="3544" y="1825"/>
                  </a:lnTo>
                  <a:lnTo>
                    <a:pt x="3540" y="1717"/>
                  </a:lnTo>
                  <a:lnTo>
                    <a:pt x="3530" y="1612"/>
                  </a:lnTo>
                  <a:lnTo>
                    <a:pt x="3514" y="1506"/>
                  </a:lnTo>
                  <a:lnTo>
                    <a:pt x="3490" y="1405"/>
                  </a:lnTo>
                  <a:lnTo>
                    <a:pt x="3463" y="1305"/>
                  </a:lnTo>
                  <a:lnTo>
                    <a:pt x="3428" y="1208"/>
                  </a:lnTo>
                  <a:lnTo>
                    <a:pt x="3387" y="1114"/>
                  </a:lnTo>
                  <a:lnTo>
                    <a:pt x="3342" y="1022"/>
                  </a:lnTo>
                  <a:lnTo>
                    <a:pt x="3292" y="935"/>
                  </a:lnTo>
                  <a:lnTo>
                    <a:pt x="3236" y="849"/>
                  </a:lnTo>
                  <a:lnTo>
                    <a:pt x="3175" y="769"/>
                  </a:lnTo>
                  <a:lnTo>
                    <a:pt x="3110" y="691"/>
                  </a:lnTo>
                  <a:lnTo>
                    <a:pt x="3041" y="617"/>
                  </a:lnTo>
                  <a:lnTo>
                    <a:pt x="2967" y="549"/>
                  </a:lnTo>
                  <a:lnTo>
                    <a:pt x="2889" y="483"/>
                  </a:lnTo>
                  <a:lnTo>
                    <a:pt x="2808" y="423"/>
                  </a:lnTo>
                  <a:lnTo>
                    <a:pt x="2723" y="367"/>
                  </a:lnTo>
                  <a:lnTo>
                    <a:pt x="2635" y="317"/>
                  </a:lnTo>
                  <a:lnTo>
                    <a:pt x="2543" y="272"/>
                  </a:lnTo>
                  <a:lnTo>
                    <a:pt x="2449" y="231"/>
                  </a:lnTo>
                  <a:lnTo>
                    <a:pt x="2351" y="197"/>
                  </a:lnTo>
                  <a:lnTo>
                    <a:pt x="2251" y="169"/>
                  </a:lnTo>
                  <a:lnTo>
                    <a:pt x="2149" y="146"/>
                  </a:lnTo>
                  <a:lnTo>
                    <a:pt x="2044" y="129"/>
                  </a:lnTo>
                  <a:lnTo>
                    <a:pt x="1939" y="119"/>
                  </a:lnTo>
                  <a:lnTo>
                    <a:pt x="1830" y="116"/>
                  </a:lnTo>
                  <a:close/>
                  <a:moveTo>
                    <a:pt x="1830" y="0"/>
                  </a:moveTo>
                  <a:lnTo>
                    <a:pt x="1934" y="3"/>
                  </a:lnTo>
                  <a:lnTo>
                    <a:pt x="2037" y="11"/>
                  </a:lnTo>
                  <a:lnTo>
                    <a:pt x="2139" y="25"/>
                  </a:lnTo>
                  <a:lnTo>
                    <a:pt x="2240" y="45"/>
                  </a:lnTo>
                  <a:lnTo>
                    <a:pt x="2339" y="71"/>
                  </a:lnTo>
                  <a:lnTo>
                    <a:pt x="2436" y="102"/>
                  </a:lnTo>
                  <a:lnTo>
                    <a:pt x="2531" y="138"/>
                  </a:lnTo>
                  <a:lnTo>
                    <a:pt x="2623" y="179"/>
                  </a:lnTo>
                  <a:lnTo>
                    <a:pt x="2714" y="226"/>
                  </a:lnTo>
                  <a:lnTo>
                    <a:pt x="2802" y="278"/>
                  </a:lnTo>
                  <a:lnTo>
                    <a:pt x="2887" y="335"/>
                  </a:lnTo>
                  <a:lnTo>
                    <a:pt x="2969" y="396"/>
                  </a:lnTo>
                  <a:lnTo>
                    <a:pt x="3048" y="463"/>
                  </a:lnTo>
                  <a:lnTo>
                    <a:pt x="3124" y="534"/>
                  </a:lnTo>
                  <a:lnTo>
                    <a:pt x="3195" y="611"/>
                  </a:lnTo>
                  <a:lnTo>
                    <a:pt x="3263" y="689"/>
                  </a:lnTo>
                  <a:lnTo>
                    <a:pt x="3324" y="771"/>
                  </a:lnTo>
                  <a:lnTo>
                    <a:pt x="3382" y="856"/>
                  </a:lnTo>
                  <a:lnTo>
                    <a:pt x="3434" y="943"/>
                  </a:lnTo>
                  <a:lnTo>
                    <a:pt x="3480" y="1034"/>
                  </a:lnTo>
                  <a:lnTo>
                    <a:pt x="3521" y="1126"/>
                  </a:lnTo>
                  <a:lnTo>
                    <a:pt x="3558" y="1221"/>
                  </a:lnTo>
                  <a:lnTo>
                    <a:pt x="3589" y="1317"/>
                  </a:lnTo>
                  <a:lnTo>
                    <a:pt x="3615" y="1416"/>
                  </a:lnTo>
                  <a:lnTo>
                    <a:pt x="3634" y="1516"/>
                  </a:lnTo>
                  <a:lnTo>
                    <a:pt x="3649" y="1618"/>
                  </a:lnTo>
                  <a:lnTo>
                    <a:pt x="3657" y="1721"/>
                  </a:lnTo>
                  <a:lnTo>
                    <a:pt x="3660" y="1825"/>
                  </a:lnTo>
                  <a:lnTo>
                    <a:pt x="3657" y="1929"/>
                  </a:lnTo>
                  <a:lnTo>
                    <a:pt x="3649" y="2032"/>
                  </a:lnTo>
                  <a:lnTo>
                    <a:pt x="3634" y="2134"/>
                  </a:lnTo>
                  <a:lnTo>
                    <a:pt x="3615" y="2234"/>
                  </a:lnTo>
                  <a:lnTo>
                    <a:pt x="3589" y="2333"/>
                  </a:lnTo>
                  <a:lnTo>
                    <a:pt x="3558" y="2429"/>
                  </a:lnTo>
                  <a:lnTo>
                    <a:pt x="3521" y="2524"/>
                  </a:lnTo>
                  <a:lnTo>
                    <a:pt x="3480" y="2616"/>
                  </a:lnTo>
                  <a:lnTo>
                    <a:pt x="3434" y="2707"/>
                  </a:lnTo>
                  <a:lnTo>
                    <a:pt x="3382" y="2794"/>
                  </a:lnTo>
                  <a:lnTo>
                    <a:pt x="3324" y="2879"/>
                  </a:lnTo>
                  <a:lnTo>
                    <a:pt x="3263" y="2961"/>
                  </a:lnTo>
                  <a:lnTo>
                    <a:pt x="3195" y="3039"/>
                  </a:lnTo>
                  <a:lnTo>
                    <a:pt x="3124" y="3116"/>
                  </a:lnTo>
                  <a:lnTo>
                    <a:pt x="3048" y="3187"/>
                  </a:lnTo>
                  <a:lnTo>
                    <a:pt x="2969" y="3254"/>
                  </a:lnTo>
                  <a:lnTo>
                    <a:pt x="2887" y="3315"/>
                  </a:lnTo>
                  <a:lnTo>
                    <a:pt x="2802" y="3372"/>
                  </a:lnTo>
                  <a:lnTo>
                    <a:pt x="2714" y="3424"/>
                  </a:lnTo>
                  <a:lnTo>
                    <a:pt x="2623" y="3471"/>
                  </a:lnTo>
                  <a:lnTo>
                    <a:pt x="2531" y="3512"/>
                  </a:lnTo>
                  <a:lnTo>
                    <a:pt x="2436" y="3548"/>
                  </a:lnTo>
                  <a:lnTo>
                    <a:pt x="2339" y="3579"/>
                  </a:lnTo>
                  <a:lnTo>
                    <a:pt x="2240" y="3605"/>
                  </a:lnTo>
                  <a:lnTo>
                    <a:pt x="2139" y="3625"/>
                  </a:lnTo>
                  <a:lnTo>
                    <a:pt x="2037" y="3639"/>
                  </a:lnTo>
                  <a:lnTo>
                    <a:pt x="1934" y="3647"/>
                  </a:lnTo>
                  <a:lnTo>
                    <a:pt x="1830" y="3650"/>
                  </a:lnTo>
                  <a:lnTo>
                    <a:pt x="1726" y="3647"/>
                  </a:lnTo>
                  <a:lnTo>
                    <a:pt x="1623" y="3639"/>
                  </a:lnTo>
                  <a:lnTo>
                    <a:pt x="1521" y="3625"/>
                  </a:lnTo>
                  <a:lnTo>
                    <a:pt x="1420" y="3605"/>
                  </a:lnTo>
                  <a:lnTo>
                    <a:pt x="1321" y="3579"/>
                  </a:lnTo>
                  <a:lnTo>
                    <a:pt x="1224" y="3548"/>
                  </a:lnTo>
                  <a:lnTo>
                    <a:pt x="1129" y="3512"/>
                  </a:lnTo>
                  <a:lnTo>
                    <a:pt x="1037" y="3471"/>
                  </a:lnTo>
                  <a:lnTo>
                    <a:pt x="946" y="3424"/>
                  </a:lnTo>
                  <a:lnTo>
                    <a:pt x="858" y="3372"/>
                  </a:lnTo>
                  <a:lnTo>
                    <a:pt x="773" y="3315"/>
                  </a:lnTo>
                  <a:lnTo>
                    <a:pt x="691" y="3254"/>
                  </a:lnTo>
                  <a:lnTo>
                    <a:pt x="612" y="3187"/>
                  </a:lnTo>
                  <a:lnTo>
                    <a:pt x="536" y="3116"/>
                  </a:lnTo>
                  <a:lnTo>
                    <a:pt x="465" y="3039"/>
                  </a:lnTo>
                  <a:lnTo>
                    <a:pt x="397" y="2961"/>
                  </a:lnTo>
                  <a:lnTo>
                    <a:pt x="336" y="2879"/>
                  </a:lnTo>
                  <a:lnTo>
                    <a:pt x="278" y="2794"/>
                  </a:lnTo>
                  <a:lnTo>
                    <a:pt x="226" y="2707"/>
                  </a:lnTo>
                  <a:lnTo>
                    <a:pt x="180" y="2616"/>
                  </a:lnTo>
                  <a:lnTo>
                    <a:pt x="139" y="2524"/>
                  </a:lnTo>
                  <a:lnTo>
                    <a:pt x="102" y="2429"/>
                  </a:lnTo>
                  <a:lnTo>
                    <a:pt x="71" y="2333"/>
                  </a:lnTo>
                  <a:lnTo>
                    <a:pt x="45" y="2234"/>
                  </a:lnTo>
                  <a:lnTo>
                    <a:pt x="26" y="2134"/>
                  </a:lnTo>
                  <a:lnTo>
                    <a:pt x="11" y="2032"/>
                  </a:lnTo>
                  <a:lnTo>
                    <a:pt x="3" y="1929"/>
                  </a:lnTo>
                  <a:lnTo>
                    <a:pt x="0" y="1825"/>
                  </a:lnTo>
                  <a:lnTo>
                    <a:pt x="3" y="1721"/>
                  </a:lnTo>
                  <a:lnTo>
                    <a:pt x="11" y="1618"/>
                  </a:lnTo>
                  <a:lnTo>
                    <a:pt x="26" y="1516"/>
                  </a:lnTo>
                  <a:lnTo>
                    <a:pt x="45" y="1416"/>
                  </a:lnTo>
                  <a:lnTo>
                    <a:pt x="71" y="1317"/>
                  </a:lnTo>
                  <a:lnTo>
                    <a:pt x="102" y="1221"/>
                  </a:lnTo>
                  <a:lnTo>
                    <a:pt x="139" y="1126"/>
                  </a:lnTo>
                  <a:lnTo>
                    <a:pt x="180" y="1034"/>
                  </a:lnTo>
                  <a:lnTo>
                    <a:pt x="226" y="943"/>
                  </a:lnTo>
                  <a:lnTo>
                    <a:pt x="278" y="856"/>
                  </a:lnTo>
                  <a:lnTo>
                    <a:pt x="336" y="771"/>
                  </a:lnTo>
                  <a:lnTo>
                    <a:pt x="397" y="689"/>
                  </a:lnTo>
                  <a:lnTo>
                    <a:pt x="465" y="611"/>
                  </a:lnTo>
                  <a:lnTo>
                    <a:pt x="536" y="534"/>
                  </a:lnTo>
                  <a:lnTo>
                    <a:pt x="612" y="463"/>
                  </a:lnTo>
                  <a:lnTo>
                    <a:pt x="691" y="396"/>
                  </a:lnTo>
                  <a:lnTo>
                    <a:pt x="773" y="335"/>
                  </a:lnTo>
                  <a:lnTo>
                    <a:pt x="858" y="278"/>
                  </a:lnTo>
                  <a:lnTo>
                    <a:pt x="946" y="226"/>
                  </a:lnTo>
                  <a:lnTo>
                    <a:pt x="1037" y="179"/>
                  </a:lnTo>
                  <a:lnTo>
                    <a:pt x="1129" y="138"/>
                  </a:lnTo>
                  <a:lnTo>
                    <a:pt x="1224" y="102"/>
                  </a:lnTo>
                  <a:lnTo>
                    <a:pt x="1321" y="71"/>
                  </a:lnTo>
                  <a:lnTo>
                    <a:pt x="1420" y="45"/>
                  </a:lnTo>
                  <a:lnTo>
                    <a:pt x="1521" y="25"/>
                  </a:lnTo>
                  <a:lnTo>
                    <a:pt x="1623" y="11"/>
                  </a:lnTo>
                  <a:lnTo>
                    <a:pt x="1726" y="3"/>
                  </a:lnTo>
                  <a:lnTo>
                    <a:pt x="1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50"/>
            <p:cNvSpPr>
              <a:spLocks/>
            </p:cNvSpPr>
            <p:nvPr/>
          </p:nvSpPr>
          <p:spPr bwMode="auto">
            <a:xfrm>
              <a:off x="7377113" y="4576763"/>
              <a:ext cx="247650" cy="79375"/>
            </a:xfrm>
            <a:custGeom>
              <a:avLst/>
              <a:gdLst>
                <a:gd name="T0" fmla="*/ 69 w 1550"/>
                <a:gd name="T1" fmla="*/ 1 h 497"/>
                <a:gd name="T2" fmla="*/ 96 w 1550"/>
                <a:gd name="T3" fmla="*/ 14 h 497"/>
                <a:gd name="T4" fmla="*/ 146 w 1550"/>
                <a:gd name="T5" fmla="*/ 80 h 497"/>
                <a:gd name="T6" fmla="*/ 237 w 1550"/>
                <a:gd name="T7" fmla="*/ 175 h 497"/>
                <a:gd name="T8" fmla="*/ 340 w 1550"/>
                <a:gd name="T9" fmla="*/ 253 h 497"/>
                <a:gd name="T10" fmla="*/ 456 w 1550"/>
                <a:gd name="T11" fmla="*/ 314 h 497"/>
                <a:gd name="T12" fmla="*/ 579 w 1550"/>
                <a:gd name="T13" fmla="*/ 356 h 497"/>
                <a:gd name="T14" fmla="*/ 708 w 1550"/>
                <a:gd name="T15" fmla="*/ 378 h 497"/>
                <a:gd name="T16" fmla="*/ 842 w 1550"/>
                <a:gd name="T17" fmla="*/ 378 h 497"/>
                <a:gd name="T18" fmla="*/ 971 w 1550"/>
                <a:gd name="T19" fmla="*/ 356 h 497"/>
                <a:gd name="T20" fmla="*/ 1094 w 1550"/>
                <a:gd name="T21" fmla="*/ 314 h 497"/>
                <a:gd name="T22" fmla="*/ 1210 w 1550"/>
                <a:gd name="T23" fmla="*/ 253 h 497"/>
                <a:gd name="T24" fmla="*/ 1313 w 1550"/>
                <a:gd name="T25" fmla="*/ 175 h 497"/>
                <a:gd name="T26" fmla="*/ 1404 w 1550"/>
                <a:gd name="T27" fmla="*/ 80 h 497"/>
                <a:gd name="T28" fmla="*/ 1454 w 1550"/>
                <a:gd name="T29" fmla="*/ 14 h 497"/>
                <a:gd name="T30" fmla="*/ 1481 w 1550"/>
                <a:gd name="T31" fmla="*/ 1 h 497"/>
                <a:gd name="T32" fmla="*/ 1510 w 1550"/>
                <a:gd name="T33" fmla="*/ 3 h 497"/>
                <a:gd name="T34" fmla="*/ 1537 w 1550"/>
                <a:gd name="T35" fmla="*/ 20 h 497"/>
                <a:gd name="T36" fmla="*/ 1549 w 1550"/>
                <a:gd name="T37" fmla="*/ 47 h 497"/>
                <a:gd name="T38" fmla="*/ 1547 w 1550"/>
                <a:gd name="T39" fmla="*/ 76 h 497"/>
                <a:gd name="T40" fmla="*/ 1498 w 1550"/>
                <a:gd name="T41" fmla="*/ 148 h 497"/>
                <a:gd name="T42" fmla="*/ 1404 w 1550"/>
                <a:gd name="T43" fmla="*/ 250 h 497"/>
                <a:gd name="T44" fmla="*/ 1296 w 1550"/>
                <a:gd name="T45" fmla="*/ 336 h 497"/>
                <a:gd name="T46" fmla="*/ 1178 w 1550"/>
                <a:gd name="T47" fmla="*/ 405 h 497"/>
                <a:gd name="T48" fmla="*/ 1050 w 1550"/>
                <a:gd name="T49" fmla="*/ 456 h 497"/>
                <a:gd name="T50" fmla="*/ 915 w 1550"/>
                <a:gd name="T51" fmla="*/ 487 h 497"/>
                <a:gd name="T52" fmla="*/ 775 w 1550"/>
                <a:gd name="T53" fmla="*/ 497 h 497"/>
                <a:gd name="T54" fmla="*/ 635 w 1550"/>
                <a:gd name="T55" fmla="*/ 487 h 497"/>
                <a:gd name="T56" fmla="*/ 500 w 1550"/>
                <a:gd name="T57" fmla="*/ 456 h 497"/>
                <a:gd name="T58" fmla="*/ 372 w 1550"/>
                <a:gd name="T59" fmla="*/ 405 h 497"/>
                <a:gd name="T60" fmla="*/ 254 w 1550"/>
                <a:gd name="T61" fmla="*/ 336 h 497"/>
                <a:gd name="T62" fmla="*/ 146 w 1550"/>
                <a:gd name="T63" fmla="*/ 250 h 497"/>
                <a:gd name="T64" fmla="*/ 52 w 1550"/>
                <a:gd name="T65" fmla="*/ 148 h 497"/>
                <a:gd name="T66" fmla="*/ 3 w 1550"/>
                <a:gd name="T67" fmla="*/ 76 h 497"/>
                <a:gd name="T68" fmla="*/ 1 w 1550"/>
                <a:gd name="T69" fmla="*/ 47 h 497"/>
                <a:gd name="T70" fmla="*/ 13 w 1550"/>
                <a:gd name="T71" fmla="*/ 20 h 497"/>
                <a:gd name="T72" fmla="*/ 40 w 1550"/>
                <a:gd name="T73" fmla="*/ 3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50" h="497">
                  <a:moveTo>
                    <a:pt x="54" y="0"/>
                  </a:moveTo>
                  <a:lnTo>
                    <a:pt x="69" y="1"/>
                  </a:lnTo>
                  <a:lnTo>
                    <a:pt x="83" y="5"/>
                  </a:lnTo>
                  <a:lnTo>
                    <a:pt x="96" y="14"/>
                  </a:lnTo>
                  <a:lnTo>
                    <a:pt x="106" y="25"/>
                  </a:lnTo>
                  <a:lnTo>
                    <a:pt x="146" y="80"/>
                  </a:lnTo>
                  <a:lnTo>
                    <a:pt x="189" y="129"/>
                  </a:lnTo>
                  <a:lnTo>
                    <a:pt x="237" y="175"/>
                  </a:lnTo>
                  <a:lnTo>
                    <a:pt x="287" y="217"/>
                  </a:lnTo>
                  <a:lnTo>
                    <a:pt x="340" y="253"/>
                  </a:lnTo>
                  <a:lnTo>
                    <a:pt x="397" y="286"/>
                  </a:lnTo>
                  <a:lnTo>
                    <a:pt x="456" y="314"/>
                  </a:lnTo>
                  <a:lnTo>
                    <a:pt x="517" y="338"/>
                  </a:lnTo>
                  <a:lnTo>
                    <a:pt x="579" y="356"/>
                  </a:lnTo>
                  <a:lnTo>
                    <a:pt x="643" y="369"/>
                  </a:lnTo>
                  <a:lnTo>
                    <a:pt x="708" y="378"/>
                  </a:lnTo>
                  <a:lnTo>
                    <a:pt x="775" y="380"/>
                  </a:lnTo>
                  <a:lnTo>
                    <a:pt x="842" y="378"/>
                  </a:lnTo>
                  <a:lnTo>
                    <a:pt x="907" y="369"/>
                  </a:lnTo>
                  <a:lnTo>
                    <a:pt x="971" y="356"/>
                  </a:lnTo>
                  <a:lnTo>
                    <a:pt x="1035" y="338"/>
                  </a:lnTo>
                  <a:lnTo>
                    <a:pt x="1094" y="314"/>
                  </a:lnTo>
                  <a:lnTo>
                    <a:pt x="1153" y="286"/>
                  </a:lnTo>
                  <a:lnTo>
                    <a:pt x="1210" y="253"/>
                  </a:lnTo>
                  <a:lnTo>
                    <a:pt x="1263" y="217"/>
                  </a:lnTo>
                  <a:lnTo>
                    <a:pt x="1313" y="175"/>
                  </a:lnTo>
                  <a:lnTo>
                    <a:pt x="1361" y="129"/>
                  </a:lnTo>
                  <a:lnTo>
                    <a:pt x="1404" y="80"/>
                  </a:lnTo>
                  <a:lnTo>
                    <a:pt x="1444" y="25"/>
                  </a:lnTo>
                  <a:lnTo>
                    <a:pt x="1454" y="14"/>
                  </a:lnTo>
                  <a:lnTo>
                    <a:pt x="1467" y="5"/>
                  </a:lnTo>
                  <a:lnTo>
                    <a:pt x="1481" y="1"/>
                  </a:lnTo>
                  <a:lnTo>
                    <a:pt x="1496" y="0"/>
                  </a:lnTo>
                  <a:lnTo>
                    <a:pt x="1510" y="3"/>
                  </a:lnTo>
                  <a:lnTo>
                    <a:pt x="1525" y="10"/>
                  </a:lnTo>
                  <a:lnTo>
                    <a:pt x="1537" y="20"/>
                  </a:lnTo>
                  <a:lnTo>
                    <a:pt x="1545" y="33"/>
                  </a:lnTo>
                  <a:lnTo>
                    <a:pt x="1549" y="47"/>
                  </a:lnTo>
                  <a:lnTo>
                    <a:pt x="1550" y="62"/>
                  </a:lnTo>
                  <a:lnTo>
                    <a:pt x="1547" y="76"/>
                  </a:lnTo>
                  <a:lnTo>
                    <a:pt x="1540" y="91"/>
                  </a:lnTo>
                  <a:lnTo>
                    <a:pt x="1498" y="148"/>
                  </a:lnTo>
                  <a:lnTo>
                    <a:pt x="1453" y="201"/>
                  </a:lnTo>
                  <a:lnTo>
                    <a:pt x="1404" y="250"/>
                  </a:lnTo>
                  <a:lnTo>
                    <a:pt x="1352" y="295"/>
                  </a:lnTo>
                  <a:lnTo>
                    <a:pt x="1296" y="336"/>
                  </a:lnTo>
                  <a:lnTo>
                    <a:pt x="1239" y="373"/>
                  </a:lnTo>
                  <a:lnTo>
                    <a:pt x="1178" y="405"/>
                  </a:lnTo>
                  <a:lnTo>
                    <a:pt x="1114" y="432"/>
                  </a:lnTo>
                  <a:lnTo>
                    <a:pt x="1050" y="456"/>
                  </a:lnTo>
                  <a:lnTo>
                    <a:pt x="984" y="473"/>
                  </a:lnTo>
                  <a:lnTo>
                    <a:pt x="915" y="487"/>
                  </a:lnTo>
                  <a:lnTo>
                    <a:pt x="845" y="494"/>
                  </a:lnTo>
                  <a:lnTo>
                    <a:pt x="775" y="497"/>
                  </a:lnTo>
                  <a:lnTo>
                    <a:pt x="705" y="494"/>
                  </a:lnTo>
                  <a:lnTo>
                    <a:pt x="635" y="487"/>
                  </a:lnTo>
                  <a:lnTo>
                    <a:pt x="566" y="473"/>
                  </a:lnTo>
                  <a:lnTo>
                    <a:pt x="500" y="456"/>
                  </a:lnTo>
                  <a:lnTo>
                    <a:pt x="436" y="432"/>
                  </a:lnTo>
                  <a:lnTo>
                    <a:pt x="372" y="405"/>
                  </a:lnTo>
                  <a:lnTo>
                    <a:pt x="311" y="373"/>
                  </a:lnTo>
                  <a:lnTo>
                    <a:pt x="254" y="336"/>
                  </a:lnTo>
                  <a:lnTo>
                    <a:pt x="198" y="295"/>
                  </a:lnTo>
                  <a:lnTo>
                    <a:pt x="146" y="250"/>
                  </a:lnTo>
                  <a:lnTo>
                    <a:pt x="97" y="201"/>
                  </a:lnTo>
                  <a:lnTo>
                    <a:pt x="52" y="148"/>
                  </a:lnTo>
                  <a:lnTo>
                    <a:pt x="10" y="91"/>
                  </a:lnTo>
                  <a:lnTo>
                    <a:pt x="3" y="76"/>
                  </a:lnTo>
                  <a:lnTo>
                    <a:pt x="0" y="62"/>
                  </a:lnTo>
                  <a:lnTo>
                    <a:pt x="1" y="47"/>
                  </a:lnTo>
                  <a:lnTo>
                    <a:pt x="5" y="33"/>
                  </a:lnTo>
                  <a:lnTo>
                    <a:pt x="13" y="20"/>
                  </a:lnTo>
                  <a:lnTo>
                    <a:pt x="25" y="10"/>
                  </a:lnTo>
                  <a:lnTo>
                    <a:pt x="40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51"/>
            <p:cNvSpPr>
              <a:spLocks/>
            </p:cNvSpPr>
            <p:nvPr/>
          </p:nvSpPr>
          <p:spPr bwMode="auto">
            <a:xfrm>
              <a:off x="7567613" y="4425950"/>
              <a:ext cx="93663" cy="55562"/>
            </a:xfrm>
            <a:custGeom>
              <a:avLst/>
              <a:gdLst>
                <a:gd name="T0" fmla="*/ 293 w 584"/>
                <a:gd name="T1" fmla="*/ 0 h 350"/>
                <a:gd name="T2" fmla="*/ 335 w 584"/>
                <a:gd name="T3" fmla="*/ 3 h 350"/>
                <a:gd name="T4" fmla="*/ 376 w 584"/>
                <a:gd name="T5" fmla="*/ 12 h 350"/>
                <a:gd name="T6" fmla="*/ 415 w 584"/>
                <a:gd name="T7" fmla="*/ 27 h 350"/>
                <a:gd name="T8" fmla="*/ 451 w 584"/>
                <a:gd name="T9" fmla="*/ 46 h 350"/>
                <a:gd name="T10" fmla="*/ 483 w 584"/>
                <a:gd name="T11" fmla="*/ 71 h 350"/>
                <a:gd name="T12" fmla="*/ 512 w 584"/>
                <a:gd name="T13" fmla="*/ 100 h 350"/>
                <a:gd name="T14" fmla="*/ 537 w 584"/>
                <a:gd name="T15" fmla="*/ 133 h 350"/>
                <a:gd name="T16" fmla="*/ 557 w 584"/>
                <a:gd name="T17" fmla="*/ 168 h 350"/>
                <a:gd name="T18" fmla="*/ 572 w 584"/>
                <a:gd name="T19" fmla="*/ 207 h 350"/>
                <a:gd name="T20" fmla="*/ 581 w 584"/>
                <a:gd name="T21" fmla="*/ 248 h 350"/>
                <a:gd name="T22" fmla="*/ 584 w 584"/>
                <a:gd name="T23" fmla="*/ 291 h 350"/>
                <a:gd name="T24" fmla="*/ 581 w 584"/>
                <a:gd name="T25" fmla="*/ 310 h 350"/>
                <a:gd name="T26" fmla="*/ 573 w 584"/>
                <a:gd name="T27" fmla="*/ 325 h 350"/>
                <a:gd name="T28" fmla="*/ 560 w 584"/>
                <a:gd name="T29" fmla="*/ 337 h 350"/>
                <a:gd name="T30" fmla="*/ 544 w 584"/>
                <a:gd name="T31" fmla="*/ 346 h 350"/>
                <a:gd name="T32" fmla="*/ 525 w 584"/>
                <a:gd name="T33" fmla="*/ 350 h 350"/>
                <a:gd name="T34" fmla="*/ 508 w 584"/>
                <a:gd name="T35" fmla="*/ 346 h 350"/>
                <a:gd name="T36" fmla="*/ 491 w 584"/>
                <a:gd name="T37" fmla="*/ 337 h 350"/>
                <a:gd name="T38" fmla="*/ 479 w 584"/>
                <a:gd name="T39" fmla="*/ 325 h 350"/>
                <a:gd name="T40" fmla="*/ 470 w 584"/>
                <a:gd name="T41" fmla="*/ 310 h 350"/>
                <a:gd name="T42" fmla="*/ 467 w 584"/>
                <a:gd name="T43" fmla="*/ 291 h 350"/>
                <a:gd name="T44" fmla="*/ 464 w 584"/>
                <a:gd name="T45" fmla="*/ 260 h 350"/>
                <a:gd name="T46" fmla="*/ 457 w 584"/>
                <a:gd name="T47" fmla="*/ 230 h 350"/>
                <a:gd name="T48" fmla="*/ 443 w 584"/>
                <a:gd name="T49" fmla="*/ 202 h 350"/>
                <a:gd name="T50" fmla="*/ 426 w 584"/>
                <a:gd name="T51" fmla="*/ 178 h 350"/>
                <a:gd name="T52" fmla="*/ 405 w 584"/>
                <a:gd name="T53" fmla="*/ 157 h 350"/>
                <a:gd name="T54" fmla="*/ 380 w 584"/>
                <a:gd name="T55" fmla="*/ 140 h 350"/>
                <a:gd name="T56" fmla="*/ 354 w 584"/>
                <a:gd name="T57" fmla="*/ 127 h 350"/>
                <a:gd name="T58" fmla="*/ 324 w 584"/>
                <a:gd name="T59" fmla="*/ 119 h 350"/>
                <a:gd name="T60" fmla="*/ 293 w 584"/>
                <a:gd name="T61" fmla="*/ 116 h 350"/>
                <a:gd name="T62" fmla="*/ 260 w 584"/>
                <a:gd name="T63" fmla="*/ 119 h 350"/>
                <a:gd name="T64" fmla="*/ 230 w 584"/>
                <a:gd name="T65" fmla="*/ 127 h 350"/>
                <a:gd name="T66" fmla="*/ 204 w 584"/>
                <a:gd name="T67" fmla="*/ 140 h 350"/>
                <a:gd name="T68" fmla="*/ 179 w 584"/>
                <a:gd name="T69" fmla="*/ 157 h 350"/>
                <a:gd name="T70" fmla="*/ 158 w 584"/>
                <a:gd name="T71" fmla="*/ 178 h 350"/>
                <a:gd name="T72" fmla="*/ 141 w 584"/>
                <a:gd name="T73" fmla="*/ 202 h 350"/>
                <a:gd name="T74" fmla="*/ 127 w 584"/>
                <a:gd name="T75" fmla="*/ 230 h 350"/>
                <a:gd name="T76" fmla="*/ 120 w 584"/>
                <a:gd name="T77" fmla="*/ 260 h 350"/>
                <a:gd name="T78" fmla="*/ 117 w 584"/>
                <a:gd name="T79" fmla="*/ 291 h 350"/>
                <a:gd name="T80" fmla="*/ 114 w 584"/>
                <a:gd name="T81" fmla="*/ 310 h 350"/>
                <a:gd name="T82" fmla="*/ 105 w 584"/>
                <a:gd name="T83" fmla="*/ 325 h 350"/>
                <a:gd name="T84" fmla="*/ 93 w 584"/>
                <a:gd name="T85" fmla="*/ 337 h 350"/>
                <a:gd name="T86" fmla="*/ 77 w 584"/>
                <a:gd name="T87" fmla="*/ 346 h 350"/>
                <a:gd name="T88" fmla="*/ 59 w 584"/>
                <a:gd name="T89" fmla="*/ 350 h 350"/>
                <a:gd name="T90" fmla="*/ 40 w 584"/>
                <a:gd name="T91" fmla="*/ 346 h 350"/>
                <a:gd name="T92" fmla="*/ 24 w 584"/>
                <a:gd name="T93" fmla="*/ 337 h 350"/>
                <a:gd name="T94" fmla="*/ 11 w 584"/>
                <a:gd name="T95" fmla="*/ 325 h 350"/>
                <a:gd name="T96" fmla="*/ 3 w 584"/>
                <a:gd name="T97" fmla="*/ 310 h 350"/>
                <a:gd name="T98" fmla="*/ 0 w 584"/>
                <a:gd name="T99" fmla="*/ 291 h 350"/>
                <a:gd name="T100" fmla="*/ 3 w 584"/>
                <a:gd name="T101" fmla="*/ 248 h 350"/>
                <a:gd name="T102" fmla="*/ 12 w 584"/>
                <a:gd name="T103" fmla="*/ 207 h 350"/>
                <a:gd name="T104" fmla="*/ 28 w 584"/>
                <a:gd name="T105" fmla="*/ 168 h 350"/>
                <a:gd name="T106" fmla="*/ 47 w 584"/>
                <a:gd name="T107" fmla="*/ 133 h 350"/>
                <a:gd name="T108" fmla="*/ 72 w 584"/>
                <a:gd name="T109" fmla="*/ 100 h 350"/>
                <a:gd name="T110" fmla="*/ 101 w 584"/>
                <a:gd name="T111" fmla="*/ 71 h 350"/>
                <a:gd name="T112" fmla="*/ 133 w 584"/>
                <a:gd name="T113" fmla="*/ 46 h 350"/>
                <a:gd name="T114" fmla="*/ 169 w 584"/>
                <a:gd name="T115" fmla="*/ 27 h 350"/>
                <a:gd name="T116" fmla="*/ 208 w 584"/>
                <a:gd name="T117" fmla="*/ 12 h 350"/>
                <a:gd name="T118" fmla="*/ 249 w 584"/>
                <a:gd name="T119" fmla="*/ 3 h 350"/>
                <a:gd name="T120" fmla="*/ 293 w 584"/>
                <a:gd name="T12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4" h="350">
                  <a:moveTo>
                    <a:pt x="293" y="0"/>
                  </a:moveTo>
                  <a:lnTo>
                    <a:pt x="335" y="3"/>
                  </a:lnTo>
                  <a:lnTo>
                    <a:pt x="376" y="12"/>
                  </a:lnTo>
                  <a:lnTo>
                    <a:pt x="415" y="27"/>
                  </a:lnTo>
                  <a:lnTo>
                    <a:pt x="451" y="46"/>
                  </a:lnTo>
                  <a:lnTo>
                    <a:pt x="483" y="71"/>
                  </a:lnTo>
                  <a:lnTo>
                    <a:pt x="512" y="100"/>
                  </a:lnTo>
                  <a:lnTo>
                    <a:pt x="537" y="133"/>
                  </a:lnTo>
                  <a:lnTo>
                    <a:pt x="557" y="168"/>
                  </a:lnTo>
                  <a:lnTo>
                    <a:pt x="572" y="207"/>
                  </a:lnTo>
                  <a:lnTo>
                    <a:pt x="581" y="248"/>
                  </a:lnTo>
                  <a:lnTo>
                    <a:pt x="584" y="291"/>
                  </a:lnTo>
                  <a:lnTo>
                    <a:pt x="581" y="310"/>
                  </a:lnTo>
                  <a:lnTo>
                    <a:pt x="573" y="325"/>
                  </a:lnTo>
                  <a:lnTo>
                    <a:pt x="560" y="337"/>
                  </a:lnTo>
                  <a:lnTo>
                    <a:pt x="544" y="346"/>
                  </a:lnTo>
                  <a:lnTo>
                    <a:pt x="525" y="350"/>
                  </a:lnTo>
                  <a:lnTo>
                    <a:pt x="508" y="346"/>
                  </a:lnTo>
                  <a:lnTo>
                    <a:pt x="491" y="337"/>
                  </a:lnTo>
                  <a:lnTo>
                    <a:pt x="479" y="325"/>
                  </a:lnTo>
                  <a:lnTo>
                    <a:pt x="470" y="310"/>
                  </a:lnTo>
                  <a:lnTo>
                    <a:pt x="467" y="291"/>
                  </a:lnTo>
                  <a:lnTo>
                    <a:pt x="464" y="260"/>
                  </a:lnTo>
                  <a:lnTo>
                    <a:pt x="457" y="230"/>
                  </a:lnTo>
                  <a:lnTo>
                    <a:pt x="443" y="202"/>
                  </a:lnTo>
                  <a:lnTo>
                    <a:pt x="426" y="178"/>
                  </a:lnTo>
                  <a:lnTo>
                    <a:pt x="405" y="157"/>
                  </a:lnTo>
                  <a:lnTo>
                    <a:pt x="380" y="140"/>
                  </a:lnTo>
                  <a:lnTo>
                    <a:pt x="354" y="127"/>
                  </a:lnTo>
                  <a:lnTo>
                    <a:pt x="324" y="119"/>
                  </a:lnTo>
                  <a:lnTo>
                    <a:pt x="293" y="116"/>
                  </a:lnTo>
                  <a:lnTo>
                    <a:pt x="260" y="119"/>
                  </a:lnTo>
                  <a:lnTo>
                    <a:pt x="230" y="127"/>
                  </a:lnTo>
                  <a:lnTo>
                    <a:pt x="204" y="140"/>
                  </a:lnTo>
                  <a:lnTo>
                    <a:pt x="179" y="157"/>
                  </a:lnTo>
                  <a:lnTo>
                    <a:pt x="158" y="178"/>
                  </a:lnTo>
                  <a:lnTo>
                    <a:pt x="141" y="202"/>
                  </a:lnTo>
                  <a:lnTo>
                    <a:pt x="127" y="230"/>
                  </a:lnTo>
                  <a:lnTo>
                    <a:pt x="120" y="260"/>
                  </a:lnTo>
                  <a:lnTo>
                    <a:pt x="117" y="291"/>
                  </a:lnTo>
                  <a:lnTo>
                    <a:pt x="114" y="310"/>
                  </a:lnTo>
                  <a:lnTo>
                    <a:pt x="105" y="325"/>
                  </a:lnTo>
                  <a:lnTo>
                    <a:pt x="93" y="337"/>
                  </a:lnTo>
                  <a:lnTo>
                    <a:pt x="77" y="346"/>
                  </a:lnTo>
                  <a:lnTo>
                    <a:pt x="59" y="350"/>
                  </a:lnTo>
                  <a:lnTo>
                    <a:pt x="40" y="346"/>
                  </a:lnTo>
                  <a:lnTo>
                    <a:pt x="24" y="337"/>
                  </a:lnTo>
                  <a:lnTo>
                    <a:pt x="11" y="325"/>
                  </a:lnTo>
                  <a:lnTo>
                    <a:pt x="3" y="310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2" y="207"/>
                  </a:lnTo>
                  <a:lnTo>
                    <a:pt x="28" y="168"/>
                  </a:lnTo>
                  <a:lnTo>
                    <a:pt x="47" y="133"/>
                  </a:lnTo>
                  <a:lnTo>
                    <a:pt x="72" y="100"/>
                  </a:lnTo>
                  <a:lnTo>
                    <a:pt x="101" y="71"/>
                  </a:lnTo>
                  <a:lnTo>
                    <a:pt x="133" y="46"/>
                  </a:lnTo>
                  <a:lnTo>
                    <a:pt x="169" y="27"/>
                  </a:lnTo>
                  <a:lnTo>
                    <a:pt x="208" y="12"/>
                  </a:lnTo>
                  <a:lnTo>
                    <a:pt x="249" y="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52"/>
            <p:cNvSpPr>
              <a:spLocks/>
            </p:cNvSpPr>
            <p:nvPr/>
          </p:nvSpPr>
          <p:spPr bwMode="auto">
            <a:xfrm>
              <a:off x="7340600" y="4425950"/>
              <a:ext cx="93663" cy="55562"/>
            </a:xfrm>
            <a:custGeom>
              <a:avLst/>
              <a:gdLst>
                <a:gd name="T0" fmla="*/ 291 w 584"/>
                <a:gd name="T1" fmla="*/ 0 h 350"/>
                <a:gd name="T2" fmla="*/ 335 w 584"/>
                <a:gd name="T3" fmla="*/ 3 h 350"/>
                <a:gd name="T4" fmla="*/ 376 w 584"/>
                <a:gd name="T5" fmla="*/ 12 h 350"/>
                <a:gd name="T6" fmla="*/ 415 w 584"/>
                <a:gd name="T7" fmla="*/ 27 h 350"/>
                <a:gd name="T8" fmla="*/ 451 w 584"/>
                <a:gd name="T9" fmla="*/ 46 h 350"/>
                <a:gd name="T10" fmla="*/ 483 w 584"/>
                <a:gd name="T11" fmla="*/ 71 h 350"/>
                <a:gd name="T12" fmla="*/ 512 w 584"/>
                <a:gd name="T13" fmla="*/ 100 h 350"/>
                <a:gd name="T14" fmla="*/ 537 w 584"/>
                <a:gd name="T15" fmla="*/ 133 h 350"/>
                <a:gd name="T16" fmla="*/ 556 w 584"/>
                <a:gd name="T17" fmla="*/ 168 h 350"/>
                <a:gd name="T18" fmla="*/ 572 w 584"/>
                <a:gd name="T19" fmla="*/ 207 h 350"/>
                <a:gd name="T20" fmla="*/ 581 w 584"/>
                <a:gd name="T21" fmla="*/ 248 h 350"/>
                <a:gd name="T22" fmla="*/ 584 w 584"/>
                <a:gd name="T23" fmla="*/ 291 h 350"/>
                <a:gd name="T24" fmla="*/ 581 w 584"/>
                <a:gd name="T25" fmla="*/ 310 h 350"/>
                <a:gd name="T26" fmla="*/ 573 w 584"/>
                <a:gd name="T27" fmla="*/ 325 h 350"/>
                <a:gd name="T28" fmla="*/ 560 w 584"/>
                <a:gd name="T29" fmla="*/ 337 h 350"/>
                <a:gd name="T30" fmla="*/ 544 w 584"/>
                <a:gd name="T31" fmla="*/ 346 h 350"/>
                <a:gd name="T32" fmla="*/ 525 w 584"/>
                <a:gd name="T33" fmla="*/ 350 h 350"/>
                <a:gd name="T34" fmla="*/ 507 w 584"/>
                <a:gd name="T35" fmla="*/ 346 h 350"/>
                <a:gd name="T36" fmla="*/ 491 w 584"/>
                <a:gd name="T37" fmla="*/ 337 h 350"/>
                <a:gd name="T38" fmla="*/ 479 w 584"/>
                <a:gd name="T39" fmla="*/ 325 h 350"/>
                <a:gd name="T40" fmla="*/ 470 w 584"/>
                <a:gd name="T41" fmla="*/ 310 h 350"/>
                <a:gd name="T42" fmla="*/ 467 w 584"/>
                <a:gd name="T43" fmla="*/ 291 h 350"/>
                <a:gd name="T44" fmla="*/ 464 w 584"/>
                <a:gd name="T45" fmla="*/ 260 h 350"/>
                <a:gd name="T46" fmla="*/ 457 w 584"/>
                <a:gd name="T47" fmla="*/ 230 h 350"/>
                <a:gd name="T48" fmla="*/ 443 w 584"/>
                <a:gd name="T49" fmla="*/ 202 h 350"/>
                <a:gd name="T50" fmla="*/ 426 w 584"/>
                <a:gd name="T51" fmla="*/ 178 h 350"/>
                <a:gd name="T52" fmla="*/ 405 w 584"/>
                <a:gd name="T53" fmla="*/ 157 h 350"/>
                <a:gd name="T54" fmla="*/ 380 w 584"/>
                <a:gd name="T55" fmla="*/ 140 h 350"/>
                <a:gd name="T56" fmla="*/ 354 w 584"/>
                <a:gd name="T57" fmla="*/ 127 h 350"/>
                <a:gd name="T58" fmla="*/ 324 w 584"/>
                <a:gd name="T59" fmla="*/ 119 h 350"/>
                <a:gd name="T60" fmla="*/ 291 w 584"/>
                <a:gd name="T61" fmla="*/ 116 h 350"/>
                <a:gd name="T62" fmla="*/ 260 w 584"/>
                <a:gd name="T63" fmla="*/ 119 h 350"/>
                <a:gd name="T64" fmla="*/ 230 w 584"/>
                <a:gd name="T65" fmla="*/ 127 h 350"/>
                <a:gd name="T66" fmla="*/ 204 w 584"/>
                <a:gd name="T67" fmla="*/ 140 h 350"/>
                <a:gd name="T68" fmla="*/ 179 w 584"/>
                <a:gd name="T69" fmla="*/ 157 h 350"/>
                <a:gd name="T70" fmla="*/ 158 w 584"/>
                <a:gd name="T71" fmla="*/ 178 h 350"/>
                <a:gd name="T72" fmla="*/ 141 w 584"/>
                <a:gd name="T73" fmla="*/ 202 h 350"/>
                <a:gd name="T74" fmla="*/ 127 w 584"/>
                <a:gd name="T75" fmla="*/ 230 h 350"/>
                <a:gd name="T76" fmla="*/ 120 w 584"/>
                <a:gd name="T77" fmla="*/ 260 h 350"/>
                <a:gd name="T78" fmla="*/ 117 w 584"/>
                <a:gd name="T79" fmla="*/ 291 h 350"/>
                <a:gd name="T80" fmla="*/ 114 w 584"/>
                <a:gd name="T81" fmla="*/ 310 h 350"/>
                <a:gd name="T82" fmla="*/ 105 w 584"/>
                <a:gd name="T83" fmla="*/ 325 h 350"/>
                <a:gd name="T84" fmla="*/ 93 w 584"/>
                <a:gd name="T85" fmla="*/ 337 h 350"/>
                <a:gd name="T86" fmla="*/ 76 w 584"/>
                <a:gd name="T87" fmla="*/ 346 h 350"/>
                <a:gd name="T88" fmla="*/ 59 w 584"/>
                <a:gd name="T89" fmla="*/ 350 h 350"/>
                <a:gd name="T90" fmla="*/ 40 w 584"/>
                <a:gd name="T91" fmla="*/ 346 h 350"/>
                <a:gd name="T92" fmla="*/ 24 w 584"/>
                <a:gd name="T93" fmla="*/ 337 h 350"/>
                <a:gd name="T94" fmla="*/ 11 w 584"/>
                <a:gd name="T95" fmla="*/ 325 h 350"/>
                <a:gd name="T96" fmla="*/ 3 w 584"/>
                <a:gd name="T97" fmla="*/ 310 h 350"/>
                <a:gd name="T98" fmla="*/ 0 w 584"/>
                <a:gd name="T99" fmla="*/ 291 h 350"/>
                <a:gd name="T100" fmla="*/ 3 w 584"/>
                <a:gd name="T101" fmla="*/ 248 h 350"/>
                <a:gd name="T102" fmla="*/ 12 w 584"/>
                <a:gd name="T103" fmla="*/ 207 h 350"/>
                <a:gd name="T104" fmla="*/ 27 w 584"/>
                <a:gd name="T105" fmla="*/ 168 h 350"/>
                <a:gd name="T106" fmla="*/ 47 w 584"/>
                <a:gd name="T107" fmla="*/ 133 h 350"/>
                <a:gd name="T108" fmla="*/ 72 w 584"/>
                <a:gd name="T109" fmla="*/ 100 h 350"/>
                <a:gd name="T110" fmla="*/ 101 w 584"/>
                <a:gd name="T111" fmla="*/ 71 h 350"/>
                <a:gd name="T112" fmla="*/ 133 w 584"/>
                <a:gd name="T113" fmla="*/ 46 h 350"/>
                <a:gd name="T114" fmla="*/ 169 w 584"/>
                <a:gd name="T115" fmla="*/ 27 h 350"/>
                <a:gd name="T116" fmla="*/ 208 w 584"/>
                <a:gd name="T117" fmla="*/ 12 h 350"/>
                <a:gd name="T118" fmla="*/ 249 w 584"/>
                <a:gd name="T119" fmla="*/ 3 h 350"/>
                <a:gd name="T120" fmla="*/ 291 w 584"/>
                <a:gd name="T12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4" h="350">
                  <a:moveTo>
                    <a:pt x="291" y="0"/>
                  </a:moveTo>
                  <a:lnTo>
                    <a:pt x="335" y="3"/>
                  </a:lnTo>
                  <a:lnTo>
                    <a:pt x="376" y="12"/>
                  </a:lnTo>
                  <a:lnTo>
                    <a:pt x="415" y="27"/>
                  </a:lnTo>
                  <a:lnTo>
                    <a:pt x="451" y="46"/>
                  </a:lnTo>
                  <a:lnTo>
                    <a:pt x="483" y="71"/>
                  </a:lnTo>
                  <a:lnTo>
                    <a:pt x="512" y="100"/>
                  </a:lnTo>
                  <a:lnTo>
                    <a:pt x="537" y="133"/>
                  </a:lnTo>
                  <a:lnTo>
                    <a:pt x="556" y="168"/>
                  </a:lnTo>
                  <a:lnTo>
                    <a:pt x="572" y="207"/>
                  </a:lnTo>
                  <a:lnTo>
                    <a:pt x="581" y="248"/>
                  </a:lnTo>
                  <a:lnTo>
                    <a:pt x="584" y="291"/>
                  </a:lnTo>
                  <a:lnTo>
                    <a:pt x="581" y="310"/>
                  </a:lnTo>
                  <a:lnTo>
                    <a:pt x="573" y="325"/>
                  </a:lnTo>
                  <a:lnTo>
                    <a:pt x="560" y="337"/>
                  </a:lnTo>
                  <a:lnTo>
                    <a:pt x="544" y="346"/>
                  </a:lnTo>
                  <a:lnTo>
                    <a:pt x="525" y="350"/>
                  </a:lnTo>
                  <a:lnTo>
                    <a:pt x="507" y="346"/>
                  </a:lnTo>
                  <a:lnTo>
                    <a:pt x="491" y="337"/>
                  </a:lnTo>
                  <a:lnTo>
                    <a:pt x="479" y="325"/>
                  </a:lnTo>
                  <a:lnTo>
                    <a:pt x="470" y="310"/>
                  </a:lnTo>
                  <a:lnTo>
                    <a:pt x="467" y="291"/>
                  </a:lnTo>
                  <a:lnTo>
                    <a:pt x="464" y="260"/>
                  </a:lnTo>
                  <a:lnTo>
                    <a:pt x="457" y="230"/>
                  </a:lnTo>
                  <a:lnTo>
                    <a:pt x="443" y="202"/>
                  </a:lnTo>
                  <a:lnTo>
                    <a:pt x="426" y="178"/>
                  </a:lnTo>
                  <a:lnTo>
                    <a:pt x="405" y="157"/>
                  </a:lnTo>
                  <a:lnTo>
                    <a:pt x="380" y="140"/>
                  </a:lnTo>
                  <a:lnTo>
                    <a:pt x="354" y="127"/>
                  </a:lnTo>
                  <a:lnTo>
                    <a:pt x="324" y="119"/>
                  </a:lnTo>
                  <a:lnTo>
                    <a:pt x="291" y="116"/>
                  </a:lnTo>
                  <a:lnTo>
                    <a:pt x="260" y="119"/>
                  </a:lnTo>
                  <a:lnTo>
                    <a:pt x="230" y="127"/>
                  </a:lnTo>
                  <a:lnTo>
                    <a:pt x="204" y="140"/>
                  </a:lnTo>
                  <a:lnTo>
                    <a:pt x="179" y="157"/>
                  </a:lnTo>
                  <a:lnTo>
                    <a:pt x="158" y="178"/>
                  </a:lnTo>
                  <a:lnTo>
                    <a:pt x="141" y="202"/>
                  </a:lnTo>
                  <a:lnTo>
                    <a:pt x="127" y="230"/>
                  </a:lnTo>
                  <a:lnTo>
                    <a:pt x="120" y="260"/>
                  </a:lnTo>
                  <a:lnTo>
                    <a:pt x="117" y="291"/>
                  </a:lnTo>
                  <a:lnTo>
                    <a:pt x="114" y="310"/>
                  </a:lnTo>
                  <a:lnTo>
                    <a:pt x="105" y="325"/>
                  </a:lnTo>
                  <a:lnTo>
                    <a:pt x="93" y="337"/>
                  </a:lnTo>
                  <a:lnTo>
                    <a:pt x="76" y="346"/>
                  </a:lnTo>
                  <a:lnTo>
                    <a:pt x="59" y="350"/>
                  </a:lnTo>
                  <a:lnTo>
                    <a:pt x="40" y="346"/>
                  </a:lnTo>
                  <a:lnTo>
                    <a:pt x="24" y="337"/>
                  </a:lnTo>
                  <a:lnTo>
                    <a:pt x="11" y="325"/>
                  </a:lnTo>
                  <a:lnTo>
                    <a:pt x="3" y="310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2" y="207"/>
                  </a:lnTo>
                  <a:lnTo>
                    <a:pt x="27" y="168"/>
                  </a:lnTo>
                  <a:lnTo>
                    <a:pt x="47" y="133"/>
                  </a:lnTo>
                  <a:lnTo>
                    <a:pt x="72" y="100"/>
                  </a:lnTo>
                  <a:lnTo>
                    <a:pt x="101" y="71"/>
                  </a:lnTo>
                  <a:lnTo>
                    <a:pt x="133" y="46"/>
                  </a:lnTo>
                  <a:lnTo>
                    <a:pt x="169" y="27"/>
                  </a:lnTo>
                  <a:lnTo>
                    <a:pt x="208" y="12"/>
                  </a:lnTo>
                  <a:lnTo>
                    <a:pt x="249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53"/>
            <p:cNvSpPr>
              <a:spLocks/>
            </p:cNvSpPr>
            <p:nvPr/>
          </p:nvSpPr>
          <p:spPr bwMode="auto">
            <a:xfrm>
              <a:off x="7472363" y="4673600"/>
              <a:ext cx="57150" cy="19050"/>
            </a:xfrm>
            <a:custGeom>
              <a:avLst/>
              <a:gdLst>
                <a:gd name="T0" fmla="*/ 59 w 350"/>
                <a:gd name="T1" fmla="*/ 0 h 116"/>
                <a:gd name="T2" fmla="*/ 291 w 350"/>
                <a:gd name="T3" fmla="*/ 0 h 116"/>
                <a:gd name="T4" fmla="*/ 310 w 350"/>
                <a:gd name="T5" fmla="*/ 2 h 116"/>
                <a:gd name="T6" fmla="*/ 326 w 350"/>
                <a:gd name="T7" fmla="*/ 11 h 116"/>
                <a:gd name="T8" fmla="*/ 339 w 350"/>
                <a:gd name="T9" fmla="*/ 23 h 116"/>
                <a:gd name="T10" fmla="*/ 347 w 350"/>
                <a:gd name="T11" fmla="*/ 40 h 116"/>
                <a:gd name="T12" fmla="*/ 350 w 350"/>
                <a:gd name="T13" fmla="*/ 57 h 116"/>
                <a:gd name="T14" fmla="*/ 347 w 350"/>
                <a:gd name="T15" fmla="*/ 76 h 116"/>
                <a:gd name="T16" fmla="*/ 339 w 350"/>
                <a:gd name="T17" fmla="*/ 93 h 116"/>
                <a:gd name="T18" fmla="*/ 326 w 350"/>
                <a:gd name="T19" fmla="*/ 105 h 116"/>
                <a:gd name="T20" fmla="*/ 310 w 350"/>
                <a:gd name="T21" fmla="*/ 113 h 116"/>
                <a:gd name="T22" fmla="*/ 291 w 350"/>
                <a:gd name="T23" fmla="*/ 116 h 116"/>
                <a:gd name="T24" fmla="*/ 59 w 350"/>
                <a:gd name="T25" fmla="*/ 116 h 116"/>
                <a:gd name="T26" fmla="*/ 40 w 350"/>
                <a:gd name="T27" fmla="*/ 113 h 116"/>
                <a:gd name="T28" fmla="*/ 24 w 350"/>
                <a:gd name="T29" fmla="*/ 105 h 116"/>
                <a:gd name="T30" fmla="*/ 11 w 350"/>
                <a:gd name="T31" fmla="*/ 93 h 116"/>
                <a:gd name="T32" fmla="*/ 3 w 350"/>
                <a:gd name="T33" fmla="*/ 76 h 116"/>
                <a:gd name="T34" fmla="*/ 0 w 350"/>
                <a:gd name="T35" fmla="*/ 57 h 116"/>
                <a:gd name="T36" fmla="*/ 3 w 350"/>
                <a:gd name="T37" fmla="*/ 40 h 116"/>
                <a:gd name="T38" fmla="*/ 11 w 350"/>
                <a:gd name="T39" fmla="*/ 23 h 116"/>
                <a:gd name="T40" fmla="*/ 24 w 350"/>
                <a:gd name="T41" fmla="*/ 11 h 116"/>
                <a:gd name="T42" fmla="*/ 40 w 350"/>
                <a:gd name="T43" fmla="*/ 2 h 116"/>
                <a:gd name="T44" fmla="*/ 59 w 350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0" h="116">
                  <a:moveTo>
                    <a:pt x="59" y="0"/>
                  </a:moveTo>
                  <a:lnTo>
                    <a:pt x="291" y="0"/>
                  </a:lnTo>
                  <a:lnTo>
                    <a:pt x="310" y="2"/>
                  </a:lnTo>
                  <a:lnTo>
                    <a:pt x="326" y="11"/>
                  </a:lnTo>
                  <a:lnTo>
                    <a:pt x="339" y="23"/>
                  </a:lnTo>
                  <a:lnTo>
                    <a:pt x="347" y="40"/>
                  </a:lnTo>
                  <a:lnTo>
                    <a:pt x="350" y="57"/>
                  </a:lnTo>
                  <a:lnTo>
                    <a:pt x="347" y="76"/>
                  </a:lnTo>
                  <a:lnTo>
                    <a:pt x="339" y="93"/>
                  </a:lnTo>
                  <a:lnTo>
                    <a:pt x="326" y="105"/>
                  </a:lnTo>
                  <a:lnTo>
                    <a:pt x="310" y="113"/>
                  </a:lnTo>
                  <a:lnTo>
                    <a:pt x="291" y="116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54"/>
            <p:cNvSpPr>
              <a:spLocks/>
            </p:cNvSpPr>
            <p:nvPr/>
          </p:nvSpPr>
          <p:spPr bwMode="auto">
            <a:xfrm>
              <a:off x="7275513" y="4502150"/>
              <a:ext cx="61913" cy="61912"/>
            </a:xfrm>
            <a:custGeom>
              <a:avLst/>
              <a:gdLst>
                <a:gd name="T0" fmla="*/ 213 w 389"/>
                <a:gd name="T1" fmla="*/ 4 h 390"/>
                <a:gd name="T2" fmla="*/ 241 w 389"/>
                <a:gd name="T3" fmla="*/ 25 h 390"/>
                <a:gd name="T4" fmla="*/ 252 w 389"/>
                <a:gd name="T5" fmla="*/ 59 h 390"/>
                <a:gd name="T6" fmla="*/ 241 w 389"/>
                <a:gd name="T7" fmla="*/ 93 h 390"/>
                <a:gd name="T8" fmla="*/ 213 w 389"/>
                <a:gd name="T9" fmla="*/ 114 h 390"/>
                <a:gd name="T10" fmla="*/ 174 w 389"/>
                <a:gd name="T11" fmla="*/ 120 h 390"/>
                <a:gd name="T12" fmla="*/ 139 w 389"/>
                <a:gd name="T13" fmla="*/ 140 h 390"/>
                <a:gd name="T14" fmla="*/ 119 w 389"/>
                <a:gd name="T15" fmla="*/ 174 h 390"/>
                <a:gd name="T16" fmla="*/ 119 w 389"/>
                <a:gd name="T17" fmla="*/ 216 h 390"/>
                <a:gd name="T18" fmla="*/ 139 w 389"/>
                <a:gd name="T19" fmla="*/ 250 h 390"/>
                <a:gd name="T20" fmla="*/ 174 w 389"/>
                <a:gd name="T21" fmla="*/ 270 h 390"/>
                <a:gd name="T22" fmla="*/ 215 w 389"/>
                <a:gd name="T23" fmla="*/ 270 h 390"/>
                <a:gd name="T24" fmla="*/ 249 w 389"/>
                <a:gd name="T25" fmla="*/ 250 h 390"/>
                <a:gd name="T26" fmla="*/ 269 w 389"/>
                <a:gd name="T27" fmla="*/ 216 h 390"/>
                <a:gd name="T28" fmla="*/ 276 w 389"/>
                <a:gd name="T29" fmla="*/ 176 h 390"/>
                <a:gd name="T30" fmla="*/ 296 w 389"/>
                <a:gd name="T31" fmla="*/ 148 h 390"/>
                <a:gd name="T32" fmla="*/ 331 w 389"/>
                <a:gd name="T33" fmla="*/ 137 h 390"/>
                <a:gd name="T34" fmla="*/ 366 w 389"/>
                <a:gd name="T35" fmla="*/ 148 h 390"/>
                <a:gd name="T36" fmla="*/ 386 w 389"/>
                <a:gd name="T37" fmla="*/ 176 h 390"/>
                <a:gd name="T38" fmla="*/ 386 w 389"/>
                <a:gd name="T39" fmla="*/ 229 h 390"/>
                <a:gd name="T40" fmla="*/ 362 w 389"/>
                <a:gd name="T41" fmla="*/ 292 h 390"/>
                <a:gd name="T42" fmla="*/ 320 w 389"/>
                <a:gd name="T43" fmla="*/ 343 h 390"/>
                <a:gd name="T44" fmla="*/ 262 w 389"/>
                <a:gd name="T45" fmla="*/ 378 h 390"/>
                <a:gd name="T46" fmla="*/ 195 w 389"/>
                <a:gd name="T47" fmla="*/ 390 h 390"/>
                <a:gd name="T48" fmla="*/ 126 w 389"/>
                <a:gd name="T49" fmla="*/ 378 h 390"/>
                <a:gd name="T50" fmla="*/ 69 w 389"/>
                <a:gd name="T51" fmla="*/ 343 h 390"/>
                <a:gd name="T52" fmla="*/ 26 w 389"/>
                <a:gd name="T53" fmla="*/ 292 h 390"/>
                <a:gd name="T54" fmla="*/ 3 w 389"/>
                <a:gd name="T55" fmla="*/ 229 h 390"/>
                <a:gd name="T56" fmla="*/ 3 w 389"/>
                <a:gd name="T57" fmla="*/ 160 h 390"/>
                <a:gd name="T58" fmla="*/ 26 w 389"/>
                <a:gd name="T59" fmla="*/ 97 h 390"/>
                <a:gd name="T60" fmla="*/ 69 w 389"/>
                <a:gd name="T61" fmla="*/ 47 h 390"/>
                <a:gd name="T62" fmla="*/ 126 w 389"/>
                <a:gd name="T63" fmla="*/ 13 h 390"/>
                <a:gd name="T64" fmla="*/ 195 w 389"/>
                <a:gd name="T6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9" h="390">
                  <a:moveTo>
                    <a:pt x="195" y="0"/>
                  </a:moveTo>
                  <a:lnTo>
                    <a:pt x="213" y="4"/>
                  </a:lnTo>
                  <a:lnTo>
                    <a:pt x="229" y="13"/>
                  </a:lnTo>
                  <a:lnTo>
                    <a:pt x="241" y="25"/>
                  </a:lnTo>
                  <a:lnTo>
                    <a:pt x="250" y="40"/>
                  </a:lnTo>
                  <a:lnTo>
                    <a:pt x="252" y="59"/>
                  </a:lnTo>
                  <a:lnTo>
                    <a:pt x="250" y="78"/>
                  </a:lnTo>
                  <a:lnTo>
                    <a:pt x="241" y="93"/>
                  </a:lnTo>
                  <a:lnTo>
                    <a:pt x="229" y="107"/>
                  </a:lnTo>
                  <a:lnTo>
                    <a:pt x="213" y="114"/>
                  </a:lnTo>
                  <a:lnTo>
                    <a:pt x="195" y="118"/>
                  </a:lnTo>
                  <a:lnTo>
                    <a:pt x="174" y="120"/>
                  </a:lnTo>
                  <a:lnTo>
                    <a:pt x="155" y="128"/>
                  </a:lnTo>
                  <a:lnTo>
                    <a:pt x="139" y="140"/>
                  </a:lnTo>
                  <a:lnTo>
                    <a:pt x="127" y="156"/>
                  </a:lnTo>
                  <a:lnTo>
                    <a:pt x="119" y="174"/>
                  </a:lnTo>
                  <a:lnTo>
                    <a:pt x="116" y="195"/>
                  </a:lnTo>
                  <a:lnTo>
                    <a:pt x="119" y="216"/>
                  </a:lnTo>
                  <a:lnTo>
                    <a:pt x="127" y="234"/>
                  </a:lnTo>
                  <a:lnTo>
                    <a:pt x="139" y="250"/>
                  </a:lnTo>
                  <a:lnTo>
                    <a:pt x="155" y="263"/>
                  </a:lnTo>
                  <a:lnTo>
                    <a:pt x="174" y="270"/>
                  </a:lnTo>
                  <a:lnTo>
                    <a:pt x="195" y="273"/>
                  </a:lnTo>
                  <a:lnTo>
                    <a:pt x="215" y="270"/>
                  </a:lnTo>
                  <a:lnTo>
                    <a:pt x="234" y="263"/>
                  </a:lnTo>
                  <a:lnTo>
                    <a:pt x="249" y="250"/>
                  </a:lnTo>
                  <a:lnTo>
                    <a:pt x="261" y="234"/>
                  </a:lnTo>
                  <a:lnTo>
                    <a:pt x="269" y="216"/>
                  </a:lnTo>
                  <a:lnTo>
                    <a:pt x="272" y="195"/>
                  </a:lnTo>
                  <a:lnTo>
                    <a:pt x="276" y="176"/>
                  </a:lnTo>
                  <a:lnTo>
                    <a:pt x="284" y="161"/>
                  </a:lnTo>
                  <a:lnTo>
                    <a:pt x="296" y="148"/>
                  </a:lnTo>
                  <a:lnTo>
                    <a:pt x="312" y="140"/>
                  </a:lnTo>
                  <a:lnTo>
                    <a:pt x="331" y="137"/>
                  </a:lnTo>
                  <a:lnTo>
                    <a:pt x="349" y="140"/>
                  </a:lnTo>
                  <a:lnTo>
                    <a:pt x="366" y="148"/>
                  </a:lnTo>
                  <a:lnTo>
                    <a:pt x="378" y="161"/>
                  </a:lnTo>
                  <a:lnTo>
                    <a:pt x="386" y="176"/>
                  </a:lnTo>
                  <a:lnTo>
                    <a:pt x="389" y="195"/>
                  </a:lnTo>
                  <a:lnTo>
                    <a:pt x="386" y="229"/>
                  </a:lnTo>
                  <a:lnTo>
                    <a:pt x="377" y="263"/>
                  </a:lnTo>
                  <a:lnTo>
                    <a:pt x="362" y="292"/>
                  </a:lnTo>
                  <a:lnTo>
                    <a:pt x="343" y="320"/>
                  </a:lnTo>
                  <a:lnTo>
                    <a:pt x="320" y="343"/>
                  </a:lnTo>
                  <a:lnTo>
                    <a:pt x="292" y="362"/>
                  </a:lnTo>
                  <a:lnTo>
                    <a:pt x="262" y="378"/>
                  </a:lnTo>
                  <a:lnTo>
                    <a:pt x="229" y="387"/>
                  </a:lnTo>
                  <a:lnTo>
                    <a:pt x="195" y="390"/>
                  </a:lnTo>
                  <a:lnTo>
                    <a:pt x="159" y="387"/>
                  </a:lnTo>
                  <a:lnTo>
                    <a:pt x="126" y="378"/>
                  </a:lnTo>
                  <a:lnTo>
                    <a:pt x="96" y="362"/>
                  </a:lnTo>
                  <a:lnTo>
                    <a:pt x="69" y="343"/>
                  </a:lnTo>
                  <a:lnTo>
                    <a:pt x="45" y="320"/>
                  </a:lnTo>
                  <a:lnTo>
                    <a:pt x="26" y="292"/>
                  </a:lnTo>
                  <a:lnTo>
                    <a:pt x="12" y="263"/>
                  </a:lnTo>
                  <a:lnTo>
                    <a:pt x="3" y="229"/>
                  </a:lnTo>
                  <a:lnTo>
                    <a:pt x="0" y="195"/>
                  </a:lnTo>
                  <a:lnTo>
                    <a:pt x="3" y="160"/>
                  </a:lnTo>
                  <a:lnTo>
                    <a:pt x="12" y="128"/>
                  </a:lnTo>
                  <a:lnTo>
                    <a:pt x="26" y="97"/>
                  </a:lnTo>
                  <a:lnTo>
                    <a:pt x="45" y="70"/>
                  </a:lnTo>
                  <a:lnTo>
                    <a:pt x="69" y="47"/>
                  </a:lnTo>
                  <a:lnTo>
                    <a:pt x="96" y="27"/>
                  </a:lnTo>
                  <a:lnTo>
                    <a:pt x="126" y="13"/>
                  </a:lnTo>
                  <a:lnTo>
                    <a:pt x="159" y="4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55"/>
            <p:cNvSpPr>
              <a:spLocks/>
            </p:cNvSpPr>
            <p:nvPr/>
          </p:nvSpPr>
          <p:spPr bwMode="auto">
            <a:xfrm>
              <a:off x="7664450" y="4502150"/>
              <a:ext cx="61913" cy="61912"/>
            </a:xfrm>
            <a:custGeom>
              <a:avLst/>
              <a:gdLst>
                <a:gd name="T0" fmla="*/ 213 w 389"/>
                <a:gd name="T1" fmla="*/ 4 h 390"/>
                <a:gd name="T2" fmla="*/ 242 w 389"/>
                <a:gd name="T3" fmla="*/ 25 h 390"/>
                <a:gd name="T4" fmla="*/ 253 w 389"/>
                <a:gd name="T5" fmla="*/ 59 h 390"/>
                <a:gd name="T6" fmla="*/ 242 w 389"/>
                <a:gd name="T7" fmla="*/ 93 h 390"/>
                <a:gd name="T8" fmla="*/ 213 w 389"/>
                <a:gd name="T9" fmla="*/ 114 h 390"/>
                <a:gd name="T10" fmla="*/ 174 w 389"/>
                <a:gd name="T11" fmla="*/ 120 h 390"/>
                <a:gd name="T12" fmla="*/ 140 w 389"/>
                <a:gd name="T13" fmla="*/ 140 h 390"/>
                <a:gd name="T14" fmla="*/ 120 w 389"/>
                <a:gd name="T15" fmla="*/ 174 h 390"/>
                <a:gd name="T16" fmla="*/ 120 w 389"/>
                <a:gd name="T17" fmla="*/ 216 h 390"/>
                <a:gd name="T18" fmla="*/ 140 w 389"/>
                <a:gd name="T19" fmla="*/ 250 h 390"/>
                <a:gd name="T20" fmla="*/ 174 w 389"/>
                <a:gd name="T21" fmla="*/ 270 h 390"/>
                <a:gd name="T22" fmla="*/ 215 w 389"/>
                <a:gd name="T23" fmla="*/ 270 h 390"/>
                <a:gd name="T24" fmla="*/ 250 w 389"/>
                <a:gd name="T25" fmla="*/ 250 h 390"/>
                <a:gd name="T26" fmla="*/ 270 w 389"/>
                <a:gd name="T27" fmla="*/ 216 h 390"/>
                <a:gd name="T28" fmla="*/ 275 w 389"/>
                <a:gd name="T29" fmla="*/ 176 h 390"/>
                <a:gd name="T30" fmla="*/ 296 w 389"/>
                <a:gd name="T31" fmla="*/ 148 h 390"/>
                <a:gd name="T32" fmla="*/ 331 w 389"/>
                <a:gd name="T33" fmla="*/ 137 h 390"/>
                <a:gd name="T34" fmla="*/ 365 w 389"/>
                <a:gd name="T35" fmla="*/ 148 h 390"/>
                <a:gd name="T36" fmla="*/ 386 w 389"/>
                <a:gd name="T37" fmla="*/ 176 h 390"/>
                <a:gd name="T38" fmla="*/ 386 w 389"/>
                <a:gd name="T39" fmla="*/ 229 h 390"/>
                <a:gd name="T40" fmla="*/ 363 w 389"/>
                <a:gd name="T41" fmla="*/ 292 h 390"/>
                <a:gd name="T42" fmla="*/ 320 w 389"/>
                <a:gd name="T43" fmla="*/ 343 h 390"/>
                <a:gd name="T44" fmla="*/ 263 w 389"/>
                <a:gd name="T45" fmla="*/ 378 h 390"/>
                <a:gd name="T46" fmla="*/ 194 w 389"/>
                <a:gd name="T47" fmla="*/ 390 h 390"/>
                <a:gd name="T48" fmla="*/ 127 w 389"/>
                <a:gd name="T49" fmla="*/ 378 h 390"/>
                <a:gd name="T50" fmla="*/ 69 w 389"/>
                <a:gd name="T51" fmla="*/ 343 h 390"/>
                <a:gd name="T52" fmla="*/ 27 w 389"/>
                <a:gd name="T53" fmla="*/ 292 h 390"/>
                <a:gd name="T54" fmla="*/ 3 w 389"/>
                <a:gd name="T55" fmla="*/ 229 h 390"/>
                <a:gd name="T56" fmla="*/ 3 w 389"/>
                <a:gd name="T57" fmla="*/ 160 h 390"/>
                <a:gd name="T58" fmla="*/ 27 w 389"/>
                <a:gd name="T59" fmla="*/ 97 h 390"/>
                <a:gd name="T60" fmla="*/ 69 w 389"/>
                <a:gd name="T61" fmla="*/ 47 h 390"/>
                <a:gd name="T62" fmla="*/ 127 w 389"/>
                <a:gd name="T63" fmla="*/ 13 h 390"/>
                <a:gd name="T64" fmla="*/ 194 w 389"/>
                <a:gd name="T6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9" h="390">
                  <a:moveTo>
                    <a:pt x="194" y="0"/>
                  </a:moveTo>
                  <a:lnTo>
                    <a:pt x="213" y="4"/>
                  </a:lnTo>
                  <a:lnTo>
                    <a:pt x="229" y="13"/>
                  </a:lnTo>
                  <a:lnTo>
                    <a:pt x="242" y="25"/>
                  </a:lnTo>
                  <a:lnTo>
                    <a:pt x="250" y="40"/>
                  </a:lnTo>
                  <a:lnTo>
                    <a:pt x="253" y="59"/>
                  </a:lnTo>
                  <a:lnTo>
                    <a:pt x="250" y="78"/>
                  </a:lnTo>
                  <a:lnTo>
                    <a:pt x="242" y="93"/>
                  </a:lnTo>
                  <a:lnTo>
                    <a:pt x="229" y="107"/>
                  </a:lnTo>
                  <a:lnTo>
                    <a:pt x="213" y="114"/>
                  </a:lnTo>
                  <a:lnTo>
                    <a:pt x="194" y="118"/>
                  </a:lnTo>
                  <a:lnTo>
                    <a:pt x="174" y="120"/>
                  </a:lnTo>
                  <a:lnTo>
                    <a:pt x="155" y="128"/>
                  </a:lnTo>
                  <a:lnTo>
                    <a:pt x="140" y="140"/>
                  </a:lnTo>
                  <a:lnTo>
                    <a:pt x="128" y="156"/>
                  </a:lnTo>
                  <a:lnTo>
                    <a:pt x="120" y="174"/>
                  </a:lnTo>
                  <a:lnTo>
                    <a:pt x="117" y="195"/>
                  </a:lnTo>
                  <a:lnTo>
                    <a:pt x="120" y="216"/>
                  </a:lnTo>
                  <a:lnTo>
                    <a:pt x="128" y="234"/>
                  </a:lnTo>
                  <a:lnTo>
                    <a:pt x="140" y="250"/>
                  </a:lnTo>
                  <a:lnTo>
                    <a:pt x="155" y="263"/>
                  </a:lnTo>
                  <a:lnTo>
                    <a:pt x="174" y="270"/>
                  </a:lnTo>
                  <a:lnTo>
                    <a:pt x="194" y="273"/>
                  </a:lnTo>
                  <a:lnTo>
                    <a:pt x="215" y="270"/>
                  </a:lnTo>
                  <a:lnTo>
                    <a:pt x="234" y="263"/>
                  </a:lnTo>
                  <a:lnTo>
                    <a:pt x="250" y="250"/>
                  </a:lnTo>
                  <a:lnTo>
                    <a:pt x="262" y="234"/>
                  </a:lnTo>
                  <a:lnTo>
                    <a:pt x="270" y="216"/>
                  </a:lnTo>
                  <a:lnTo>
                    <a:pt x="273" y="195"/>
                  </a:lnTo>
                  <a:lnTo>
                    <a:pt x="275" y="176"/>
                  </a:lnTo>
                  <a:lnTo>
                    <a:pt x="284" y="161"/>
                  </a:lnTo>
                  <a:lnTo>
                    <a:pt x="296" y="148"/>
                  </a:lnTo>
                  <a:lnTo>
                    <a:pt x="313" y="140"/>
                  </a:lnTo>
                  <a:lnTo>
                    <a:pt x="331" y="137"/>
                  </a:lnTo>
                  <a:lnTo>
                    <a:pt x="349" y="140"/>
                  </a:lnTo>
                  <a:lnTo>
                    <a:pt x="365" y="148"/>
                  </a:lnTo>
                  <a:lnTo>
                    <a:pt x="378" y="161"/>
                  </a:lnTo>
                  <a:lnTo>
                    <a:pt x="386" y="176"/>
                  </a:lnTo>
                  <a:lnTo>
                    <a:pt x="389" y="195"/>
                  </a:lnTo>
                  <a:lnTo>
                    <a:pt x="386" y="229"/>
                  </a:lnTo>
                  <a:lnTo>
                    <a:pt x="377" y="263"/>
                  </a:lnTo>
                  <a:lnTo>
                    <a:pt x="363" y="292"/>
                  </a:lnTo>
                  <a:lnTo>
                    <a:pt x="344" y="320"/>
                  </a:lnTo>
                  <a:lnTo>
                    <a:pt x="320" y="343"/>
                  </a:lnTo>
                  <a:lnTo>
                    <a:pt x="293" y="362"/>
                  </a:lnTo>
                  <a:lnTo>
                    <a:pt x="263" y="378"/>
                  </a:lnTo>
                  <a:lnTo>
                    <a:pt x="230" y="387"/>
                  </a:lnTo>
                  <a:lnTo>
                    <a:pt x="194" y="390"/>
                  </a:lnTo>
                  <a:lnTo>
                    <a:pt x="160" y="387"/>
                  </a:lnTo>
                  <a:lnTo>
                    <a:pt x="127" y="378"/>
                  </a:lnTo>
                  <a:lnTo>
                    <a:pt x="97" y="362"/>
                  </a:lnTo>
                  <a:lnTo>
                    <a:pt x="69" y="343"/>
                  </a:lnTo>
                  <a:lnTo>
                    <a:pt x="46" y="320"/>
                  </a:lnTo>
                  <a:lnTo>
                    <a:pt x="27" y="292"/>
                  </a:lnTo>
                  <a:lnTo>
                    <a:pt x="12" y="263"/>
                  </a:lnTo>
                  <a:lnTo>
                    <a:pt x="3" y="229"/>
                  </a:lnTo>
                  <a:lnTo>
                    <a:pt x="0" y="195"/>
                  </a:lnTo>
                  <a:lnTo>
                    <a:pt x="3" y="160"/>
                  </a:lnTo>
                  <a:lnTo>
                    <a:pt x="12" y="128"/>
                  </a:lnTo>
                  <a:lnTo>
                    <a:pt x="27" y="97"/>
                  </a:lnTo>
                  <a:lnTo>
                    <a:pt x="46" y="70"/>
                  </a:lnTo>
                  <a:lnTo>
                    <a:pt x="69" y="47"/>
                  </a:lnTo>
                  <a:lnTo>
                    <a:pt x="97" y="27"/>
                  </a:lnTo>
                  <a:lnTo>
                    <a:pt x="127" y="13"/>
                  </a:lnTo>
                  <a:lnTo>
                    <a:pt x="160" y="4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6276546" y="4221163"/>
            <a:ext cx="565150" cy="579437"/>
            <a:chOff x="6288088" y="4221163"/>
            <a:chExt cx="565150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" name="Freeform 60"/>
            <p:cNvSpPr>
              <a:spLocks noEditPoints="1"/>
            </p:cNvSpPr>
            <p:nvPr/>
          </p:nvSpPr>
          <p:spPr bwMode="auto">
            <a:xfrm>
              <a:off x="6288088" y="4221163"/>
              <a:ext cx="565150" cy="579437"/>
            </a:xfrm>
            <a:custGeom>
              <a:avLst/>
              <a:gdLst>
                <a:gd name="T0" fmla="*/ 273 w 3563"/>
                <a:gd name="T1" fmla="*/ 854 h 3650"/>
                <a:gd name="T2" fmla="*/ 3291 w 3563"/>
                <a:gd name="T3" fmla="*/ 3534 h 3650"/>
                <a:gd name="T4" fmla="*/ 1781 w 3563"/>
                <a:gd name="T5" fmla="*/ 123 h 3650"/>
                <a:gd name="T6" fmla="*/ 2584 w 3563"/>
                <a:gd name="T7" fmla="*/ 3 h 3650"/>
                <a:gd name="T8" fmla="*/ 2612 w 3563"/>
                <a:gd name="T9" fmla="*/ 24 h 3650"/>
                <a:gd name="T10" fmla="*/ 2623 w 3563"/>
                <a:gd name="T11" fmla="*/ 59 h 3650"/>
                <a:gd name="T12" fmla="*/ 3530 w 3563"/>
                <a:gd name="T13" fmla="*/ 841 h 3650"/>
                <a:gd name="T14" fmla="*/ 3553 w 3563"/>
                <a:gd name="T15" fmla="*/ 861 h 3650"/>
                <a:gd name="T16" fmla="*/ 3563 w 3563"/>
                <a:gd name="T17" fmla="*/ 888 h 3650"/>
                <a:gd name="T18" fmla="*/ 3558 w 3563"/>
                <a:gd name="T19" fmla="*/ 918 h 3650"/>
                <a:gd name="T20" fmla="*/ 3536 w 3563"/>
                <a:gd name="T21" fmla="*/ 942 h 3650"/>
                <a:gd name="T22" fmla="*/ 3505 w 3563"/>
                <a:gd name="T23" fmla="*/ 951 h 3650"/>
                <a:gd name="T24" fmla="*/ 3479 w 3563"/>
                <a:gd name="T25" fmla="*/ 946 h 3650"/>
                <a:gd name="T26" fmla="*/ 3407 w 3563"/>
                <a:gd name="T27" fmla="*/ 3591 h 3650"/>
                <a:gd name="T28" fmla="*/ 3396 w 3563"/>
                <a:gd name="T29" fmla="*/ 3626 h 3650"/>
                <a:gd name="T30" fmla="*/ 3367 w 3563"/>
                <a:gd name="T31" fmla="*/ 3647 h 3650"/>
                <a:gd name="T32" fmla="*/ 214 w 3563"/>
                <a:gd name="T33" fmla="*/ 3650 h 3650"/>
                <a:gd name="T34" fmla="*/ 180 w 3563"/>
                <a:gd name="T35" fmla="*/ 3639 h 3650"/>
                <a:gd name="T36" fmla="*/ 158 w 3563"/>
                <a:gd name="T37" fmla="*/ 3610 h 3650"/>
                <a:gd name="T38" fmla="*/ 156 w 3563"/>
                <a:gd name="T39" fmla="*/ 910 h 3650"/>
                <a:gd name="T40" fmla="*/ 69 w 3563"/>
                <a:gd name="T41" fmla="*/ 950 h 3650"/>
                <a:gd name="T42" fmla="*/ 39 w 3563"/>
                <a:gd name="T43" fmla="*/ 948 h 3650"/>
                <a:gd name="T44" fmla="*/ 14 w 3563"/>
                <a:gd name="T45" fmla="*/ 931 h 3650"/>
                <a:gd name="T46" fmla="*/ 0 w 3563"/>
                <a:gd name="T47" fmla="*/ 904 h 3650"/>
                <a:gd name="T48" fmla="*/ 2 w 3563"/>
                <a:gd name="T49" fmla="*/ 874 h 3650"/>
                <a:gd name="T50" fmla="*/ 19 w 3563"/>
                <a:gd name="T51" fmla="*/ 849 h 3650"/>
                <a:gd name="T52" fmla="*/ 1756 w 3563"/>
                <a:gd name="T53" fmla="*/ 6 h 3650"/>
                <a:gd name="T54" fmla="*/ 1790 w 3563"/>
                <a:gd name="T55" fmla="*/ 1 h 3650"/>
                <a:gd name="T56" fmla="*/ 2507 w 3563"/>
                <a:gd name="T57" fmla="*/ 345 h 3650"/>
                <a:gd name="T58" fmla="*/ 2509 w 3563"/>
                <a:gd name="T59" fmla="*/ 40 h 3650"/>
                <a:gd name="T60" fmla="*/ 2530 w 3563"/>
                <a:gd name="T61" fmla="*/ 11 h 3650"/>
                <a:gd name="T62" fmla="*/ 2565 w 3563"/>
                <a:gd name="T63" fmla="*/ 0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63" h="3650">
                  <a:moveTo>
                    <a:pt x="1781" y="123"/>
                  </a:moveTo>
                  <a:lnTo>
                    <a:pt x="273" y="854"/>
                  </a:lnTo>
                  <a:lnTo>
                    <a:pt x="273" y="3534"/>
                  </a:lnTo>
                  <a:lnTo>
                    <a:pt x="3291" y="3534"/>
                  </a:lnTo>
                  <a:lnTo>
                    <a:pt x="3291" y="854"/>
                  </a:lnTo>
                  <a:lnTo>
                    <a:pt x="1781" y="123"/>
                  </a:lnTo>
                  <a:close/>
                  <a:moveTo>
                    <a:pt x="2565" y="0"/>
                  </a:moveTo>
                  <a:lnTo>
                    <a:pt x="2584" y="3"/>
                  </a:lnTo>
                  <a:lnTo>
                    <a:pt x="2599" y="11"/>
                  </a:lnTo>
                  <a:lnTo>
                    <a:pt x="2612" y="24"/>
                  </a:lnTo>
                  <a:lnTo>
                    <a:pt x="2620" y="40"/>
                  </a:lnTo>
                  <a:lnTo>
                    <a:pt x="2623" y="59"/>
                  </a:lnTo>
                  <a:lnTo>
                    <a:pt x="2623" y="402"/>
                  </a:lnTo>
                  <a:lnTo>
                    <a:pt x="3530" y="841"/>
                  </a:lnTo>
                  <a:lnTo>
                    <a:pt x="3543" y="849"/>
                  </a:lnTo>
                  <a:lnTo>
                    <a:pt x="3553" y="861"/>
                  </a:lnTo>
                  <a:lnTo>
                    <a:pt x="3560" y="874"/>
                  </a:lnTo>
                  <a:lnTo>
                    <a:pt x="3563" y="888"/>
                  </a:lnTo>
                  <a:lnTo>
                    <a:pt x="3562" y="904"/>
                  </a:lnTo>
                  <a:lnTo>
                    <a:pt x="3558" y="918"/>
                  </a:lnTo>
                  <a:lnTo>
                    <a:pt x="3548" y="932"/>
                  </a:lnTo>
                  <a:lnTo>
                    <a:pt x="3536" y="942"/>
                  </a:lnTo>
                  <a:lnTo>
                    <a:pt x="3521" y="949"/>
                  </a:lnTo>
                  <a:lnTo>
                    <a:pt x="3505" y="951"/>
                  </a:lnTo>
                  <a:lnTo>
                    <a:pt x="3492" y="950"/>
                  </a:lnTo>
                  <a:lnTo>
                    <a:pt x="3479" y="946"/>
                  </a:lnTo>
                  <a:lnTo>
                    <a:pt x="3407" y="910"/>
                  </a:lnTo>
                  <a:lnTo>
                    <a:pt x="3407" y="3591"/>
                  </a:lnTo>
                  <a:lnTo>
                    <a:pt x="3404" y="3610"/>
                  </a:lnTo>
                  <a:lnTo>
                    <a:pt x="3396" y="3626"/>
                  </a:lnTo>
                  <a:lnTo>
                    <a:pt x="3383" y="3639"/>
                  </a:lnTo>
                  <a:lnTo>
                    <a:pt x="3367" y="3647"/>
                  </a:lnTo>
                  <a:lnTo>
                    <a:pt x="3348" y="3650"/>
                  </a:lnTo>
                  <a:lnTo>
                    <a:pt x="214" y="3650"/>
                  </a:lnTo>
                  <a:lnTo>
                    <a:pt x="196" y="3647"/>
                  </a:lnTo>
                  <a:lnTo>
                    <a:pt x="180" y="3639"/>
                  </a:lnTo>
                  <a:lnTo>
                    <a:pt x="167" y="3626"/>
                  </a:lnTo>
                  <a:lnTo>
                    <a:pt x="158" y="3610"/>
                  </a:lnTo>
                  <a:lnTo>
                    <a:pt x="156" y="3591"/>
                  </a:lnTo>
                  <a:lnTo>
                    <a:pt x="156" y="910"/>
                  </a:lnTo>
                  <a:lnTo>
                    <a:pt x="83" y="946"/>
                  </a:lnTo>
                  <a:lnTo>
                    <a:pt x="69" y="950"/>
                  </a:lnTo>
                  <a:lnTo>
                    <a:pt x="53" y="951"/>
                  </a:lnTo>
                  <a:lnTo>
                    <a:pt x="39" y="948"/>
                  </a:lnTo>
                  <a:lnTo>
                    <a:pt x="25" y="941"/>
                  </a:lnTo>
                  <a:lnTo>
                    <a:pt x="14" y="931"/>
                  </a:lnTo>
                  <a:lnTo>
                    <a:pt x="6" y="918"/>
                  </a:lnTo>
                  <a:lnTo>
                    <a:pt x="0" y="904"/>
                  </a:lnTo>
                  <a:lnTo>
                    <a:pt x="0" y="888"/>
                  </a:lnTo>
                  <a:lnTo>
                    <a:pt x="2" y="874"/>
                  </a:lnTo>
                  <a:lnTo>
                    <a:pt x="9" y="861"/>
                  </a:lnTo>
                  <a:lnTo>
                    <a:pt x="19" y="849"/>
                  </a:lnTo>
                  <a:lnTo>
                    <a:pt x="32" y="841"/>
                  </a:lnTo>
                  <a:lnTo>
                    <a:pt x="1756" y="6"/>
                  </a:lnTo>
                  <a:lnTo>
                    <a:pt x="1772" y="1"/>
                  </a:lnTo>
                  <a:lnTo>
                    <a:pt x="1790" y="1"/>
                  </a:lnTo>
                  <a:lnTo>
                    <a:pt x="1807" y="6"/>
                  </a:lnTo>
                  <a:lnTo>
                    <a:pt x="2507" y="345"/>
                  </a:lnTo>
                  <a:lnTo>
                    <a:pt x="2507" y="59"/>
                  </a:lnTo>
                  <a:lnTo>
                    <a:pt x="2509" y="40"/>
                  </a:lnTo>
                  <a:lnTo>
                    <a:pt x="2518" y="24"/>
                  </a:lnTo>
                  <a:lnTo>
                    <a:pt x="2530" y="11"/>
                  </a:lnTo>
                  <a:lnTo>
                    <a:pt x="2547" y="3"/>
                  </a:lnTo>
                  <a:lnTo>
                    <a:pt x="25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61"/>
            <p:cNvSpPr>
              <a:spLocks/>
            </p:cNvSpPr>
            <p:nvPr/>
          </p:nvSpPr>
          <p:spPr bwMode="auto">
            <a:xfrm>
              <a:off x="6413500" y="4592638"/>
              <a:ext cx="79375" cy="19050"/>
            </a:xfrm>
            <a:custGeom>
              <a:avLst/>
              <a:gdLst>
                <a:gd name="T0" fmla="*/ 59 w 506"/>
                <a:gd name="T1" fmla="*/ 0 h 116"/>
                <a:gd name="T2" fmla="*/ 448 w 506"/>
                <a:gd name="T3" fmla="*/ 0 h 116"/>
                <a:gd name="T4" fmla="*/ 466 w 506"/>
                <a:gd name="T5" fmla="*/ 3 h 116"/>
                <a:gd name="T6" fmla="*/ 482 w 506"/>
                <a:gd name="T7" fmla="*/ 11 h 116"/>
                <a:gd name="T8" fmla="*/ 494 w 506"/>
                <a:gd name="T9" fmla="*/ 23 h 116"/>
                <a:gd name="T10" fmla="*/ 503 w 506"/>
                <a:gd name="T11" fmla="*/ 39 h 116"/>
                <a:gd name="T12" fmla="*/ 506 w 506"/>
                <a:gd name="T13" fmla="*/ 58 h 116"/>
                <a:gd name="T14" fmla="*/ 503 w 506"/>
                <a:gd name="T15" fmla="*/ 76 h 116"/>
                <a:gd name="T16" fmla="*/ 494 w 506"/>
                <a:gd name="T17" fmla="*/ 92 h 116"/>
                <a:gd name="T18" fmla="*/ 482 w 506"/>
                <a:gd name="T19" fmla="*/ 105 h 116"/>
                <a:gd name="T20" fmla="*/ 466 w 506"/>
                <a:gd name="T21" fmla="*/ 113 h 116"/>
                <a:gd name="T22" fmla="*/ 448 w 506"/>
                <a:gd name="T23" fmla="*/ 116 h 116"/>
                <a:gd name="T24" fmla="*/ 59 w 506"/>
                <a:gd name="T25" fmla="*/ 116 h 116"/>
                <a:gd name="T26" fmla="*/ 40 w 506"/>
                <a:gd name="T27" fmla="*/ 113 h 116"/>
                <a:gd name="T28" fmla="*/ 25 w 506"/>
                <a:gd name="T29" fmla="*/ 105 h 116"/>
                <a:gd name="T30" fmla="*/ 11 w 506"/>
                <a:gd name="T31" fmla="*/ 92 h 116"/>
                <a:gd name="T32" fmla="*/ 3 w 506"/>
                <a:gd name="T33" fmla="*/ 76 h 116"/>
                <a:gd name="T34" fmla="*/ 0 w 506"/>
                <a:gd name="T35" fmla="*/ 58 h 116"/>
                <a:gd name="T36" fmla="*/ 3 w 506"/>
                <a:gd name="T37" fmla="*/ 39 h 116"/>
                <a:gd name="T38" fmla="*/ 11 w 506"/>
                <a:gd name="T39" fmla="*/ 23 h 116"/>
                <a:gd name="T40" fmla="*/ 25 w 506"/>
                <a:gd name="T41" fmla="*/ 11 h 116"/>
                <a:gd name="T42" fmla="*/ 40 w 506"/>
                <a:gd name="T43" fmla="*/ 3 h 116"/>
                <a:gd name="T44" fmla="*/ 59 w 506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6" h="116">
                  <a:moveTo>
                    <a:pt x="59" y="0"/>
                  </a:moveTo>
                  <a:lnTo>
                    <a:pt x="448" y="0"/>
                  </a:lnTo>
                  <a:lnTo>
                    <a:pt x="466" y="3"/>
                  </a:lnTo>
                  <a:lnTo>
                    <a:pt x="482" y="11"/>
                  </a:lnTo>
                  <a:lnTo>
                    <a:pt x="494" y="23"/>
                  </a:lnTo>
                  <a:lnTo>
                    <a:pt x="503" y="39"/>
                  </a:lnTo>
                  <a:lnTo>
                    <a:pt x="506" y="58"/>
                  </a:lnTo>
                  <a:lnTo>
                    <a:pt x="503" y="76"/>
                  </a:lnTo>
                  <a:lnTo>
                    <a:pt x="494" y="92"/>
                  </a:lnTo>
                  <a:lnTo>
                    <a:pt x="482" y="105"/>
                  </a:lnTo>
                  <a:lnTo>
                    <a:pt x="466" y="113"/>
                  </a:lnTo>
                  <a:lnTo>
                    <a:pt x="448" y="116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5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62"/>
            <p:cNvSpPr>
              <a:spLocks noEditPoints="1"/>
            </p:cNvSpPr>
            <p:nvPr/>
          </p:nvSpPr>
          <p:spPr bwMode="auto">
            <a:xfrm>
              <a:off x="6376988" y="4381500"/>
              <a:ext cx="388937" cy="382587"/>
            </a:xfrm>
            <a:custGeom>
              <a:avLst/>
              <a:gdLst>
                <a:gd name="T0" fmla="*/ 118 w 2452"/>
                <a:gd name="T1" fmla="*/ 1989 h 2405"/>
                <a:gd name="T2" fmla="*/ 857 w 2452"/>
                <a:gd name="T3" fmla="*/ 1679 h 2405"/>
                <a:gd name="T4" fmla="*/ 973 w 2452"/>
                <a:gd name="T5" fmla="*/ 580 h 2405"/>
                <a:gd name="T6" fmla="*/ 970 w 2452"/>
                <a:gd name="T7" fmla="*/ 967 h 2405"/>
                <a:gd name="T8" fmla="*/ 949 w 2452"/>
                <a:gd name="T9" fmla="*/ 996 h 2405"/>
                <a:gd name="T10" fmla="*/ 915 w 2452"/>
                <a:gd name="T11" fmla="*/ 1007 h 2405"/>
                <a:gd name="T12" fmla="*/ 118 w 2452"/>
                <a:gd name="T13" fmla="*/ 1563 h 2405"/>
                <a:gd name="T14" fmla="*/ 2336 w 2452"/>
                <a:gd name="T15" fmla="*/ 1007 h 2405"/>
                <a:gd name="T16" fmla="*/ 1130 w 2452"/>
                <a:gd name="T17" fmla="*/ 1003 h 2405"/>
                <a:gd name="T18" fmla="*/ 1102 w 2452"/>
                <a:gd name="T19" fmla="*/ 982 h 2405"/>
                <a:gd name="T20" fmla="*/ 1090 w 2452"/>
                <a:gd name="T21" fmla="*/ 948 h 2405"/>
                <a:gd name="T22" fmla="*/ 1102 w 2452"/>
                <a:gd name="T23" fmla="*/ 914 h 2405"/>
                <a:gd name="T24" fmla="*/ 1130 w 2452"/>
                <a:gd name="T25" fmla="*/ 893 h 2405"/>
                <a:gd name="T26" fmla="*/ 2336 w 2452"/>
                <a:gd name="T27" fmla="*/ 889 h 2405"/>
                <a:gd name="T28" fmla="*/ 973 w 2452"/>
                <a:gd name="T29" fmla="*/ 580 h 2405"/>
                <a:gd name="T30" fmla="*/ 118 w 2452"/>
                <a:gd name="T31" fmla="*/ 889 h 2405"/>
                <a:gd name="T32" fmla="*/ 857 w 2452"/>
                <a:gd name="T33" fmla="*/ 580 h 2405"/>
                <a:gd name="T34" fmla="*/ 59 w 2452"/>
                <a:gd name="T35" fmla="*/ 0 h 2405"/>
                <a:gd name="T36" fmla="*/ 93 w 2452"/>
                <a:gd name="T37" fmla="*/ 11 h 2405"/>
                <a:gd name="T38" fmla="*/ 114 w 2452"/>
                <a:gd name="T39" fmla="*/ 40 h 2405"/>
                <a:gd name="T40" fmla="*/ 118 w 2452"/>
                <a:gd name="T41" fmla="*/ 463 h 2405"/>
                <a:gd name="T42" fmla="*/ 2336 w 2452"/>
                <a:gd name="T43" fmla="*/ 58 h 2405"/>
                <a:gd name="T44" fmla="*/ 2347 w 2452"/>
                <a:gd name="T45" fmla="*/ 23 h 2405"/>
                <a:gd name="T46" fmla="*/ 2375 w 2452"/>
                <a:gd name="T47" fmla="*/ 2 h 2405"/>
                <a:gd name="T48" fmla="*/ 2412 w 2452"/>
                <a:gd name="T49" fmla="*/ 2 h 2405"/>
                <a:gd name="T50" fmla="*/ 2441 w 2452"/>
                <a:gd name="T51" fmla="*/ 23 h 2405"/>
                <a:gd name="T52" fmla="*/ 2452 w 2452"/>
                <a:gd name="T53" fmla="*/ 58 h 2405"/>
                <a:gd name="T54" fmla="*/ 2449 w 2452"/>
                <a:gd name="T55" fmla="*/ 2365 h 2405"/>
                <a:gd name="T56" fmla="*/ 2429 w 2452"/>
                <a:gd name="T57" fmla="*/ 2394 h 2405"/>
                <a:gd name="T58" fmla="*/ 2393 w 2452"/>
                <a:gd name="T59" fmla="*/ 2405 h 2405"/>
                <a:gd name="T60" fmla="*/ 2359 w 2452"/>
                <a:gd name="T61" fmla="*/ 2394 h 2405"/>
                <a:gd name="T62" fmla="*/ 2338 w 2452"/>
                <a:gd name="T63" fmla="*/ 2365 h 2405"/>
                <a:gd name="T64" fmla="*/ 2336 w 2452"/>
                <a:gd name="T65" fmla="*/ 2105 h 2405"/>
                <a:gd name="T66" fmla="*/ 1130 w 2452"/>
                <a:gd name="T67" fmla="*/ 2103 h 2405"/>
                <a:gd name="T68" fmla="*/ 1102 w 2452"/>
                <a:gd name="T69" fmla="*/ 2082 h 2405"/>
                <a:gd name="T70" fmla="*/ 1090 w 2452"/>
                <a:gd name="T71" fmla="*/ 2047 h 2405"/>
                <a:gd name="T72" fmla="*/ 1102 w 2452"/>
                <a:gd name="T73" fmla="*/ 2013 h 2405"/>
                <a:gd name="T74" fmla="*/ 1130 w 2452"/>
                <a:gd name="T75" fmla="*/ 1992 h 2405"/>
                <a:gd name="T76" fmla="*/ 2336 w 2452"/>
                <a:gd name="T77" fmla="*/ 1989 h 2405"/>
                <a:gd name="T78" fmla="*/ 973 w 2452"/>
                <a:gd name="T79" fmla="*/ 1679 h 2405"/>
                <a:gd name="T80" fmla="*/ 970 w 2452"/>
                <a:gd name="T81" fmla="*/ 2065 h 2405"/>
                <a:gd name="T82" fmla="*/ 949 w 2452"/>
                <a:gd name="T83" fmla="*/ 2094 h 2405"/>
                <a:gd name="T84" fmla="*/ 915 w 2452"/>
                <a:gd name="T85" fmla="*/ 2105 h 2405"/>
                <a:gd name="T86" fmla="*/ 118 w 2452"/>
                <a:gd name="T87" fmla="*/ 2347 h 2405"/>
                <a:gd name="T88" fmla="*/ 107 w 2452"/>
                <a:gd name="T89" fmla="*/ 2381 h 2405"/>
                <a:gd name="T90" fmla="*/ 78 w 2452"/>
                <a:gd name="T91" fmla="*/ 2402 h 2405"/>
                <a:gd name="T92" fmla="*/ 40 w 2452"/>
                <a:gd name="T93" fmla="*/ 2402 h 2405"/>
                <a:gd name="T94" fmla="*/ 12 w 2452"/>
                <a:gd name="T95" fmla="*/ 2381 h 2405"/>
                <a:gd name="T96" fmla="*/ 0 w 2452"/>
                <a:gd name="T97" fmla="*/ 2347 h 2405"/>
                <a:gd name="T98" fmla="*/ 4 w 2452"/>
                <a:gd name="T99" fmla="*/ 40 h 2405"/>
                <a:gd name="T100" fmla="*/ 25 w 2452"/>
                <a:gd name="T101" fmla="*/ 11 h 2405"/>
                <a:gd name="T102" fmla="*/ 59 w 2452"/>
                <a:gd name="T103" fmla="*/ 0 h 2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52" h="2405">
                  <a:moveTo>
                    <a:pt x="118" y="1679"/>
                  </a:moveTo>
                  <a:lnTo>
                    <a:pt x="118" y="1989"/>
                  </a:lnTo>
                  <a:lnTo>
                    <a:pt x="857" y="1989"/>
                  </a:lnTo>
                  <a:lnTo>
                    <a:pt x="857" y="1679"/>
                  </a:lnTo>
                  <a:lnTo>
                    <a:pt x="118" y="1679"/>
                  </a:lnTo>
                  <a:close/>
                  <a:moveTo>
                    <a:pt x="973" y="580"/>
                  </a:moveTo>
                  <a:lnTo>
                    <a:pt x="973" y="948"/>
                  </a:lnTo>
                  <a:lnTo>
                    <a:pt x="970" y="967"/>
                  </a:lnTo>
                  <a:lnTo>
                    <a:pt x="962" y="982"/>
                  </a:lnTo>
                  <a:lnTo>
                    <a:pt x="949" y="996"/>
                  </a:lnTo>
                  <a:lnTo>
                    <a:pt x="934" y="1003"/>
                  </a:lnTo>
                  <a:lnTo>
                    <a:pt x="915" y="1007"/>
                  </a:lnTo>
                  <a:lnTo>
                    <a:pt x="118" y="1007"/>
                  </a:lnTo>
                  <a:lnTo>
                    <a:pt x="118" y="1563"/>
                  </a:lnTo>
                  <a:lnTo>
                    <a:pt x="2336" y="1563"/>
                  </a:lnTo>
                  <a:lnTo>
                    <a:pt x="2336" y="1007"/>
                  </a:lnTo>
                  <a:lnTo>
                    <a:pt x="1149" y="1007"/>
                  </a:lnTo>
                  <a:lnTo>
                    <a:pt x="1130" y="1003"/>
                  </a:lnTo>
                  <a:lnTo>
                    <a:pt x="1114" y="996"/>
                  </a:lnTo>
                  <a:lnTo>
                    <a:pt x="1102" y="982"/>
                  </a:lnTo>
                  <a:lnTo>
                    <a:pt x="1093" y="967"/>
                  </a:lnTo>
                  <a:lnTo>
                    <a:pt x="1090" y="948"/>
                  </a:lnTo>
                  <a:lnTo>
                    <a:pt x="1093" y="930"/>
                  </a:lnTo>
                  <a:lnTo>
                    <a:pt x="1102" y="914"/>
                  </a:lnTo>
                  <a:lnTo>
                    <a:pt x="1114" y="901"/>
                  </a:lnTo>
                  <a:lnTo>
                    <a:pt x="1130" y="893"/>
                  </a:lnTo>
                  <a:lnTo>
                    <a:pt x="1149" y="889"/>
                  </a:lnTo>
                  <a:lnTo>
                    <a:pt x="2336" y="889"/>
                  </a:lnTo>
                  <a:lnTo>
                    <a:pt x="2336" y="580"/>
                  </a:lnTo>
                  <a:lnTo>
                    <a:pt x="973" y="580"/>
                  </a:lnTo>
                  <a:close/>
                  <a:moveTo>
                    <a:pt x="118" y="580"/>
                  </a:moveTo>
                  <a:lnTo>
                    <a:pt x="118" y="889"/>
                  </a:lnTo>
                  <a:lnTo>
                    <a:pt x="857" y="889"/>
                  </a:lnTo>
                  <a:lnTo>
                    <a:pt x="857" y="580"/>
                  </a:lnTo>
                  <a:lnTo>
                    <a:pt x="118" y="580"/>
                  </a:lnTo>
                  <a:close/>
                  <a:moveTo>
                    <a:pt x="59" y="0"/>
                  </a:moveTo>
                  <a:lnTo>
                    <a:pt x="78" y="2"/>
                  </a:lnTo>
                  <a:lnTo>
                    <a:pt x="93" y="11"/>
                  </a:lnTo>
                  <a:lnTo>
                    <a:pt x="107" y="23"/>
                  </a:lnTo>
                  <a:lnTo>
                    <a:pt x="114" y="40"/>
                  </a:lnTo>
                  <a:lnTo>
                    <a:pt x="118" y="58"/>
                  </a:lnTo>
                  <a:lnTo>
                    <a:pt x="118" y="463"/>
                  </a:lnTo>
                  <a:lnTo>
                    <a:pt x="2336" y="463"/>
                  </a:lnTo>
                  <a:lnTo>
                    <a:pt x="2336" y="58"/>
                  </a:lnTo>
                  <a:lnTo>
                    <a:pt x="2338" y="40"/>
                  </a:lnTo>
                  <a:lnTo>
                    <a:pt x="2347" y="23"/>
                  </a:lnTo>
                  <a:lnTo>
                    <a:pt x="2359" y="11"/>
                  </a:lnTo>
                  <a:lnTo>
                    <a:pt x="2375" y="2"/>
                  </a:lnTo>
                  <a:lnTo>
                    <a:pt x="2393" y="0"/>
                  </a:lnTo>
                  <a:lnTo>
                    <a:pt x="2412" y="2"/>
                  </a:lnTo>
                  <a:lnTo>
                    <a:pt x="2429" y="11"/>
                  </a:lnTo>
                  <a:lnTo>
                    <a:pt x="2441" y="23"/>
                  </a:lnTo>
                  <a:lnTo>
                    <a:pt x="2449" y="40"/>
                  </a:lnTo>
                  <a:lnTo>
                    <a:pt x="2452" y="58"/>
                  </a:lnTo>
                  <a:lnTo>
                    <a:pt x="2452" y="2347"/>
                  </a:lnTo>
                  <a:lnTo>
                    <a:pt x="2449" y="2365"/>
                  </a:lnTo>
                  <a:lnTo>
                    <a:pt x="2441" y="2381"/>
                  </a:lnTo>
                  <a:lnTo>
                    <a:pt x="2429" y="2394"/>
                  </a:lnTo>
                  <a:lnTo>
                    <a:pt x="2412" y="2402"/>
                  </a:lnTo>
                  <a:lnTo>
                    <a:pt x="2393" y="2405"/>
                  </a:lnTo>
                  <a:lnTo>
                    <a:pt x="2375" y="2402"/>
                  </a:lnTo>
                  <a:lnTo>
                    <a:pt x="2359" y="2394"/>
                  </a:lnTo>
                  <a:lnTo>
                    <a:pt x="2347" y="2381"/>
                  </a:lnTo>
                  <a:lnTo>
                    <a:pt x="2338" y="2365"/>
                  </a:lnTo>
                  <a:lnTo>
                    <a:pt x="2336" y="2347"/>
                  </a:lnTo>
                  <a:lnTo>
                    <a:pt x="2336" y="2105"/>
                  </a:lnTo>
                  <a:lnTo>
                    <a:pt x="1149" y="2105"/>
                  </a:lnTo>
                  <a:lnTo>
                    <a:pt x="1130" y="2103"/>
                  </a:lnTo>
                  <a:lnTo>
                    <a:pt x="1114" y="2094"/>
                  </a:lnTo>
                  <a:lnTo>
                    <a:pt x="1102" y="2082"/>
                  </a:lnTo>
                  <a:lnTo>
                    <a:pt x="1093" y="2065"/>
                  </a:lnTo>
                  <a:lnTo>
                    <a:pt x="1090" y="2047"/>
                  </a:lnTo>
                  <a:lnTo>
                    <a:pt x="1093" y="2029"/>
                  </a:lnTo>
                  <a:lnTo>
                    <a:pt x="1102" y="2013"/>
                  </a:lnTo>
                  <a:lnTo>
                    <a:pt x="1114" y="2000"/>
                  </a:lnTo>
                  <a:lnTo>
                    <a:pt x="1130" y="1992"/>
                  </a:lnTo>
                  <a:lnTo>
                    <a:pt x="1149" y="1989"/>
                  </a:lnTo>
                  <a:lnTo>
                    <a:pt x="2336" y="1989"/>
                  </a:lnTo>
                  <a:lnTo>
                    <a:pt x="2336" y="1679"/>
                  </a:lnTo>
                  <a:lnTo>
                    <a:pt x="973" y="1679"/>
                  </a:lnTo>
                  <a:lnTo>
                    <a:pt x="973" y="2047"/>
                  </a:lnTo>
                  <a:lnTo>
                    <a:pt x="970" y="2065"/>
                  </a:lnTo>
                  <a:lnTo>
                    <a:pt x="962" y="2082"/>
                  </a:lnTo>
                  <a:lnTo>
                    <a:pt x="949" y="2094"/>
                  </a:lnTo>
                  <a:lnTo>
                    <a:pt x="934" y="2103"/>
                  </a:lnTo>
                  <a:lnTo>
                    <a:pt x="915" y="2105"/>
                  </a:lnTo>
                  <a:lnTo>
                    <a:pt x="118" y="2105"/>
                  </a:lnTo>
                  <a:lnTo>
                    <a:pt x="118" y="2347"/>
                  </a:lnTo>
                  <a:lnTo>
                    <a:pt x="114" y="2365"/>
                  </a:lnTo>
                  <a:lnTo>
                    <a:pt x="107" y="2381"/>
                  </a:lnTo>
                  <a:lnTo>
                    <a:pt x="93" y="2394"/>
                  </a:lnTo>
                  <a:lnTo>
                    <a:pt x="78" y="2402"/>
                  </a:lnTo>
                  <a:lnTo>
                    <a:pt x="59" y="2405"/>
                  </a:lnTo>
                  <a:lnTo>
                    <a:pt x="40" y="2402"/>
                  </a:lnTo>
                  <a:lnTo>
                    <a:pt x="25" y="2394"/>
                  </a:lnTo>
                  <a:lnTo>
                    <a:pt x="12" y="2381"/>
                  </a:lnTo>
                  <a:lnTo>
                    <a:pt x="4" y="2365"/>
                  </a:lnTo>
                  <a:lnTo>
                    <a:pt x="0" y="2347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63"/>
            <p:cNvSpPr>
              <a:spLocks/>
            </p:cNvSpPr>
            <p:nvPr/>
          </p:nvSpPr>
          <p:spPr bwMode="auto">
            <a:xfrm>
              <a:off x="6413500" y="4418013"/>
              <a:ext cx="79375" cy="19050"/>
            </a:xfrm>
            <a:custGeom>
              <a:avLst/>
              <a:gdLst>
                <a:gd name="T0" fmla="*/ 59 w 506"/>
                <a:gd name="T1" fmla="*/ 0 h 117"/>
                <a:gd name="T2" fmla="*/ 448 w 506"/>
                <a:gd name="T3" fmla="*/ 0 h 117"/>
                <a:gd name="T4" fmla="*/ 466 w 506"/>
                <a:gd name="T5" fmla="*/ 3 h 117"/>
                <a:gd name="T6" fmla="*/ 482 w 506"/>
                <a:gd name="T7" fmla="*/ 12 h 117"/>
                <a:gd name="T8" fmla="*/ 494 w 506"/>
                <a:gd name="T9" fmla="*/ 24 h 117"/>
                <a:gd name="T10" fmla="*/ 503 w 506"/>
                <a:gd name="T11" fmla="*/ 40 h 117"/>
                <a:gd name="T12" fmla="*/ 506 w 506"/>
                <a:gd name="T13" fmla="*/ 59 h 117"/>
                <a:gd name="T14" fmla="*/ 503 w 506"/>
                <a:gd name="T15" fmla="*/ 78 h 117"/>
                <a:gd name="T16" fmla="*/ 494 w 506"/>
                <a:gd name="T17" fmla="*/ 93 h 117"/>
                <a:gd name="T18" fmla="*/ 482 w 506"/>
                <a:gd name="T19" fmla="*/ 106 h 117"/>
                <a:gd name="T20" fmla="*/ 466 w 506"/>
                <a:gd name="T21" fmla="*/ 114 h 117"/>
                <a:gd name="T22" fmla="*/ 448 w 506"/>
                <a:gd name="T23" fmla="*/ 117 h 117"/>
                <a:gd name="T24" fmla="*/ 59 w 506"/>
                <a:gd name="T25" fmla="*/ 117 h 117"/>
                <a:gd name="T26" fmla="*/ 40 w 506"/>
                <a:gd name="T27" fmla="*/ 114 h 117"/>
                <a:gd name="T28" fmla="*/ 25 w 506"/>
                <a:gd name="T29" fmla="*/ 106 h 117"/>
                <a:gd name="T30" fmla="*/ 11 w 506"/>
                <a:gd name="T31" fmla="*/ 93 h 117"/>
                <a:gd name="T32" fmla="*/ 3 w 506"/>
                <a:gd name="T33" fmla="*/ 78 h 117"/>
                <a:gd name="T34" fmla="*/ 0 w 506"/>
                <a:gd name="T35" fmla="*/ 59 h 117"/>
                <a:gd name="T36" fmla="*/ 3 w 506"/>
                <a:gd name="T37" fmla="*/ 40 h 117"/>
                <a:gd name="T38" fmla="*/ 11 w 506"/>
                <a:gd name="T39" fmla="*/ 24 h 117"/>
                <a:gd name="T40" fmla="*/ 25 w 506"/>
                <a:gd name="T41" fmla="*/ 12 h 117"/>
                <a:gd name="T42" fmla="*/ 40 w 506"/>
                <a:gd name="T43" fmla="*/ 3 h 117"/>
                <a:gd name="T44" fmla="*/ 59 w 506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6" h="117">
                  <a:moveTo>
                    <a:pt x="59" y="0"/>
                  </a:moveTo>
                  <a:lnTo>
                    <a:pt x="448" y="0"/>
                  </a:lnTo>
                  <a:lnTo>
                    <a:pt x="466" y="3"/>
                  </a:lnTo>
                  <a:lnTo>
                    <a:pt x="482" y="12"/>
                  </a:lnTo>
                  <a:lnTo>
                    <a:pt x="494" y="24"/>
                  </a:lnTo>
                  <a:lnTo>
                    <a:pt x="503" y="40"/>
                  </a:lnTo>
                  <a:lnTo>
                    <a:pt x="506" y="59"/>
                  </a:lnTo>
                  <a:lnTo>
                    <a:pt x="503" y="78"/>
                  </a:lnTo>
                  <a:lnTo>
                    <a:pt x="494" y="93"/>
                  </a:lnTo>
                  <a:lnTo>
                    <a:pt x="482" y="106"/>
                  </a:lnTo>
                  <a:lnTo>
                    <a:pt x="466" y="114"/>
                  </a:lnTo>
                  <a:lnTo>
                    <a:pt x="448" y="117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5" y="106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5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5398996" y="4221163"/>
            <a:ext cx="449263" cy="579437"/>
            <a:chOff x="5400675" y="4221163"/>
            <a:chExt cx="449263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" name="Freeform 68"/>
            <p:cNvSpPr>
              <a:spLocks noEditPoints="1"/>
            </p:cNvSpPr>
            <p:nvPr/>
          </p:nvSpPr>
          <p:spPr bwMode="auto">
            <a:xfrm>
              <a:off x="5514975" y="4221163"/>
              <a:ext cx="220663" cy="222250"/>
            </a:xfrm>
            <a:custGeom>
              <a:avLst/>
              <a:gdLst>
                <a:gd name="T0" fmla="*/ 316 w 1382"/>
                <a:gd name="T1" fmla="*/ 128 h 1400"/>
                <a:gd name="T2" fmla="*/ 213 w 1382"/>
                <a:gd name="T3" fmla="*/ 185 h 1400"/>
                <a:gd name="T4" fmla="*/ 143 w 1382"/>
                <a:gd name="T5" fmla="*/ 278 h 1400"/>
                <a:gd name="T6" fmla="*/ 117 w 1382"/>
                <a:gd name="T7" fmla="*/ 395 h 1400"/>
                <a:gd name="T8" fmla="*/ 137 w 1382"/>
                <a:gd name="T9" fmla="*/ 500 h 1400"/>
                <a:gd name="T10" fmla="*/ 692 w 1382"/>
                <a:gd name="T11" fmla="*/ 1245 h 1400"/>
                <a:gd name="T12" fmla="*/ 1245 w 1382"/>
                <a:gd name="T13" fmla="*/ 500 h 1400"/>
                <a:gd name="T14" fmla="*/ 1265 w 1382"/>
                <a:gd name="T15" fmla="*/ 395 h 1400"/>
                <a:gd name="T16" fmla="*/ 1239 w 1382"/>
                <a:gd name="T17" fmla="*/ 278 h 1400"/>
                <a:gd name="T18" fmla="*/ 1169 w 1382"/>
                <a:gd name="T19" fmla="*/ 185 h 1400"/>
                <a:gd name="T20" fmla="*/ 1066 w 1382"/>
                <a:gd name="T21" fmla="*/ 128 h 1400"/>
                <a:gd name="T22" fmla="*/ 948 w 1382"/>
                <a:gd name="T23" fmla="*/ 119 h 1400"/>
                <a:gd name="T24" fmla="*/ 840 w 1382"/>
                <a:gd name="T25" fmla="*/ 158 h 1400"/>
                <a:gd name="T26" fmla="*/ 757 w 1382"/>
                <a:gd name="T27" fmla="*/ 237 h 1400"/>
                <a:gd name="T28" fmla="*/ 787 w 1382"/>
                <a:gd name="T29" fmla="*/ 352 h 1400"/>
                <a:gd name="T30" fmla="*/ 778 w 1382"/>
                <a:gd name="T31" fmla="*/ 427 h 1400"/>
                <a:gd name="T32" fmla="*/ 730 w 1382"/>
                <a:gd name="T33" fmla="*/ 450 h 1400"/>
                <a:gd name="T34" fmla="*/ 684 w 1382"/>
                <a:gd name="T35" fmla="*/ 427 h 1400"/>
                <a:gd name="T36" fmla="*/ 670 w 1382"/>
                <a:gd name="T37" fmla="*/ 352 h 1400"/>
                <a:gd name="T38" fmla="*/ 627 w 1382"/>
                <a:gd name="T39" fmla="*/ 242 h 1400"/>
                <a:gd name="T40" fmla="*/ 546 w 1382"/>
                <a:gd name="T41" fmla="*/ 161 h 1400"/>
                <a:gd name="T42" fmla="*/ 437 w 1382"/>
                <a:gd name="T43" fmla="*/ 119 h 1400"/>
                <a:gd name="T44" fmla="*/ 446 w 1382"/>
                <a:gd name="T45" fmla="*/ 3 h 1400"/>
                <a:gd name="T46" fmla="*/ 581 w 1382"/>
                <a:gd name="T47" fmla="*/ 46 h 1400"/>
                <a:gd name="T48" fmla="*/ 691 w 1382"/>
                <a:gd name="T49" fmla="*/ 133 h 1400"/>
                <a:gd name="T50" fmla="*/ 803 w 1382"/>
                <a:gd name="T51" fmla="*/ 45 h 1400"/>
                <a:gd name="T52" fmla="*/ 938 w 1382"/>
                <a:gd name="T53" fmla="*/ 3 h 1400"/>
                <a:gd name="T54" fmla="*/ 1083 w 1382"/>
                <a:gd name="T55" fmla="*/ 12 h 1400"/>
                <a:gd name="T56" fmla="*/ 1213 w 1382"/>
                <a:gd name="T57" fmla="*/ 71 h 1400"/>
                <a:gd name="T58" fmla="*/ 1311 w 1382"/>
                <a:gd name="T59" fmla="*/ 169 h 1400"/>
                <a:gd name="T60" fmla="*/ 1370 w 1382"/>
                <a:gd name="T61" fmla="*/ 298 h 1400"/>
                <a:gd name="T62" fmla="*/ 1380 w 1382"/>
                <a:gd name="T63" fmla="*/ 438 h 1400"/>
                <a:gd name="T64" fmla="*/ 1346 w 1382"/>
                <a:gd name="T65" fmla="*/ 560 h 1400"/>
                <a:gd name="T66" fmla="*/ 738 w 1382"/>
                <a:gd name="T67" fmla="*/ 1377 h 1400"/>
                <a:gd name="T68" fmla="*/ 692 w 1382"/>
                <a:gd name="T69" fmla="*/ 1400 h 1400"/>
                <a:gd name="T70" fmla="*/ 645 w 1382"/>
                <a:gd name="T71" fmla="*/ 1377 h 1400"/>
                <a:gd name="T72" fmla="*/ 37 w 1382"/>
                <a:gd name="T73" fmla="*/ 560 h 1400"/>
                <a:gd name="T74" fmla="*/ 2 w 1382"/>
                <a:gd name="T75" fmla="*/ 438 h 1400"/>
                <a:gd name="T76" fmla="*/ 12 w 1382"/>
                <a:gd name="T77" fmla="*/ 298 h 1400"/>
                <a:gd name="T78" fmla="*/ 71 w 1382"/>
                <a:gd name="T79" fmla="*/ 169 h 1400"/>
                <a:gd name="T80" fmla="*/ 171 w 1382"/>
                <a:gd name="T81" fmla="*/ 71 h 1400"/>
                <a:gd name="T82" fmla="*/ 299 w 1382"/>
                <a:gd name="T83" fmla="*/ 12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2" h="1400">
                  <a:moveTo>
                    <a:pt x="396" y="116"/>
                  </a:moveTo>
                  <a:lnTo>
                    <a:pt x="355" y="119"/>
                  </a:lnTo>
                  <a:lnTo>
                    <a:pt x="316" y="128"/>
                  </a:lnTo>
                  <a:lnTo>
                    <a:pt x="278" y="143"/>
                  </a:lnTo>
                  <a:lnTo>
                    <a:pt x="244" y="161"/>
                  </a:lnTo>
                  <a:lnTo>
                    <a:pt x="213" y="185"/>
                  </a:lnTo>
                  <a:lnTo>
                    <a:pt x="185" y="212"/>
                  </a:lnTo>
                  <a:lnTo>
                    <a:pt x="162" y="243"/>
                  </a:lnTo>
                  <a:lnTo>
                    <a:pt x="143" y="278"/>
                  </a:lnTo>
                  <a:lnTo>
                    <a:pt x="129" y="315"/>
                  </a:lnTo>
                  <a:lnTo>
                    <a:pt x="120" y="354"/>
                  </a:lnTo>
                  <a:lnTo>
                    <a:pt x="117" y="395"/>
                  </a:lnTo>
                  <a:lnTo>
                    <a:pt x="120" y="431"/>
                  </a:lnTo>
                  <a:lnTo>
                    <a:pt x="126" y="467"/>
                  </a:lnTo>
                  <a:lnTo>
                    <a:pt x="137" y="500"/>
                  </a:lnTo>
                  <a:lnTo>
                    <a:pt x="153" y="533"/>
                  </a:lnTo>
                  <a:lnTo>
                    <a:pt x="173" y="563"/>
                  </a:lnTo>
                  <a:lnTo>
                    <a:pt x="692" y="1245"/>
                  </a:lnTo>
                  <a:lnTo>
                    <a:pt x="1209" y="563"/>
                  </a:lnTo>
                  <a:lnTo>
                    <a:pt x="1229" y="533"/>
                  </a:lnTo>
                  <a:lnTo>
                    <a:pt x="1245" y="500"/>
                  </a:lnTo>
                  <a:lnTo>
                    <a:pt x="1256" y="467"/>
                  </a:lnTo>
                  <a:lnTo>
                    <a:pt x="1263" y="431"/>
                  </a:lnTo>
                  <a:lnTo>
                    <a:pt x="1265" y="395"/>
                  </a:lnTo>
                  <a:lnTo>
                    <a:pt x="1263" y="354"/>
                  </a:lnTo>
                  <a:lnTo>
                    <a:pt x="1254" y="315"/>
                  </a:lnTo>
                  <a:lnTo>
                    <a:pt x="1239" y="278"/>
                  </a:lnTo>
                  <a:lnTo>
                    <a:pt x="1220" y="243"/>
                  </a:lnTo>
                  <a:lnTo>
                    <a:pt x="1197" y="212"/>
                  </a:lnTo>
                  <a:lnTo>
                    <a:pt x="1169" y="185"/>
                  </a:lnTo>
                  <a:lnTo>
                    <a:pt x="1138" y="161"/>
                  </a:lnTo>
                  <a:lnTo>
                    <a:pt x="1104" y="143"/>
                  </a:lnTo>
                  <a:lnTo>
                    <a:pt x="1066" y="128"/>
                  </a:lnTo>
                  <a:lnTo>
                    <a:pt x="1028" y="119"/>
                  </a:lnTo>
                  <a:lnTo>
                    <a:pt x="987" y="116"/>
                  </a:lnTo>
                  <a:lnTo>
                    <a:pt x="948" y="119"/>
                  </a:lnTo>
                  <a:lnTo>
                    <a:pt x="910" y="127"/>
                  </a:lnTo>
                  <a:lnTo>
                    <a:pt x="873" y="140"/>
                  </a:lnTo>
                  <a:lnTo>
                    <a:pt x="840" y="158"/>
                  </a:lnTo>
                  <a:lnTo>
                    <a:pt x="809" y="180"/>
                  </a:lnTo>
                  <a:lnTo>
                    <a:pt x="781" y="206"/>
                  </a:lnTo>
                  <a:lnTo>
                    <a:pt x="757" y="237"/>
                  </a:lnTo>
                  <a:lnTo>
                    <a:pt x="770" y="273"/>
                  </a:lnTo>
                  <a:lnTo>
                    <a:pt x="780" y="312"/>
                  </a:lnTo>
                  <a:lnTo>
                    <a:pt x="787" y="352"/>
                  </a:lnTo>
                  <a:lnTo>
                    <a:pt x="789" y="393"/>
                  </a:lnTo>
                  <a:lnTo>
                    <a:pt x="786" y="410"/>
                  </a:lnTo>
                  <a:lnTo>
                    <a:pt x="778" y="427"/>
                  </a:lnTo>
                  <a:lnTo>
                    <a:pt x="765" y="439"/>
                  </a:lnTo>
                  <a:lnTo>
                    <a:pt x="749" y="448"/>
                  </a:lnTo>
                  <a:lnTo>
                    <a:pt x="730" y="450"/>
                  </a:lnTo>
                  <a:lnTo>
                    <a:pt x="713" y="448"/>
                  </a:lnTo>
                  <a:lnTo>
                    <a:pt x="696" y="439"/>
                  </a:lnTo>
                  <a:lnTo>
                    <a:pt x="684" y="427"/>
                  </a:lnTo>
                  <a:lnTo>
                    <a:pt x="675" y="410"/>
                  </a:lnTo>
                  <a:lnTo>
                    <a:pt x="673" y="393"/>
                  </a:lnTo>
                  <a:lnTo>
                    <a:pt x="670" y="352"/>
                  </a:lnTo>
                  <a:lnTo>
                    <a:pt x="661" y="313"/>
                  </a:lnTo>
                  <a:lnTo>
                    <a:pt x="646" y="277"/>
                  </a:lnTo>
                  <a:lnTo>
                    <a:pt x="627" y="242"/>
                  </a:lnTo>
                  <a:lnTo>
                    <a:pt x="604" y="211"/>
                  </a:lnTo>
                  <a:lnTo>
                    <a:pt x="577" y="185"/>
                  </a:lnTo>
                  <a:lnTo>
                    <a:pt x="546" y="161"/>
                  </a:lnTo>
                  <a:lnTo>
                    <a:pt x="512" y="143"/>
                  </a:lnTo>
                  <a:lnTo>
                    <a:pt x="476" y="128"/>
                  </a:lnTo>
                  <a:lnTo>
                    <a:pt x="437" y="119"/>
                  </a:lnTo>
                  <a:lnTo>
                    <a:pt x="396" y="116"/>
                  </a:lnTo>
                  <a:close/>
                  <a:moveTo>
                    <a:pt x="396" y="0"/>
                  </a:moveTo>
                  <a:lnTo>
                    <a:pt x="446" y="3"/>
                  </a:lnTo>
                  <a:lnTo>
                    <a:pt x="493" y="12"/>
                  </a:lnTo>
                  <a:lnTo>
                    <a:pt x="539" y="27"/>
                  </a:lnTo>
                  <a:lnTo>
                    <a:pt x="581" y="46"/>
                  </a:lnTo>
                  <a:lnTo>
                    <a:pt x="621" y="71"/>
                  </a:lnTo>
                  <a:lnTo>
                    <a:pt x="657" y="100"/>
                  </a:lnTo>
                  <a:lnTo>
                    <a:pt x="691" y="133"/>
                  </a:lnTo>
                  <a:lnTo>
                    <a:pt x="724" y="98"/>
                  </a:lnTo>
                  <a:lnTo>
                    <a:pt x="762" y="70"/>
                  </a:lnTo>
                  <a:lnTo>
                    <a:pt x="803" y="45"/>
                  </a:lnTo>
                  <a:lnTo>
                    <a:pt x="846" y="25"/>
                  </a:lnTo>
                  <a:lnTo>
                    <a:pt x="890" y="12"/>
                  </a:lnTo>
                  <a:lnTo>
                    <a:pt x="938" y="3"/>
                  </a:lnTo>
                  <a:lnTo>
                    <a:pt x="987" y="0"/>
                  </a:lnTo>
                  <a:lnTo>
                    <a:pt x="1035" y="3"/>
                  </a:lnTo>
                  <a:lnTo>
                    <a:pt x="1083" y="12"/>
                  </a:lnTo>
                  <a:lnTo>
                    <a:pt x="1130" y="27"/>
                  </a:lnTo>
                  <a:lnTo>
                    <a:pt x="1172" y="46"/>
                  </a:lnTo>
                  <a:lnTo>
                    <a:pt x="1213" y="71"/>
                  </a:lnTo>
                  <a:lnTo>
                    <a:pt x="1249" y="100"/>
                  </a:lnTo>
                  <a:lnTo>
                    <a:pt x="1283" y="133"/>
                  </a:lnTo>
                  <a:lnTo>
                    <a:pt x="1311" y="169"/>
                  </a:lnTo>
                  <a:lnTo>
                    <a:pt x="1336" y="209"/>
                  </a:lnTo>
                  <a:lnTo>
                    <a:pt x="1356" y="252"/>
                  </a:lnTo>
                  <a:lnTo>
                    <a:pt x="1370" y="298"/>
                  </a:lnTo>
                  <a:lnTo>
                    <a:pt x="1379" y="345"/>
                  </a:lnTo>
                  <a:lnTo>
                    <a:pt x="1382" y="395"/>
                  </a:lnTo>
                  <a:lnTo>
                    <a:pt x="1380" y="438"/>
                  </a:lnTo>
                  <a:lnTo>
                    <a:pt x="1373" y="480"/>
                  </a:lnTo>
                  <a:lnTo>
                    <a:pt x="1361" y="521"/>
                  </a:lnTo>
                  <a:lnTo>
                    <a:pt x="1346" y="560"/>
                  </a:lnTo>
                  <a:lnTo>
                    <a:pt x="1326" y="597"/>
                  </a:lnTo>
                  <a:lnTo>
                    <a:pt x="1302" y="633"/>
                  </a:lnTo>
                  <a:lnTo>
                    <a:pt x="738" y="1377"/>
                  </a:lnTo>
                  <a:lnTo>
                    <a:pt x="725" y="1390"/>
                  </a:lnTo>
                  <a:lnTo>
                    <a:pt x="709" y="1398"/>
                  </a:lnTo>
                  <a:lnTo>
                    <a:pt x="692" y="1400"/>
                  </a:lnTo>
                  <a:lnTo>
                    <a:pt x="674" y="1398"/>
                  </a:lnTo>
                  <a:lnTo>
                    <a:pt x="657" y="1390"/>
                  </a:lnTo>
                  <a:lnTo>
                    <a:pt x="645" y="1377"/>
                  </a:lnTo>
                  <a:lnTo>
                    <a:pt x="80" y="633"/>
                  </a:lnTo>
                  <a:lnTo>
                    <a:pt x="56" y="597"/>
                  </a:lnTo>
                  <a:lnTo>
                    <a:pt x="37" y="560"/>
                  </a:lnTo>
                  <a:lnTo>
                    <a:pt x="21" y="521"/>
                  </a:lnTo>
                  <a:lnTo>
                    <a:pt x="9" y="480"/>
                  </a:lnTo>
                  <a:lnTo>
                    <a:pt x="2" y="438"/>
                  </a:lnTo>
                  <a:lnTo>
                    <a:pt x="0" y="395"/>
                  </a:lnTo>
                  <a:lnTo>
                    <a:pt x="3" y="345"/>
                  </a:lnTo>
                  <a:lnTo>
                    <a:pt x="12" y="298"/>
                  </a:lnTo>
                  <a:lnTo>
                    <a:pt x="27" y="252"/>
                  </a:lnTo>
                  <a:lnTo>
                    <a:pt x="47" y="209"/>
                  </a:lnTo>
                  <a:lnTo>
                    <a:pt x="71" y="169"/>
                  </a:lnTo>
                  <a:lnTo>
                    <a:pt x="101" y="133"/>
                  </a:lnTo>
                  <a:lnTo>
                    <a:pt x="133" y="100"/>
                  </a:lnTo>
                  <a:lnTo>
                    <a:pt x="171" y="71"/>
                  </a:lnTo>
                  <a:lnTo>
                    <a:pt x="211" y="46"/>
                  </a:lnTo>
                  <a:lnTo>
                    <a:pt x="253" y="27"/>
                  </a:lnTo>
                  <a:lnTo>
                    <a:pt x="299" y="12"/>
                  </a:lnTo>
                  <a:lnTo>
                    <a:pt x="347" y="3"/>
                  </a:lnTo>
                  <a:lnTo>
                    <a:pt x="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69"/>
            <p:cNvSpPr>
              <a:spLocks/>
            </p:cNvSpPr>
            <p:nvPr/>
          </p:nvSpPr>
          <p:spPr bwMode="auto">
            <a:xfrm>
              <a:off x="5400675" y="4462463"/>
              <a:ext cx="449263" cy="338137"/>
            </a:xfrm>
            <a:custGeom>
              <a:avLst/>
              <a:gdLst>
                <a:gd name="T0" fmla="*/ 1424 w 2832"/>
                <a:gd name="T1" fmla="*/ 0 h 2134"/>
                <a:gd name="T2" fmla="*/ 2800 w 2832"/>
                <a:gd name="T3" fmla="*/ 664 h 2134"/>
                <a:gd name="T4" fmla="*/ 2823 w 2832"/>
                <a:gd name="T5" fmla="*/ 684 h 2134"/>
                <a:gd name="T6" fmla="*/ 2832 w 2832"/>
                <a:gd name="T7" fmla="*/ 712 h 2134"/>
                <a:gd name="T8" fmla="*/ 2827 w 2832"/>
                <a:gd name="T9" fmla="*/ 741 h 2134"/>
                <a:gd name="T10" fmla="*/ 2805 w 2832"/>
                <a:gd name="T11" fmla="*/ 766 h 2134"/>
                <a:gd name="T12" fmla="*/ 2775 w 2832"/>
                <a:gd name="T13" fmla="*/ 775 h 2134"/>
                <a:gd name="T14" fmla="*/ 2749 w 2832"/>
                <a:gd name="T15" fmla="*/ 768 h 2134"/>
                <a:gd name="T16" fmla="*/ 2709 w 2832"/>
                <a:gd name="T17" fmla="*/ 2075 h 2134"/>
                <a:gd name="T18" fmla="*/ 2698 w 2832"/>
                <a:gd name="T19" fmla="*/ 2110 h 2134"/>
                <a:gd name="T20" fmla="*/ 2669 w 2832"/>
                <a:gd name="T21" fmla="*/ 2131 h 2134"/>
                <a:gd name="T22" fmla="*/ 1787 w 2832"/>
                <a:gd name="T23" fmla="*/ 2134 h 2134"/>
                <a:gd name="T24" fmla="*/ 1753 w 2832"/>
                <a:gd name="T25" fmla="*/ 2123 h 2134"/>
                <a:gd name="T26" fmla="*/ 1731 w 2832"/>
                <a:gd name="T27" fmla="*/ 2094 h 2134"/>
                <a:gd name="T28" fmla="*/ 1729 w 2832"/>
                <a:gd name="T29" fmla="*/ 1381 h 2134"/>
                <a:gd name="T30" fmla="*/ 1740 w 2832"/>
                <a:gd name="T31" fmla="*/ 1346 h 2134"/>
                <a:gd name="T32" fmla="*/ 1769 w 2832"/>
                <a:gd name="T33" fmla="*/ 1325 h 2134"/>
                <a:gd name="T34" fmla="*/ 1806 w 2832"/>
                <a:gd name="T35" fmla="*/ 1325 h 2134"/>
                <a:gd name="T36" fmla="*/ 1835 w 2832"/>
                <a:gd name="T37" fmla="*/ 1346 h 2134"/>
                <a:gd name="T38" fmla="*/ 1846 w 2832"/>
                <a:gd name="T39" fmla="*/ 1381 h 2134"/>
                <a:gd name="T40" fmla="*/ 2593 w 2832"/>
                <a:gd name="T41" fmla="*/ 2018 h 2134"/>
                <a:gd name="T42" fmla="*/ 1417 w 2832"/>
                <a:gd name="T43" fmla="*/ 123 h 2134"/>
                <a:gd name="T44" fmla="*/ 239 w 2832"/>
                <a:gd name="T45" fmla="*/ 2018 h 2134"/>
                <a:gd name="T46" fmla="*/ 987 w 2832"/>
                <a:gd name="T47" fmla="*/ 915 h 2134"/>
                <a:gd name="T48" fmla="*/ 998 w 2832"/>
                <a:gd name="T49" fmla="*/ 881 h 2134"/>
                <a:gd name="T50" fmla="*/ 1026 w 2832"/>
                <a:gd name="T51" fmla="*/ 860 h 2134"/>
                <a:gd name="T52" fmla="*/ 1787 w 2832"/>
                <a:gd name="T53" fmla="*/ 857 h 2134"/>
                <a:gd name="T54" fmla="*/ 1821 w 2832"/>
                <a:gd name="T55" fmla="*/ 868 h 2134"/>
                <a:gd name="T56" fmla="*/ 1842 w 2832"/>
                <a:gd name="T57" fmla="*/ 896 h 2134"/>
                <a:gd name="T58" fmla="*/ 1846 w 2832"/>
                <a:gd name="T59" fmla="*/ 1147 h 2134"/>
                <a:gd name="T60" fmla="*/ 1835 w 2832"/>
                <a:gd name="T61" fmla="*/ 1182 h 2134"/>
                <a:gd name="T62" fmla="*/ 1806 w 2832"/>
                <a:gd name="T63" fmla="*/ 1203 h 2134"/>
                <a:gd name="T64" fmla="*/ 1769 w 2832"/>
                <a:gd name="T65" fmla="*/ 1203 h 2134"/>
                <a:gd name="T66" fmla="*/ 1740 w 2832"/>
                <a:gd name="T67" fmla="*/ 1182 h 2134"/>
                <a:gd name="T68" fmla="*/ 1729 w 2832"/>
                <a:gd name="T69" fmla="*/ 1147 h 2134"/>
                <a:gd name="T70" fmla="*/ 1103 w 2832"/>
                <a:gd name="T71" fmla="*/ 973 h 2134"/>
                <a:gd name="T72" fmla="*/ 1101 w 2832"/>
                <a:gd name="T73" fmla="*/ 2094 h 2134"/>
                <a:gd name="T74" fmla="*/ 1080 w 2832"/>
                <a:gd name="T75" fmla="*/ 2123 h 2134"/>
                <a:gd name="T76" fmla="*/ 1045 w 2832"/>
                <a:gd name="T77" fmla="*/ 2134 h 2134"/>
                <a:gd name="T78" fmla="*/ 163 w 2832"/>
                <a:gd name="T79" fmla="*/ 2131 h 2134"/>
                <a:gd name="T80" fmla="*/ 134 w 2832"/>
                <a:gd name="T81" fmla="*/ 2110 h 2134"/>
                <a:gd name="T82" fmla="*/ 123 w 2832"/>
                <a:gd name="T83" fmla="*/ 2075 h 2134"/>
                <a:gd name="T84" fmla="*/ 83 w 2832"/>
                <a:gd name="T85" fmla="*/ 768 h 2134"/>
                <a:gd name="T86" fmla="*/ 53 w 2832"/>
                <a:gd name="T87" fmla="*/ 775 h 2134"/>
                <a:gd name="T88" fmla="*/ 25 w 2832"/>
                <a:gd name="T89" fmla="*/ 765 h 2134"/>
                <a:gd name="T90" fmla="*/ 6 w 2832"/>
                <a:gd name="T91" fmla="*/ 741 h 2134"/>
                <a:gd name="T92" fmla="*/ 0 w 2832"/>
                <a:gd name="T93" fmla="*/ 712 h 2134"/>
                <a:gd name="T94" fmla="*/ 10 w 2832"/>
                <a:gd name="T95" fmla="*/ 684 h 2134"/>
                <a:gd name="T96" fmla="*/ 32 w 2832"/>
                <a:gd name="T97" fmla="*/ 664 h 2134"/>
                <a:gd name="T98" fmla="*/ 1408 w 2832"/>
                <a:gd name="T99" fmla="*/ 0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32" h="2134">
                  <a:moveTo>
                    <a:pt x="1408" y="0"/>
                  </a:moveTo>
                  <a:lnTo>
                    <a:pt x="1424" y="0"/>
                  </a:lnTo>
                  <a:lnTo>
                    <a:pt x="1442" y="6"/>
                  </a:lnTo>
                  <a:lnTo>
                    <a:pt x="2800" y="664"/>
                  </a:lnTo>
                  <a:lnTo>
                    <a:pt x="2813" y="673"/>
                  </a:lnTo>
                  <a:lnTo>
                    <a:pt x="2823" y="684"/>
                  </a:lnTo>
                  <a:lnTo>
                    <a:pt x="2830" y="697"/>
                  </a:lnTo>
                  <a:lnTo>
                    <a:pt x="2832" y="712"/>
                  </a:lnTo>
                  <a:lnTo>
                    <a:pt x="2832" y="727"/>
                  </a:lnTo>
                  <a:lnTo>
                    <a:pt x="2827" y="741"/>
                  </a:lnTo>
                  <a:lnTo>
                    <a:pt x="2818" y="756"/>
                  </a:lnTo>
                  <a:lnTo>
                    <a:pt x="2805" y="766"/>
                  </a:lnTo>
                  <a:lnTo>
                    <a:pt x="2790" y="772"/>
                  </a:lnTo>
                  <a:lnTo>
                    <a:pt x="2775" y="775"/>
                  </a:lnTo>
                  <a:lnTo>
                    <a:pt x="2761" y="772"/>
                  </a:lnTo>
                  <a:lnTo>
                    <a:pt x="2749" y="768"/>
                  </a:lnTo>
                  <a:lnTo>
                    <a:pt x="2709" y="749"/>
                  </a:lnTo>
                  <a:lnTo>
                    <a:pt x="2709" y="2075"/>
                  </a:lnTo>
                  <a:lnTo>
                    <a:pt x="2707" y="2094"/>
                  </a:lnTo>
                  <a:lnTo>
                    <a:pt x="2698" y="2110"/>
                  </a:lnTo>
                  <a:lnTo>
                    <a:pt x="2686" y="2123"/>
                  </a:lnTo>
                  <a:lnTo>
                    <a:pt x="2669" y="2131"/>
                  </a:lnTo>
                  <a:lnTo>
                    <a:pt x="2652" y="2134"/>
                  </a:lnTo>
                  <a:lnTo>
                    <a:pt x="1787" y="2134"/>
                  </a:lnTo>
                  <a:lnTo>
                    <a:pt x="1769" y="2131"/>
                  </a:lnTo>
                  <a:lnTo>
                    <a:pt x="1753" y="2123"/>
                  </a:lnTo>
                  <a:lnTo>
                    <a:pt x="1740" y="2110"/>
                  </a:lnTo>
                  <a:lnTo>
                    <a:pt x="1731" y="2094"/>
                  </a:lnTo>
                  <a:lnTo>
                    <a:pt x="1729" y="2075"/>
                  </a:lnTo>
                  <a:lnTo>
                    <a:pt x="1729" y="1381"/>
                  </a:lnTo>
                  <a:lnTo>
                    <a:pt x="1731" y="1362"/>
                  </a:lnTo>
                  <a:lnTo>
                    <a:pt x="1740" y="1346"/>
                  </a:lnTo>
                  <a:lnTo>
                    <a:pt x="1753" y="1333"/>
                  </a:lnTo>
                  <a:lnTo>
                    <a:pt x="1769" y="1325"/>
                  </a:lnTo>
                  <a:lnTo>
                    <a:pt x="1787" y="1322"/>
                  </a:lnTo>
                  <a:lnTo>
                    <a:pt x="1806" y="1325"/>
                  </a:lnTo>
                  <a:lnTo>
                    <a:pt x="1821" y="1333"/>
                  </a:lnTo>
                  <a:lnTo>
                    <a:pt x="1835" y="1346"/>
                  </a:lnTo>
                  <a:lnTo>
                    <a:pt x="1842" y="1362"/>
                  </a:lnTo>
                  <a:lnTo>
                    <a:pt x="1846" y="1381"/>
                  </a:lnTo>
                  <a:lnTo>
                    <a:pt x="1846" y="2018"/>
                  </a:lnTo>
                  <a:lnTo>
                    <a:pt x="2593" y="2018"/>
                  </a:lnTo>
                  <a:lnTo>
                    <a:pt x="2593" y="693"/>
                  </a:lnTo>
                  <a:lnTo>
                    <a:pt x="1417" y="123"/>
                  </a:lnTo>
                  <a:lnTo>
                    <a:pt x="239" y="693"/>
                  </a:lnTo>
                  <a:lnTo>
                    <a:pt x="239" y="2018"/>
                  </a:lnTo>
                  <a:lnTo>
                    <a:pt x="987" y="2018"/>
                  </a:lnTo>
                  <a:lnTo>
                    <a:pt x="987" y="915"/>
                  </a:lnTo>
                  <a:lnTo>
                    <a:pt x="990" y="896"/>
                  </a:lnTo>
                  <a:lnTo>
                    <a:pt x="998" y="881"/>
                  </a:lnTo>
                  <a:lnTo>
                    <a:pt x="1011" y="868"/>
                  </a:lnTo>
                  <a:lnTo>
                    <a:pt x="1026" y="860"/>
                  </a:lnTo>
                  <a:lnTo>
                    <a:pt x="1045" y="857"/>
                  </a:lnTo>
                  <a:lnTo>
                    <a:pt x="1787" y="857"/>
                  </a:lnTo>
                  <a:lnTo>
                    <a:pt x="1806" y="860"/>
                  </a:lnTo>
                  <a:lnTo>
                    <a:pt x="1821" y="868"/>
                  </a:lnTo>
                  <a:lnTo>
                    <a:pt x="1835" y="881"/>
                  </a:lnTo>
                  <a:lnTo>
                    <a:pt x="1842" y="896"/>
                  </a:lnTo>
                  <a:lnTo>
                    <a:pt x="1846" y="915"/>
                  </a:lnTo>
                  <a:lnTo>
                    <a:pt x="1846" y="1147"/>
                  </a:lnTo>
                  <a:lnTo>
                    <a:pt x="1842" y="1166"/>
                  </a:lnTo>
                  <a:lnTo>
                    <a:pt x="1835" y="1182"/>
                  </a:lnTo>
                  <a:lnTo>
                    <a:pt x="1821" y="1195"/>
                  </a:lnTo>
                  <a:lnTo>
                    <a:pt x="1806" y="1203"/>
                  </a:lnTo>
                  <a:lnTo>
                    <a:pt x="1787" y="1206"/>
                  </a:lnTo>
                  <a:lnTo>
                    <a:pt x="1769" y="1203"/>
                  </a:lnTo>
                  <a:lnTo>
                    <a:pt x="1753" y="1195"/>
                  </a:lnTo>
                  <a:lnTo>
                    <a:pt x="1740" y="1182"/>
                  </a:lnTo>
                  <a:lnTo>
                    <a:pt x="1731" y="1166"/>
                  </a:lnTo>
                  <a:lnTo>
                    <a:pt x="1729" y="1147"/>
                  </a:lnTo>
                  <a:lnTo>
                    <a:pt x="1729" y="973"/>
                  </a:lnTo>
                  <a:lnTo>
                    <a:pt x="1103" y="973"/>
                  </a:lnTo>
                  <a:lnTo>
                    <a:pt x="1103" y="2075"/>
                  </a:lnTo>
                  <a:lnTo>
                    <a:pt x="1101" y="2094"/>
                  </a:lnTo>
                  <a:lnTo>
                    <a:pt x="1092" y="2110"/>
                  </a:lnTo>
                  <a:lnTo>
                    <a:pt x="1080" y="2123"/>
                  </a:lnTo>
                  <a:lnTo>
                    <a:pt x="1063" y="2131"/>
                  </a:lnTo>
                  <a:lnTo>
                    <a:pt x="1045" y="2134"/>
                  </a:lnTo>
                  <a:lnTo>
                    <a:pt x="181" y="2134"/>
                  </a:lnTo>
                  <a:lnTo>
                    <a:pt x="163" y="2131"/>
                  </a:lnTo>
                  <a:lnTo>
                    <a:pt x="146" y="2123"/>
                  </a:lnTo>
                  <a:lnTo>
                    <a:pt x="134" y="2110"/>
                  </a:lnTo>
                  <a:lnTo>
                    <a:pt x="125" y="2094"/>
                  </a:lnTo>
                  <a:lnTo>
                    <a:pt x="123" y="2075"/>
                  </a:lnTo>
                  <a:lnTo>
                    <a:pt x="123" y="749"/>
                  </a:lnTo>
                  <a:lnTo>
                    <a:pt x="83" y="768"/>
                  </a:lnTo>
                  <a:lnTo>
                    <a:pt x="69" y="774"/>
                  </a:lnTo>
                  <a:lnTo>
                    <a:pt x="53" y="775"/>
                  </a:lnTo>
                  <a:lnTo>
                    <a:pt x="39" y="771"/>
                  </a:lnTo>
                  <a:lnTo>
                    <a:pt x="25" y="765"/>
                  </a:lnTo>
                  <a:lnTo>
                    <a:pt x="14" y="755"/>
                  </a:lnTo>
                  <a:lnTo>
                    <a:pt x="6" y="741"/>
                  </a:lnTo>
                  <a:lnTo>
                    <a:pt x="0" y="727"/>
                  </a:lnTo>
                  <a:lnTo>
                    <a:pt x="0" y="712"/>
                  </a:lnTo>
                  <a:lnTo>
                    <a:pt x="3" y="697"/>
                  </a:lnTo>
                  <a:lnTo>
                    <a:pt x="10" y="684"/>
                  </a:lnTo>
                  <a:lnTo>
                    <a:pt x="20" y="673"/>
                  </a:lnTo>
                  <a:lnTo>
                    <a:pt x="32" y="664"/>
                  </a:lnTo>
                  <a:lnTo>
                    <a:pt x="1391" y="6"/>
                  </a:lnTo>
                  <a:lnTo>
                    <a:pt x="14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4455565" y="4221163"/>
            <a:ext cx="465137" cy="579437"/>
            <a:chOff x="4446588" y="4221163"/>
            <a:chExt cx="465137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Freeform 74"/>
            <p:cNvSpPr>
              <a:spLocks/>
            </p:cNvSpPr>
            <p:nvPr/>
          </p:nvSpPr>
          <p:spPr bwMode="auto">
            <a:xfrm>
              <a:off x="4446588" y="4556125"/>
              <a:ext cx="465137" cy="244475"/>
            </a:xfrm>
            <a:custGeom>
              <a:avLst/>
              <a:gdLst>
                <a:gd name="T0" fmla="*/ 900 w 2928"/>
                <a:gd name="T1" fmla="*/ 3 h 1536"/>
                <a:gd name="T2" fmla="*/ 1046 w 2928"/>
                <a:gd name="T3" fmla="*/ 38 h 1536"/>
                <a:gd name="T4" fmla="*/ 1184 w 2928"/>
                <a:gd name="T5" fmla="*/ 108 h 1536"/>
                <a:gd name="T6" fmla="*/ 1900 w 2928"/>
                <a:gd name="T7" fmla="*/ 808 h 1536"/>
                <a:gd name="T8" fmla="*/ 1957 w 2928"/>
                <a:gd name="T9" fmla="*/ 899 h 1536"/>
                <a:gd name="T10" fmla="*/ 1966 w 2928"/>
                <a:gd name="T11" fmla="*/ 998 h 1536"/>
                <a:gd name="T12" fmla="*/ 1938 w 2928"/>
                <a:gd name="T13" fmla="*/ 1080 h 1536"/>
                <a:gd name="T14" fmla="*/ 2773 w 2928"/>
                <a:gd name="T15" fmla="*/ 1092 h 1536"/>
                <a:gd name="T16" fmla="*/ 2811 w 2928"/>
                <a:gd name="T17" fmla="*/ 1075 h 1536"/>
                <a:gd name="T18" fmla="*/ 2787 w 2928"/>
                <a:gd name="T19" fmla="*/ 1005 h 1536"/>
                <a:gd name="T20" fmla="*/ 2725 w 2928"/>
                <a:gd name="T21" fmla="*/ 966 h 1536"/>
                <a:gd name="T22" fmla="*/ 2119 w 2928"/>
                <a:gd name="T23" fmla="*/ 961 h 1536"/>
                <a:gd name="T24" fmla="*/ 2082 w 2928"/>
                <a:gd name="T25" fmla="*/ 924 h 1536"/>
                <a:gd name="T26" fmla="*/ 2090 w 2928"/>
                <a:gd name="T27" fmla="*/ 871 h 1536"/>
                <a:gd name="T28" fmla="*/ 2138 w 2928"/>
                <a:gd name="T29" fmla="*/ 847 h 1536"/>
                <a:gd name="T30" fmla="*/ 2771 w 2928"/>
                <a:gd name="T31" fmla="*/ 859 h 1536"/>
                <a:gd name="T32" fmla="*/ 2861 w 2928"/>
                <a:gd name="T33" fmla="*/ 914 h 1536"/>
                <a:gd name="T34" fmla="*/ 2917 w 2928"/>
                <a:gd name="T35" fmla="*/ 1003 h 1536"/>
                <a:gd name="T36" fmla="*/ 2925 w 2928"/>
                <a:gd name="T37" fmla="*/ 1106 h 1536"/>
                <a:gd name="T38" fmla="*/ 2895 w 2928"/>
                <a:gd name="T39" fmla="*/ 1192 h 1536"/>
                <a:gd name="T40" fmla="*/ 2925 w 2928"/>
                <a:gd name="T41" fmla="*/ 1277 h 1536"/>
                <a:gd name="T42" fmla="*/ 2917 w 2928"/>
                <a:gd name="T43" fmla="*/ 1380 h 1536"/>
                <a:gd name="T44" fmla="*/ 2861 w 2928"/>
                <a:gd name="T45" fmla="*/ 1470 h 1536"/>
                <a:gd name="T46" fmla="*/ 2771 w 2928"/>
                <a:gd name="T47" fmla="*/ 1524 h 1536"/>
                <a:gd name="T48" fmla="*/ 1627 w 2928"/>
                <a:gd name="T49" fmla="*/ 1535 h 1536"/>
                <a:gd name="T50" fmla="*/ 1544 w 2928"/>
                <a:gd name="T51" fmla="*/ 1523 h 1536"/>
                <a:gd name="T52" fmla="*/ 1467 w 2928"/>
                <a:gd name="T53" fmla="*/ 1493 h 1536"/>
                <a:gd name="T54" fmla="*/ 357 w 2928"/>
                <a:gd name="T55" fmla="*/ 813 h 1536"/>
                <a:gd name="T56" fmla="*/ 292 w 2928"/>
                <a:gd name="T57" fmla="*/ 796 h 1536"/>
                <a:gd name="T58" fmla="*/ 40 w 2928"/>
                <a:gd name="T59" fmla="*/ 792 h 1536"/>
                <a:gd name="T60" fmla="*/ 3 w 2928"/>
                <a:gd name="T61" fmla="*/ 755 h 1536"/>
                <a:gd name="T62" fmla="*/ 11 w 2928"/>
                <a:gd name="T63" fmla="*/ 702 h 1536"/>
                <a:gd name="T64" fmla="*/ 59 w 2928"/>
                <a:gd name="T65" fmla="*/ 678 h 1536"/>
                <a:gd name="T66" fmla="*/ 326 w 2928"/>
                <a:gd name="T67" fmla="*/ 683 h 1536"/>
                <a:gd name="T68" fmla="*/ 409 w 2928"/>
                <a:gd name="T69" fmla="*/ 709 h 1536"/>
                <a:gd name="T70" fmla="*/ 1524 w 2928"/>
                <a:gd name="T71" fmla="*/ 1392 h 1536"/>
                <a:gd name="T72" fmla="*/ 1586 w 2928"/>
                <a:gd name="T73" fmla="*/ 1413 h 1536"/>
                <a:gd name="T74" fmla="*/ 2699 w 2928"/>
                <a:gd name="T75" fmla="*/ 1420 h 1536"/>
                <a:gd name="T76" fmla="*/ 2769 w 2928"/>
                <a:gd name="T77" fmla="*/ 1396 h 1536"/>
                <a:gd name="T78" fmla="*/ 2808 w 2928"/>
                <a:gd name="T79" fmla="*/ 1334 h 1536"/>
                <a:gd name="T80" fmla="*/ 2800 w 2928"/>
                <a:gd name="T81" fmla="*/ 1259 h 1536"/>
                <a:gd name="T82" fmla="*/ 2748 w 2928"/>
                <a:gd name="T83" fmla="*/ 1209 h 1536"/>
                <a:gd name="T84" fmla="*/ 1739 w 2928"/>
                <a:gd name="T85" fmla="*/ 1196 h 1536"/>
                <a:gd name="T86" fmla="*/ 1667 w 2928"/>
                <a:gd name="T87" fmla="*/ 1185 h 1536"/>
                <a:gd name="T88" fmla="*/ 1577 w 2928"/>
                <a:gd name="T89" fmla="*/ 1130 h 1536"/>
                <a:gd name="T90" fmla="*/ 1039 w 2928"/>
                <a:gd name="T91" fmla="*/ 583 h 1536"/>
                <a:gd name="T92" fmla="*/ 1045 w 2928"/>
                <a:gd name="T93" fmla="*/ 538 h 1536"/>
                <a:gd name="T94" fmla="*/ 1080 w 2928"/>
                <a:gd name="T95" fmla="*/ 511 h 1536"/>
                <a:gd name="T96" fmla="*/ 1125 w 2928"/>
                <a:gd name="T97" fmla="*/ 516 h 1536"/>
                <a:gd name="T98" fmla="*/ 1681 w 2928"/>
                <a:gd name="T99" fmla="*/ 1064 h 1536"/>
                <a:gd name="T100" fmla="*/ 1752 w 2928"/>
                <a:gd name="T101" fmla="*/ 1079 h 1536"/>
                <a:gd name="T102" fmla="*/ 1818 w 2928"/>
                <a:gd name="T103" fmla="*/ 1048 h 1536"/>
                <a:gd name="T104" fmla="*/ 1848 w 2928"/>
                <a:gd name="T105" fmla="*/ 991 h 1536"/>
                <a:gd name="T106" fmla="*/ 1843 w 2928"/>
                <a:gd name="T107" fmla="*/ 927 h 1536"/>
                <a:gd name="T108" fmla="*/ 1175 w 2928"/>
                <a:gd name="T109" fmla="*/ 249 h 1536"/>
                <a:gd name="T110" fmla="*/ 1082 w 2928"/>
                <a:gd name="T111" fmla="*/ 182 h 1536"/>
                <a:gd name="T112" fmla="*/ 966 w 2928"/>
                <a:gd name="T113" fmla="*/ 135 h 1536"/>
                <a:gd name="T114" fmla="*/ 854 w 2928"/>
                <a:gd name="T115" fmla="*/ 116 h 1536"/>
                <a:gd name="T116" fmla="*/ 24 w 2928"/>
                <a:gd name="T117" fmla="*/ 105 h 1536"/>
                <a:gd name="T118" fmla="*/ 0 w 2928"/>
                <a:gd name="T119" fmla="*/ 58 h 1536"/>
                <a:gd name="T120" fmla="*/ 24 w 2928"/>
                <a:gd name="T121" fmla="*/ 11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28" h="1536">
                  <a:moveTo>
                    <a:pt x="59" y="0"/>
                  </a:moveTo>
                  <a:lnTo>
                    <a:pt x="854" y="0"/>
                  </a:lnTo>
                  <a:lnTo>
                    <a:pt x="900" y="3"/>
                  </a:lnTo>
                  <a:lnTo>
                    <a:pt x="947" y="10"/>
                  </a:lnTo>
                  <a:lnTo>
                    <a:pt x="996" y="22"/>
                  </a:lnTo>
                  <a:lnTo>
                    <a:pt x="1046" y="38"/>
                  </a:lnTo>
                  <a:lnTo>
                    <a:pt x="1094" y="58"/>
                  </a:lnTo>
                  <a:lnTo>
                    <a:pt x="1140" y="82"/>
                  </a:lnTo>
                  <a:lnTo>
                    <a:pt x="1184" y="108"/>
                  </a:lnTo>
                  <a:lnTo>
                    <a:pt x="1222" y="136"/>
                  </a:lnTo>
                  <a:lnTo>
                    <a:pt x="1257" y="166"/>
                  </a:lnTo>
                  <a:lnTo>
                    <a:pt x="1900" y="808"/>
                  </a:lnTo>
                  <a:lnTo>
                    <a:pt x="1925" y="836"/>
                  </a:lnTo>
                  <a:lnTo>
                    <a:pt x="1942" y="866"/>
                  </a:lnTo>
                  <a:lnTo>
                    <a:pt x="1957" y="899"/>
                  </a:lnTo>
                  <a:lnTo>
                    <a:pt x="1965" y="933"/>
                  </a:lnTo>
                  <a:lnTo>
                    <a:pt x="1968" y="969"/>
                  </a:lnTo>
                  <a:lnTo>
                    <a:pt x="1966" y="998"/>
                  </a:lnTo>
                  <a:lnTo>
                    <a:pt x="1960" y="1027"/>
                  </a:lnTo>
                  <a:lnTo>
                    <a:pt x="1951" y="1055"/>
                  </a:lnTo>
                  <a:lnTo>
                    <a:pt x="1938" y="1080"/>
                  </a:lnTo>
                  <a:lnTo>
                    <a:pt x="2699" y="1080"/>
                  </a:lnTo>
                  <a:lnTo>
                    <a:pt x="2737" y="1084"/>
                  </a:lnTo>
                  <a:lnTo>
                    <a:pt x="2773" y="1092"/>
                  </a:lnTo>
                  <a:lnTo>
                    <a:pt x="2807" y="1107"/>
                  </a:lnTo>
                  <a:lnTo>
                    <a:pt x="2810" y="1091"/>
                  </a:lnTo>
                  <a:lnTo>
                    <a:pt x="2811" y="1075"/>
                  </a:lnTo>
                  <a:lnTo>
                    <a:pt x="2808" y="1049"/>
                  </a:lnTo>
                  <a:lnTo>
                    <a:pt x="2800" y="1026"/>
                  </a:lnTo>
                  <a:lnTo>
                    <a:pt x="2787" y="1005"/>
                  </a:lnTo>
                  <a:lnTo>
                    <a:pt x="2769" y="989"/>
                  </a:lnTo>
                  <a:lnTo>
                    <a:pt x="2748" y="975"/>
                  </a:lnTo>
                  <a:lnTo>
                    <a:pt x="2725" y="966"/>
                  </a:lnTo>
                  <a:lnTo>
                    <a:pt x="2699" y="964"/>
                  </a:lnTo>
                  <a:lnTo>
                    <a:pt x="2138" y="964"/>
                  </a:lnTo>
                  <a:lnTo>
                    <a:pt x="2119" y="961"/>
                  </a:lnTo>
                  <a:lnTo>
                    <a:pt x="2103" y="953"/>
                  </a:lnTo>
                  <a:lnTo>
                    <a:pt x="2090" y="940"/>
                  </a:lnTo>
                  <a:lnTo>
                    <a:pt x="2082" y="924"/>
                  </a:lnTo>
                  <a:lnTo>
                    <a:pt x="2079" y="906"/>
                  </a:lnTo>
                  <a:lnTo>
                    <a:pt x="2082" y="887"/>
                  </a:lnTo>
                  <a:lnTo>
                    <a:pt x="2090" y="871"/>
                  </a:lnTo>
                  <a:lnTo>
                    <a:pt x="2103" y="859"/>
                  </a:lnTo>
                  <a:lnTo>
                    <a:pt x="2119" y="850"/>
                  </a:lnTo>
                  <a:lnTo>
                    <a:pt x="2138" y="847"/>
                  </a:lnTo>
                  <a:lnTo>
                    <a:pt x="2699" y="847"/>
                  </a:lnTo>
                  <a:lnTo>
                    <a:pt x="2737" y="850"/>
                  </a:lnTo>
                  <a:lnTo>
                    <a:pt x="2771" y="859"/>
                  </a:lnTo>
                  <a:lnTo>
                    <a:pt x="2805" y="872"/>
                  </a:lnTo>
                  <a:lnTo>
                    <a:pt x="2834" y="891"/>
                  </a:lnTo>
                  <a:lnTo>
                    <a:pt x="2861" y="914"/>
                  </a:lnTo>
                  <a:lnTo>
                    <a:pt x="2883" y="941"/>
                  </a:lnTo>
                  <a:lnTo>
                    <a:pt x="2902" y="971"/>
                  </a:lnTo>
                  <a:lnTo>
                    <a:pt x="2917" y="1003"/>
                  </a:lnTo>
                  <a:lnTo>
                    <a:pt x="2924" y="1038"/>
                  </a:lnTo>
                  <a:lnTo>
                    <a:pt x="2928" y="1075"/>
                  </a:lnTo>
                  <a:lnTo>
                    <a:pt x="2925" y="1106"/>
                  </a:lnTo>
                  <a:lnTo>
                    <a:pt x="2920" y="1136"/>
                  </a:lnTo>
                  <a:lnTo>
                    <a:pt x="2910" y="1164"/>
                  </a:lnTo>
                  <a:lnTo>
                    <a:pt x="2895" y="1192"/>
                  </a:lnTo>
                  <a:lnTo>
                    <a:pt x="2909" y="1219"/>
                  </a:lnTo>
                  <a:lnTo>
                    <a:pt x="2920" y="1247"/>
                  </a:lnTo>
                  <a:lnTo>
                    <a:pt x="2925" y="1277"/>
                  </a:lnTo>
                  <a:lnTo>
                    <a:pt x="2928" y="1308"/>
                  </a:lnTo>
                  <a:lnTo>
                    <a:pt x="2924" y="1345"/>
                  </a:lnTo>
                  <a:lnTo>
                    <a:pt x="2917" y="1380"/>
                  </a:lnTo>
                  <a:lnTo>
                    <a:pt x="2902" y="1413"/>
                  </a:lnTo>
                  <a:lnTo>
                    <a:pt x="2883" y="1443"/>
                  </a:lnTo>
                  <a:lnTo>
                    <a:pt x="2861" y="1470"/>
                  </a:lnTo>
                  <a:lnTo>
                    <a:pt x="2834" y="1492"/>
                  </a:lnTo>
                  <a:lnTo>
                    <a:pt x="2805" y="1511"/>
                  </a:lnTo>
                  <a:lnTo>
                    <a:pt x="2771" y="1524"/>
                  </a:lnTo>
                  <a:lnTo>
                    <a:pt x="2737" y="1533"/>
                  </a:lnTo>
                  <a:lnTo>
                    <a:pt x="2699" y="1536"/>
                  </a:lnTo>
                  <a:lnTo>
                    <a:pt x="1627" y="1535"/>
                  </a:lnTo>
                  <a:lnTo>
                    <a:pt x="1601" y="1534"/>
                  </a:lnTo>
                  <a:lnTo>
                    <a:pt x="1573" y="1529"/>
                  </a:lnTo>
                  <a:lnTo>
                    <a:pt x="1544" y="1523"/>
                  </a:lnTo>
                  <a:lnTo>
                    <a:pt x="1516" y="1515"/>
                  </a:lnTo>
                  <a:lnTo>
                    <a:pt x="1490" y="1504"/>
                  </a:lnTo>
                  <a:lnTo>
                    <a:pt x="1467" y="1493"/>
                  </a:lnTo>
                  <a:lnTo>
                    <a:pt x="1464" y="1492"/>
                  </a:lnTo>
                  <a:lnTo>
                    <a:pt x="375" y="820"/>
                  </a:lnTo>
                  <a:lnTo>
                    <a:pt x="357" y="813"/>
                  </a:lnTo>
                  <a:lnTo>
                    <a:pt x="336" y="806"/>
                  </a:lnTo>
                  <a:lnTo>
                    <a:pt x="313" y="799"/>
                  </a:lnTo>
                  <a:lnTo>
                    <a:pt x="292" y="796"/>
                  </a:lnTo>
                  <a:lnTo>
                    <a:pt x="272" y="795"/>
                  </a:lnTo>
                  <a:lnTo>
                    <a:pt x="59" y="795"/>
                  </a:lnTo>
                  <a:lnTo>
                    <a:pt x="40" y="792"/>
                  </a:lnTo>
                  <a:lnTo>
                    <a:pt x="24" y="783"/>
                  </a:lnTo>
                  <a:lnTo>
                    <a:pt x="11" y="771"/>
                  </a:lnTo>
                  <a:lnTo>
                    <a:pt x="3" y="755"/>
                  </a:lnTo>
                  <a:lnTo>
                    <a:pt x="0" y="736"/>
                  </a:lnTo>
                  <a:lnTo>
                    <a:pt x="3" y="718"/>
                  </a:lnTo>
                  <a:lnTo>
                    <a:pt x="11" y="702"/>
                  </a:lnTo>
                  <a:lnTo>
                    <a:pt x="24" y="689"/>
                  </a:lnTo>
                  <a:lnTo>
                    <a:pt x="40" y="681"/>
                  </a:lnTo>
                  <a:lnTo>
                    <a:pt x="59" y="678"/>
                  </a:lnTo>
                  <a:lnTo>
                    <a:pt x="272" y="678"/>
                  </a:lnTo>
                  <a:lnTo>
                    <a:pt x="298" y="680"/>
                  </a:lnTo>
                  <a:lnTo>
                    <a:pt x="326" y="683"/>
                  </a:lnTo>
                  <a:lnTo>
                    <a:pt x="355" y="690"/>
                  </a:lnTo>
                  <a:lnTo>
                    <a:pt x="383" y="699"/>
                  </a:lnTo>
                  <a:lnTo>
                    <a:pt x="409" y="709"/>
                  </a:lnTo>
                  <a:lnTo>
                    <a:pt x="433" y="720"/>
                  </a:lnTo>
                  <a:lnTo>
                    <a:pt x="435" y="721"/>
                  </a:lnTo>
                  <a:lnTo>
                    <a:pt x="1524" y="1392"/>
                  </a:lnTo>
                  <a:lnTo>
                    <a:pt x="1542" y="1400"/>
                  </a:lnTo>
                  <a:lnTo>
                    <a:pt x="1563" y="1408"/>
                  </a:lnTo>
                  <a:lnTo>
                    <a:pt x="1586" y="1413"/>
                  </a:lnTo>
                  <a:lnTo>
                    <a:pt x="1607" y="1418"/>
                  </a:lnTo>
                  <a:lnTo>
                    <a:pt x="1627" y="1419"/>
                  </a:lnTo>
                  <a:lnTo>
                    <a:pt x="2699" y="1420"/>
                  </a:lnTo>
                  <a:lnTo>
                    <a:pt x="2725" y="1417"/>
                  </a:lnTo>
                  <a:lnTo>
                    <a:pt x="2748" y="1408"/>
                  </a:lnTo>
                  <a:lnTo>
                    <a:pt x="2769" y="1396"/>
                  </a:lnTo>
                  <a:lnTo>
                    <a:pt x="2787" y="1378"/>
                  </a:lnTo>
                  <a:lnTo>
                    <a:pt x="2800" y="1357"/>
                  </a:lnTo>
                  <a:lnTo>
                    <a:pt x="2808" y="1334"/>
                  </a:lnTo>
                  <a:lnTo>
                    <a:pt x="2811" y="1308"/>
                  </a:lnTo>
                  <a:lnTo>
                    <a:pt x="2808" y="1283"/>
                  </a:lnTo>
                  <a:lnTo>
                    <a:pt x="2800" y="1259"/>
                  </a:lnTo>
                  <a:lnTo>
                    <a:pt x="2787" y="1238"/>
                  </a:lnTo>
                  <a:lnTo>
                    <a:pt x="2769" y="1222"/>
                  </a:lnTo>
                  <a:lnTo>
                    <a:pt x="2748" y="1209"/>
                  </a:lnTo>
                  <a:lnTo>
                    <a:pt x="2725" y="1200"/>
                  </a:lnTo>
                  <a:lnTo>
                    <a:pt x="2699" y="1196"/>
                  </a:lnTo>
                  <a:lnTo>
                    <a:pt x="1739" y="1196"/>
                  </a:lnTo>
                  <a:lnTo>
                    <a:pt x="1735" y="1196"/>
                  </a:lnTo>
                  <a:lnTo>
                    <a:pt x="1701" y="1193"/>
                  </a:lnTo>
                  <a:lnTo>
                    <a:pt x="1667" y="1185"/>
                  </a:lnTo>
                  <a:lnTo>
                    <a:pt x="1635" y="1172"/>
                  </a:lnTo>
                  <a:lnTo>
                    <a:pt x="1605" y="1153"/>
                  </a:lnTo>
                  <a:lnTo>
                    <a:pt x="1577" y="1130"/>
                  </a:lnTo>
                  <a:lnTo>
                    <a:pt x="1054" y="608"/>
                  </a:lnTo>
                  <a:lnTo>
                    <a:pt x="1045" y="596"/>
                  </a:lnTo>
                  <a:lnTo>
                    <a:pt x="1039" y="583"/>
                  </a:lnTo>
                  <a:lnTo>
                    <a:pt x="1037" y="567"/>
                  </a:lnTo>
                  <a:lnTo>
                    <a:pt x="1039" y="553"/>
                  </a:lnTo>
                  <a:lnTo>
                    <a:pt x="1045" y="538"/>
                  </a:lnTo>
                  <a:lnTo>
                    <a:pt x="1054" y="526"/>
                  </a:lnTo>
                  <a:lnTo>
                    <a:pt x="1067" y="516"/>
                  </a:lnTo>
                  <a:lnTo>
                    <a:pt x="1080" y="511"/>
                  </a:lnTo>
                  <a:lnTo>
                    <a:pt x="1096" y="510"/>
                  </a:lnTo>
                  <a:lnTo>
                    <a:pt x="1110" y="511"/>
                  </a:lnTo>
                  <a:lnTo>
                    <a:pt x="1125" y="516"/>
                  </a:lnTo>
                  <a:lnTo>
                    <a:pt x="1137" y="526"/>
                  </a:lnTo>
                  <a:lnTo>
                    <a:pt x="1661" y="1048"/>
                  </a:lnTo>
                  <a:lnTo>
                    <a:pt x="1681" y="1064"/>
                  </a:lnTo>
                  <a:lnTo>
                    <a:pt x="1703" y="1075"/>
                  </a:lnTo>
                  <a:lnTo>
                    <a:pt x="1727" y="1079"/>
                  </a:lnTo>
                  <a:lnTo>
                    <a:pt x="1752" y="1079"/>
                  </a:lnTo>
                  <a:lnTo>
                    <a:pt x="1775" y="1075"/>
                  </a:lnTo>
                  <a:lnTo>
                    <a:pt x="1798" y="1064"/>
                  </a:lnTo>
                  <a:lnTo>
                    <a:pt x="1818" y="1048"/>
                  </a:lnTo>
                  <a:lnTo>
                    <a:pt x="1833" y="1031"/>
                  </a:lnTo>
                  <a:lnTo>
                    <a:pt x="1843" y="1012"/>
                  </a:lnTo>
                  <a:lnTo>
                    <a:pt x="1848" y="991"/>
                  </a:lnTo>
                  <a:lnTo>
                    <a:pt x="1850" y="969"/>
                  </a:lnTo>
                  <a:lnTo>
                    <a:pt x="1848" y="948"/>
                  </a:lnTo>
                  <a:lnTo>
                    <a:pt x="1843" y="927"/>
                  </a:lnTo>
                  <a:lnTo>
                    <a:pt x="1833" y="908"/>
                  </a:lnTo>
                  <a:lnTo>
                    <a:pt x="1818" y="890"/>
                  </a:lnTo>
                  <a:lnTo>
                    <a:pt x="1175" y="249"/>
                  </a:lnTo>
                  <a:lnTo>
                    <a:pt x="1148" y="225"/>
                  </a:lnTo>
                  <a:lnTo>
                    <a:pt x="1117" y="203"/>
                  </a:lnTo>
                  <a:lnTo>
                    <a:pt x="1082" y="182"/>
                  </a:lnTo>
                  <a:lnTo>
                    <a:pt x="1045" y="163"/>
                  </a:lnTo>
                  <a:lnTo>
                    <a:pt x="1006" y="148"/>
                  </a:lnTo>
                  <a:lnTo>
                    <a:pt x="966" y="135"/>
                  </a:lnTo>
                  <a:lnTo>
                    <a:pt x="927" y="125"/>
                  </a:lnTo>
                  <a:lnTo>
                    <a:pt x="890" y="118"/>
                  </a:lnTo>
                  <a:lnTo>
                    <a:pt x="854" y="116"/>
                  </a:lnTo>
                  <a:lnTo>
                    <a:pt x="59" y="116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75"/>
            <p:cNvSpPr>
              <a:spLocks/>
            </p:cNvSpPr>
            <p:nvPr/>
          </p:nvSpPr>
          <p:spPr bwMode="auto">
            <a:xfrm>
              <a:off x="4470400" y="4221163"/>
              <a:ext cx="441325" cy="450850"/>
            </a:xfrm>
            <a:custGeom>
              <a:avLst/>
              <a:gdLst>
                <a:gd name="T0" fmla="*/ 2015 w 2782"/>
                <a:gd name="T1" fmla="*/ 3 h 2845"/>
                <a:gd name="T2" fmla="*/ 2044 w 2782"/>
                <a:gd name="T3" fmla="*/ 24 h 2845"/>
                <a:gd name="T4" fmla="*/ 2055 w 2782"/>
                <a:gd name="T5" fmla="*/ 59 h 2845"/>
                <a:gd name="T6" fmla="*/ 2748 w 2782"/>
                <a:gd name="T7" fmla="*/ 650 h 2845"/>
                <a:gd name="T8" fmla="*/ 2772 w 2782"/>
                <a:gd name="T9" fmla="*/ 670 h 2845"/>
                <a:gd name="T10" fmla="*/ 2782 w 2782"/>
                <a:gd name="T11" fmla="*/ 698 h 2845"/>
                <a:gd name="T12" fmla="*/ 2776 w 2782"/>
                <a:gd name="T13" fmla="*/ 728 h 2845"/>
                <a:gd name="T14" fmla="*/ 2756 w 2782"/>
                <a:gd name="T15" fmla="*/ 751 h 2845"/>
                <a:gd name="T16" fmla="*/ 2728 w 2782"/>
                <a:gd name="T17" fmla="*/ 761 h 2845"/>
                <a:gd name="T18" fmla="*/ 2698 w 2782"/>
                <a:gd name="T19" fmla="*/ 755 h 2845"/>
                <a:gd name="T20" fmla="*/ 2661 w 2782"/>
                <a:gd name="T21" fmla="*/ 2786 h 2845"/>
                <a:gd name="T22" fmla="*/ 2650 w 2782"/>
                <a:gd name="T23" fmla="*/ 2822 h 2845"/>
                <a:gd name="T24" fmla="*/ 2621 w 2782"/>
                <a:gd name="T25" fmla="*/ 2841 h 2845"/>
                <a:gd name="T26" fmla="*/ 1880 w 2782"/>
                <a:gd name="T27" fmla="*/ 2845 h 2845"/>
                <a:gd name="T28" fmla="*/ 1845 w 2782"/>
                <a:gd name="T29" fmla="*/ 2834 h 2845"/>
                <a:gd name="T30" fmla="*/ 1824 w 2782"/>
                <a:gd name="T31" fmla="*/ 2805 h 2845"/>
                <a:gd name="T32" fmla="*/ 1822 w 2782"/>
                <a:gd name="T33" fmla="*/ 1297 h 2845"/>
                <a:gd name="T34" fmla="*/ 961 w 2782"/>
                <a:gd name="T35" fmla="*/ 1970 h 2845"/>
                <a:gd name="T36" fmla="*/ 950 w 2782"/>
                <a:gd name="T37" fmla="*/ 2004 h 2845"/>
                <a:gd name="T38" fmla="*/ 921 w 2782"/>
                <a:gd name="T39" fmla="*/ 2024 h 2845"/>
                <a:gd name="T40" fmla="*/ 885 w 2782"/>
                <a:gd name="T41" fmla="*/ 2024 h 2845"/>
                <a:gd name="T42" fmla="*/ 856 w 2782"/>
                <a:gd name="T43" fmla="*/ 2004 h 2845"/>
                <a:gd name="T44" fmla="*/ 845 w 2782"/>
                <a:gd name="T45" fmla="*/ 1970 h 2845"/>
                <a:gd name="T46" fmla="*/ 847 w 2782"/>
                <a:gd name="T47" fmla="*/ 1221 h 2845"/>
                <a:gd name="T48" fmla="*/ 868 w 2782"/>
                <a:gd name="T49" fmla="*/ 1192 h 2845"/>
                <a:gd name="T50" fmla="*/ 902 w 2782"/>
                <a:gd name="T51" fmla="*/ 1181 h 2845"/>
                <a:gd name="T52" fmla="*/ 1899 w 2782"/>
                <a:gd name="T53" fmla="*/ 1185 h 2845"/>
                <a:gd name="T54" fmla="*/ 1927 w 2782"/>
                <a:gd name="T55" fmla="*/ 1206 h 2845"/>
                <a:gd name="T56" fmla="*/ 1939 w 2782"/>
                <a:gd name="T57" fmla="*/ 1240 h 2845"/>
                <a:gd name="T58" fmla="*/ 2544 w 2782"/>
                <a:gd name="T59" fmla="*/ 2729 h 2845"/>
                <a:gd name="T60" fmla="*/ 1392 w 2782"/>
                <a:gd name="T61" fmla="*/ 123 h 2845"/>
                <a:gd name="T62" fmla="*/ 239 w 2782"/>
                <a:gd name="T63" fmla="*/ 1939 h 2845"/>
                <a:gd name="T64" fmla="*/ 227 w 2782"/>
                <a:gd name="T65" fmla="*/ 1973 h 2845"/>
                <a:gd name="T66" fmla="*/ 199 w 2782"/>
                <a:gd name="T67" fmla="*/ 1994 h 2845"/>
                <a:gd name="T68" fmla="*/ 161 w 2782"/>
                <a:gd name="T69" fmla="*/ 1994 h 2845"/>
                <a:gd name="T70" fmla="*/ 132 w 2782"/>
                <a:gd name="T71" fmla="*/ 1973 h 2845"/>
                <a:gd name="T72" fmla="*/ 121 w 2782"/>
                <a:gd name="T73" fmla="*/ 1939 h 2845"/>
                <a:gd name="T74" fmla="*/ 85 w 2782"/>
                <a:gd name="T75" fmla="*/ 755 h 2845"/>
                <a:gd name="T76" fmla="*/ 59 w 2782"/>
                <a:gd name="T77" fmla="*/ 761 h 2845"/>
                <a:gd name="T78" fmla="*/ 28 w 2782"/>
                <a:gd name="T79" fmla="*/ 752 h 2845"/>
                <a:gd name="T80" fmla="*/ 7 w 2782"/>
                <a:gd name="T81" fmla="*/ 728 h 2845"/>
                <a:gd name="T82" fmla="*/ 0 w 2782"/>
                <a:gd name="T83" fmla="*/ 698 h 2845"/>
                <a:gd name="T84" fmla="*/ 10 w 2782"/>
                <a:gd name="T85" fmla="*/ 670 h 2845"/>
                <a:gd name="T86" fmla="*/ 34 w 2782"/>
                <a:gd name="T87" fmla="*/ 650 h 2845"/>
                <a:gd name="T88" fmla="*/ 1383 w 2782"/>
                <a:gd name="T89" fmla="*/ 1 h 2845"/>
                <a:gd name="T90" fmla="*/ 1417 w 2782"/>
                <a:gd name="T91" fmla="*/ 6 h 2845"/>
                <a:gd name="T92" fmla="*/ 1939 w 2782"/>
                <a:gd name="T93" fmla="*/ 59 h 2845"/>
                <a:gd name="T94" fmla="*/ 1950 w 2782"/>
                <a:gd name="T95" fmla="*/ 24 h 2845"/>
                <a:gd name="T96" fmla="*/ 1978 w 2782"/>
                <a:gd name="T97" fmla="*/ 3 h 2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2" h="2845">
                  <a:moveTo>
                    <a:pt x="1997" y="0"/>
                  </a:moveTo>
                  <a:lnTo>
                    <a:pt x="2015" y="3"/>
                  </a:lnTo>
                  <a:lnTo>
                    <a:pt x="2032" y="11"/>
                  </a:lnTo>
                  <a:lnTo>
                    <a:pt x="2044" y="24"/>
                  </a:lnTo>
                  <a:lnTo>
                    <a:pt x="2053" y="40"/>
                  </a:lnTo>
                  <a:lnTo>
                    <a:pt x="2055" y="59"/>
                  </a:lnTo>
                  <a:lnTo>
                    <a:pt x="2055" y="315"/>
                  </a:lnTo>
                  <a:lnTo>
                    <a:pt x="2748" y="650"/>
                  </a:lnTo>
                  <a:lnTo>
                    <a:pt x="2762" y="659"/>
                  </a:lnTo>
                  <a:lnTo>
                    <a:pt x="2772" y="670"/>
                  </a:lnTo>
                  <a:lnTo>
                    <a:pt x="2778" y="684"/>
                  </a:lnTo>
                  <a:lnTo>
                    <a:pt x="2782" y="698"/>
                  </a:lnTo>
                  <a:lnTo>
                    <a:pt x="2781" y="713"/>
                  </a:lnTo>
                  <a:lnTo>
                    <a:pt x="2776" y="728"/>
                  </a:lnTo>
                  <a:lnTo>
                    <a:pt x="2767" y="741"/>
                  </a:lnTo>
                  <a:lnTo>
                    <a:pt x="2756" y="751"/>
                  </a:lnTo>
                  <a:lnTo>
                    <a:pt x="2743" y="758"/>
                  </a:lnTo>
                  <a:lnTo>
                    <a:pt x="2728" y="761"/>
                  </a:lnTo>
                  <a:lnTo>
                    <a:pt x="2713" y="760"/>
                  </a:lnTo>
                  <a:lnTo>
                    <a:pt x="2698" y="755"/>
                  </a:lnTo>
                  <a:lnTo>
                    <a:pt x="2661" y="738"/>
                  </a:lnTo>
                  <a:lnTo>
                    <a:pt x="2661" y="2786"/>
                  </a:lnTo>
                  <a:lnTo>
                    <a:pt x="2659" y="2805"/>
                  </a:lnTo>
                  <a:lnTo>
                    <a:pt x="2650" y="2822"/>
                  </a:lnTo>
                  <a:lnTo>
                    <a:pt x="2637" y="2834"/>
                  </a:lnTo>
                  <a:lnTo>
                    <a:pt x="2621" y="2841"/>
                  </a:lnTo>
                  <a:lnTo>
                    <a:pt x="2603" y="2845"/>
                  </a:lnTo>
                  <a:lnTo>
                    <a:pt x="1880" y="2845"/>
                  </a:lnTo>
                  <a:lnTo>
                    <a:pt x="1862" y="2841"/>
                  </a:lnTo>
                  <a:lnTo>
                    <a:pt x="1845" y="2834"/>
                  </a:lnTo>
                  <a:lnTo>
                    <a:pt x="1833" y="2822"/>
                  </a:lnTo>
                  <a:lnTo>
                    <a:pt x="1824" y="2805"/>
                  </a:lnTo>
                  <a:lnTo>
                    <a:pt x="1822" y="2786"/>
                  </a:lnTo>
                  <a:lnTo>
                    <a:pt x="1822" y="1297"/>
                  </a:lnTo>
                  <a:lnTo>
                    <a:pt x="961" y="1297"/>
                  </a:lnTo>
                  <a:lnTo>
                    <a:pt x="961" y="1970"/>
                  </a:lnTo>
                  <a:lnTo>
                    <a:pt x="958" y="1988"/>
                  </a:lnTo>
                  <a:lnTo>
                    <a:pt x="950" y="2004"/>
                  </a:lnTo>
                  <a:lnTo>
                    <a:pt x="937" y="2016"/>
                  </a:lnTo>
                  <a:lnTo>
                    <a:pt x="921" y="2024"/>
                  </a:lnTo>
                  <a:lnTo>
                    <a:pt x="902" y="2027"/>
                  </a:lnTo>
                  <a:lnTo>
                    <a:pt x="885" y="2024"/>
                  </a:lnTo>
                  <a:lnTo>
                    <a:pt x="868" y="2016"/>
                  </a:lnTo>
                  <a:lnTo>
                    <a:pt x="856" y="2004"/>
                  </a:lnTo>
                  <a:lnTo>
                    <a:pt x="847" y="1988"/>
                  </a:lnTo>
                  <a:lnTo>
                    <a:pt x="845" y="1970"/>
                  </a:lnTo>
                  <a:lnTo>
                    <a:pt x="845" y="1240"/>
                  </a:lnTo>
                  <a:lnTo>
                    <a:pt x="847" y="1221"/>
                  </a:lnTo>
                  <a:lnTo>
                    <a:pt x="856" y="1206"/>
                  </a:lnTo>
                  <a:lnTo>
                    <a:pt x="868" y="1192"/>
                  </a:lnTo>
                  <a:lnTo>
                    <a:pt x="885" y="1185"/>
                  </a:lnTo>
                  <a:lnTo>
                    <a:pt x="902" y="1181"/>
                  </a:lnTo>
                  <a:lnTo>
                    <a:pt x="1880" y="1181"/>
                  </a:lnTo>
                  <a:lnTo>
                    <a:pt x="1899" y="1185"/>
                  </a:lnTo>
                  <a:lnTo>
                    <a:pt x="1914" y="1192"/>
                  </a:lnTo>
                  <a:lnTo>
                    <a:pt x="1927" y="1206"/>
                  </a:lnTo>
                  <a:lnTo>
                    <a:pt x="1935" y="1221"/>
                  </a:lnTo>
                  <a:lnTo>
                    <a:pt x="1939" y="1240"/>
                  </a:lnTo>
                  <a:lnTo>
                    <a:pt x="1939" y="2729"/>
                  </a:lnTo>
                  <a:lnTo>
                    <a:pt x="2544" y="2729"/>
                  </a:lnTo>
                  <a:lnTo>
                    <a:pt x="2544" y="681"/>
                  </a:lnTo>
                  <a:lnTo>
                    <a:pt x="1392" y="123"/>
                  </a:lnTo>
                  <a:lnTo>
                    <a:pt x="239" y="681"/>
                  </a:lnTo>
                  <a:lnTo>
                    <a:pt x="239" y="1939"/>
                  </a:lnTo>
                  <a:lnTo>
                    <a:pt x="236" y="1958"/>
                  </a:lnTo>
                  <a:lnTo>
                    <a:pt x="227" y="1973"/>
                  </a:lnTo>
                  <a:lnTo>
                    <a:pt x="214" y="1986"/>
                  </a:lnTo>
                  <a:lnTo>
                    <a:pt x="199" y="1994"/>
                  </a:lnTo>
                  <a:lnTo>
                    <a:pt x="180" y="1998"/>
                  </a:lnTo>
                  <a:lnTo>
                    <a:pt x="161" y="1994"/>
                  </a:lnTo>
                  <a:lnTo>
                    <a:pt x="146" y="1986"/>
                  </a:lnTo>
                  <a:lnTo>
                    <a:pt x="132" y="1973"/>
                  </a:lnTo>
                  <a:lnTo>
                    <a:pt x="125" y="1958"/>
                  </a:lnTo>
                  <a:lnTo>
                    <a:pt x="121" y="1939"/>
                  </a:lnTo>
                  <a:lnTo>
                    <a:pt x="121" y="738"/>
                  </a:lnTo>
                  <a:lnTo>
                    <a:pt x="85" y="755"/>
                  </a:lnTo>
                  <a:lnTo>
                    <a:pt x="72" y="760"/>
                  </a:lnTo>
                  <a:lnTo>
                    <a:pt x="59" y="761"/>
                  </a:lnTo>
                  <a:lnTo>
                    <a:pt x="44" y="759"/>
                  </a:lnTo>
                  <a:lnTo>
                    <a:pt x="28" y="752"/>
                  </a:lnTo>
                  <a:lnTo>
                    <a:pt x="16" y="742"/>
                  </a:lnTo>
                  <a:lnTo>
                    <a:pt x="7" y="728"/>
                  </a:lnTo>
                  <a:lnTo>
                    <a:pt x="1" y="713"/>
                  </a:lnTo>
                  <a:lnTo>
                    <a:pt x="0" y="698"/>
                  </a:lnTo>
                  <a:lnTo>
                    <a:pt x="4" y="684"/>
                  </a:lnTo>
                  <a:lnTo>
                    <a:pt x="10" y="670"/>
                  </a:lnTo>
                  <a:lnTo>
                    <a:pt x="20" y="659"/>
                  </a:lnTo>
                  <a:lnTo>
                    <a:pt x="34" y="650"/>
                  </a:lnTo>
                  <a:lnTo>
                    <a:pt x="1366" y="6"/>
                  </a:lnTo>
                  <a:lnTo>
                    <a:pt x="1383" y="1"/>
                  </a:lnTo>
                  <a:lnTo>
                    <a:pt x="1400" y="1"/>
                  </a:lnTo>
                  <a:lnTo>
                    <a:pt x="1417" y="6"/>
                  </a:lnTo>
                  <a:lnTo>
                    <a:pt x="1939" y="259"/>
                  </a:lnTo>
                  <a:lnTo>
                    <a:pt x="1939" y="59"/>
                  </a:lnTo>
                  <a:lnTo>
                    <a:pt x="1942" y="40"/>
                  </a:lnTo>
                  <a:lnTo>
                    <a:pt x="1950" y="24"/>
                  </a:lnTo>
                  <a:lnTo>
                    <a:pt x="1963" y="11"/>
                  </a:lnTo>
                  <a:lnTo>
                    <a:pt x="1978" y="3"/>
                  </a:lnTo>
                  <a:lnTo>
                    <a:pt x="19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3514514" y="4221163"/>
            <a:ext cx="476250" cy="579437"/>
            <a:chOff x="3556000" y="4221163"/>
            <a:chExt cx="476250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5" name="Freeform 80"/>
            <p:cNvSpPr>
              <a:spLocks/>
            </p:cNvSpPr>
            <p:nvPr/>
          </p:nvSpPr>
          <p:spPr bwMode="auto">
            <a:xfrm>
              <a:off x="3556000" y="4519613"/>
              <a:ext cx="476250" cy="280987"/>
            </a:xfrm>
            <a:custGeom>
              <a:avLst/>
              <a:gdLst>
                <a:gd name="T0" fmla="*/ 714 w 3001"/>
                <a:gd name="T1" fmla="*/ 59 h 1771"/>
                <a:gd name="T2" fmla="*/ 546 w 3001"/>
                <a:gd name="T3" fmla="*/ 165 h 1771"/>
                <a:gd name="T4" fmla="*/ 251 w 3001"/>
                <a:gd name="T5" fmla="*/ 425 h 1771"/>
                <a:gd name="T6" fmla="*/ 120 w 3001"/>
                <a:gd name="T7" fmla="*/ 798 h 1771"/>
                <a:gd name="T8" fmla="*/ 192 w 3001"/>
                <a:gd name="T9" fmla="*/ 1201 h 1771"/>
                <a:gd name="T10" fmla="*/ 445 w 3001"/>
                <a:gd name="T11" fmla="*/ 1507 h 1771"/>
                <a:gd name="T12" fmla="*/ 823 w 3001"/>
                <a:gd name="T13" fmla="*/ 1649 h 1771"/>
                <a:gd name="T14" fmla="*/ 988 w 3001"/>
                <a:gd name="T15" fmla="*/ 1654 h 1771"/>
                <a:gd name="T16" fmla="*/ 1279 w 3001"/>
                <a:gd name="T17" fmla="*/ 1654 h 1771"/>
                <a:gd name="T18" fmla="*/ 1650 w 3001"/>
                <a:gd name="T19" fmla="*/ 1654 h 1771"/>
                <a:gd name="T20" fmla="*/ 1983 w 3001"/>
                <a:gd name="T21" fmla="*/ 1654 h 1771"/>
                <a:gd name="T22" fmla="*/ 2156 w 3001"/>
                <a:gd name="T23" fmla="*/ 1654 h 1771"/>
                <a:gd name="T24" fmla="*/ 2262 w 3001"/>
                <a:gd name="T25" fmla="*/ 1595 h 1771"/>
                <a:gd name="T26" fmla="*/ 2232 w 3001"/>
                <a:gd name="T27" fmla="*/ 1460 h 1771"/>
                <a:gd name="T28" fmla="*/ 1408 w 3001"/>
                <a:gd name="T29" fmla="*/ 1425 h 1771"/>
                <a:gd name="T30" fmla="*/ 1408 w 3001"/>
                <a:gd name="T31" fmla="*/ 1331 h 1771"/>
                <a:gd name="T32" fmla="*/ 2594 w 3001"/>
                <a:gd name="T33" fmla="*/ 1301 h 1771"/>
                <a:gd name="T34" fmla="*/ 2640 w 3001"/>
                <a:gd name="T35" fmla="*/ 1188 h 1771"/>
                <a:gd name="T36" fmla="*/ 2555 w 3001"/>
                <a:gd name="T37" fmla="*/ 1102 h 1771"/>
                <a:gd name="T38" fmla="*/ 1389 w 3001"/>
                <a:gd name="T39" fmla="*/ 1060 h 1771"/>
                <a:gd name="T40" fmla="*/ 1444 w 3001"/>
                <a:gd name="T41" fmla="*/ 982 h 1771"/>
                <a:gd name="T42" fmla="*/ 2873 w 3001"/>
                <a:gd name="T43" fmla="*/ 920 h 1771"/>
                <a:gd name="T44" fmla="*/ 2852 w 3001"/>
                <a:gd name="T45" fmla="*/ 792 h 1771"/>
                <a:gd name="T46" fmla="*/ 1427 w 3001"/>
                <a:gd name="T47" fmla="*/ 756 h 1771"/>
                <a:gd name="T48" fmla="*/ 1399 w 3001"/>
                <a:gd name="T49" fmla="*/ 666 h 1771"/>
                <a:gd name="T50" fmla="*/ 2581 w 3001"/>
                <a:gd name="T51" fmla="*/ 631 h 1771"/>
                <a:gd name="T52" fmla="*/ 2642 w 3001"/>
                <a:gd name="T53" fmla="*/ 506 h 1771"/>
                <a:gd name="T54" fmla="*/ 2532 w 3001"/>
                <a:gd name="T55" fmla="*/ 417 h 1771"/>
                <a:gd name="T56" fmla="*/ 1000 w 3001"/>
                <a:gd name="T57" fmla="*/ 695 h 1771"/>
                <a:gd name="T58" fmla="*/ 716 w 3001"/>
                <a:gd name="T59" fmla="*/ 902 h 1771"/>
                <a:gd name="T60" fmla="*/ 496 w 3001"/>
                <a:gd name="T61" fmla="*/ 919 h 1771"/>
                <a:gd name="T62" fmla="*/ 496 w 3001"/>
                <a:gd name="T63" fmla="*/ 825 h 1771"/>
                <a:gd name="T64" fmla="*/ 688 w 3001"/>
                <a:gd name="T65" fmla="*/ 788 h 1771"/>
                <a:gd name="T66" fmla="*/ 921 w 3001"/>
                <a:gd name="T67" fmla="*/ 603 h 1771"/>
                <a:gd name="T68" fmla="*/ 998 w 3001"/>
                <a:gd name="T69" fmla="*/ 341 h 1771"/>
                <a:gd name="T70" fmla="*/ 1780 w 3001"/>
                <a:gd name="T71" fmla="*/ 298 h 1771"/>
                <a:gd name="T72" fmla="*/ 1866 w 3001"/>
                <a:gd name="T73" fmla="*/ 189 h 1771"/>
                <a:gd name="T74" fmla="*/ 1845 w 3001"/>
                <a:gd name="T75" fmla="*/ 90 h 1771"/>
                <a:gd name="T76" fmla="*/ 1917 w 3001"/>
                <a:gd name="T77" fmla="*/ 49 h 1771"/>
                <a:gd name="T78" fmla="*/ 1982 w 3001"/>
                <a:gd name="T79" fmla="*/ 161 h 1771"/>
                <a:gd name="T80" fmla="*/ 2571 w 3001"/>
                <a:gd name="T81" fmla="*/ 304 h 1771"/>
                <a:gd name="T82" fmla="*/ 2737 w 3001"/>
                <a:gd name="T83" fmla="*/ 426 h 1771"/>
                <a:gd name="T84" fmla="*/ 2733 w 3001"/>
                <a:gd name="T85" fmla="*/ 642 h 1771"/>
                <a:gd name="T86" fmla="*/ 2936 w 3001"/>
                <a:gd name="T87" fmla="*/ 710 h 1771"/>
                <a:gd name="T88" fmla="*/ 2998 w 3001"/>
                <a:gd name="T89" fmla="*/ 909 h 1771"/>
                <a:gd name="T90" fmla="*/ 2878 w 3001"/>
                <a:gd name="T91" fmla="*/ 1074 h 1771"/>
                <a:gd name="T92" fmla="*/ 2752 w 3001"/>
                <a:gd name="T93" fmla="*/ 1153 h 1771"/>
                <a:gd name="T94" fmla="*/ 2716 w 3001"/>
                <a:gd name="T95" fmla="*/ 1344 h 1771"/>
                <a:gd name="T96" fmla="*/ 2530 w 3001"/>
                <a:gd name="T97" fmla="*/ 1436 h 1771"/>
                <a:gd name="T98" fmla="*/ 2378 w 3001"/>
                <a:gd name="T99" fmla="*/ 1619 h 1771"/>
                <a:gd name="T100" fmla="*/ 2234 w 3001"/>
                <a:gd name="T101" fmla="*/ 1760 h 1771"/>
                <a:gd name="T102" fmla="*/ 683 w 3001"/>
                <a:gd name="T103" fmla="*/ 1746 h 1771"/>
                <a:gd name="T104" fmla="*/ 316 w 3001"/>
                <a:gd name="T105" fmla="*/ 1555 h 1771"/>
                <a:gd name="T106" fmla="*/ 68 w 3001"/>
                <a:gd name="T107" fmla="*/ 1212 h 1771"/>
                <a:gd name="T108" fmla="*/ 3 w 3001"/>
                <a:gd name="T109" fmla="*/ 793 h 1771"/>
                <a:gd name="T110" fmla="*/ 139 w 3001"/>
                <a:gd name="T111" fmla="*/ 386 h 1771"/>
                <a:gd name="T112" fmla="*/ 444 w 3001"/>
                <a:gd name="T113" fmla="*/ 90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01" h="1771">
                  <a:moveTo>
                    <a:pt x="656" y="0"/>
                  </a:moveTo>
                  <a:lnTo>
                    <a:pt x="674" y="4"/>
                  </a:lnTo>
                  <a:lnTo>
                    <a:pt x="690" y="11"/>
                  </a:lnTo>
                  <a:lnTo>
                    <a:pt x="703" y="25"/>
                  </a:lnTo>
                  <a:lnTo>
                    <a:pt x="712" y="41"/>
                  </a:lnTo>
                  <a:lnTo>
                    <a:pt x="714" y="59"/>
                  </a:lnTo>
                  <a:lnTo>
                    <a:pt x="710" y="78"/>
                  </a:lnTo>
                  <a:lnTo>
                    <a:pt x="703" y="93"/>
                  </a:lnTo>
                  <a:lnTo>
                    <a:pt x="689" y="105"/>
                  </a:lnTo>
                  <a:lnTo>
                    <a:pt x="673" y="114"/>
                  </a:lnTo>
                  <a:lnTo>
                    <a:pt x="607" y="137"/>
                  </a:lnTo>
                  <a:lnTo>
                    <a:pt x="546" y="165"/>
                  </a:lnTo>
                  <a:lnTo>
                    <a:pt x="487" y="198"/>
                  </a:lnTo>
                  <a:lnTo>
                    <a:pt x="432" y="236"/>
                  </a:lnTo>
                  <a:lnTo>
                    <a:pt x="381" y="278"/>
                  </a:lnTo>
                  <a:lnTo>
                    <a:pt x="333" y="323"/>
                  </a:lnTo>
                  <a:lnTo>
                    <a:pt x="290" y="373"/>
                  </a:lnTo>
                  <a:lnTo>
                    <a:pt x="251" y="425"/>
                  </a:lnTo>
                  <a:lnTo>
                    <a:pt x="216" y="481"/>
                  </a:lnTo>
                  <a:lnTo>
                    <a:pt x="188" y="540"/>
                  </a:lnTo>
                  <a:lnTo>
                    <a:pt x="162" y="601"/>
                  </a:lnTo>
                  <a:lnTo>
                    <a:pt x="143" y="665"/>
                  </a:lnTo>
                  <a:lnTo>
                    <a:pt x="129" y="730"/>
                  </a:lnTo>
                  <a:lnTo>
                    <a:pt x="120" y="798"/>
                  </a:lnTo>
                  <a:lnTo>
                    <a:pt x="116" y="866"/>
                  </a:lnTo>
                  <a:lnTo>
                    <a:pt x="120" y="938"/>
                  </a:lnTo>
                  <a:lnTo>
                    <a:pt x="130" y="1007"/>
                  </a:lnTo>
                  <a:lnTo>
                    <a:pt x="144" y="1074"/>
                  </a:lnTo>
                  <a:lnTo>
                    <a:pt x="165" y="1139"/>
                  </a:lnTo>
                  <a:lnTo>
                    <a:pt x="192" y="1201"/>
                  </a:lnTo>
                  <a:lnTo>
                    <a:pt x="223" y="1261"/>
                  </a:lnTo>
                  <a:lnTo>
                    <a:pt x="259" y="1318"/>
                  </a:lnTo>
                  <a:lnTo>
                    <a:pt x="300" y="1371"/>
                  </a:lnTo>
                  <a:lnTo>
                    <a:pt x="344" y="1419"/>
                  </a:lnTo>
                  <a:lnTo>
                    <a:pt x="393" y="1465"/>
                  </a:lnTo>
                  <a:lnTo>
                    <a:pt x="445" y="1507"/>
                  </a:lnTo>
                  <a:lnTo>
                    <a:pt x="502" y="1543"/>
                  </a:lnTo>
                  <a:lnTo>
                    <a:pt x="561" y="1575"/>
                  </a:lnTo>
                  <a:lnTo>
                    <a:pt x="622" y="1602"/>
                  </a:lnTo>
                  <a:lnTo>
                    <a:pt x="687" y="1624"/>
                  </a:lnTo>
                  <a:lnTo>
                    <a:pt x="754" y="1639"/>
                  </a:lnTo>
                  <a:lnTo>
                    <a:pt x="823" y="1649"/>
                  </a:lnTo>
                  <a:lnTo>
                    <a:pt x="894" y="1654"/>
                  </a:lnTo>
                  <a:lnTo>
                    <a:pt x="898" y="1654"/>
                  </a:lnTo>
                  <a:lnTo>
                    <a:pt x="910" y="1654"/>
                  </a:lnTo>
                  <a:lnTo>
                    <a:pt x="929" y="1654"/>
                  </a:lnTo>
                  <a:lnTo>
                    <a:pt x="956" y="1654"/>
                  </a:lnTo>
                  <a:lnTo>
                    <a:pt x="988" y="1654"/>
                  </a:lnTo>
                  <a:lnTo>
                    <a:pt x="1026" y="1654"/>
                  </a:lnTo>
                  <a:lnTo>
                    <a:pt x="1068" y="1654"/>
                  </a:lnTo>
                  <a:lnTo>
                    <a:pt x="1116" y="1654"/>
                  </a:lnTo>
                  <a:lnTo>
                    <a:pt x="1167" y="1654"/>
                  </a:lnTo>
                  <a:lnTo>
                    <a:pt x="1221" y="1654"/>
                  </a:lnTo>
                  <a:lnTo>
                    <a:pt x="1279" y="1654"/>
                  </a:lnTo>
                  <a:lnTo>
                    <a:pt x="1338" y="1654"/>
                  </a:lnTo>
                  <a:lnTo>
                    <a:pt x="1400" y="1654"/>
                  </a:lnTo>
                  <a:lnTo>
                    <a:pt x="1462" y="1654"/>
                  </a:lnTo>
                  <a:lnTo>
                    <a:pt x="1524" y="1654"/>
                  </a:lnTo>
                  <a:lnTo>
                    <a:pt x="1588" y="1654"/>
                  </a:lnTo>
                  <a:lnTo>
                    <a:pt x="1650" y="1654"/>
                  </a:lnTo>
                  <a:lnTo>
                    <a:pt x="1712" y="1654"/>
                  </a:lnTo>
                  <a:lnTo>
                    <a:pt x="1771" y="1654"/>
                  </a:lnTo>
                  <a:lnTo>
                    <a:pt x="1829" y="1654"/>
                  </a:lnTo>
                  <a:lnTo>
                    <a:pt x="1884" y="1654"/>
                  </a:lnTo>
                  <a:lnTo>
                    <a:pt x="1935" y="1654"/>
                  </a:lnTo>
                  <a:lnTo>
                    <a:pt x="1983" y="1654"/>
                  </a:lnTo>
                  <a:lnTo>
                    <a:pt x="2026" y="1654"/>
                  </a:lnTo>
                  <a:lnTo>
                    <a:pt x="2064" y="1654"/>
                  </a:lnTo>
                  <a:lnTo>
                    <a:pt x="2097" y="1654"/>
                  </a:lnTo>
                  <a:lnTo>
                    <a:pt x="2124" y="1654"/>
                  </a:lnTo>
                  <a:lnTo>
                    <a:pt x="2144" y="1654"/>
                  </a:lnTo>
                  <a:lnTo>
                    <a:pt x="2156" y="1654"/>
                  </a:lnTo>
                  <a:lnTo>
                    <a:pt x="2162" y="1654"/>
                  </a:lnTo>
                  <a:lnTo>
                    <a:pt x="2187" y="1652"/>
                  </a:lnTo>
                  <a:lnTo>
                    <a:pt x="2210" y="1643"/>
                  </a:lnTo>
                  <a:lnTo>
                    <a:pt x="2232" y="1631"/>
                  </a:lnTo>
                  <a:lnTo>
                    <a:pt x="2248" y="1614"/>
                  </a:lnTo>
                  <a:lnTo>
                    <a:pt x="2262" y="1595"/>
                  </a:lnTo>
                  <a:lnTo>
                    <a:pt x="2270" y="1572"/>
                  </a:lnTo>
                  <a:lnTo>
                    <a:pt x="2273" y="1548"/>
                  </a:lnTo>
                  <a:lnTo>
                    <a:pt x="2270" y="1522"/>
                  </a:lnTo>
                  <a:lnTo>
                    <a:pt x="2262" y="1499"/>
                  </a:lnTo>
                  <a:lnTo>
                    <a:pt x="2248" y="1478"/>
                  </a:lnTo>
                  <a:lnTo>
                    <a:pt x="2232" y="1460"/>
                  </a:lnTo>
                  <a:lnTo>
                    <a:pt x="2210" y="1447"/>
                  </a:lnTo>
                  <a:lnTo>
                    <a:pt x="2187" y="1439"/>
                  </a:lnTo>
                  <a:lnTo>
                    <a:pt x="2162" y="1436"/>
                  </a:lnTo>
                  <a:lnTo>
                    <a:pt x="1443" y="1436"/>
                  </a:lnTo>
                  <a:lnTo>
                    <a:pt x="1424" y="1433"/>
                  </a:lnTo>
                  <a:lnTo>
                    <a:pt x="1408" y="1425"/>
                  </a:lnTo>
                  <a:lnTo>
                    <a:pt x="1396" y="1412"/>
                  </a:lnTo>
                  <a:lnTo>
                    <a:pt x="1388" y="1396"/>
                  </a:lnTo>
                  <a:lnTo>
                    <a:pt x="1384" y="1377"/>
                  </a:lnTo>
                  <a:lnTo>
                    <a:pt x="1388" y="1360"/>
                  </a:lnTo>
                  <a:lnTo>
                    <a:pt x="1396" y="1343"/>
                  </a:lnTo>
                  <a:lnTo>
                    <a:pt x="1408" y="1331"/>
                  </a:lnTo>
                  <a:lnTo>
                    <a:pt x="1424" y="1322"/>
                  </a:lnTo>
                  <a:lnTo>
                    <a:pt x="1443" y="1320"/>
                  </a:lnTo>
                  <a:lnTo>
                    <a:pt x="2532" y="1320"/>
                  </a:lnTo>
                  <a:lnTo>
                    <a:pt x="2555" y="1318"/>
                  </a:lnTo>
                  <a:lnTo>
                    <a:pt x="2575" y="1311"/>
                  </a:lnTo>
                  <a:lnTo>
                    <a:pt x="2594" y="1301"/>
                  </a:lnTo>
                  <a:lnTo>
                    <a:pt x="2610" y="1288"/>
                  </a:lnTo>
                  <a:lnTo>
                    <a:pt x="2624" y="1271"/>
                  </a:lnTo>
                  <a:lnTo>
                    <a:pt x="2635" y="1252"/>
                  </a:lnTo>
                  <a:lnTo>
                    <a:pt x="2640" y="1231"/>
                  </a:lnTo>
                  <a:lnTo>
                    <a:pt x="2642" y="1210"/>
                  </a:lnTo>
                  <a:lnTo>
                    <a:pt x="2640" y="1188"/>
                  </a:lnTo>
                  <a:lnTo>
                    <a:pt x="2635" y="1168"/>
                  </a:lnTo>
                  <a:lnTo>
                    <a:pt x="2625" y="1148"/>
                  </a:lnTo>
                  <a:lnTo>
                    <a:pt x="2610" y="1132"/>
                  </a:lnTo>
                  <a:lnTo>
                    <a:pt x="2594" y="1118"/>
                  </a:lnTo>
                  <a:lnTo>
                    <a:pt x="2575" y="1107"/>
                  </a:lnTo>
                  <a:lnTo>
                    <a:pt x="2555" y="1102"/>
                  </a:lnTo>
                  <a:lnTo>
                    <a:pt x="2532" y="1100"/>
                  </a:lnTo>
                  <a:lnTo>
                    <a:pt x="1444" y="1100"/>
                  </a:lnTo>
                  <a:lnTo>
                    <a:pt x="1426" y="1096"/>
                  </a:lnTo>
                  <a:lnTo>
                    <a:pt x="1410" y="1089"/>
                  </a:lnTo>
                  <a:lnTo>
                    <a:pt x="1397" y="1075"/>
                  </a:lnTo>
                  <a:lnTo>
                    <a:pt x="1389" y="1060"/>
                  </a:lnTo>
                  <a:lnTo>
                    <a:pt x="1386" y="1041"/>
                  </a:lnTo>
                  <a:lnTo>
                    <a:pt x="1389" y="1022"/>
                  </a:lnTo>
                  <a:lnTo>
                    <a:pt x="1397" y="1007"/>
                  </a:lnTo>
                  <a:lnTo>
                    <a:pt x="1410" y="995"/>
                  </a:lnTo>
                  <a:lnTo>
                    <a:pt x="1426" y="986"/>
                  </a:lnTo>
                  <a:lnTo>
                    <a:pt x="1444" y="982"/>
                  </a:lnTo>
                  <a:lnTo>
                    <a:pt x="2772" y="982"/>
                  </a:lnTo>
                  <a:lnTo>
                    <a:pt x="2798" y="980"/>
                  </a:lnTo>
                  <a:lnTo>
                    <a:pt x="2821" y="971"/>
                  </a:lnTo>
                  <a:lnTo>
                    <a:pt x="2842" y="958"/>
                  </a:lnTo>
                  <a:lnTo>
                    <a:pt x="2860" y="941"/>
                  </a:lnTo>
                  <a:lnTo>
                    <a:pt x="2873" y="920"/>
                  </a:lnTo>
                  <a:lnTo>
                    <a:pt x="2881" y="897"/>
                  </a:lnTo>
                  <a:lnTo>
                    <a:pt x="2884" y="872"/>
                  </a:lnTo>
                  <a:lnTo>
                    <a:pt x="2882" y="850"/>
                  </a:lnTo>
                  <a:lnTo>
                    <a:pt x="2876" y="829"/>
                  </a:lnTo>
                  <a:lnTo>
                    <a:pt x="2866" y="810"/>
                  </a:lnTo>
                  <a:lnTo>
                    <a:pt x="2852" y="792"/>
                  </a:lnTo>
                  <a:lnTo>
                    <a:pt x="2834" y="778"/>
                  </a:lnTo>
                  <a:lnTo>
                    <a:pt x="2816" y="767"/>
                  </a:lnTo>
                  <a:lnTo>
                    <a:pt x="2794" y="761"/>
                  </a:lnTo>
                  <a:lnTo>
                    <a:pt x="2773" y="759"/>
                  </a:lnTo>
                  <a:lnTo>
                    <a:pt x="1445" y="759"/>
                  </a:lnTo>
                  <a:lnTo>
                    <a:pt x="1427" y="756"/>
                  </a:lnTo>
                  <a:lnTo>
                    <a:pt x="1411" y="747"/>
                  </a:lnTo>
                  <a:lnTo>
                    <a:pt x="1399" y="735"/>
                  </a:lnTo>
                  <a:lnTo>
                    <a:pt x="1390" y="719"/>
                  </a:lnTo>
                  <a:lnTo>
                    <a:pt x="1387" y="700"/>
                  </a:lnTo>
                  <a:lnTo>
                    <a:pt x="1390" y="682"/>
                  </a:lnTo>
                  <a:lnTo>
                    <a:pt x="1399" y="666"/>
                  </a:lnTo>
                  <a:lnTo>
                    <a:pt x="1411" y="653"/>
                  </a:lnTo>
                  <a:lnTo>
                    <a:pt x="1427" y="645"/>
                  </a:lnTo>
                  <a:lnTo>
                    <a:pt x="1445" y="642"/>
                  </a:lnTo>
                  <a:lnTo>
                    <a:pt x="2532" y="642"/>
                  </a:lnTo>
                  <a:lnTo>
                    <a:pt x="2558" y="640"/>
                  </a:lnTo>
                  <a:lnTo>
                    <a:pt x="2581" y="631"/>
                  </a:lnTo>
                  <a:lnTo>
                    <a:pt x="2602" y="617"/>
                  </a:lnTo>
                  <a:lnTo>
                    <a:pt x="2620" y="601"/>
                  </a:lnTo>
                  <a:lnTo>
                    <a:pt x="2634" y="580"/>
                  </a:lnTo>
                  <a:lnTo>
                    <a:pt x="2642" y="558"/>
                  </a:lnTo>
                  <a:lnTo>
                    <a:pt x="2646" y="532"/>
                  </a:lnTo>
                  <a:lnTo>
                    <a:pt x="2642" y="506"/>
                  </a:lnTo>
                  <a:lnTo>
                    <a:pt x="2634" y="482"/>
                  </a:lnTo>
                  <a:lnTo>
                    <a:pt x="2620" y="461"/>
                  </a:lnTo>
                  <a:lnTo>
                    <a:pt x="2602" y="443"/>
                  </a:lnTo>
                  <a:lnTo>
                    <a:pt x="2581" y="429"/>
                  </a:lnTo>
                  <a:lnTo>
                    <a:pt x="2558" y="421"/>
                  </a:lnTo>
                  <a:lnTo>
                    <a:pt x="2532" y="417"/>
                  </a:lnTo>
                  <a:lnTo>
                    <a:pt x="1108" y="417"/>
                  </a:lnTo>
                  <a:lnTo>
                    <a:pt x="1099" y="478"/>
                  </a:lnTo>
                  <a:lnTo>
                    <a:pt x="1082" y="537"/>
                  </a:lnTo>
                  <a:lnTo>
                    <a:pt x="1060" y="592"/>
                  </a:lnTo>
                  <a:lnTo>
                    <a:pt x="1034" y="645"/>
                  </a:lnTo>
                  <a:lnTo>
                    <a:pt x="1000" y="695"/>
                  </a:lnTo>
                  <a:lnTo>
                    <a:pt x="963" y="740"/>
                  </a:lnTo>
                  <a:lnTo>
                    <a:pt x="921" y="782"/>
                  </a:lnTo>
                  <a:lnTo>
                    <a:pt x="875" y="820"/>
                  </a:lnTo>
                  <a:lnTo>
                    <a:pt x="825" y="852"/>
                  </a:lnTo>
                  <a:lnTo>
                    <a:pt x="773" y="880"/>
                  </a:lnTo>
                  <a:lnTo>
                    <a:pt x="716" y="902"/>
                  </a:lnTo>
                  <a:lnTo>
                    <a:pt x="657" y="917"/>
                  </a:lnTo>
                  <a:lnTo>
                    <a:pt x="596" y="927"/>
                  </a:lnTo>
                  <a:lnTo>
                    <a:pt x="533" y="930"/>
                  </a:lnTo>
                  <a:lnTo>
                    <a:pt x="531" y="930"/>
                  </a:lnTo>
                  <a:lnTo>
                    <a:pt x="512" y="928"/>
                  </a:lnTo>
                  <a:lnTo>
                    <a:pt x="496" y="919"/>
                  </a:lnTo>
                  <a:lnTo>
                    <a:pt x="484" y="907"/>
                  </a:lnTo>
                  <a:lnTo>
                    <a:pt x="475" y="891"/>
                  </a:lnTo>
                  <a:lnTo>
                    <a:pt x="473" y="872"/>
                  </a:lnTo>
                  <a:lnTo>
                    <a:pt x="475" y="854"/>
                  </a:lnTo>
                  <a:lnTo>
                    <a:pt x="484" y="837"/>
                  </a:lnTo>
                  <a:lnTo>
                    <a:pt x="496" y="825"/>
                  </a:lnTo>
                  <a:lnTo>
                    <a:pt x="513" y="818"/>
                  </a:lnTo>
                  <a:lnTo>
                    <a:pt x="531" y="814"/>
                  </a:lnTo>
                  <a:lnTo>
                    <a:pt x="533" y="814"/>
                  </a:lnTo>
                  <a:lnTo>
                    <a:pt x="586" y="811"/>
                  </a:lnTo>
                  <a:lnTo>
                    <a:pt x="638" y="802"/>
                  </a:lnTo>
                  <a:lnTo>
                    <a:pt x="688" y="788"/>
                  </a:lnTo>
                  <a:lnTo>
                    <a:pt x="735" y="768"/>
                  </a:lnTo>
                  <a:lnTo>
                    <a:pt x="779" y="743"/>
                  </a:lnTo>
                  <a:lnTo>
                    <a:pt x="820" y="715"/>
                  </a:lnTo>
                  <a:lnTo>
                    <a:pt x="858" y="680"/>
                  </a:lnTo>
                  <a:lnTo>
                    <a:pt x="893" y="644"/>
                  </a:lnTo>
                  <a:lnTo>
                    <a:pt x="921" y="603"/>
                  </a:lnTo>
                  <a:lnTo>
                    <a:pt x="947" y="559"/>
                  </a:lnTo>
                  <a:lnTo>
                    <a:pt x="967" y="512"/>
                  </a:lnTo>
                  <a:lnTo>
                    <a:pt x="982" y="464"/>
                  </a:lnTo>
                  <a:lnTo>
                    <a:pt x="991" y="412"/>
                  </a:lnTo>
                  <a:lnTo>
                    <a:pt x="995" y="359"/>
                  </a:lnTo>
                  <a:lnTo>
                    <a:pt x="998" y="341"/>
                  </a:lnTo>
                  <a:lnTo>
                    <a:pt x="1006" y="324"/>
                  </a:lnTo>
                  <a:lnTo>
                    <a:pt x="1018" y="312"/>
                  </a:lnTo>
                  <a:lnTo>
                    <a:pt x="1035" y="303"/>
                  </a:lnTo>
                  <a:lnTo>
                    <a:pt x="1054" y="301"/>
                  </a:lnTo>
                  <a:lnTo>
                    <a:pt x="1754" y="301"/>
                  </a:lnTo>
                  <a:lnTo>
                    <a:pt x="1780" y="298"/>
                  </a:lnTo>
                  <a:lnTo>
                    <a:pt x="1803" y="290"/>
                  </a:lnTo>
                  <a:lnTo>
                    <a:pt x="1824" y="277"/>
                  </a:lnTo>
                  <a:lnTo>
                    <a:pt x="1842" y="259"/>
                  </a:lnTo>
                  <a:lnTo>
                    <a:pt x="1855" y="239"/>
                  </a:lnTo>
                  <a:lnTo>
                    <a:pt x="1863" y="215"/>
                  </a:lnTo>
                  <a:lnTo>
                    <a:pt x="1866" y="189"/>
                  </a:lnTo>
                  <a:lnTo>
                    <a:pt x="1864" y="171"/>
                  </a:lnTo>
                  <a:lnTo>
                    <a:pt x="1860" y="152"/>
                  </a:lnTo>
                  <a:lnTo>
                    <a:pt x="1851" y="134"/>
                  </a:lnTo>
                  <a:lnTo>
                    <a:pt x="1845" y="120"/>
                  </a:lnTo>
                  <a:lnTo>
                    <a:pt x="1843" y="104"/>
                  </a:lnTo>
                  <a:lnTo>
                    <a:pt x="1845" y="90"/>
                  </a:lnTo>
                  <a:lnTo>
                    <a:pt x="1851" y="75"/>
                  </a:lnTo>
                  <a:lnTo>
                    <a:pt x="1860" y="64"/>
                  </a:lnTo>
                  <a:lnTo>
                    <a:pt x="1873" y="54"/>
                  </a:lnTo>
                  <a:lnTo>
                    <a:pt x="1887" y="49"/>
                  </a:lnTo>
                  <a:lnTo>
                    <a:pt x="1902" y="47"/>
                  </a:lnTo>
                  <a:lnTo>
                    <a:pt x="1917" y="49"/>
                  </a:lnTo>
                  <a:lnTo>
                    <a:pt x="1931" y="54"/>
                  </a:lnTo>
                  <a:lnTo>
                    <a:pt x="1943" y="63"/>
                  </a:lnTo>
                  <a:lnTo>
                    <a:pt x="1953" y="75"/>
                  </a:lnTo>
                  <a:lnTo>
                    <a:pt x="1966" y="102"/>
                  </a:lnTo>
                  <a:lnTo>
                    <a:pt x="1975" y="131"/>
                  </a:lnTo>
                  <a:lnTo>
                    <a:pt x="1982" y="161"/>
                  </a:lnTo>
                  <a:lnTo>
                    <a:pt x="1983" y="190"/>
                  </a:lnTo>
                  <a:lnTo>
                    <a:pt x="1980" y="229"/>
                  </a:lnTo>
                  <a:lnTo>
                    <a:pt x="1970" y="267"/>
                  </a:lnTo>
                  <a:lnTo>
                    <a:pt x="1954" y="301"/>
                  </a:lnTo>
                  <a:lnTo>
                    <a:pt x="2535" y="301"/>
                  </a:lnTo>
                  <a:lnTo>
                    <a:pt x="2571" y="304"/>
                  </a:lnTo>
                  <a:lnTo>
                    <a:pt x="2607" y="313"/>
                  </a:lnTo>
                  <a:lnTo>
                    <a:pt x="2639" y="326"/>
                  </a:lnTo>
                  <a:lnTo>
                    <a:pt x="2669" y="346"/>
                  </a:lnTo>
                  <a:lnTo>
                    <a:pt x="2696" y="370"/>
                  </a:lnTo>
                  <a:lnTo>
                    <a:pt x="2719" y="396"/>
                  </a:lnTo>
                  <a:lnTo>
                    <a:pt x="2737" y="426"/>
                  </a:lnTo>
                  <a:lnTo>
                    <a:pt x="2751" y="459"/>
                  </a:lnTo>
                  <a:lnTo>
                    <a:pt x="2760" y="495"/>
                  </a:lnTo>
                  <a:lnTo>
                    <a:pt x="2762" y="532"/>
                  </a:lnTo>
                  <a:lnTo>
                    <a:pt x="2759" y="571"/>
                  </a:lnTo>
                  <a:lnTo>
                    <a:pt x="2749" y="609"/>
                  </a:lnTo>
                  <a:lnTo>
                    <a:pt x="2733" y="642"/>
                  </a:lnTo>
                  <a:lnTo>
                    <a:pt x="2773" y="642"/>
                  </a:lnTo>
                  <a:lnTo>
                    <a:pt x="2810" y="645"/>
                  </a:lnTo>
                  <a:lnTo>
                    <a:pt x="2844" y="654"/>
                  </a:lnTo>
                  <a:lnTo>
                    <a:pt x="2878" y="667"/>
                  </a:lnTo>
                  <a:lnTo>
                    <a:pt x="2908" y="687"/>
                  </a:lnTo>
                  <a:lnTo>
                    <a:pt x="2936" y="710"/>
                  </a:lnTo>
                  <a:lnTo>
                    <a:pt x="2959" y="738"/>
                  </a:lnTo>
                  <a:lnTo>
                    <a:pt x="2977" y="769"/>
                  </a:lnTo>
                  <a:lnTo>
                    <a:pt x="2991" y="802"/>
                  </a:lnTo>
                  <a:lnTo>
                    <a:pt x="2999" y="836"/>
                  </a:lnTo>
                  <a:lnTo>
                    <a:pt x="3001" y="873"/>
                  </a:lnTo>
                  <a:lnTo>
                    <a:pt x="2998" y="909"/>
                  </a:lnTo>
                  <a:lnTo>
                    <a:pt x="2990" y="944"/>
                  </a:lnTo>
                  <a:lnTo>
                    <a:pt x="2975" y="977"/>
                  </a:lnTo>
                  <a:lnTo>
                    <a:pt x="2957" y="1007"/>
                  </a:lnTo>
                  <a:lnTo>
                    <a:pt x="2934" y="1033"/>
                  </a:lnTo>
                  <a:lnTo>
                    <a:pt x="2908" y="1055"/>
                  </a:lnTo>
                  <a:lnTo>
                    <a:pt x="2878" y="1074"/>
                  </a:lnTo>
                  <a:lnTo>
                    <a:pt x="2844" y="1087"/>
                  </a:lnTo>
                  <a:lnTo>
                    <a:pt x="2810" y="1096"/>
                  </a:lnTo>
                  <a:lnTo>
                    <a:pt x="2772" y="1100"/>
                  </a:lnTo>
                  <a:lnTo>
                    <a:pt x="2731" y="1100"/>
                  </a:lnTo>
                  <a:lnTo>
                    <a:pt x="2743" y="1125"/>
                  </a:lnTo>
                  <a:lnTo>
                    <a:pt x="2752" y="1153"/>
                  </a:lnTo>
                  <a:lnTo>
                    <a:pt x="2758" y="1181"/>
                  </a:lnTo>
                  <a:lnTo>
                    <a:pt x="2760" y="1210"/>
                  </a:lnTo>
                  <a:lnTo>
                    <a:pt x="2757" y="1247"/>
                  </a:lnTo>
                  <a:lnTo>
                    <a:pt x="2748" y="1281"/>
                  </a:lnTo>
                  <a:lnTo>
                    <a:pt x="2735" y="1313"/>
                  </a:lnTo>
                  <a:lnTo>
                    <a:pt x="2716" y="1344"/>
                  </a:lnTo>
                  <a:lnTo>
                    <a:pt x="2691" y="1371"/>
                  </a:lnTo>
                  <a:lnTo>
                    <a:pt x="2665" y="1394"/>
                  </a:lnTo>
                  <a:lnTo>
                    <a:pt x="2634" y="1412"/>
                  </a:lnTo>
                  <a:lnTo>
                    <a:pt x="2601" y="1425"/>
                  </a:lnTo>
                  <a:lnTo>
                    <a:pt x="2567" y="1433"/>
                  </a:lnTo>
                  <a:lnTo>
                    <a:pt x="2530" y="1436"/>
                  </a:lnTo>
                  <a:lnTo>
                    <a:pt x="2360" y="1436"/>
                  </a:lnTo>
                  <a:lnTo>
                    <a:pt x="2377" y="1470"/>
                  </a:lnTo>
                  <a:lnTo>
                    <a:pt x="2386" y="1508"/>
                  </a:lnTo>
                  <a:lnTo>
                    <a:pt x="2389" y="1549"/>
                  </a:lnTo>
                  <a:lnTo>
                    <a:pt x="2387" y="1585"/>
                  </a:lnTo>
                  <a:lnTo>
                    <a:pt x="2378" y="1619"/>
                  </a:lnTo>
                  <a:lnTo>
                    <a:pt x="2365" y="1652"/>
                  </a:lnTo>
                  <a:lnTo>
                    <a:pt x="2346" y="1680"/>
                  </a:lnTo>
                  <a:lnTo>
                    <a:pt x="2324" y="1706"/>
                  </a:lnTo>
                  <a:lnTo>
                    <a:pt x="2297" y="1729"/>
                  </a:lnTo>
                  <a:lnTo>
                    <a:pt x="2267" y="1747"/>
                  </a:lnTo>
                  <a:lnTo>
                    <a:pt x="2234" y="1760"/>
                  </a:lnTo>
                  <a:lnTo>
                    <a:pt x="2198" y="1768"/>
                  </a:lnTo>
                  <a:lnTo>
                    <a:pt x="2162" y="1771"/>
                  </a:lnTo>
                  <a:lnTo>
                    <a:pt x="894" y="1771"/>
                  </a:lnTo>
                  <a:lnTo>
                    <a:pt x="822" y="1768"/>
                  </a:lnTo>
                  <a:lnTo>
                    <a:pt x="750" y="1760"/>
                  </a:lnTo>
                  <a:lnTo>
                    <a:pt x="683" y="1746"/>
                  </a:lnTo>
                  <a:lnTo>
                    <a:pt x="616" y="1727"/>
                  </a:lnTo>
                  <a:lnTo>
                    <a:pt x="552" y="1702"/>
                  </a:lnTo>
                  <a:lnTo>
                    <a:pt x="490" y="1673"/>
                  </a:lnTo>
                  <a:lnTo>
                    <a:pt x="430" y="1638"/>
                  </a:lnTo>
                  <a:lnTo>
                    <a:pt x="372" y="1600"/>
                  </a:lnTo>
                  <a:lnTo>
                    <a:pt x="316" y="1555"/>
                  </a:lnTo>
                  <a:lnTo>
                    <a:pt x="264" y="1506"/>
                  </a:lnTo>
                  <a:lnTo>
                    <a:pt x="215" y="1454"/>
                  </a:lnTo>
                  <a:lnTo>
                    <a:pt x="171" y="1397"/>
                  </a:lnTo>
                  <a:lnTo>
                    <a:pt x="132" y="1339"/>
                  </a:lnTo>
                  <a:lnTo>
                    <a:pt x="98" y="1277"/>
                  </a:lnTo>
                  <a:lnTo>
                    <a:pt x="68" y="1212"/>
                  </a:lnTo>
                  <a:lnTo>
                    <a:pt x="44" y="1147"/>
                  </a:lnTo>
                  <a:lnTo>
                    <a:pt x="24" y="1079"/>
                  </a:lnTo>
                  <a:lnTo>
                    <a:pt x="11" y="1010"/>
                  </a:lnTo>
                  <a:lnTo>
                    <a:pt x="3" y="938"/>
                  </a:lnTo>
                  <a:lnTo>
                    <a:pt x="0" y="866"/>
                  </a:lnTo>
                  <a:lnTo>
                    <a:pt x="3" y="793"/>
                  </a:lnTo>
                  <a:lnTo>
                    <a:pt x="11" y="721"/>
                  </a:lnTo>
                  <a:lnTo>
                    <a:pt x="25" y="651"/>
                  </a:lnTo>
                  <a:lnTo>
                    <a:pt x="45" y="581"/>
                  </a:lnTo>
                  <a:lnTo>
                    <a:pt x="71" y="513"/>
                  </a:lnTo>
                  <a:lnTo>
                    <a:pt x="102" y="448"/>
                  </a:lnTo>
                  <a:lnTo>
                    <a:pt x="139" y="386"/>
                  </a:lnTo>
                  <a:lnTo>
                    <a:pt x="181" y="325"/>
                  </a:lnTo>
                  <a:lnTo>
                    <a:pt x="225" y="270"/>
                  </a:lnTo>
                  <a:lnTo>
                    <a:pt x="274" y="219"/>
                  </a:lnTo>
                  <a:lnTo>
                    <a:pt x="327" y="172"/>
                  </a:lnTo>
                  <a:lnTo>
                    <a:pt x="384" y="129"/>
                  </a:lnTo>
                  <a:lnTo>
                    <a:pt x="444" y="90"/>
                  </a:lnTo>
                  <a:lnTo>
                    <a:pt x="506" y="56"/>
                  </a:lnTo>
                  <a:lnTo>
                    <a:pt x="571" y="27"/>
                  </a:lnTo>
                  <a:lnTo>
                    <a:pt x="638" y="2"/>
                  </a:lnTo>
                  <a:lnTo>
                    <a:pt x="6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81"/>
            <p:cNvSpPr>
              <a:spLocks noEditPoints="1"/>
            </p:cNvSpPr>
            <p:nvPr/>
          </p:nvSpPr>
          <p:spPr bwMode="auto">
            <a:xfrm>
              <a:off x="3556000" y="4221163"/>
              <a:ext cx="476250" cy="287337"/>
            </a:xfrm>
            <a:custGeom>
              <a:avLst/>
              <a:gdLst>
                <a:gd name="T0" fmla="*/ 1146 w 3001"/>
                <a:gd name="T1" fmla="*/ 179 h 1808"/>
                <a:gd name="T2" fmla="*/ 1177 w 3001"/>
                <a:gd name="T3" fmla="*/ 314 h 1808"/>
                <a:gd name="T4" fmla="*/ 1983 w 3001"/>
                <a:gd name="T5" fmla="*/ 351 h 1808"/>
                <a:gd name="T6" fmla="*/ 1983 w 3001"/>
                <a:gd name="T7" fmla="*/ 445 h 1808"/>
                <a:gd name="T8" fmla="*/ 397 w 3001"/>
                <a:gd name="T9" fmla="*/ 481 h 1808"/>
                <a:gd name="T10" fmla="*/ 367 w 3001"/>
                <a:gd name="T11" fmla="*/ 618 h 1808"/>
                <a:gd name="T12" fmla="*/ 1555 w 3001"/>
                <a:gd name="T13" fmla="*/ 680 h 1808"/>
                <a:gd name="T14" fmla="*/ 1611 w 3001"/>
                <a:gd name="T15" fmla="*/ 757 h 1808"/>
                <a:gd name="T16" fmla="*/ 206 w 3001"/>
                <a:gd name="T17" fmla="*/ 800 h 1808"/>
                <a:gd name="T18" fmla="*/ 119 w 3001"/>
                <a:gd name="T19" fmla="*/ 888 h 1808"/>
                <a:gd name="T20" fmla="*/ 180 w 3001"/>
                <a:gd name="T21" fmla="*/ 1010 h 1808"/>
                <a:gd name="T22" fmla="*/ 1604 w 3001"/>
                <a:gd name="T23" fmla="*/ 1045 h 1808"/>
                <a:gd name="T24" fmla="*/ 1575 w 3001"/>
                <a:gd name="T25" fmla="*/ 1135 h 1808"/>
                <a:gd name="T26" fmla="*/ 391 w 3001"/>
                <a:gd name="T27" fmla="*/ 1170 h 1808"/>
                <a:gd name="T28" fmla="*/ 370 w 3001"/>
                <a:gd name="T29" fmla="*/ 1297 h 1808"/>
                <a:gd name="T30" fmla="*/ 1559 w 3001"/>
                <a:gd name="T31" fmla="*/ 1357 h 1808"/>
                <a:gd name="T32" fmla="*/ 1614 w 3001"/>
                <a:gd name="T33" fmla="*/ 1435 h 1808"/>
                <a:gd name="T34" fmla="*/ 814 w 3001"/>
                <a:gd name="T35" fmla="*/ 1478 h 1808"/>
                <a:gd name="T36" fmla="*/ 728 w 3001"/>
                <a:gd name="T37" fmla="*/ 1586 h 1808"/>
                <a:gd name="T38" fmla="*/ 814 w 3001"/>
                <a:gd name="T39" fmla="*/ 1689 h 1808"/>
                <a:gd name="T40" fmla="*/ 934 w 3001"/>
                <a:gd name="T41" fmla="*/ 1692 h 1808"/>
                <a:gd name="T42" fmla="*/ 1226 w 3001"/>
                <a:gd name="T43" fmla="*/ 1692 h 1808"/>
                <a:gd name="T44" fmla="*/ 1598 w 3001"/>
                <a:gd name="T45" fmla="*/ 1692 h 1808"/>
                <a:gd name="T46" fmla="*/ 1928 w 3001"/>
                <a:gd name="T47" fmla="*/ 1692 h 1808"/>
                <a:gd name="T48" fmla="*/ 2097 w 3001"/>
                <a:gd name="T49" fmla="*/ 1692 h 1808"/>
                <a:gd name="T50" fmla="*/ 2495 w 3001"/>
                <a:gd name="T51" fmla="*/ 1585 h 1808"/>
                <a:gd name="T52" fmla="*/ 2777 w 3001"/>
                <a:gd name="T53" fmla="*/ 1302 h 1808"/>
                <a:gd name="T54" fmla="*/ 2884 w 3001"/>
                <a:gd name="T55" fmla="*/ 905 h 1808"/>
                <a:gd name="T56" fmla="*/ 2777 w 3001"/>
                <a:gd name="T57" fmla="*/ 508 h 1808"/>
                <a:gd name="T58" fmla="*/ 2492 w 3001"/>
                <a:gd name="T59" fmla="*/ 225 h 1808"/>
                <a:gd name="T60" fmla="*/ 2094 w 3001"/>
                <a:gd name="T61" fmla="*/ 117 h 1808"/>
                <a:gd name="T62" fmla="*/ 2323 w 3001"/>
                <a:gd name="T63" fmla="*/ 30 h 1808"/>
                <a:gd name="T64" fmla="*/ 2709 w 3001"/>
                <a:gd name="T65" fmla="*/ 240 h 1808"/>
                <a:gd name="T66" fmla="*/ 2950 w 3001"/>
                <a:gd name="T67" fmla="*/ 605 h 1808"/>
                <a:gd name="T68" fmla="*/ 2990 w 3001"/>
                <a:gd name="T69" fmla="*/ 1047 h 1808"/>
                <a:gd name="T70" fmla="*/ 2830 w 3001"/>
                <a:gd name="T71" fmla="*/ 1436 h 1808"/>
                <a:gd name="T72" fmla="*/ 2508 w 3001"/>
                <a:gd name="T73" fmla="*/ 1711 h 1808"/>
                <a:gd name="T74" fmla="*/ 2097 w 3001"/>
                <a:gd name="T75" fmla="*/ 1808 h 1808"/>
                <a:gd name="T76" fmla="*/ 1928 w 3001"/>
                <a:gd name="T77" fmla="*/ 1808 h 1808"/>
                <a:gd name="T78" fmla="*/ 1598 w 3001"/>
                <a:gd name="T79" fmla="*/ 1808 h 1808"/>
                <a:gd name="T80" fmla="*/ 1226 w 3001"/>
                <a:gd name="T81" fmla="*/ 1808 h 1808"/>
                <a:gd name="T82" fmla="*/ 935 w 3001"/>
                <a:gd name="T83" fmla="*/ 1808 h 1808"/>
                <a:gd name="T84" fmla="*/ 803 w 3001"/>
                <a:gd name="T85" fmla="*/ 1806 h 1808"/>
                <a:gd name="T86" fmla="*/ 637 w 3001"/>
                <a:gd name="T87" fmla="*/ 1689 h 1808"/>
                <a:gd name="T88" fmla="*/ 641 w 3001"/>
                <a:gd name="T89" fmla="*/ 1474 h 1808"/>
                <a:gd name="T90" fmla="*/ 309 w 3001"/>
                <a:gd name="T91" fmla="*/ 1408 h 1808"/>
                <a:gd name="T92" fmla="*/ 243 w 3001"/>
                <a:gd name="T93" fmla="*/ 1220 h 1808"/>
                <a:gd name="T94" fmla="*/ 156 w 3001"/>
                <a:gd name="T95" fmla="*/ 1126 h 1808"/>
                <a:gd name="T96" fmla="*/ 12 w 3001"/>
                <a:gd name="T97" fmla="*/ 982 h 1808"/>
                <a:gd name="T98" fmla="*/ 42 w 3001"/>
                <a:gd name="T99" fmla="*/ 776 h 1808"/>
                <a:gd name="T100" fmla="*/ 227 w 3001"/>
                <a:gd name="T101" fmla="*/ 680 h 1808"/>
                <a:gd name="T102" fmla="*/ 250 w 3001"/>
                <a:gd name="T103" fmla="*/ 498 h 1808"/>
                <a:gd name="T104" fmla="*/ 394 w 3001"/>
                <a:gd name="T105" fmla="*/ 352 h 1808"/>
                <a:gd name="T106" fmla="*/ 1018 w 3001"/>
                <a:gd name="T107" fmla="*/ 229 h 1808"/>
                <a:gd name="T108" fmla="*/ 1111 w 3001"/>
                <a:gd name="T109" fmla="*/ 44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01" h="1808">
                  <a:moveTo>
                    <a:pt x="1246" y="116"/>
                  </a:moveTo>
                  <a:lnTo>
                    <a:pt x="1220" y="119"/>
                  </a:lnTo>
                  <a:lnTo>
                    <a:pt x="1197" y="128"/>
                  </a:lnTo>
                  <a:lnTo>
                    <a:pt x="1177" y="142"/>
                  </a:lnTo>
                  <a:lnTo>
                    <a:pt x="1159" y="158"/>
                  </a:lnTo>
                  <a:lnTo>
                    <a:pt x="1146" y="179"/>
                  </a:lnTo>
                  <a:lnTo>
                    <a:pt x="1138" y="202"/>
                  </a:lnTo>
                  <a:lnTo>
                    <a:pt x="1135" y="228"/>
                  </a:lnTo>
                  <a:lnTo>
                    <a:pt x="1138" y="253"/>
                  </a:lnTo>
                  <a:lnTo>
                    <a:pt x="1147" y="277"/>
                  </a:lnTo>
                  <a:lnTo>
                    <a:pt x="1160" y="298"/>
                  </a:lnTo>
                  <a:lnTo>
                    <a:pt x="1177" y="314"/>
                  </a:lnTo>
                  <a:lnTo>
                    <a:pt x="1198" y="327"/>
                  </a:lnTo>
                  <a:lnTo>
                    <a:pt x="1221" y="336"/>
                  </a:lnTo>
                  <a:lnTo>
                    <a:pt x="1247" y="340"/>
                  </a:lnTo>
                  <a:lnTo>
                    <a:pt x="1948" y="340"/>
                  </a:lnTo>
                  <a:lnTo>
                    <a:pt x="1966" y="342"/>
                  </a:lnTo>
                  <a:lnTo>
                    <a:pt x="1983" y="351"/>
                  </a:lnTo>
                  <a:lnTo>
                    <a:pt x="1995" y="363"/>
                  </a:lnTo>
                  <a:lnTo>
                    <a:pt x="2004" y="379"/>
                  </a:lnTo>
                  <a:lnTo>
                    <a:pt x="2006" y="397"/>
                  </a:lnTo>
                  <a:lnTo>
                    <a:pt x="2004" y="416"/>
                  </a:lnTo>
                  <a:lnTo>
                    <a:pt x="1995" y="431"/>
                  </a:lnTo>
                  <a:lnTo>
                    <a:pt x="1983" y="445"/>
                  </a:lnTo>
                  <a:lnTo>
                    <a:pt x="1966" y="452"/>
                  </a:lnTo>
                  <a:lnTo>
                    <a:pt x="1948" y="456"/>
                  </a:lnTo>
                  <a:lnTo>
                    <a:pt x="466" y="456"/>
                  </a:lnTo>
                  <a:lnTo>
                    <a:pt x="442" y="459"/>
                  </a:lnTo>
                  <a:lnTo>
                    <a:pt x="418" y="468"/>
                  </a:lnTo>
                  <a:lnTo>
                    <a:pt x="397" y="481"/>
                  </a:lnTo>
                  <a:lnTo>
                    <a:pt x="381" y="499"/>
                  </a:lnTo>
                  <a:lnTo>
                    <a:pt x="367" y="521"/>
                  </a:lnTo>
                  <a:lnTo>
                    <a:pt x="359" y="544"/>
                  </a:lnTo>
                  <a:lnTo>
                    <a:pt x="355" y="571"/>
                  </a:lnTo>
                  <a:lnTo>
                    <a:pt x="359" y="595"/>
                  </a:lnTo>
                  <a:lnTo>
                    <a:pt x="367" y="618"/>
                  </a:lnTo>
                  <a:lnTo>
                    <a:pt x="381" y="639"/>
                  </a:lnTo>
                  <a:lnTo>
                    <a:pt x="398" y="656"/>
                  </a:lnTo>
                  <a:lnTo>
                    <a:pt x="418" y="669"/>
                  </a:lnTo>
                  <a:lnTo>
                    <a:pt x="443" y="677"/>
                  </a:lnTo>
                  <a:lnTo>
                    <a:pt x="468" y="680"/>
                  </a:lnTo>
                  <a:lnTo>
                    <a:pt x="1555" y="680"/>
                  </a:lnTo>
                  <a:lnTo>
                    <a:pt x="1574" y="684"/>
                  </a:lnTo>
                  <a:lnTo>
                    <a:pt x="1590" y="691"/>
                  </a:lnTo>
                  <a:lnTo>
                    <a:pt x="1603" y="705"/>
                  </a:lnTo>
                  <a:lnTo>
                    <a:pt x="1611" y="720"/>
                  </a:lnTo>
                  <a:lnTo>
                    <a:pt x="1614" y="739"/>
                  </a:lnTo>
                  <a:lnTo>
                    <a:pt x="1611" y="757"/>
                  </a:lnTo>
                  <a:lnTo>
                    <a:pt x="1603" y="773"/>
                  </a:lnTo>
                  <a:lnTo>
                    <a:pt x="1590" y="785"/>
                  </a:lnTo>
                  <a:lnTo>
                    <a:pt x="1574" y="794"/>
                  </a:lnTo>
                  <a:lnTo>
                    <a:pt x="1555" y="796"/>
                  </a:lnTo>
                  <a:lnTo>
                    <a:pt x="227" y="796"/>
                  </a:lnTo>
                  <a:lnTo>
                    <a:pt x="206" y="800"/>
                  </a:lnTo>
                  <a:lnTo>
                    <a:pt x="185" y="805"/>
                  </a:lnTo>
                  <a:lnTo>
                    <a:pt x="166" y="816"/>
                  </a:lnTo>
                  <a:lnTo>
                    <a:pt x="150" y="831"/>
                  </a:lnTo>
                  <a:lnTo>
                    <a:pt x="135" y="847"/>
                  </a:lnTo>
                  <a:lnTo>
                    <a:pt x="125" y="867"/>
                  </a:lnTo>
                  <a:lnTo>
                    <a:pt x="119" y="888"/>
                  </a:lnTo>
                  <a:lnTo>
                    <a:pt x="116" y="910"/>
                  </a:lnTo>
                  <a:lnTo>
                    <a:pt x="120" y="936"/>
                  </a:lnTo>
                  <a:lnTo>
                    <a:pt x="129" y="959"/>
                  </a:lnTo>
                  <a:lnTo>
                    <a:pt x="142" y="980"/>
                  </a:lnTo>
                  <a:lnTo>
                    <a:pt x="159" y="997"/>
                  </a:lnTo>
                  <a:lnTo>
                    <a:pt x="180" y="1010"/>
                  </a:lnTo>
                  <a:lnTo>
                    <a:pt x="203" y="1019"/>
                  </a:lnTo>
                  <a:lnTo>
                    <a:pt x="229" y="1021"/>
                  </a:lnTo>
                  <a:lnTo>
                    <a:pt x="1557" y="1021"/>
                  </a:lnTo>
                  <a:lnTo>
                    <a:pt x="1575" y="1024"/>
                  </a:lnTo>
                  <a:lnTo>
                    <a:pt x="1592" y="1032"/>
                  </a:lnTo>
                  <a:lnTo>
                    <a:pt x="1604" y="1045"/>
                  </a:lnTo>
                  <a:lnTo>
                    <a:pt x="1612" y="1061"/>
                  </a:lnTo>
                  <a:lnTo>
                    <a:pt x="1615" y="1080"/>
                  </a:lnTo>
                  <a:lnTo>
                    <a:pt x="1612" y="1098"/>
                  </a:lnTo>
                  <a:lnTo>
                    <a:pt x="1604" y="1114"/>
                  </a:lnTo>
                  <a:lnTo>
                    <a:pt x="1592" y="1126"/>
                  </a:lnTo>
                  <a:lnTo>
                    <a:pt x="1575" y="1135"/>
                  </a:lnTo>
                  <a:lnTo>
                    <a:pt x="1557" y="1138"/>
                  </a:lnTo>
                  <a:lnTo>
                    <a:pt x="468" y="1138"/>
                  </a:lnTo>
                  <a:lnTo>
                    <a:pt x="446" y="1140"/>
                  </a:lnTo>
                  <a:lnTo>
                    <a:pt x="426" y="1146"/>
                  </a:lnTo>
                  <a:lnTo>
                    <a:pt x="407" y="1157"/>
                  </a:lnTo>
                  <a:lnTo>
                    <a:pt x="391" y="1170"/>
                  </a:lnTo>
                  <a:lnTo>
                    <a:pt x="376" y="1187"/>
                  </a:lnTo>
                  <a:lnTo>
                    <a:pt x="366" y="1206"/>
                  </a:lnTo>
                  <a:lnTo>
                    <a:pt x="361" y="1227"/>
                  </a:lnTo>
                  <a:lnTo>
                    <a:pt x="359" y="1249"/>
                  </a:lnTo>
                  <a:lnTo>
                    <a:pt x="362" y="1274"/>
                  </a:lnTo>
                  <a:lnTo>
                    <a:pt x="370" y="1297"/>
                  </a:lnTo>
                  <a:lnTo>
                    <a:pt x="383" y="1317"/>
                  </a:lnTo>
                  <a:lnTo>
                    <a:pt x="400" y="1334"/>
                  </a:lnTo>
                  <a:lnTo>
                    <a:pt x="421" y="1347"/>
                  </a:lnTo>
                  <a:lnTo>
                    <a:pt x="444" y="1355"/>
                  </a:lnTo>
                  <a:lnTo>
                    <a:pt x="470" y="1357"/>
                  </a:lnTo>
                  <a:lnTo>
                    <a:pt x="1559" y="1357"/>
                  </a:lnTo>
                  <a:lnTo>
                    <a:pt x="1577" y="1360"/>
                  </a:lnTo>
                  <a:lnTo>
                    <a:pt x="1593" y="1369"/>
                  </a:lnTo>
                  <a:lnTo>
                    <a:pt x="1605" y="1381"/>
                  </a:lnTo>
                  <a:lnTo>
                    <a:pt x="1614" y="1397"/>
                  </a:lnTo>
                  <a:lnTo>
                    <a:pt x="1616" y="1416"/>
                  </a:lnTo>
                  <a:lnTo>
                    <a:pt x="1614" y="1435"/>
                  </a:lnTo>
                  <a:lnTo>
                    <a:pt x="1605" y="1450"/>
                  </a:lnTo>
                  <a:lnTo>
                    <a:pt x="1593" y="1463"/>
                  </a:lnTo>
                  <a:lnTo>
                    <a:pt x="1577" y="1471"/>
                  </a:lnTo>
                  <a:lnTo>
                    <a:pt x="1559" y="1474"/>
                  </a:lnTo>
                  <a:lnTo>
                    <a:pt x="839" y="1474"/>
                  </a:lnTo>
                  <a:lnTo>
                    <a:pt x="814" y="1478"/>
                  </a:lnTo>
                  <a:lnTo>
                    <a:pt x="790" y="1485"/>
                  </a:lnTo>
                  <a:lnTo>
                    <a:pt x="769" y="1499"/>
                  </a:lnTo>
                  <a:lnTo>
                    <a:pt x="753" y="1516"/>
                  </a:lnTo>
                  <a:lnTo>
                    <a:pt x="739" y="1537"/>
                  </a:lnTo>
                  <a:lnTo>
                    <a:pt x="732" y="1561"/>
                  </a:lnTo>
                  <a:lnTo>
                    <a:pt x="728" y="1586"/>
                  </a:lnTo>
                  <a:lnTo>
                    <a:pt x="732" y="1610"/>
                  </a:lnTo>
                  <a:lnTo>
                    <a:pt x="739" y="1633"/>
                  </a:lnTo>
                  <a:lnTo>
                    <a:pt x="753" y="1652"/>
                  </a:lnTo>
                  <a:lnTo>
                    <a:pt x="770" y="1669"/>
                  </a:lnTo>
                  <a:lnTo>
                    <a:pt x="790" y="1681"/>
                  </a:lnTo>
                  <a:lnTo>
                    <a:pt x="814" y="1689"/>
                  </a:lnTo>
                  <a:lnTo>
                    <a:pt x="840" y="1692"/>
                  </a:lnTo>
                  <a:lnTo>
                    <a:pt x="844" y="1692"/>
                  </a:lnTo>
                  <a:lnTo>
                    <a:pt x="856" y="1692"/>
                  </a:lnTo>
                  <a:lnTo>
                    <a:pt x="876" y="1692"/>
                  </a:lnTo>
                  <a:lnTo>
                    <a:pt x="901" y="1692"/>
                  </a:lnTo>
                  <a:lnTo>
                    <a:pt x="934" y="1692"/>
                  </a:lnTo>
                  <a:lnTo>
                    <a:pt x="971" y="1692"/>
                  </a:lnTo>
                  <a:lnTo>
                    <a:pt x="1015" y="1692"/>
                  </a:lnTo>
                  <a:lnTo>
                    <a:pt x="1061" y="1692"/>
                  </a:lnTo>
                  <a:lnTo>
                    <a:pt x="1114" y="1692"/>
                  </a:lnTo>
                  <a:lnTo>
                    <a:pt x="1168" y="1692"/>
                  </a:lnTo>
                  <a:lnTo>
                    <a:pt x="1226" y="1692"/>
                  </a:lnTo>
                  <a:lnTo>
                    <a:pt x="1284" y="1692"/>
                  </a:lnTo>
                  <a:lnTo>
                    <a:pt x="1347" y="1692"/>
                  </a:lnTo>
                  <a:lnTo>
                    <a:pt x="1409" y="1692"/>
                  </a:lnTo>
                  <a:lnTo>
                    <a:pt x="1472" y="1692"/>
                  </a:lnTo>
                  <a:lnTo>
                    <a:pt x="1535" y="1692"/>
                  </a:lnTo>
                  <a:lnTo>
                    <a:pt x="1598" y="1692"/>
                  </a:lnTo>
                  <a:lnTo>
                    <a:pt x="1659" y="1692"/>
                  </a:lnTo>
                  <a:lnTo>
                    <a:pt x="1719" y="1692"/>
                  </a:lnTo>
                  <a:lnTo>
                    <a:pt x="1776" y="1692"/>
                  </a:lnTo>
                  <a:lnTo>
                    <a:pt x="1831" y="1692"/>
                  </a:lnTo>
                  <a:lnTo>
                    <a:pt x="1882" y="1692"/>
                  </a:lnTo>
                  <a:lnTo>
                    <a:pt x="1928" y="1692"/>
                  </a:lnTo>
                  <a:lnTo>
                    <a:pt x="1972" y="1692"/>
                  </a:lnTo>
                  <a:lnTo>
                    <a:pt x="2008" y="1692"/>
                  </a:lnTo>
                  <a:lnTo>
                    <a:pt x="2041" y="1692"/>
                  </a:lnTo>
                  <a:lnTo>
                    <a:pt x="2066" y="1692"/>
                  </a:lnTo>
                  <a:lnTo>
                    <a:pt x="2085" y="1692"/>
                  </a:lnTo>
                  <a:lnTo>
                    <a:pt x="2097" y="1692"/>
                  </a:lnTo>
                  <a:lnTo>
                    <a:pt x="2168" y="1689"/>
                  </a:lnTo>
                  <a:lnTo>
                    <a:pt x="2238" y="1679"/>
                  </a:lnTo>
                  <a:lnTo>
                    <a:pt x="2306" y="1664"/>
                  </a:lnTo>
                  <a:lnTo>
                    <a:pt x="2371" y="1643"/>
                  </a:lnTo>
                  <a:lnTo>
                    <a:pt x="2435" y="1616"/>
                  </a:lnTo>
                  <a:lnTo>
                    <a:pt x="2495" y="1585"/>
                  </a:lnTo>
                  <a:lnTo>
                    <a:pt x="2551" y="1547"/>
                  </a:lnTo>
                  <a:lnTo>
                    <a:pt x="2604" y="1506"/>
                  </a:lnTo>
                  <a:lnTo>
                    <a:pt x="2653" y="1461"/>
                  </a:lnTo>
                  <a:lnTo>
                    <a:pt x="2699" y="1411"/>
                  </a:lnTo>
                  <a:lnTo>
                    <a:pt x="2740" y="1358"/>
                  </a:lnTo>
                  <a:lnTo>
                    <a:pt x="2777" y="1302"/>
                  </a:lnTo>
                  <a:lnTo>
                    <a:pt x="2809" y="1242"/>
                  </a:lnTo>
                  <a:lnTo>
                    <a:pt x="2836" y="1179"/>
                  </a:lnTo>
                  <a:lnTo>
                    <a:pt x="2857" y="1114"/>
                  </a:lnTo>
                  <a:lnTo>
                    <a:pt x="2871" y="1046"/>
                  </a:lnTo>
                  <a:lnTo>
                    <a:pt x="2881" y="977"/>
                  </a:lnTo>
                  <a:lnTo>
                    <a:pt x="2884" y="905"/>
                  </a:lnTo>
                  <a:lnTo>
                    <a:pt x="2881" y="833"/>
                  </a:lnTo>
                  <a:lnTo>
                    <a:pt x="2871" y="763"/>
                  </a:lnTo>
                  <a:lnTo>
                    <a:pt x="2856" y="696"/>
                  </a:lnTo>
                  <a:lnTo>
                    <a:pt x="2834" y="630"/>
                  </a:lnTo>
                  <a:lnTo>
                    <a:pt x="2808" y="567"/>
                  </a:lnTo>
                  <a:lnTo>
                    <a:pt x="2777" y="508"/>
                  </a:lnTo>
                  <a:lnTo>
                    <a:pt x="2739" y="451"/>
                  </a:lnTo>
                  <a:lnTo>
                    <a:pt x="2698" y="398"/>
                  </a:lnTo>
                  <a:lnTo>
                    <a:pt x="2652" y="348"/>
                  </a:lnTo>
                  <a:lnTo>
                    <a:pt x="2602" y="303"/>
                  </a:lnTo>
                  <a:lnTo>
                    <a:pt x="2549" y="261"/>
                  </a:lnTo>
                  <a:lnTo>
                    <a:pt x="2492" y="225"/>
                  </a:lnTo>
                  <a:lnTo>
                    <a:pt x="2433" y="194"/>
                  </a:lnTo>
                  <a:lnTo>
                    <a:pt x="2369" y="167"/>
                  </a:lnTo>
                  <a:lnTo>
                    <a:pt x="2304" y="145"/>
                  </a:lnTo>
                  <a:lnTo>
                    <a:pt x="2235" y="129"/>
                  </a:lnTo>
                  <a:lnTo>
                    <a:pt x="2165" y="121"/>
                  </a:lnTo>
                  <a:lnTo>
                    <a:pt x="2094" y="117"/>
                  </a:lnTo>
                  <a:lnTo>
                    <a:pt x="1246" y="116"/>
                  </a:lnTo>
                  <a:close/>
                  <a:moveTo>
                    <a:pt x="1246" y="0"/>
                  </a:moveTo>
                  <a:lnTo>
                    <a:pt x="2094" y="1"/>
                  </a:lnTo>
                  <a:lnTo>
                    <a:pt x="2172" y="4"/>
                  </a:lnTo>
                  <a:lnTo>
                    <a:pt x="2248" y="13"/>
                  </a:lnTo>
                  <a:lnTo>
                    <a:pt x="2323" y="30"/>
                  </a:lnTo>
                  <a:lnTo>
                    <a:pt x="2395" y="52"/>
                  </a:lnTo>
                  <a:lnTo>
                    <a:pt x="2464" y="80"/>
                  </a:lnTo>
                  <a:lnTo>
                    <a:pt x="2530" y="112"/>
                  </a:lnTo>
                  <a:lnTo>
                    <a:pt x="2594" y="150"/>
                  </a:lnTo>
                  <a:lnTo>
                    <a:pt x="2652" y="194"/>
                  </a:lnTo>
                  <a:lnTo>
                    <a:pt x="2709" y="240"/>
                  </a:lnTo>
                  <a:lnTo>
                    <a:pt x="2760" y="292"/>
                  </a:lnTo>
                  <a:lnTo>
                    <a:pt x="2808" y="348"/>
                  </a:lnTo>
                  <a:lnTo>
                    <a:pt x="2851" y="407"/>
                  </a:lnTo>
                  <a:lnTo>
                    <a:pt x="2889" y="470"/>
                  </a:lnTo>
                  <a:lnTo>
                    <a:pt x="2922" y="536"/>
                  </a:lnTo>
                  <a:lnTo>
                    <a:pt x="2950" y="605"/>
                  </a:lnTo>
                  <a:lnTo>
                    <a:pt x="2972" y="677"/>
                  </a:lnTo>
                  <a:lnTo>
                    <a:pt x="2988" y="751"/>
                  </a:lnTo>
                  <a:lnTo>
                    <a:pt x="2998" y="827"/>
                  </a:lnTo>
                  <a:lnTo>
                    <a:pt x="3001" y="905"/>
                  </a:lnTo>
                  <a:lnTo>
                    <a:pt x="2999" y="977"/>
                  </a:lnTo>
                  <a:lnTo>
                    <a:pt x="2990" y="1047"/>
                  </a:lnTo>
                  <a:lnTo>
                    <a:pt x="2977" y="1117"/>
                  </a:lnTo>
                  <a:lnTo>
                    <a:pt x="2958" y="1186"/>
                  </a:lnTo>
                  <a:lnTo>
                    <a:pt x="2933" y="1251"/>
                  </a:lnTo>
                  <a:lnTo>
                    <a:pt x="2903" y="1315"/>
                  </a:lnTo>
                  <a:lnTo>
                    <a:pt x="2870" y="1377"/>
                  </a:lnTo>
                  <a:lnTo>
                    <a:pt x="2830" y="1436"/>
                  </a:lnTo>
                  <a:lnTo>
                    <a:pt x="2787" y="1491"/>
                  </a:lnTo>
                  <a:lnTo>
                    <a:pt x="2738" y="1544"/>
                  </a:lnTo>
                  <a:lnTo>
                    <a:pt x="2685" y="1593"/>
                  </a:lnTo>
                  <a:lnTo>
                    <a:pt x="2629" y="1637"/>
                  </a:lnTo>
                  <a:lnTo>
                    <a:pt x="2570" y="1677"/>
                  </a:lnTo>
                  <a:lnTo>
                    <a:pt x="2508" y="1711"/>
                  </a:lnTo>
                  <a:lnTo>
                    <a:pt x="2445" y="1740"/>
                  </a:lnTo>
                  <a:lnTo>
                    <a:pt x="2378" y="1764"/>
                  </a:lnTo>
                  <a:lnTo>
                    <a:pt x="2310" y="1784"/>
                  </a:lnTo>
                  <a:lnTo>
                    <a:pt x="2240" y="1797"/>
                  </a:lnTo>
                  <a:lnTo>
                    <a:pt x="2169" y="1806"/>
                  </a:lnTo>
                  <a:lnTo>
                    <a:pt x="2097" y="1808"/>
                  </a:lnTo>
                  <a:lnTo>
                    <a:pt x="2086" y="1808"/>
                  </a:lnTo>
                  <a:lnTo>
                    <a:pt x="2067" y="1808"/>
                  </a:lnTo>
                  <a:lnTo>
                    <a:pt x="2041" y="1808"/>
                  </a:lnTo>
                  <a:lnTo>
                    <a:pt x="2010" y="1808"/>
                  </a:lnTo>
                  <a:lnTo>
                    <a:pt x="1972" y="1808"/>
                  </a:lnTo>
                  <a:lnTo>
                    <a:pt x="1928" y="1808"/>
                  </a:lnTo>
                  <a:lnTo>
                    <a:pt x="1882" y="1808"/>
                  </a:lnTo>
                  <a:lnTo>
                    <a:pt x="1831" y="1808"/>
                  </a:lnTo>
                  <a:lnTo>
                    <a:pt x="1776" y="1808"/>
                  </a:lnTo>
                  <a:lnTo>
                    <a:pt x="1719" y="1808"/>
                  </a:lnTo>
                  <a:lnTo>
                    <a:pt x="1660" y="1808"/>
                  </a:lnTo>
                  <a:lnTo>
                    <a:pt x="1598" y="1808"/>
                  </a:lnTo>
                  <a:lnTo>
                    <a:pt x="1535" y="1808"/>
                  </a:lnTo>
                  <a:lnTo>
                    <a:pt x="1472" y="1808"/>
                  </a:lnTo>
                  <a:lnTo>
                    <a:pt x="1410" y="1808"/>
                  </a:lnTo>
                  <a:lnTo>
                    <a:pt x="1347" y="1808"/>
                  </a:lnTo>
                  <a:lnTo>
                    <a:pt x="1286" y="1808"/>
                  </a:lnTo>
                  <a:lnTo>
                    <a:pt x="1226" y="1808"/>
                  </a:lnTo>
                  <a:lnTo>
                    <a:pt x="1168" y="1808"/>
                  </a:lnTo>
                  <a:lnTo>
                    <a:pt x="1114" y="1808"/>
                  </a:lnTo>
                  <a:lnTo>
                    <a:pt x="1062" y="1808"/>
                  </a:lnTo>
                  <a:lnTo>
                    <a:pt x="1015" y="1808"/>
                  </a:lnTo>
                  <a:lnTo>
                    <a:pt x="973" y="1808"/>
                  </a:lnTo>
                  <a:lnTo>
                    <a:pt x="935" y="1808"/>
                  </a:lnTo>
                  <a:lnTo>
                    <a:pt x="903" y="1808"/>
                  </a:lnTo>
                  <a:lnTo>
                    <a:pt x="876" y="1808"/>
                  </a:lnTo>
                  <a:lnTo>
                    <a:pt x="857" y="1808"/>
                  </a:lnTo>
                  <a:lnTo>
                    <a:pt x="845" y="1808"/>
                  </a:lnTo>
                  <a:lnTo>
                    <a:pt x="840" y="1808"/>
                  </a:lnTo>
                  <a:lnTo>
                    <a:pt x="803" y="1806"/>
                  </a:lnTo>
                  <a:lnTo>
                    <a:pt x="767" y="1797"/>
                  </a:lnTo>
                  <a:lnTo>
                    <a:pt x="735" y="1784"/>
                  </a:lnTo>
                  <a:lnTo>
                    <a:pt x="705" y="1766"/>
                  </a:lnTo>
                  <a:lnTo>
                    <a:pt x="678" y="1744"/>
                  </a:lnTo>
                  <a:lnTo>
                    <a:pt x="655" y="1719"/>
                  </a:lnTo>
                  <a:lnTo>
                    <a:pt x="637" y="1689"/>
                  </a:lnTo>
                  <a:lnTo>
                    <a:pt x="623" y="1658"/>
                  </a:lnTo>
                  <a:lnTo>
                    <a:pt x="615" y="1623"/>
                  </a:lnTo>
                  <a:lnTo>
                    <a:pt x="612" y="1586"/>
                  </a:lnTo>
                  <a:lnTo>
                    <a:pt x="615" y="1546"/>
                  </a:lnTo>
                  <a:lnTo>
                    <a:pt x="625" y="1509"/>
                  </a:lnTo>
                  <a:lnTo>
                    <a:pt x="641" y="1474"/>
                  </a:lnTo>
                  <a:lnTo>
                    <a:pt x="471" y="1474"/>
                  </a:lnTo>
                  <a:lnTo>
                    <a:pt x="434" y="1471"/>
                  </a:lnTo>
                  <a:lnTo>
                    <a:pt x="398" y="1462"/>
                  </a:lnTo>
                  <a:lnTo>
                    <a:pt x="365" y="1449"/>
                  </a:lnTo>
                  <a:lnTo>
                    <a:pt x="335" y="1430"/>
                  </a:lnTo>
                  <a:lnTo>
                    <a:pt x="309" y="1408"/>
                  </a:lnTo>
                  <a:lnTo>
                    <a:pt x="286" y="1381"/>
                  </a:lnTo>
                  <a:lnTo>
                    <a:pt x="267" y="1353"/>
                  </a:lnTo>
                  <a:lnTo>
                    <a:pt x="253" y="1320"/>
                  </a:lnTo>
                  <a:lnTo>
                    <a:pt x="244" y="1285"/>
                  </a:lnTo>
                  <a:lnTo>
                    <a:pt x="242" y="1249"/>
                  </a:lnTo>
                  <a:lnTo>
                    <a:pt x="243" y="1220"/>
                  </a:lnTo>
                  <a:lnTo>
                    <a:pt x="249" y="1191"/>
                  </a:lnTo>
                  <a:lnTo>
                    <a:pt x="257" y="1164"/>
                  </a:lnTo>
                  <a:lnTo>
                    <a:pt x="270" y="1138"/>
                  </a:lnTo>
                  <a:lnTo>
                    <a:pt x="230" y="1138"/>
                  </a:lnTo>
                  <a:lnTo>
                    <a:pt x="192" y="1135"/>
                  </a:lnTo>
                  <a:lnTo>
                    <a:pt x="156" y="1126"/>
                  </a:lnTo>
                  <a:lnTo>
                    <a:pt x="124" y="1113"/>
                  </a:lnTo>
                  <a:lnTo>
                    <a:pt x="94" y="1094"/>
                  </a:lnTo>
                  <a:lnTo>
                    <a:pt x="68" y="1071"/>
                  </a:lnTo>
                  <a:lnTo>
                    <a:pt x="44" y="1045"/>
                  </a:lnTo>
                  <a:lnTo>
                    <a:pt x="25" y="1015"/>
                  </a:lnTo>
                  <a:lnTo>
                    <a:pt x="12" y="982"/>
                  </a:lnTo>
                  <a:lnTo>
                    <a:pt x="3" y="948"/>
                  </a:lnTo>
                  <a:lnTo>
                    <a:pt x="0" y="911"/>
                  </a:lnTo>
                  <a:lnTo>
                    <a:pt x="2" y="875"/>
                  </a:lnTo>
                  <a:lnTo>
                    <a:pt x="11" y="841"/>
                  </a:lnTo>
                  <a:lnTo>
                    <a:pt x="24" y="807"/>
                  </a:lnTo>
                  <a:lnTo>
                    <a:pt x="42" y="776"/>
                  </a:lnTo>
                  <a:lnTo>
                    <a:pt x="65" y="749"/>
                  </a:lnTo>
                  <a:lnTo>
                    <a:pt x="93" y="724"/>
                  </a:lnTo>
                  <a:lnTo>
                    <a:pt x="124" y="706"/>
                  </a:lnTo>
                  <a:lnTo>
                    <a:pt x="156" y="692"/>
                  </a:lnTo>
                  <a:lnTo>
                    <a:pt x="192" y="684"/>
                  </a:lnTo>
                  <a:lnTo>
                    <a:pt x="227" y="680"/>
                  </a:lnTo>
                  <a:lnTo>
                    <a:pt x="267" y="680"/>
                  </a:lnTo>
                  <a:lnTo>
                    <a:pt x="252" y="646"/>
                  </a:lnTo>
                  <a:lnTo>
                    <a:pt x="242" y="609"/>
                  </a:lnTo>
                  <a:lnTo>
                    <a:pt x="239" y="571"/>
                  </a:lnTo>
                  <a:lnTo>
                    <a:pt x="242" y="533"/>
                  </a:lnTo>
                  <a:lnTo>
                    <a:pt x="250" y="498"/>
                  </a:lnTo>
                  <a:lnTo>
                    <a:pt x="264" y="465"/>
                  </a:lnTo>
                  <a:lnTo>
                    <a:pt x="282" y="435"/>
                  </a:lnTo>
                  <a:lnTo>
                    <a:pt x="305" y="407"/>
                  </a:lnTo>
                  <a:lnTo>
                    <a:pt x="332" y="384"/>
                  </a:lnTo>
                  <a:lnTo>
                    <a:pt x="362" y="365"/>
                  </a:lnTo>
                  <a:lnTo>
                    <a:pt x="394" y="352"/>
                  </a:lnTo>
                  <a:lnTo>
                    <a:pt x="430" y="342"/>
                  </a:lnTo>
                  <a:lnTo>
                    <a:pt x="466" y="340"/>
                  </a:lnTo>
                  <a:lnTo>
                    <a:pt x="1047" y="340"/>
                  </a:lnTo>
                  <a:lnTo>
                    <a:pt x="1031" y="305"/>
                  </a:lnTo>
                  <a:lnTo>
                    <a:pt x="1021" y="268"/>
                  </a:lnTo>
                  <a:lnTo>
                    <a:pt x="1018" y="229"/>
                  </a:lnTo>
                  <a:lnTo>
                    <a:pt x="1021" y="191"/>
                  </a:lnTo>
                  <a:lnTo>
                    <a:pt x="1029" y="157"/>
                  </a:lnTo>
                  <a:lnTo>
                    <a:pt x="1044" y="124"/>
                  </a:lnTo>
                  <a:lnTo>
                    <a:pt x="1061" y="94"/>
                  </a:lnTo>
                  <a:lnTo>
                    <a:pt x="1085" y="67"/>
                  </a:lnTo>
                  <a:lnTo>
                    <a:pt x="1111" y="44"/>
                  </a:lnTo>
                  <a:lnTo>
                    <a:pt x="1141" y="25"/>
                  </a:lnTo>
                  <a:lnTo>
                    <a:pt x="1173" y="12"/>
                  </a:lnTo>
                  <a:lnTo>
                    <a:pt x="1209" y="3"/>
                  </a:lnTo>
                  <a:lnTo>
                    <a:pt x="1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2520283" y="4221163"/>
            <a:ext cx="593725" cy="581025"/>
            <a:chOff x="2541588" y="4221163"/>
            <a:chExt cx="5937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0" name="Freeform 86"/>
            <p:cNvSpPr>
              <a:spLocks/>
            </p:cNvSpPr>
            <p:nvPr/>
          </p:nvSpPr>
          <p:spPr bwMode="auto">
            <a:xfrm>
              <a:off x="2971801" y="4672013"/>
              <a:ext cx="17463" cy="60325"/>
            </a:xfrm>
            <a:custGeom>
              <a:avLst/>
              <a:gdLst>
                <a:gd name="T0" fmla="*/ 52 w 105"/>
                <a:gd name="T1" fmla="*/ 0 h 342"/>
                <a:gd name="T2" fmla="*/ 68 w 105"/>
                <a:gd name="T3" fmla="*/ 2 h 342"/>
                <a:gd name="T4" fmla="*/ 82 w 105"/>
                <a:gd name="T5" fmla="*/ 10 h 342"/>
                <a:gd name="T6" fmla="*/ 95 w 105"/>
                <a:gd name="T7" fmla="*/ 21 h 342"/>
                <a:gd name="T8" fmla="*/ 102 w 105"/>
                <a:gd name="T9" fmla="*/ 36 h 342"/>
                <a:gd name="T10" fmla="*/ 105 w 105"/>
                <a:gd name="T11" fmla="*/ 52 h 342"/>
                <a:gd name="T12" fmla="*/ 105 w 105"/>
                <a:gd name="T13" fmla="*/ 290 h 342"/>
                <a:gd name="T14" fmla="*/ 102 w 105"/>
                <a:gd name="T15" fmla="*/ 307 h 342"/>
                <a:gd name="T16" fmla="*/ 95 w 105"/>
                <a:gd name="T17" fmla="*/ 321 h 342"/>
                <a:gd name="T18" fmla="*/ 82 w 105"/>
                <a:gd name="T19" fmla="*/ 332 h 342"/>
                <a:gd name="T20" fmla="*/ 68 w 105"/>
                <a:gd name="T21" fmla="*/ 340 h 342"/>
                <a:gd name="T22" fmla="*/ 52 w 105"/>
                <a:gd name="T23" fmla="*/ 342 h 342"/>
                <a:gd name="T24" fmla="*/ 35 w 105"/>
                <a:gd name="T25" fmla="*/ 340 h 342"/>
                <a:gd name="T26" fmla="*/ 21 w 105"/>
                <a:gd name="T27" fmla="*/ 332 h 342"/>
                <a:gd name="T28" fmla="*/ 10 w 105"/>
                <a:gd name="T29" fmla="*/ 321 h 342"/>
                <a:gd name="T30" fmla="*/ 2 w 105"/>
                <a:gd name="T31" fmla="*/ 307 h 342"/>
                <a:gd name="T32" fmla="*/ 0 w 105"/>
                <a:gd name="T33" fmla="*/ 290 h 342"/>
                <a:gd name="T34" fmla="*/ 0 w 105"/>
                <a:gd name="T35" fmla="*/ 52 h 342"/>
                <a:gd name="T36" fmla="*/ 2 w 105"/>
                <a:gd name="T37" fmla="*/ 36 h 342"/>
                <a:gd name="T38" fmla="*/ 10 w 105"/>
                <a:gd name="T39" fmla="*/ 21 h 342"/>
                <a:gd name="T40" fmla="*/ 21 w 105"/>
                <a:gd name="T41" fmla="*/ 10 h 342"/>
                <a:gd name="T42" fmla="*/ 35 w 105"/>
                <a:gd name="T43" fmla="*/ 2 h 342"/>
                <a:gd name="T44" fmla="*/ 52 w 105"/>
                <a:gd name="T4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42">
                  <a:moveTo>
                    <a:pt x="52" y="0"/>
                  </a:moveTo>
                  <a:lnTo>
                    <a:pt x="68" y="2"/>
                  </a:lnTo>
                  <a:lnTo>
                    <a:pt x="82" y="10"/>
                  </a:lnTo>
                  <a:lnTo>
                    <a:pt x="95" y="21"/>
                  </a:lnTo>
                  <a:lnTo>
                    <a:pt x="102" y="36"/>
                  </a:lnTo>
                  <a:lnTo>
                    <a:pt x="105" y="52"/>
                  </a:lnTo>
                  <a:lnTo>
                    <a:pt x="105" y="290"/>
                  </a:lnTo>
                  <a:lnTo>
                    <a:pt x="102" y="307"/>
                  </a:lnTo>
                  <a:lnTo>
                    <a:pt x="95" y="321"/>
                  </a:lnTo>
                  <a:lnTo>
                    <a:pt x="82" y="332"/>
                  </a:lnTo>
                  <a:lnTo>
                    <a:pt x="68" y="340"/>
                  </a:lnTo>
                  <a:lnTo>
                    <a:pt x="52" y="342"/>
                  </a:lnTo>
                  <a:lnTo>
                    <a:pt x="35" y="340"/>
                  </a:lnTo>
                  <a:lnTo>
                    <a:pt x="21" y="332"/>
                  </a:lnTo>
                  <a:lnTo>
                    <a:pt x="10" y="321"/>
                  </a:lnTo>
                  <a:lnTo>
                    <a:pt x="2" y="307"/>
                  </a:lnTo>
                  <a:lnTo>
                    <a:pt x="0" y="290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87"/>
            <p:cNvSpPr>
              <a:spLocks/>
            </p:cNvSpPr>
            <p:nvPr/>
          </p:nvSpPr>
          <p:spPr bwMode="auto">
            <a:xfrm>
              <a:off x="3043238" y="4672013"/>
              <a:ext cx="19050" cy="60325"/>
            </a:xfrm>
            <a:custGeom>
              <a:avLst/>
              <a:gdLst>
                <a:gd name="T0" fmla="*/ 52 w 104"/>
                <a:gd name="T1" fmla="*/ 0 h 342"/>
                <a:gd name="T2" fmla="*/ 68 w 104"/>
                <a:gd name="T3" fmla="*/ 2 h 342"/>
                <a:gd name="T4" fmla="*/ 82 w 104"/>
                <a:gd name="T5" fmla="*/ 10 h 342"/>
                <a:gd name="T6" fmla="*/ 94 w 104"/>
                <a:gd name="T7" fmla="*/ 21 h 342"/>
                <a:gd name="T8" fmla="*/ 102 w 104"/>
                <a:gd name="T9" fmla="*/ 36 h 342"/>
                <a:gd name="T10" fmla="*/ 104 w 104"/>
                <a:gd name="T11" fmla="*/ 52 h 342"/>
                <a:gd name="T12" fmla="*/ 104 w 104"/>
                <a:gd name="T13" fmla="*/ 290 h 342"/>
                <a:gd name="T14" fmla="*/ 102 w 104"/>
                <a:gd name="T15" fmla="*/ 307 h 342"/>
                <a:gd name="T16" fmla="*/ 94 w 104"/>
                <a:gd name="T17" fmla="*/ 321 h 342"/>
                <a:gd name="T18" fmla="*/ 82 w 104"/>
                <a:gd name="T19" fmla="*/ 332 h 342"/>
                <a:gd name="T20" fmla="*/ 68 w 104"/>
                <a:gd name="T21" fmla="*/ 340 h 342"/>
                <a:gd name="T22" fmla="*/ 52 w 104"/>
                <a:gd name="T23" fmla="*/ 342 h 342"/>
                <a:gd name="T24" fmla="*/ 36 w 104"/>
                <a:gd name="T25" fmla="*/ 340 h 342"/>
                <a:gd name="T26" fmla="*/ 21 w 104"/>
                <a:gd name="T27" fmla="*/ 332 h 342"/>
                <a:gd name="T28" fmla="*/ 9 w 104"/>
                <a:gd name="T29" fmla="*/ 321 h 342"/>
                <a:gd name="T30" fmla="*/ 2 w 104"/>
                <a:gd name="T31" fmla="*/ 307 h 342"/>
                <a:gd name="T32" fmla="*/ 0 w 104"/>
                <a:gd name="T33" fmla="*/ 290 h 342"/>
                <a:gd name="T34" fmla="*/ 0 w 104"/>
                <a:gd name="T35" fmla="*/ 52 h 342"/>
                <a:gd name="T36" fmla="*/ 2 w 104"/>
                <a:gd name="T37" fmla="*/ 36 h 342"/>
                <a:gd name="T38" fmla="*/ 9 w 104"/>
                <a:gd name="T39" fmla="*/ 21 h 342"/>
                <a:gd name="T40" fmla="*/ 21 w 104"/>
                <a:gd name="T41" fmla="*/ 10 h 342"/>
                <a:gd name="T42" fmla="*/ 36 w 104"/>
                <a:gd name="T43" fmla="*/ 2 h 342"/>
                <a:gd name="T44" fmla="*/ 52 w 104"/>
                <a:gd name="T4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342">
                  <a:moveTo>
                    <a:pt x="52" y="0"/>
                  </a:moveTo>
                  <a:lnTo>
                    <a:pt x="68" y="2"/>
                  </a:lnTo>
                  <a:lnTo>
                    <a:pt x="82" y="10"/>
                  </a:lnTo>
                  <a:lnTo>
                    <a:pt x="94" y="21"/>
                  </a:lnTo>
                  <a:lnTo>
                    <a:pt x="102" y="36"/>
                  </a:lnTo>
                  <a:lnTo>
                    <a:pt x="104" y="52"/>
                  </a:lnTo>
                  <a:lnTo>
                    <a:pt x="104" y="290"/>
                  </a:lnTo>
                  <a:lnTo>
                    <a:pt x="102" y="307"/>
                  </a:lnTo>
                  <a:lnTo>
                    <a:pt x="94" y="321"/>
                  </a:lnTo>
                  <a:lnTo>
                    <a:pt x="82" y="332"/>
                  </a:lnTo>
                  <a:lnTo>
                    <a:pt x="68" y="340"/>
                  </a:lnTo>
                  <a:lnTo>
                    <a:pt x="52" y="342"/>
                  </a:lnTo>
                  <a:lnTo>
                    <a:pt x="36" y="340"/>
                  </a:lnTo>
                  <a:lnTo>
                    <a:pt x="21" y="332"/>
                  </a:lnTo>
                  <a:lnTo>
                    <a:pt x="9" y="321"/>
                  </a:lnTo>
                  <a:lnTo>
                    <a:pt x="2" y="307"/>
                  </a:lnTo>
                  <a:lnTo>
                    <a:pt x="0" y="290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9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88"/>
            <p:cNvSpPr>
              <a:spLocks/>
            </p:cNvSpPr>
            <p:nvPr/>
          </p:nvSpPr>
          <p:spPr bwMode="auto">
            <a:xfrm>
              <a:off x="2971801" y="4560888"/>
              <a:ext cx="17463" cy="60325"/>
            </a:xfrm>
            <a:custGeom>
              <a:avLst/>
              <a:gdLst>
                <a:gd name="T0" fmla="*/ 52 w 105"/>
                <a:gd name="T1" fmla="*/ 0 h 344"/>
                <a:gd name="T2" fmla="*/ 68 w 105"/>
                <a:gd name="T3" fmla="*/ 3 h 344"/>
                <a:gd name="T4" fmla="*/ 82 w 105"/>
                <a:gd name="T5" fmla="*/ 10 h 344"/>
                <a:gd name="T6" fmla="*/ 95 w 105"/>
                <a:gd name="T7" fmla="*/ 22 h 344"/>
                <a:gd name="T8" fmla="*/ 102 w 105"/>
                <a:gd name="T9" fmla="*/ 37 h 344"/>
                <a:gd name="T10" fmla="*/ 105 w 105"/>
                <a:gd name="T11" fmla="*/ 53 h 344"/>
                <a:gd name="T12" fmla="*/ 105 w 105"/>
                <a:gd name="T13" fmla="*/ 291 h 344"/>
                <a:gd name="T14" fmla="*/ 102 w 105"/>
                <a:gd name="T15" fmla="*/ 308 h 344"/>
                <a:gd name="T16" fmla="*/ 95 w 105"/>
                <a:gd name="T17" fmla="*/ 322 h 344"/>
                <a:gd name="T18" fmla="*/ 82 w 105"/>
                <a:gd name="T19" fmla="*/ 333 h 344"/>
                <a:gd name="T20" fmla="*/ 68 w 105"/>
                <a:gd name="T21" fmla="*/ 341 h 344"/>
                <a:gd name="T22" fmla="*/ 52 w 105"/>
                <a:gd name="T23" fmla="*/ 344 h 344"/>
                <a:gd name="T24" fmla="*/ 35 w 105"/>
                <a:gd name="T25" fmla="*/ 341 h 344"/>
                <a:gd name="T26" fmla="*/ 21 w 105"/>
                <a:gd name="T27" fmla="*/ 333 h 344"/>
                <a:gd name="T28" fmla="*/ 10 w 105"/>
                <a:gd name="T29" fmla="*/ 322 h 344"/>
                <a:gd name="T30" fmla="*/ 2 w 105"/>
                <a:gd name="T31" fmla="*/ 308 h 344"/>
                <a:gd name="T32" fmla="*/ 0 w 105"/>
                <a:gd name="T33" fmla="*/ 291 h 344"/>
                <a:gd name="T34" fmla="*/ 0 w 105"/>
                <a:gd name="T35" fmla="*/ 53 h 344"/>
                <a:gd name="T36" fmla="*/ 2 w 105"/>
                <a:gd name="T37" fmla="*/ 37 h 344"/>
                <a:gd name="T38" fmla="*/ 10 w 105"/>
                <a:gd name="T39" fmla="*/ 22 h 344"/>
                <a:gd name="T40" fmla="*/ 21 w 105"/>
                <a:gd name="T41" fmla="*/ 10 h 344"/>
                <a:gd name="T42" fmla="*/ 35 w 105"/>
                <a:gd name="T43" fmla="*/ 3 h 344"/>
                <a:gd name="T44" fmla="*/ 52 w 105"/>
                <a:gd name="T4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44">
                  <a:moveTo>
                    <a:pt x="52" y="0"/>
                  </a:moveTo>
                  <a:lnTo>
                    <a:pt x="68" y="3"/>
                  </a:lnTo>
                  <a:lnTo>
                    <a:pt x="82" y="10"/>
                  </a:lnTo>
                  <a:lnTo>
                    <a:pt x="95" y="22"/>
                  </a:lnTo>
                  <a:lnTo>
                    <a:pt x="102" y="37"/>
                  </a:lnTo>
                  <a:lnTo>
                    <a:pt x="105" y="53"/>
                  </a:lnTo>
                  <a:lnTo>
                    <a:pt x="105" y="291"/>
                  </a:lnTo>
                  <a:lnTo>
                    <a:pt x="102" y="308"/>
                  </a:lnTo>
                  <a:lnTo>
                    <a:pt x="95" y="322"/>
                  </a:lnTo>
                  <a:lnTo>
                    <a:pt x="82" y="333"/>
                  </a:lnTo>
                  <a:lnTo>
                    <a:pt x="68" y="341"/>
                  </a:lnTo>
                  <a:lnTo>
                    <a:pt x="52" y="344"/>
                  </a:lnTo>
                  <a:lnTo>
                    <a:pt x="35" y="341"/>
                  </a:lnTo>
                  <a:lnTo>
                    <a:pt x="21" y="333"/>
                  </a:lnTo>
                  <a:lnTo>
                    <a:pt x="10" y="322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89"/>
            <p:cNvSpPr>
              <a:spLocks/>
            </p:cNvSpPr>
            <p:nvPr/>
          </p:nvSpPr>
          <p:spPr bwMode="auto">
            <a:xfrm>
              <a:off x="3043238" y="4560888"/>
              <a:ext cx="19050" cy="60325"/>
            </a:xfrm>
            <a:custGeom>
              <a:avLst/>
              <a:gdLst>
                <a:gd name="T0" fmla="*/ 52 w 104"/>
                <a:gd name="T1" fmla="*/ 0 h 344"/>
                <a:gd name="T2" fmla="*/ 68 w 104"/>
                <a:gd name="T3" fmla="*/ 3 h 344"/>
                <a:gd name="T4" fmla="*/ 82 w 104"/>
                <a:gd name="T5" fmla="*/ 10 h 344"/>
                <a:gd name="T6" fmla="*/ 94 w 104"/>
                <a:gd name="T7" fmla="*/ 22 h 344"/>
                <a:gd name="T8" fmla="*/ 102 w 104"/>
                <a:gd name="T9" fmla="*/ 37 h 344"/>
                <a:gd name="T10" fmla="*/ 104 w 104"/>
                <a:gd name="T11" fmla="*/ 53 h 344"/>
                <a:gd name="T12" fmla="*/ 104 w 104"/>
                <a:gd name="T13" fmla="*/ 291 h 344"/>
                <a:gd name="T14" fmla="*/ 102 w 104"/>
                <a:gd name="T15" fmla="*/ 308 h 344"/>
                <a:gd name="T16" fmla="*/ 94 w 104"/>
                <a:gd name="T17" fmla="*/ 322 h 344"/>
                <a:gd name="T18" fmla="*/ 82 w 104"/>
                <a:gd name="T19" fmla="*/ 333 h 344"/>
                <a:gd name="T20" fmla="*/ 68 w 104"/>
                <a:gd name="T21" fmla="*/ 341 h 344"/>
                <a:gd name="T22" fmla="*/ 52 w 104"/>
                <a:gd name="T23" fmla="*/ 344 h 344"/>
                <a:gd name="T24" fmla="*/ 36 w 104"/>
                <a:gd name="T25" fmla="*/ 341 h 344"/>
                <a:gd name="T26" fmla="*/ 21 w 104"/>
                <a:gd name="T27" fmla="*/ 333 h 344"/>
                <a:gd name="T28" fmla="*/ 9 w 104"/>
                <a:gd name="T29" fmla="*/ 322 h 344"/>
                <a:gd name="T30" fmla="*/ 2 w 104"/>
                <a:gd name="T31" fmla="*/ 308 h 344"/>
                <a:gd name="T32" fmla="*/ 0 w 104"/>
                <a:gd name="T33" fmla="*/ 291 h 344"/>
                <a:gd name="T34" fmla="*/ 0 w 104"/>
                <a:gd name="T35" fmla="*/ 53 h 344"/>
                <a:gd name="T36" fmla="*/ 2 w 104"/>
                <a:gd name="T37" fmla="*/ 37 h 344"/>
                <a:gd name="T38" fmla="*/ 9 w 104"/>
                <a:gd name="T39" fmla="*/ 22 h 344"/>
                <a:gd name="T40" fmla="*/ 21 w 104"/>
                <a:gd name="T41" fmla="*/ 10 h 344"/>
                <a:gd name="T42" fmla="*/ 36 w 104"/>
                <a:gd name="T43" fmla="*/ 3 h 344"/>
                <a:gd name="T44" fmla="*/ 52 w 104"/>
                <a:gd name="T4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344">
                  <a:moveTo>
                    <a:pt x="52" y="0"/>
                  </a:moveTo>
                  <a:lnTo>
                    <a:pt x="68" y="3"/>
                  </a:lnTo>
                  <a:lnTo>
                    <a:pt x="82" y="10"/>
                  </a:lnTo>
                  <a:lnTo>
                    <a:pt x="94" y="22"/>
                  </a:lnTo>
                  <a:lnTo>
                    <a:pt x="102" y="37"/>
                  </a:lnTo>
                  <a:lnTo>
                    <a:pt x="104" y="53"/>
                  </a:lnTo>
                  <a:lnTo>
                    <a:pt x="104" y="291"/>
                  </a:lnTo>
                  <a:lnTo>
                    <a:pt x="102" y="308"/>
                  </a:lnTo>
                  <a:lnTo>
                    <a:pt x="94" y="322"/>
                  </a:lnTo>
                  <a:lnTo>
                    <a:pt x="82" y="333"/>
                  </a:lnTo>
                  <a:lnTo>
                    <a:pt x="68" y="341"/>
                  </a:lnTo>
                  <a:lnTo>
                    <a:pt x="52" y="344"/>
                  </a:lnTo>
                  <a:lnTo>
                    <a:pt x="36" y="341"/>
                  </a:lnTo>
                  <a:lnTo>
                    <a:pt x="21" y="333"/>
                  </a:lnTo>
                  <a:lnTo>
                    <a:pt x="9" y="322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90"/>
            <p:cNvSpPr>
              <a:spLocks/>
            </p:cNvSpPr>
            <p:nvPr/>
          </p:nvSpPr>
          <p:spPr bwMode="auto">
            <a:xfrm>
              <a:off x="2971801" y="4449763"/>
              <a:ext cx="17463" cy="60325"/>
            </a:xfrm>
            <a:custGeom>
              <a:avLst/>
              <a:gdLst>
                <a:gd name="T0" fmla="*/ 52 w 105"/>
                <a:gd name="T1" fmla="*/ 0 h 344"/>
                <a:gd name="T2" fmla="*/ 68 w 105"/>
                <a:gd name="T3" fmla="*/ 3 h 344"/>
                <a:gd name="T4" fmla="*/ 82 w 105"/>
                <a:gd name="T5" fmla="*/ 11 h 344"/>
                <a:gd name="T6" fmla="*/ 95 w 105"/>
                <a:gd name="T7" fmla="*/ 22 h 344"/>
                <a:gd name="T8" fmla="*/ 102 w 105"/>
                <a:gd name="T9" fmla="*/ 36 h 344"/>
                <a:gd name="T10" fmla="*/ 105 w 105"/>
                <a:gd name="T11" fmla="*/ 54 h 344"/>
                <a:gd name="T12" fmla="*/ 105 w 105"/>
                <a:gd name="T13" fmla="*/ 291 h 344"/>
                <a:gd name="T14" fmla="*/ 102 w 105"/>
                <a:gd name="T15" fmla="*/ 308 h 344"/>
                <a:gd name="T16" fmla="*/ 95 w 105"/>
                <a:gd name="T17" fmla="*/ 322 h 344"/>
                <a:gd name="T18" fmla="*/ 82 w 105"/>
                <a:gd name="T19" fmla="*/ 334 h 344"/>
                <a:gd name="T20" fmla="*/ 68 w 105"/>
                <a:gd name="T21" fmla="*/ 341 h 344"/>
                <a:gd name="T22" fmla="*/ 52 w 105"/>
                <a:gd name="T23" fmla="*/ 344 h 344"/>
                <a:gd name="T24" fmla="*/ 35 w 105"/>
                <a:gd name="T25" fmla="*/ 341 h 344"/>
                <a:gd name="T26" fmla="*/ 21 w 105"/>
                <a:gd name="T27" fmla="*/ 334 h 344"/>
                <a:gd name="T28" fmla="*/ 10 w 105"/>
                <a:gd name="T29" fmla="*/ 322 h 344"/>
                <a:gd name="T30" fmla="*/ 2 w 105"/>
                <a:gd name="T31" fmla="*/ 308 h 344"/>
                <a:gd name="T32" fmla="*/ 0 w 105"/>
                <a:gd name="T33" fmla="*/ 291 h 344"/>
                <a:gd name="T34" fmla="*/ 0 w 105"/>
                <a:gd name="T35" fmla="*/ 54 h 344"/>
                <a:gd name="T36" fmla="*/ 2 w 105"/>
                <a:gd name="T37" fmla="*/ 36 h 344"/>
                <a:gd name="T38" fmla="*/ 10 w 105"/>
                <a:gd name="T39" fmla="*/ 22 h 344"/>
                <a:gd name="T40" fmla="*/ 21 w 105"/>
                <a:gd name="T41" fmla="*/ 11 h 344"/>
                <a:gd name="T42" fmla="*/ 35 w 105"/>
                <a:gd name="T43" fmla="*/ 3 h 344"/>
                <a:gd name="T44" fmla="*/ 52 w 105"/>
                <a:gd name="T4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44">
                  <a:moveTo>
                    <a:pt x="52" y="0"/>
                  </a:moveTo>
                  <a:lnTo>
                    <a:pt x="68" y="3"/>
                  </a:lnTo>
                  <a:lnTo>
                    <a:pt x="82" y="11"/>
                  </a:lnTo>
                  <a:lnTo>
                    <a:pt x="95" y="22"/>
                  </a:lnTo>
                  <a:lnTo>
                    <a:pt x="102" y="36"/>
                  </a:lnTo>
                  <a:lnTo>
                    <a:pt x="105" y="54"/>
                  </a:lnTo>
                  <a:lnTo>
                    <a:pt x="105" y="291"/>
                  </a:lnTo>
                  <a:lnTo>
                    <a:pt x="102" y="308"/>
                  </a:lnTo>
                  <a:lnTo>
                    <a:pt x="95" y="322"/>
                  </a:lnTo>
                  <a:lnTo>
                    <a:pt x="82" y="334"/>
                  </a:lnTo>
                  <a:lnTo>
                    <a:pt x="68" y="341"/>
                  </a:lnTo>
                  <a:lnTo>
                    <a:pt x="52" y="344"/>
                  </a:lnTo>
                  <a:lnTo>
                    <a:pt x="35" y="341"/>
                  </a:lnTo>
                  <a:lnTo>
                    <a:pt x="21" y="334"/>
                  </a:lnTo>
                  <a:lnTo>
                    <a:pt x="10" y="322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54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91"/>
            <p:cNvSpPr>
              <a:spLocks/>
            </p:cNvSpPr>
            <p:nvPr/>
          </p:nvSpPr>
          <p:spPr bwMode="auto">
            <a:xfrm>
              <a:off x="3043238" y="4449763"/>
              <a:ext cx="19050" cy="60325"/>
            </a:xfrm>
            <a:custGeom>
              <a:avLst/>
              <a:gdLst>
                <a:gd name="T0" fmla="*/ 52 w 104"/>
                <a:gd name="T1" fmla="*/ 0 h 344"/>
                <a:gd name="T2" fmla="*/ 68 w 104"/>
                <a:gd name="T3" fmla="*/ 3 h 344"/>
                <a:gd name="T4" fmla="*/ 82 w 104"/>
                <a:gd name="T5" fmla="*/ 11 h 344"/>
                <a:gd name="T6" fmla="*/ 94 w 104"/>
                <a:gd name="T7" fmla="*/ 22 h 344"/>
                <a:gd name="T8" fmla="*/ 102 w 104"/>
                <a:gd name="T9" fmla="*/ 36 h 344"/>
                <a:gd name="T10" fmla="*/ 104 w 104"/>
                <a:gd name="T11" fmla="*/ 54 h 344"/>
                <a:gd name="T12" fmla="*/ 104 w 104"/>
                <a:gd name="T13" fmla="*/ 291 h 344"/>
                <a:gd name="T14" fmla="*/ 102 w 104"/>
                <a:gd name="T15" fmla="*/ 308 h 344"/>
                <a:gd name="T16" fmla="*/ 94 w 104"/>
                <a:gd name="T17" fmla="*/ 322 h 344"/>
                <a:gd name="T18" fmla="*/ 82 w 104"/>
                <a:gd name="T19" fmla="*/ 334 h 344"/>
                <a:gd name="T20" fmla="*/ 68 w 104"/>
                <a:gd name="T21" fmla="*/ 341 h 344"/>
                <a:gd name="T22" fmla="*/ 52 w 104"/>
                <a:gd name="T23" fmla="*/ 344 h 344"/>
                <a:gd name="T24" fmla="*/ 36 w 104"/>
                <a:gd name="T25" fmla="*/ 341 h 344"/>
                <a:gd name="T26" fmla="*/ 21 w 104"/>
                <a:gd name="T27" fmla="*/ 334 h 344"/>
                <a:gd name="T28" fmla="*/ 9 w 104"/>
                <a:gd name="T29" fmla="*/ 322 h 344"/>
                <a:gd name="T30" fmla="*/ 2 w 104"/>
                <a:gd name="T31" fmla="*/ 308 h 344"/>
                <a:gd name="T32" fmla="*/ 0 w 104"/>
                <a:gd name="T33" fmla="*/ 291 h 344"/>
                <a:gd name="T34" fmla="*/ 0 w 104"/>
                <a:gd name="T35" fmla="*/ 54 h 344"/>
                <a:gd name="T36" fmla="*/ 2 w 104"/>
                <a:gd name="T37" fmla="*/ 36 h 344"/>
                <a:gd name="T38" fmla="*/ 9 w 104"/>
                <a:gd name="T39" fmla="*/ 22 h 344"/>
                <a:gd name="T40" fmla="*/ 21 w 104"/>
                <a:gd name="T41" fmla="*/ 11 h 344"/>
                <a:gd name="T42" fmla="*/ 36 w 104"/>
                <a:gd name="T43" fmla="*/ 3 h 344"/>
                <a:gd name="T44" fmla="*/ 52 w 104"/>
                <a:gd name="T4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344">
                  <a:moveTo>
                    <a:pt x="52" y="0"/>
                  </a:moveTo>
                  <a:lnTo>
                    <a:pt x="68" y="3"/>
                  </a:lnTo>
                  <a:lnTo>
                    <a:pt x="82" y="11"/>
                  </a:lnTo>
                  <a:lnTo>
                    <a:pt x="94" y="22"/>
                  </a:lnTo>
                  <a:lnTo>
                    <a:pt x="102" y="36"/>
                  </a:lnTo>
                  <a:lnTo>
                    <a:pt x="104" y="54"/>
                  </a:lnTo>
                  <a:lnTo>
                    <a:pt x="104" y="291"/>
                  </a:lnTo>
                  <a:lnTo>
                    <a:pt x="102" y="308"/>
                  </a:lnTo>
                  <a:lnTo>
                    <a:pt x="94" y="322"/>
                  </a:lnTo>
                  <a:lnTo>
                    <a:pt x="82" y="334"/>
                  </a:lnTo>
                  <a:lnTo>
                    <a:pt x="68" y="341"/>
                  </a:lnTo>
                  <a:lnTo>
                    <a:pt x="52" y="344"/>
                  </a:lnTo>
                  <a:lnTo>
                    <a:pt x="36" y="341"/>
                  </a:lnTo>
                  <a:lnTo>
                    <a:pt x="21" y="334"/>
                  </a:lnTo>
                  <a:lnTo>
                    <a:pt x="9" y="322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54"/>
                  </a:lnTo>
                  <a:lnTo>
                    <a:pt x="2" y="36"/>
                  </a:lnTo>
                  <a:lnTo>
                    <a:pt x="9" y="22"/>
                  </a:lnTo>
                  <a:lnTo>
                    <a:pt x="21" y="11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92"/>
            <p:cNvSpPr>
              <a:spLocks noEditPoints="1"/>
            </p:cNvSpPr>
            <p:nvPr/>
          </p:nvSpPr>
          <p:spPr bwMode="auto">
            <a:xfrm>
              <a:off x="2541588" y="4221163"/>
              <a:ext cx="593725" cy="581025"/>
            </a:xfrm>
            <a:custGeom>
              <a:avLst/>
              <a:gdLst>
                <a:gd name="T0" fmla="*/ 805 w 3362"/>
                <a:gd name="T1" fmla="*/ 3190 h 3295"/>
                <a:gd name="T2" fmla="*/ 1399 w 3362"/>
                <a:gd name="T3" fmla="*/ 2193 h 3295"/>
                <a:gd name="T4" fmla="*/ 1103 w 3362"/>
                <a:gd name="T5" fmla="*/ 108 h 3295"/>
                <a:gd name="T6" fmla="*/ 180 w 3362"/>
                <a:gd name="T7" fmla="*/ 3190 h 3295"/>
                <a:gd name="T8" fmla="*/ 700 w 3362"/>
                <a:gd name="T9" fmla="*/ 2141 h 3295"/>
                <a:gd name="T10" fmla="*/ 710 w 3362"/>
                <a:gd name="T11" fmla="*/ 2109 h 3295"/>
                <a:gd name="T12" fmla="*/ 735 w 3362"/>
                <a:gd name="T13" fmla="*/ 2091 h 3295"/>
                <a:gd name="T14" fmla="*/ 1451 w 3362"/>
                <a:gd name="T15" fmla="*/ 2088 h 3295"/>
                <a:gd name="T16" fmla="*/ 1483 w 3362"/>
                <a:gd name="T17" fmla="*/ 2098 h 3295"/>
                <a:gd name="T18" fmla="*/ 1501 w 3362"/>
                <a:gd name="T19" fmla="*/ 2123 h 3295"/>
                <a:gd name="T20" fmla="*/ 1505 w 3362"/>
                <a:gd name="T21" fmla="*/ 3190 h 3295"/>
                <a:gd name="T22" fmla="*/ 2025 w 3362"/>
                <a:gd name="T23" fmla="*/ 3032 h 3295"/>
                <a:gd name="T24" fmla="*/ 2035 w 3362"/>
                <a:gd name="T25" fmla="*/ 3001 h 3295"/>
                <a:gd name="T26" fmla="*/ 2060 w 3362"/>
                <a:gd name="T27" fmla="*/ 2982 h 3295"/>
                <a:gd name="T28" fmla="*/ 2093 w 3362"/>
                <a:gd name="T29" fmla="*/ 2982 h 3295"/>
                <a:gd name="T30" fmla="*/ 2120 w 3362"/>
                <a:gd name="T31" fmla="*/ 3001 h 3295"/>
                <a:gd name="T32" fmla="*/ 2130 w 3362"/>
                <a:gd name="T33" fmla="*/ 3032 h 3295"/>
                <a:gd name="T34" fmla="*/ 3257 w 3362"/>
                <a:gd name="T35" fmla="*/ 3190 h 3295"/>
                <a:gd name="T36" fmla="*/ 2130 w 3362"/>
                <a:gd name="T37" fmla="*/ 1005 h 3295"/>
                <a:gd name="T38" fmla="*/ 2127 w 3362"/>
                <a:gd name="T39" fmla="*/ 2838 h 3295"/>
                <a:gd name="T40" fmla="*/ 2108 w 3362"/>
                <a:gd name="T41" fmla="*/ 2864 h 3295"/>
                <a:gd name="T42" fmla="*/ 2077 w 3362"/>
                <a:gd name="T43" fmla="*/ 2874 h 3295"/>
                <a:gd name="T44" fmla="*/ 2046 w 3362"/>
                <a:gd name="T45" fmla="*/ 2864 h 3295"/>
                <a:gd name="T46" fmla="*/ 2027 w 3362"/>
                <a:gd name="T47" fmla="*/ 2838 h 3295"/>
                <a:gd name="T48" fmla="*/ 2025 w 3362"/>
                <a:gd name="T49" fmla="*/ 378 h 3295"/>
                <a:gd name="T50" fmla="*/ 1103 w 3362"/>
                <a:gd name="T51" fmla="*/ 0 h 3295"/>
                <a:gd name="T52" fmla="*/ 2092 w 3362"/>
                <a:gd name="T53" fmla="*/ 288 h 3295"/>
                <a:gd name="T54" fmla="*/ 2166 w 3362"/>
                <a:gd name="T55" fmla="*/ 311 h 3295"/>
                <a:gd name="T56" fmla="*/ 2193 w 3362"/>
                <a:gd name="T57" fmla="*/ 329 h 3295"/>
                <a:gd name="T58" fmla="*/ 2204 w 3362"/>
                <a:gd name="T59" fmla="*/ 359 h 3295"/>
                <a:gd name="T60" fmla="*/ 2196 w 3362"/>
                <a:gd name="T61" fmla="*/ 389 h 3295"/>
                <a:gd name="T62" fmla="*/ 2178 w 3362"/>
                <a:gd name="T63" fmla="*/ 407 h 3295"/>
                <a:gd name="T64" fmla="*/ 2152 w 3362"/>
                <a:gd name="T65" fmla="*/ 413 h 3295"/>
                <a:gd name="T66" fmla="*/ 2137 w 3362"/>
                <a:gd name="T67" fmla="*/ 411 h 3295"/>
                <a:gd name="T68" fmla="*/ 2130 w 3362"/>
                <a:gd name="T69" fmla="*/ 900 h 3295"/>
                <a:gd name="T70" fmla="*/ 3326 w 3362"/>
                <a:gd name="T71" fmla="*/ 902 h 3295"/>
                <a:gd name="T72" fmla="*/ 3352 w 3362"/>
                <a:gd name="T73" fmla="*/ 921 h 3295"/>
                <a:gd name="T74" fmla="*/ 3362 w 3362"/>
                <a:gd name="T75" fmla="*/ 952 h 3295"/>
                <a:gd name="T76" fmla="*/ 3360 w 3362"/>
                <a:gd name="T77" fmla="*/ 3259 h 3295"/>
                <a:gd name="T78" fmla="*/ 3341 w 3362"/>
                <a:gd name="T79" fmla="*/ 3285 h 3295"/>
                <a:gd name="T80" fmla="*/ 3310 w 3362"/>
                <a:gd name="T81" fmla="*/ 3295 h 3295"/>
                <a:gd name="T82" fmla="*/ 111 w 3362"/>
                <a:gd name="T83" fmla="*/ 3292 h 3295"/>
                <a:gd name="T84" fmla="*/ 85 w 3362"/>
                <a:gd name="T85" fmla="*/ 3274 h 3295"/>
                <a:gd name="T86" fmla="*/ 74 w 3362"/>
                <a:gd name="T87" fmla="*/ 3242 h 3295"/>
                <a:gd name="T88" fmla="*/ 67 w 3362"/>
                <a:gd name="T89" fmla="*/ 411 h 3295"/>
                <a:gd name="T90" fmla="*/ 35 w 3362"/>
                <a:gd name="T91" fmla="*/ 410 h 3295"/>
                <a:gd name="T92" fmla="*/ 9 w 3362"/>
                <a:gd name="T93" fmla="*/ 391 h 3295"/>
                <a:gd name="T94" fmla="*/ 0 w 3362"/>
                <a:gd name="T95" fmla="*/ 359 h 3295"/>
                <a:gd name="T96" fmla="*/ 11 w 3362"/>
                <a:gd name="T97" fmla="*/ 329 h 3295"/>
                <a:gd name="T98" fmla="*/ 38 w 3362"/>
                <a:gd name="T99" fmla="*/ 311 h 3295"/>
                <a:gd name="T100" fmla="*/ 112 w 3362"/>
                <a:gd name="T101" fmla="*/ 288 h 3295"/>
                <a:gd name="T102" fmla="*/ 1103 w 3362"/>
                <a:gd name="T103" fmla="*/ 0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2" h="3295">
                  <a:moveTo>
                    <a:pt x="805" y="2193"/>
                  </a:moveTo>
                  <a:lnTo>
                    <a:pt x="805" y="3190"/>
                  </a:lnTo>
                  <a:lnTo>
                    <a:pt x="1399" y="3190"/>
                  </a:lnTo>
                  <a:lnTo>
                    <a:pt x="1399" y="2193"/>
                  </a:lnTo>
                  <a:lnTo>
                    <a:pt x="805" y="2193"/>
                  </a:lnTo>
                  <a:close/>
                  <a:moveTo>
                    <a:pt x="1103" y="108"/>
                  </a:moveTo>
                  <a:lnTo>
                    <a:pt x="180" y="378"/>
                  </a:lnTo>
                  <a:lnTo>
                    <a:pt x="180" y="3190"/>
                  </a:lnTo>
                  <a:lnTo>
                    <a:pt x="700" y="3190"/>
                  </a:lnTo>
                  <a:lnTo>
                    <a:pt x="700" y="2141"/>
                  </a:lnTo>
                  <a:lnTo>
                    <a:pt x="703" y="2123"/>
                  </a:lnTo>
                  <a:lnTo>
                    <a:pt x="710" y="2109"/>
                  </a:lnTo>
                  <a:lnTo>
                    <a:pt x="721" y="2098"/>
                  </a:lnTo>
                  <a:lnTo>
                    <a:pt x="735" y="2091"/>
                  </a:lnTo>
                  <a:lnTo>
                    <a:pt x="753" y="2088"/>
                  </a:lnTo>
                  <a:lnTo>
                    <a:pt x="1451" y="2088"/>
                  </a:lnTo>
                  <a:lnTo>
                    <a:pt x="1469" y="2091"/>
                  </a:lnTo>
                  <a:lnTo>
                    <a:pt x="1483" y="2098"/>
                  </a:lnTo>
                  <a:lnTo>
                    <a:pt x="1494" y="2109"/>
                  </a:lnTo>
                  <a:lnTo>
                    <a:pt x="1501" y="2123"/>
                  </a:lnTo>
                  <a:lnTo>
                    <a:pt x="1505" y="2141"/>
                  </a:lnTo>
                  <a:lnTo>
                    <a:pt x="1505" y="3190"/>
                  </a:lnTo>
                  <a:lnTo>
                    <a:pt x="2025" y="3190"/>
                  </a:lnTo>
                  <a:lnTo>
                    <a:pt x="2025" y="3032"/>
                  </a:lnTo>
                  <a:lnTo>
                    <a:pt x="2027" y="3015"/>
                  </a:lnTo>
                  <a:lnTo>
                    <a:pt x="2035" y="3001"/>
                  </a:lnTo>
                  <a:lnTo>
                    <a:pt x="2046" y="2989"/>
                  </a:lnTo>
                  <a:lnTo>
                    <a:pt x="2060" y="2982"/>
                  </a:lnTo>
                  <a:lnTo>
                    <a:pt x="2077" y="2979"/>
                  </a:lnTo>
                  <a:lnTo>
                    <a:pt x="2093" y="2982"/>
                  </a:lnTo>
                  <a:lnTo>
                    <a:pt x="2108" y="2989"/>
                  </a:lnTo>
                  <a:lnTo>
                    <a:pt x="2120" y="3001"/>
                  </a:lnTo>
                  <a:lnTo>
                    <a:pt x="2127" y="3015"/>
                  </a:lnTo>
                  <a:lnTo>
                    <a:pt x="2130" y="3032"/>
                  </a:lnTo>
                  <a:lnTo>
                    <a:pt x="2130" y="3190"/>
                  </a:lnTo>
                  <a:lnTo>
                    <a:pt x="3257" y="3190"/>
                  </a:lnTo>
                  <a:lnTo>
                    <a:pt x="3257" y="1005"/>
                  </a:lnTo>
                  <a:lnTo>
                    <a:pt x="2130" y="1005"/>
                  </a:lnTo>
                  <a:lnTo>
                    <a:pt x="2130" y="2822"/>
                  </a:lnTo>
                  <a:lnTo>
                    <a:pt x="2127" y="2838"/>
                  </a:lnTo>
                  <a:lnTo>
                    <a:pt x="2120" y="2852"/>
                  </a:lnTo>
                  <a:lnTo>
                    <a:pt x="2108" y="2864"/>
                  </a:lnTo>
                  <a:lnTo>
                    <a:pt x="2093" y="2872"/>
                  </a:lnTo>
                  <a:lnTo>
                    <a:pt x="2077" y="2874"/>
                  </a:lnTo>
                  <a:lnTo>
                    <a:pt x="2060" y="2872"/>
                  </a:lnTo>
                  <a:lnTo>
                    <a:pt x="2046" y="2864"/>
                  </a:lnTo>
                  <a:lnTo>
                    <a:pt x="2035" y="2852"/>
                  </a:lnTo>
                  <a:lnTo>
                    <a:pt x="2027" y="2838"/>
                  </a:lnTo>
                  <a:lnTo>
                    <a:pt x="2025" y="2822"/>
                  </a:lnTo>
                  <a:lnTo>
                    <a:pt x="2025" y="378"/>
                  </a:lnTo>
                  <a:lnTo>
                    <a:pt x="1103" y="108"/>
                  </a:lnTo>
                  <a:close/>
                  <a:moveTo>
                    <a:pt x="1103" y="0"/>
                  </a:moveTo>
                  <a:lnTo>
                    <a:pt x="1117" y="2"/>
                  </a:lnTo>
                  <a:lnTo>
                    <a:pt x="2092" y="288"/>
                  </a:lnTo>
                  <a:lnTo>
                    <a:pt x="2093" y="288"/>
                  </a:lnTo>
                  <a:lnTo>
                    <a:pt x="2166" y="311"/>
                  </a:lnTo>
                  <a:lnTo>
                    <a:pt x="2182" y="318"/>
                  </a:lnTo>
                  <a:lnTo>
                    <a:pt x="2193" y="329"/>
                  </a:lnTo>
                  <a:lnTo>
                    <a:pt x="2201" y="344"/>
                  </a:lnTo>
                  <a:lnTo>
                    <a:pt x="2204" y="359"/>
                  </a:lnTo>
                  <a:lnTo>
                    <a:pt x="2202" y="375"/>
                  </a:lnTo>
                  <a:lnTo>
                    <a:pt x="2196" y="389"/>
                  </a:lnTo>
                  <a:lnTo>
                    <a:pt x="2188" y="399"/>
                  </a:lnTo>
                  <a:lnTo>
                    <a:pt x="2178" y="407"/>
                  </a:lnTo>
                  <a:lnTo>
                    <a:pt x="2165" y="412"/>
                  </a:lnTo>
                  <a:lnTo>
                    <a:pt x="2152" y="413"/>
                  </a:lnTo>
                  <a:lnTo>
                    <a:pt x="2144" y="413"/>
                  </a:lnTo>
                  <a:lnTo>
                    <a:pt x="2137" y="411"/>
                  </a:lnTo>
                  <a:lnTo>
                    <a:pt x="2130" y="409"/>
                  </a:lnTo>
                  <a:lnTo>
                    <a:pt x="2130" y="900"/>
                  </a:lnTo>
                  <a:lnTo>
                    <a:pt x="3310" y="900"/>
                  </a:lnTo>
                  <a:lnTo>
                    <a:pt x="3326" y="902"/>
                  </a:lnTo>
                  <a:lnTo>
                    <a:pt x="3341" y="910"/>
                  </a:lnTo>
                  <a:lnTo>
                    <a:pt x="3352" y="921"/>
                  </a:lnTo>
                  <a:lnTo>
                    <a:pt x="3360" y="936"/>
                  </a:lnTo>
                  <a:lnTo>
                    <a:pt x="3362" y="952"/>
                  </a:lnTo>
                  <a:lnTo>
                    <a:pt x="3362" y="3242"/>
                  </a:lnTo>
                  <a:lnTo>
                    <a:pt x="3360" y="3259"/>
                  </a:lnTo>
                  <a:lnTo>
                    <a:pt x="3352" y="3274"/>
                  </a:lnTo>
                  <a:lnTo>
                    <a:pt x="3341" y="3285"/>
                  </a:lnTo>
                  <a:lnTo>
                    <a:pt x="3326" y="3292"/>
                  </a:lnTo>
                  <a:lnTo>
                    <a:pt x="3310" y="3295"/>
                  </a:lnTo>
                  <a:lnTo>
                    <a:pt x="128" y="3295"/>
                  </a:lnTo>
                  <a:lnTo>
                    <a:pt x="111" y="3292"/>
                  </a:lnTo>
                  <a:lnTo>
                    <a:pt x="96" y="3285"/>
                  </a:lnTo>
                  <a:lnTo>
                    <a:pt x="85" y="3274"/>
                  </a:lnTo>
                  <a:lnTo>
                    <a:pt x="78" y="3259"/>
                  </a:lnTo>
                  <a:lnTo>
                    <a:pt x="74" y="3242"/>
                  </a:lnTo>
                  <a:lnTo>
                    <a:pt x="74" y="409"/>
                  </a:lnTo>
                  <a:lnTo>
                    <a:pt x="67" y="411"/>
                  </a:lnTo>
                  <a:lnTo>
                    <a:pt x="51" y="413"/>
                  </a:lnTo>
                  <a:lnTo>
                    <a:pt x="35" y="410"/>
                  </a:lnTo>
                  <a:lnTo>
                    <a:pt x="20" y="403"/>
                  </a:lnTo>
                  <a:lnTo>
                    <a:pt x="9" y="391"/>
                  </a:lnTo>
                  <a:lnTo>
                    <a:pt x="2" y="375"/>
                  </a:lnTo>
                  <a:lnTo>
                    <a:pt x="0" y="359"/>
                  </a:lnTo>
                  <a:lnTo>
                    <a:pt x="3" y="344"/>
                  </a:lnTo>
                  <a:lnTo>
                    <a:pt x="11" y="329"/>
                  </a:lnTo>
                  <a:lnTo>
                    <a:pt x="22" y="318"/>
                  </a:lnTo>
                  <a:lnTo>
                    <a:pt x="38" y="311"/>
                  </a:lnTo>
                  <a:lnTo>
                    <a:pt x="111" y="288"/>
                  </a:lnTo>
                  <a:lnTo>
                    <a:pt x="112" y="288"/>
                  </a:lnTo>
                  <a:lnTo>
                    <a:pt x="1087" y="2"/>
                  </a:lnTo>
                  <a:lnTo>
                    <a:pt x="1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93"/>
            <p:cNvSpPr>
              <a:spLocks/>
            </p:cNvSpPr>
            <p:nvPr/>
          </p:nvSpPr>
          <p:spPr bwMode="auto">
            <a:xfrm>
              <a:off x="2608263" y="4303713"/>
              <a:ext cx="255588" cy="206375"/>
            </a:xfrm>
            <a:custGeom>
              <a:avLst/>
              <a:gdLst>
                <a:gd name="T0" fmla="*/ 585 w 1442"/>
                <a:gd name="T1" fmla="*/ 16 h 1175"/>
                <a:gd name="T2" fmla="*/ 686 w 1442"/>
                <a:gd name="T3" fmla="*/ 72 h 1175"/>
                <a:gd name="T4" fmla="*/ 756 w 1442"/>
                <a:gd name="T5" fmla="*/ 72 h 1175"/>
                <a:gd name="T6" fmla="*/ 857 w 1442"/>
                <a:gd name="T7" fmla="*/ 16 h 1175"/>
                <a:gd name="T8" fmla="*/ 1009 w 1442"/>
                <a:gd name="T9" fmla="*/ 2 h 1175"/>
                <a:gd name="T10" fmla="*/ 1190 w 1442"/>
                <a:gd name="T11" fmla="*/ 46 h 1175"/>
                <a:gd name="T12" fmla="*/ 1333 w 1442"/>
                <a:gd name="T13" fmla="*/ 92 h 1175"/>
                <a:gd name="T14" fmla="*/ 1420 w 1442"/>
                <a:gd name="T15" fmla="*/ 111 h 1175"/>
                <a:gd name="T16" fmla="*/ 1442 w 1442"/>
                <a:gd name="T17" fmla="*/ 1122 h 1175"/>
                <a:gd name="T18" fmla="*/ 1406 w 1442"/>
                <a:gd name="T19" fmla="*/ 1172 h 1175"/>
                <a:gd name="T20" fmla="*/ 1277 w 1442"/>
                <a:gd name="T21" fmla="*/ 1154 h 1175"/>
                <a:gd name="T22" fmla="*/ 1104 w 1442"/>
                <a:gd name="T23" fmla="*/ 1098 h 1175"/>
                <a:gd name="T24" fmla="*/ 931 w 1442"/>
                <a:gd name="T25" fmla="*/ 1076 h 1175"/>
                <a:gd name="T26" fmla="*/ 839 w 1442"/>
                <a:gd name="T27" fmla="*/ 1106 h 1175"/>
                <a:gd name="T28" fmla="*/ 789 w 1442"/>
                <a:gd name="T29" fmla="*/ 1092 h 1175"/>
                <a:gd name="T30" fmla="*/ 776 w 1442"/>
                <a:gd name="T31" fmla="*/ 1042 h 1175"/>
                <a:gd name="T32" fmla="*/ 836 w 1442"/>
                <a:gd name="T33" fmla="*/ 992 h 1175"/>
                <a:gd name="T34" fmla="*/ 1009 w 1442"/>
                <a:gd name="T35" fmla="*/ 972 h 1175"/>
                <a:gd name="T36" fmla="*/ 1190 w 1442"/>
                <a:gd name="T37" fmla="*/ 1015 h 1175"/>
                <a:gd name="T38" fmla="*/ 1337 w 1442"/>
                <a:gd name="T39" fmla="*/ 1062 h 1175"/>
                <a:gd name="T40" fmla="*/ 1197 w 1442"/>
                <a:gd name="T41" fmla="*/ 160 h 1175"/>
                <a:gd name="T42" fmla="*/ 1009 w 1442"/>
                <a:gd name="T43" fmla="*/ 109 h 1175"/>
                <a:gd name="T44" fmla="*/ 879 w 1442"/>
                <a:gd name="T45" fmla="*/ 120 h 1175"/>
                <a:gd name="T46" fmla="*/ 809 w 1442"/>
                <a:gd name="T47" fmla="*/ 167 h 1175"/>
                <a:gd name="T48" fmla="*/ 777 w 1442"/>
                <a:gd name="T49" fmla="*/ 213 h 1175"/>
                <a:gd name="T50" fmla="*/ 763 w 1442"/>
                <a:gd name="T51" fmla="*/ 905 h 1175"/>
                <a:gd name="T52" fmla="*/ 704 w 1442"/>
                <a:gd name="T53" fmla="*/ 923 h 1175"/>
                <a:gd name="T54" fmla="*/ 669 w 1442"/>
                <a:gd name="T55" fmla="*/ 873 h 1175"/>
                <a:gd name="T56" fmla="*/ 653 w 1442"/>
                <a:gd name="T57" fmla="*/ 193 h 1175"/>
                <a:gd name="T58" fmla="*/ 604 w 1442"/>
                <a:gd name="T59" fmla="*/ 141 h 1175"/>
                <a:gd name="T60" fmla="*/ 513 w 1442"/>
                <a:gd name="T61" fmla="*/ 108 h 1175"/>
                <a:gd name="T62" fmla="*/ 338 w 1442"/>
                <a:gd name="T63" fmla="*/ 129 h 1175"/>
                <a:gd name="T64" fmla="*/ 150 w 1442"/>
                <a:gd name="T65" fmla="*/ 190 h 1175"/>
                <a:gd name="T66" fmla="*/ 174 w 1442"/>
                <a:gd name="T67" fmla="*/ 1042 h 1175"/>
                <a:gd name="T68" fmla="*/ 340 w 1442"/>
                <a:gd name="T69" fmla="*/ 989 h 1175"/>
                <a:gd name="T70" fmla="*/ 525 w 1442"/>
                <a:gd name="T71" fmla="*/ 972 h 1175"/>
                <a:gd name="T72" fmla="*/ 653 w 1442"/>
                <a:gd name="T73" fmla="*/ 1019 h 1175"/>
                <a:gd name="T74" fmla="*/ 667 w 1442"/>
                <a:gd name="T75" fmla="*/ 1069 h 1175"/>
                <a:gd name="T76" fmla="*/ 630 w 1442"/>
                <a:gd name="T77" fmla="*/ 1106 h 1175"/>
                <a:gd name="T78" fmla="*/ 566 w 1442"/>
                <a:gd name="T79" fmla="*/ 1089 h 1175"/>
                <a:gd name="T80" fmla="*/ 433 w 1442"/>
                <a:gd name="T81" fmla="*/ 1078 h 1175"/>
                <a:gd name="T82" fmla="*/ 245 w 1442"/>
                <a:gd name="T83" fmla="*/ 1129 h 1175"/>
                <a:gd name="T84" fmla="*/ 89 w 1442"/>
                <a:gd name="T85" fmla="*/ 1172 h 1175"/>
                <a:gd name="T86" fmla="*/ 11 w 1442"/>
                <a:gd name="T87" fmla="*/ 1153 h 1175"/>
                <a:gd name="T88" fmla="*/ 4 w 1442"/>
                <a:gd name="T89" fmla="*/ 136 h 1175"/>
                <a:gd name="T90" fmla="*/ 54 w 1442"/>
                <a:gd name="T91" fmla="*/ 101 h 1175"/>
                <a:gd name="T92" fmla="*/ 176 w 1442"/>
                <a:gd name="T93" fmla="*/ 72 h 1175"/>
                <a:gd name="T94" fmla="*/ 340 w 1442"/>
                <a:gd name="T95" fmla="*/ 20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42" h="1175">
                  <a:moveTo>
                    <a:pt x="481" y="0"/>
                  </a:moveTo>
                  <a:lnTo>
                    <a:pt x="519" y="2"/>
                  </a:lnTo>
                  <a:lnTo>
                    <a:pt x="553" y="7"/>
                  </a:lnTo>
                  <a:lnTo>
                    <a:pt x="585" y="16"/>
                  </a:lnTo>
                  <a:lnTo>
                    <a:pt x="614" y="27"/>
                  </a:lnTo>
                  <a:lnTo>
                    <a:pt x="640" y="40"/>
                  </a:lnTo>
                  <a:lnTo>
                    <a:pt x="665" y="56"/>
                  </a:lnTo>
                  <a:lnTo>
                    <a:pt x="686" y="72"/>
                  </a:lnTo>
                  <a:lnTo>
                    <a:pt x="704" y="89"/>
                  </a:lnTo>
                  <a:lnTo>
                    <a:pt x="722" y="108"/>
                  </a:lnTo>
                  <a:lnTo>
                    <a:pt x="738" y="89"/>
                  </a:lnTo>
                  <a:lnTo>
                    <a:pt x="756" y="72"/>
                  </a:lnTo>
                  <a:lnTo>
                    <a:pt x="778" y="56"/>
                  </a:lnTo>
                  <a:lnTo>
                    <a:pt x="802" y="40"/>
                  </a:lnTo>
                  <a:lnTo>
                    <a:pt x="829" y="27"/>
                  </a:lnTo>
                  <a:lnTo>
                    <a:pt x="857" y="16"/>
                  </a:lnTo>
                  <a:lnTo>
                    <a:pt x="889" y="7"/>
                  </a:lnTo>
                  <a:lnTo>
                    <a:pt x="924" y="2"/>
                  </a:lnTo>
                  <a:lnTo>
                    <a:pt x="961" y="0"/>
                  </a:lnTo>
                  <a:lnTo>
                    <a:pt x="1009" y="2"/>
                  </a:lnTo>
                  <a:lnTo>
                    <a:pt x="1056" y="10"/>
                  </a:lnTo>
                  <a:lnTo>
                    <a:pt x="1102" y="20"/>
                  </a:lnTo>
                  <a:lnTo>
                    <a:pt x="1147" y="32"/>
                  </a:lnTo>
                  <a:lnTo>
                    <a:pt x="1190" y="46"/>
                  </a:lnTo>
                  <a:lnTo>
                    <a:pt x="1232" y="61"/>
                  </a:lnTo>
                  <a:lnTo>
                    <a:pt x="1266" y="72"/>
                  </a:lnTo>
                  <a:lnTo>
                    <a:pt x="1300" y="83"/>
                  </a:lnTo>
                  <a:lnTo>
                    <a:pt x="1333" y="92"/>
                  </a:lnTo>
                  <a:lnTo>
                    <a:pt x="1362" y="98"/>
                  </a:lnTo>
                  <a:lnTo>
                    <a:pt x="1389" y="101"/>
                  </a:lnTo>
                  <a:lnTo>
                    <a:pt x="1406" y="104"/>
                  </a:lnTo>
                  <a:lnTo>
                    <a:pt x="1420" y="111"/>
                  </a:lnTo>
                  <a:lnTo>
                    <a:pt x="1432" y="122"/>
                  </a:lnTo>
                  <a:lnTo>
                    <a:pt x="1439" y="136"/>
                  </a:lnTo>
                  <a:lnTo>
                    <a:pt x="1442" y="153"/>
                  </a:lnTo>
                  <a:lnTo>
                    <a:pt x="1442" y="1122"/>
                  </a:lnTo>
                  <a:lnTo>
                    <a:pt x="1439" y="1138"/>
                  </a:lnTo>
                  <a:lnTo>
                    <a:pt x="1432" y="1153"/>
                  </a:lnTo>
                  <a:lnTo>
                    <a:pt x="1420" y="1165"/>
                  </a:lnTo>
                  <a:lnTo>
                    <a:pt x="1406" y="1172"/>
                  </a:lnTo>
                  <a:lnTo>
                    <a:pt x="1389" y="1175"/>
                  </a:lnTo>
                  <a:lnTo>
                    <a:pt x="1353" y="1172"/>
                  </a:lnTo>
                  <a:lnTo>
                    <a:pt x="1315" y="1165"/>
                  </a:lnTo>
                  <a:lnTo>
                    <a:pt x="1277" y="1154"/>
                  </a:lnTo>
                  <a:lnTo>
                    <a:pt x="1238" y="1142"/>
                  </a:lnTo>
                  <a:lnTo>
                    <a:pt x="1197" y="1129"/>
                  </a:lnTo>
                  <a:lnTo>
                    <a:pt x="1150" y="1113"/>
                  </a:lnTo>
                  <a:lnTo>
                    <a:pt x="1104" y="1098"/>
                  </a:lnTo>
                  <a:lnTo>
                    <a:pt x="1056" y="1086"/>
                  </a:lnTo>
                  <a:lnTo>
                    <a:pt x="1009" y="1078"/>
                  </a:lnTo>
                  <a:lnTo>
                    <a:pt x="961" y="1075"/>
                  </a:lnTo>
                  <a:lnTo>
                    <a:pt x="931" y="1076"/>
                  </a:lnTo>
                  <a:lnTo>
                    <a:pt x="902" y="1081"/>
                  </a:lnTo>
                  <a:lnTo>
                    <a:pt x="877" y="1089"/>
                  </a:lnTo>
                  <a:lnTo>
                    <a:pt x="852" y="1101"/>
                  </a:lnTo>
                  <a:lnTo>
                    <a:pt x="839" y="1106"/>
                  </a:lnTo>
                  <a:lnTo>
                    <a:pt x="826" y="1107"/>
                  </a:lnTo>
                  <a:lnTo>
                    <a:pt x="812" y="1106"/>
                  </a:lnTo>
                  <a:lnTo>
                    <a:pt x="800" y="1101"/>
                  </a:lnTo>
                  <a:lnTo>
                    <a:pt x="789" y="1092"/>
                  </a:lnTo>
                  <a:lnTo>
                    <a:pt x="781" y="1082"/>
                  </a:lnTo>
                  <a:lnTo>
                    <a:pt x="776" y="1069"/>
                  </a:lnTo>
                  <a:lnTo>
                    <a:pt x="774" y="1055"/>
                  </a:lnTo>
                  <a:lnTo>
                    <a:pt x="776" y="1042"/>
                  </a:lnTo>
                  <a:lnTo>
                    <a:pt x="781" y="1029"/>
                  </a:lnTo>
                  <a:lnTo>
                    <a:pt x="789" y="1019"/>
                  </a:lnTo>
                  <a:lnTo>
                    <a:pt x="800" y="1009"/>
                  </a:lnTo>
                  <a:lnTo>
                    <a:pt x="836" y="992"/>
                  </a:lnTo>
                  <a:lnTo>
                    <a:pt x="876" y="980"/>
                  </a:lnTo>
                  <a:lnTo>
                    <a:pt x="917" y="972"/>
                  </a:lnTo>
                  <a:lnTo>
                    <a:pt x="961" y="969"/>
                  </a:lnTo>
                  <a:lnTo>
                    <a:pt x="1009" y="972"/>
                  </a:lnTo>
                  <a:lnTo>
                    <a:pt x="1056" y="979"/>
                  </a:lnTo>
                  <a:lnTo>
                    <a:pt x="1102" y="989"/>
                  </a:lnTo>
                  <a:lnTo>
                    <a:pt x="1147" y="1001"/>
                  </a:lnTo>
                  <a:lnTo>
                    <a:pt x="1190" y="1015"/>
                  </a:lnTo>
                  <a:lnTo>
                    <a:pt x="1232" y="1029"/>
                  </a:lnTo>
                  <a:lnTo>
                    <a:pt x="1268" y="1042"/>
                  </a:lnTo>
                  <a:lnTo>
                    <a:pt x="1303" y="1053"/>
                  </a:lnTo>
                  <a:lnTo>
                    <a:pt x="1337" y="1062"/>
                  </a:lnTo>
                  <a:lnTo>
                    <a:pt x="1337" y="201"/>
                  </a:lnTo>
                  <a:lnTo>
                    <a:pt x="1292" y="190"/>
                  </a:lnTo>
                  <a:lnTo>
                    <a:pt x="1245" y="176"/>
                  </a:lnTo>
                  <a:lnTo>
                    <a:pt x="1197" y="160"/>
                  </a:lnTo>
                  <a:lnTo>
                    <a:pt x="1150" y="143"/>
                  </a:lnTo>
                  <a:lnTo>
                    <a:pt x="1104" y="129"/>
                  </a:lnTo>
                  <a:lnTo>
                    <a:pt x="1056" y="117"/>
                  </a:lnTo>
                  <a:lnTo>
                    <a:pt x="1009" y="109"/>
                  </a:lnTo>
                  <a:lnTo>
                    <a:pt x="961" y="106"/>
                  </a:lnTo>
                  <a:lnTo>
                    <a:pt x="930" y="108"/>
                  </a:lnTo>
                  <a:lnTo>
                    <a:pt x="902" y="112"/>
                  </a:lnTo>
                  <a:lnTo>
                    <a:pt x="879" y="120"/>
                  </a:lnTo>
                  <a:lnTo>
                    <a:pt x="857" y="130"/>
                  </a:lnTo>
                  <a:lnTo>
                    <a:pt x="838" y="141"/>
                  </a:lnTo>
                  <a:lnTo>
                    <a:pt x="823" y="154"/>
                  </a:lnTo>
                  <a:lnTo>
                    <a:pt x="809" y="167"/>
                  </a:lnTo>
                  <a:lnTo>
                    <a:pt x="798" y="179"/>
                  </a:lnTo>
                  <a:lnTo>
                    <a:pt x="789" y="192"/>
                  </a:lnTo>
                  <a:lnTo>
                    <a:pt x="782" y="204"/>
                  </a:lnTo>
                  <a:lnTo>
                    <a:pt x="777" y="213"/>
                  </a:lnTo>
                  <a:lnTo>
                    <a:pt x="774" y="221"/>
                  </a:lnTo>
                  <a:lnTo>
                    <a:pt x="774" y="873"/>
                  </a:lnTo>
                  <a:lnTo>
                    <a:pt x="771" y="890"/>
                  </a:lnTo>
                  <a:lnTo>
                    <a:pt x="763" y="905"/>
                  </a:lnTo>
                  <a:lnTo>
                    <a:pt x="752" y="916"/>
                  </a:lnTo>
                  <a:lnTo>
                    <a:pt x="738" y="923"/>
                  </a:lnTo>
                  <a:lnTo>
                    <a:pt x="722" y="927"/>
                  </a:lnTo>
                  <a:lnTo>
                    <a:pt x="704" y="923"/>
                  </a:lnTo>
                  <a:lnTo>
                    <a:pt x="690" y="916"/>
                  </a:lnTo>
                  <a:lnTo>
                    <a:pt x="679" y="905"/>
                  </a:lnTo>
                  <a:lnTo>
                    <a:pt x="672" y="890"/>
                  </a:lnTo>
                  <a:lnTo>
                    <a:pt x="669" y="873"/>
                  </a:lnTo>
                  <a:lnTo>
                    <a:pt x="669" y="220"/>
                  </a:lnTo>
                  <a:lnTo>
                    <a:pt x="666" y="213"/>
                  </a:lnTo>
                  <a:lnTo>
                    <a:pt x="660" y="204"/>
                  </a:lnTo>
                  <a:lnTo>
                    <a:pt x="653" y="193"/>
                  </a:lnTo>
                  <a:lnTo>
                    <a:pt x="644" y="180"/>
                  </a:lnTo>
                  <a:lnTo>
                    <a:pt x="634" y="167"/>
                  </a:lnTo>
                  <a:lnTo>
                    <a:pt x="620" y="154"/>
                  </a:lnTo>
                  <a:lnTo>
                    <a:pt x="604" y="141"/>
                  </a:lnTo>
                  <a:lnTo>
                    <a:pt x="586" y="130"/>
                  </a:lnTo>
                  <a:lnTo>
                    <a:pt x="565" y="120"/>
                  </a:lnTo>
                  <a:lnTo>
                    <a:pt x="540" y="113"/>
                  </a:lnTo>
                  <a:lnTo>
                    <a:pt x="513" y="108"/>
                  </a:lnTo>
                  <a:lnTo>
                    <a:pt x="481" y="106"/>
                  </a:lnTo>
                  <a:lnTo>
                    <a:pt x="433" y="109"/>
                  </a:lnTo>
                  <a:lnTo>
                    <a:pt x="386" y="117"/>
                  </a:lnTo>
                  <a:lnTo>
                    <a:pt x="338" y="129"/>
                  </a:lnTo>
                  <a:lnTo>
                    <a:pt x="292" y="143"/>
                  </a:lnTo>
                  <a:lnTo>
                    <a:pt x="245" y="160"/>
                  </a:lnTo>
                  <a:lnTo>
                    <a:pt x="197" y="176"/>
                  </a:lnTo>
                  <a:lnTo>
                    <a:pt x="150" y="190"/>
                  </a:lnTo>
                  <a:lnTo>
                    <a:pt x="106" y="201"/>
                  </a:lnTo>
                  <a:lnTo>
                    <a:pt x="106" y="1062"/>
                  </a:lnTo>
                  <a:lnTo>
                    <a:pt x="139" y="1053"/>
                  </a:lnTo>
                  <a:lnTo>
                    <a:pt x="174" y="1042"/>
                  </a:lnTo>
                  <a:lnTo>
                    <a:pt x="212" y="1029"/>
                  </a:lnTo>
                  <a:lnTo>
                    <a:pt x="252" y="1015"/>
                  </a:lnTo>
                  <a:lnTo>
                    <a:pt x="295" y="1001"/>
                  </a:lnTo>
                  <a:lnTo>
                    <a:pt x="340" y="989"/>
                  </a:lnTo>
                  <a:lnTo>
                    <a:pt x="386" y="979"/>
                  </a:lnTo>
                  <a:lnTo>
                    <a:pt x="433" y="972"/>
                  </a:lnTo>
                  <a:lnTo>
                    <a:pt x="481" y="969"/>
                  </a:lnTo>
                  <a:lnTo>
                    <a:pt x="525" y="972"/>
                  </a:lnTo>
                  <a:lnTo>
                    <a:pt x="567" y="980"/>
                  </a:lnTo>
                  <a:lnTo>
                    <a:pt x="605" y="992"/>
                  </a:lnTo>
                  <a:lnTo>
                    <a:pt x="642" y="1009"/>
                  </a:lnTo>
                  <a:lnTo>
                    <a:pt x="653" y="1019"/>
                  </a:lnTo>
                  <a:lnTo>
                    <a:pt x="661" y="1029"/>
                  </a:lnTo>
                  <a:lnTo>
                    <a:pt x="667" y="1042"/>
                  </a:lnTo>
                  <a:lnTo>
                    <a:pt x="669" y="1055"/>
                  </a:lnTo>
                  <a:lnTo>
                    <a:pt x="667" y="1069"/>
                  </a:lnTo>
                  <a:lnTo>
                    <a:pt x="661" y="1082"/>
                  </a:lnTo>
                  <a:lnTo>
                    <a:pt x="653" y="1092"/>
                  </a:lnTo>
                  <a:lnTo>
                    <a:pt x="642" y="1101"/>
                  </a:lnTo>
                  <a:lnTo>
                    <a:pt x="630" y="1106"/>
                  </a:lnTo>
                  <a:lnTo>
                    <a:pt x="617" y="1107"/>
                  </a:lnTo>
                  <a:lnTo>
                    <a:pt x="603" y="1106"/>
                  </a:lnTo>
                  <a:lnTo>
                    <a:pt x="590" y="1101"/>
                  </a:lnTo>
                  <a:lnTo>
                    <a:pt x="566" y="1089"/>
                  </a:lnTo>
                  <a:lnTo>
                    <a:pt x="540" y="1081"/>
                  </a:lnTo>
                  <a:lnTo>
                    <a:pt x="512" y="1076"/>
                  </a:lnTo>
                  <a:lnTo>
                    <a:pt x="481" y="1075"/>
                  </a:lnTo>
                  <a:lnTo>
                    <a:pt x="433" y="1078"/>
                  </a:lnTo>
                  <a:lnTo>
                    <a:pt x="386" y="1086"/>
                  </a:lnTo>
                  <a:lnTo>
                    <a:pt x="338" y="1098"/>
                  </a:lnTo>
                  <a:lnTo>
                    <a:pt x="292" y="1113"/>
                  </a:lnTo>
                  <a:lnTo>
                    <a:pt x="245" y="1129"/>
                  </a:lnTo>
                  <a:lnTo>
                    <a:pt x="204" y="1142"/>
                  </a:lnTo>
                  <a:lnTo>
                    <a:pt x="166" y="1154"/>
                  </a:lnTo>
                  <a:lnTo>
                    <a:pt x="127" y="1165"/>
                  </a:lnTo>
                  <a:lnTo>
                    <a:pt x="89" y="1172"/>
                  </a:lnTo>
                  <a:lnTo>
                    <a:pt x="54" y="1175"/>
                  </a:lnTo>
                  <a:lnTo>
                    <a:pt x="36" y="1172"/>
                  </a:lnTo>
                  <a:lnTo>
                    <a:pt x="22" y="1165"/>
                  </a:lnTo>
                  <a:lnTo>
                    <a:pt x="11" y="1153"/>
                  </a:lnTo>
                  <a:lnTo>
                    <a:pt x="4" y="1138"/>
                  </a:lnTo>
                  <a:lnTo>
                    <a:pt x="0" y="1122"/>
                  </a:lnTo>
                  <a:lnTo>
                    <a:pt x="0" y="153"/>
                  </a:lnTo>
                  <a:lnTo>
                    <a:pt x="4" y="136"/>
                  </a:lnTo>
                  <a:lnTo>
                    <a:pt x="11" y="122"/>
                  </a:lnTo>
                  <a:lnTo>
                    <a:pt x="22" y="111"/>
                  </a:lnTo>
                  <a:lnTo>
                    <a:pt x="36" y="104"/>
                  </a:lnTo>
                  <a:lnTo>
                    <a:pt x="54" y="101"/>
                  </a:lnTo>
                  <a:lnTo>
                    <a:pt x="80" y="98"/>
                  </a:lnTo>
                  <a:lnTo>
                    <a:pt x="110" y="92"/>
                  </a:lnTo>
                  <a:lnTo>
                    <a:pt x="142" y="83"/>
                  </a:lnTo>
                  <a:lnTo>
                    <a:pt x="176" y="72"/>
                  </a:lnTo>
                  <a:lnTo>
                    <a:pt x="212" y="61"/>
                  </a:lnTo>
                  <a:lnTo>
                    <a:pt x="252" y="46"/>
                  </a:lnTo>
                  <a:lnTo>
                    <a:pt x="295" y="32"/>
                  </a:lnTo>
                  <a:lnTo>
                    <a:pt x="340" y="20"/>
                  </a:lnTo>
                  <a:lnTo>
                    <a:pt x="386" y="10"/>
                  </a:lnTo>
                  <a:lnTo>
                    <a:pt x="433" y="2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1680038" y="4219575"/>
            <a:ext cx="403226" cy="581026"/>
            <a:chOff x="1692275" y="4219575"/>
            <a:chExt cx="403226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1" name="Freeform 98"/>
            <p:cNvSpPr>
              <a:spLocks/>
            </p:cNvSpPr>
            <p:nvPr/>
          </p:nvSpPr>
          <p:spPr bwMode="auto">
            <a:xfrm>
              <a:off x="1692275" y="4579938"/>
              <a:ext cx="187325" cy="220663"/>
            </a:xfrm>
            <a:custGeom>
              <a:avLst/>
              <a:gdLst>
                <a:gd name="T0" fmla="*/ 688 w 1063"/>
                <a:gd name="T1" fmla="*/ 0 h 1253"/>
                <a:gd name="T2" fmla="*/ 701 w 1063"/>
                <a:gd name="T3" fmla="*/ 4 h 1253"/>
                <a:gd name="T4" fmla="*/ 713 w 1063"/>
                <a:gd name="T5" fmla="*/ 11 h 1253"/>
                <a:gd name="T6" fmla="*/ 723 w 1063"/>
                <a:gd name="T7" fmla="*/ 21 h 1253"/>
                <a:gd name="T8" fmla="*/ 730 w 1063"/>
                <a:gd name="T9" fmla="*/ 32 h 1253"/>
                <a:gd name="T10" fmla="*/ 734 w 1063"/>
                <a:gd name="T11" fmla="*/ 45 h 1253"/>
                <a:gd name="T12" fmla="*/ 734 w 1063"/>
                <a:gd name="T13" fmla="*/ 59 h 1253"/>
                <a:gd name="T14" fmla="*/ 731 w 1063"/>
                <a:gd name="T15" fmla="*/ 72 h 1253"/>
                <a:gd name="T16" fmla="*/ 724 w 1063"/>
                <a:gd name="T17" fmla="*/ 84 h 1253"/>
                <a:gd name="T18" fmla="*/ 147 w 1063"/>
                <a:gd name="T19" fmla="*/ 846 h 1253"/>
                <a:gd name="T20" fmla="*/ 354 w 1063"/>
                <a:gd name="T21" fmla="*/ 879 h 1253"/>
                <a:gd name="T22" fmla="*/ 366 w 1063"/>
                <a:gd name="T23" fmla="*/ 883 h 1253"/>
                <a:gd name="T24" fmla="*/ 377 w 1063"/>
                <a:gd name="T25" fmla="*/ 889 h 1253"/>
                <a:gd name="T26" fmla="*/ 387 w 1063"/>
                <a:gd name="T27" fmla="*/ 898 h 1253"/>
                <a:gd name="T28" fmla="*/ 393 w 1063"/>
                <a:gd name="T29" fmla="*/ 909 h 1253"/>
                <a:gd name="T30" fmla="*/ 481 w 1063"/>
                <a:gd name="T31" fmla="*/ 1099 h 1253"/>
                <a:gd name="T32" fmla="*/ 969 w 1063"/>
                <a:gd name="T33" fmla="*/ 455 h 1253"/>
                <a:gd name="T34" fmla="*/ 979 w 1063"/>
                <a:gd name="T35" fmla="*/ 445 h 1253"/>
                <a:gd name="T36" fmla="*/ 990 w 1063"/>
                <a:gd name="T37" fmla="*/ 439 h 1253"/>
                <a:gd name="T38" fmla="*/ 1003 w 1063"/>
                <a:gd name="T39" fmla="*/ 435 h 1253"/>
                <a:gd name="T40" fmla="*/ 1017 w 1063"/>
                <a:gd name="T41" fmla="*/ 435 h 1253"/>
                <a:gd name="T42" fmla="*/ 1030 w 1063"/>
                <a:gd name="T43" fmla="*/ 438 h 1253"/>
                <a:gd name="T44" fmla="*/ 1042 w 1063"/>
                <a:gd name="T45" fmla="*/ 445 h 1253"/>
                <a:gd name="T46" fmla="*/ 1052 w 1063"/>
                <a:gd name="T47" fmla="*/ 455 h 1253"/>
                <a:gd name="T48" fmla="*/ 1059 w 1063"/>
                <a:gd name="T49" fmla="*/ 467 h 1253"/>
                <a:gd name="T50" fmla="*/ 1063 w 1063"/>
                <a:gd name="T51" fmla="*/ 480 h 1253"/>
                <a:gd name="T52" fmla="*/ 1063 w 1063"/>
                <a:gd name="T53" fmla="*/ 493 h 1253"/>
                <a:gd name="T54" fmla="*/ 1059 w 1063"/>
                <a:gd name="T55" fmla="*/ 506 h 1253"/>
                <a:gd name="T56" fmla="*/ 1052 w 1063"/>
                <a:gd name="T57" fmla="*/ 519 h 1253"/>
                <a:gd name="T58" fmla="*/ 512 w 1063"/>
                <a:gd name="T59" fmla="*/ 1232 h 1253"/>
                <a:gd name="T60" fmla="*/ 501 w 1063"/>
                <a:gd name="T61" fmla="*/ 1244 h 1253"/>
                <a:gd name="T62" fmla="*/ 486 w 1063"/>
                <a:gd name="T63" fmla="*/ 1251 h 1253"/>
                <a:gd name="T64" fmla="*/ 470 w 1063"/>
                <a:gd name="T65" fmla="*/ 1253 h 1253"/>
                <a:gd name="T66" fmla="*/ 470 w 1063"/>
                <a:gd name="T67" fmla="*/ 1253 h 1253"/>
                <a:gd name="T68" fmla="*/ 465 w 1063"/>
                <a:gd name="T69" fmla="*/ 1253 h 1253"/>
                <a:gd name="T70" fmla="*/ 451 w 1063"/>
                <a:gd name="T71" fmla="*/ 1250 h 1253"/>
                <a:gd name="T72" fmla="*/ 440 w 1063"/>
                <a:gd name="T73" fmla="*/ 1243 h 1253"/>
                <a:gd name="T74" fmla="*/ 430 w 1063"/>
                <a:gd name="T75" fmla="*/ 1234 h 1253"/>
                <a:gd name="T76" fmla="*/ 423 w 1063"/>
                <a:gd name="T77" fmla="*/ 1223 h 1253"/>
                <a:gd name="T78" fmla="*/ 310 w 1063"/>
                <a:gd name="T79" fmla="*/ 978 h 1253"/>
                <a:gd name="T80" fmla="*/ 44 w 1063"/>
                <a:gd name="T81" fmla="*/ 936 h 1253"/>
                <a:gd name="T82" fmla="*/ 31 w 1063"/>
                <a:gd name="T83" fmla="*/ 932 h 1253"/>
                <a:gd name="T84" fmla="*/ 20 w 1063"/>
                <a:gd name="T85" fmla="*/ 925 h 1253"/>
                <a:gd name="T86" fmla="*/ 10 w 1063"/>
                <a:gd name="T87" fmla="*/ 916 h 1253"/>
                <a:gd name="T88" fmla="*/ 3 w 1063"/>
                <a:gd name="T89" fmla="*/ 904 h 1253"/>
                <a:gd name="T90" fmla="*/ 0 w 1063"/>
                <a:gd name="T91" fmla="*/ 891 h 1253"/>
                <a:gd name="T92" fmla="*/ 0 w 1063"/>
                <a:gd name="T93" fmla="*/ 877 h 1253"/>
                <a:gd name="T94" fmla="*/ 4 w 1063"/>
                <a:gd name="T95" fmla="*/ 865 h 1253"/>
                <a:gd name="T96" fmla="*/ 10 w 1063"/>
                <a:gd name="T97" fmla="*/ 853 h 1253"/>
                <a:gd name="T98" fmla="*/ 640 w 1063"/>
                <a:gd name="T99" fmla="*/ 21 h 1253"/>
                <a:gd name="T100" fmla="*/ 650 w 1063"/>
                <a:gd name="T101" fmla="*/ 11 h 1253"/>
                <a:gd name="T102" fmla="*/ 662 w 1063"/>
                <a:gd name="T103" fmla="*/ 4 h 1253"/>
                <a:gd name="T104" fmla="*/ 675 w 1063"/>
                <a:gd name="T105" fmla="*/ 1 h 1253"/>
                <a:gd name="T106" fmla="*/ 688 w 1063"/>
                <a:gd name="T107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63" h="1253">
                  <a:moveTo>
                    <a:pt x="688" y="0"/>
                  </a:moveTo>
                  <a:lnTo>
                    <a:pt x="701" y="4"/>
                  </a:lnTo>
                  <a:lnTo>
                    <a:pt x="713" y="11"/>
                  </a:lnTo>
                  <a:lnTo>
                    <a:pt x="723" y="21"/>
                  </a:lnTo>
                  <a:lnTo>
                    <a:pt x="730" y="32"/>
                  </a:lnTo>
                  <a:lnTo>
                    <a:pt x="734" y="45"/>
                  </a:lnTo>
                  <a:lnTo>
                    <a:pt x="734" y="59"/>
                  </a:lnTo>
                  <a:lnTo>
                    <a:pt x="731" y="72"/>
                  </a:lnTo>
                  <a:lnTo>
                    <a:pt x="724" y="84"/>
                  </a:lnTo>
                  <a:lnTo>
                    <a:pt x="147" y="846"/>
                  </a:lnTo>
                  <a:lnTo>
                    <a:pt x="354" y="879"/>
                  </a:lnTo>
                  <a:lnTo>
                    <a:pt x="366" y="883"/>
                  </a:lnTo>
                  <a:lnTo>
                    <a:pt x="377" y="889"/>
                  </a:lnTo>
                  <a:lnTo>
                    <a:pt x="387" y="898"/>
                  </a:lnTo>
                  <a:lnTo>
                    <a:pt x="393" y="909"/>
                  </a:lnTo>
                  <a:lnTo>
                    <a:pt x="481" y="1099"/>
                  </a:lnTo>
                  <a:lnTo>
                    <a:pt x="969" y="455"/>
                  </a:lnTo>
                  <a:lnTo>
                    <a:pt x="979" y="445"/>
                  </a:lnTo>
                  <a:lnTo>
                    <a:pt x="990" y="439"/>
                  </a:lnTo>
                  <a:lnTo>
                    <a:pt x="1003" y="435"/>
                  </a:lnTo>
                  <a:lnTo>
                    <a:pt x="1017" y="435"/>
                  </a:lnTo>
                  <a:lnTo>
                    <a:pt x="1030" y="438"/>
                  </a:lnTo>
                  <a:lnTo>
                    <a:pt x="1042" y="445"/>
                  </a:lnTo>
                  <a:lnTo>
                    <a:pt x="1052" y="455"/>
                  </a:lnTo>
                  <a:lnTo>
                    <a:pt x="1059" y="467"/>
                  </a:lnTo>
                  <a:lnTo>
                    <a:pt x="1063" y="480"/>
                  </a:lnTo>
                  <a:lnTo>
                    <a:pt x="1063" y="493"/>
                  </a:lnTo>
                  <a:lnTo>
                    <a:pt x="1059" y="506"/>
                  </a:lnTo>
                  <a:lnTo>
                    <a:pt x="1052" y="519"/>
                  </a:lnTo>
                  <a:lnTo>
                    <a:pt x="512" y="1232"/>
                  </a:lnTo>
                  <a:lnTo>
                    <a:pt x="501" y="1244"/>
                  </a:lnTo>
                  <a:lnTo>
                    <a:pt x="486" y="1251"/>
                  </a:lnTo>
                  <a:lnTo>
                    <a:pt x="470" y="1253"/>
                  </a:lnTo>
                  <a:lnTo>
                    <a:pt x="470" y="1253"/>
                  </a:lnTo>
                  <a:lnTo>
                    <a:pt x="465" y="1253"/>
                  </a:lnTo>
                  <a:lnTo>
                    <a:pt x="451" y="1250"/>
                  </a:lnTo>
                  <a:lnTo>
                    <a:pt x="440" y="1243"/>
                  </a:lnTo>
                  <a:lnTo>
                    <a:pt x="430" y="1234"/>
                  </a:lnTo>
                  <a:lnTo>
                    <a:pt x="423" y="1223"/>
                  </a:lnTo>
                  <a:lnTo>
                    <a:pt x="310" y="978"/>
                  </a:lnTo>
                  <a:lnTo>
                    <a:pt x="44" y="936"/>
                  </a:lnTo>
                  <a:lnTo>
                    <a:pt x="31" y="932"/>
                  </a:lnTo>
                  <a:lnTo>
                    <a:pt x="20" y="925"/>
                  </a:lnTo>
                  <a:lnTo>
                    <a:pt x="10" y="916"/>
                  </a:lnTo>
                  <a:lnTo>
                    <a:pt x="3" y="904"/>
                  </a:lnTo>
                  <a:lnTo>
                    <a:pt x="0" y="891"/>
                  </a:lnTo>
                  <a:lnTo>
                    <a:pt x="0" y="877"/>
                  </a:lnTo>
                  <a:lnTo>
                    <a:pt x="4" y="865"/>
                  </a:lnTo>
                  <a:lnTo>
                    <a:pt x="10" y="853"/>
                  </a:lnTo>
                  <a:lnTo>
                    <a:pt x="640" y="21"/>
                  </a:lnTo>
                  <a:lnTo>
                    <a:pt x="650" y="11"/>
                  </a:lnTo>
                  <a:lnTo>
                    <a:pt x="662" y="4"/>
                  </a:lnTo>
                  <a:lnTo>
                    <a:pt x="675" y="1"/>
                  </a:lnTo>
                  <a:lnTo>
                    <a:pt x="6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99"/>
            <p:cNvSpPr>
              <a:spLocks noEditPoints="1"/>
            </p:cNvSpPr>
            <p:nvPr/>
          </p:nvSpPr>
          <p:spPr bwMode="auto">
            <a:xfrm>
              <a:off x="1731963" y="4219575"/>
              <a:ext cx="363538" cy="581025"/>
            </a:xfrm>
            <a:custGeom>
              <a:avLst/>
              <a:gdLst>
                <a:gd name="T0" fmla="*/ 798 w 2061"/>
                <a:gd name="T1" fmla="*/ 657 h 3294"/>
                <a:gd name="T2" fmla="*/ 677 w 2061"/>
                <a:gd name="T3" fmla="*/ 762 h 3294"/>
                <a:gd name="T4" fmla="*/ 631 w 2061"/>
                <a:gd name="T5" fmla="*/ 919 h 3294"/>
                <a:gd name="T6" fmla="*/ 668 w 2061"/>
                <a:gd name="T7" fmla="*/ 1061 h 3294"/>
                <a:gd name="T8" fmla="*/ 1170 w 2061"/>
                <a:gd name="T9" fmla="*/ 1061 h 3294"/>
                <a:gd name="T10" fmla="*/ 1208 w 2061"/>
                <a:gd name="T11" fmla="*/ 919 h 3294"/>
                <a:gd name="T12" fmla="*/ 1161 w 2061"/>
                <a:gd name="T13" fmla="*/ 762 h 3294"/>
                <a:gd name="T14" fmla="*/ 1041 w 2061"/>
                <a:gd name="T15" fmla="*/ 657 h 3294"/>
                <a:gd name="T16" fmla="*/ 919 w 2061"/>
                <a:gd name="T17" fmla="*/ 105 h 3294"/>
                <a:gd name="T18" fmla="*/ 650 w 2061"/>
                <a:gd name="T19" fmla="*/ 151 h 3294"/>
                <a:gd name="T20" fmla="*/ 419 w 2061"/>
                <a:gd name="T21" fmla="*/ 278 h 3294"/>
                <a:gd name="T22" fmla="*/ 240 w 2061"/>
                <a:gd name="T23" fmla="*/ 471 h 3294"/>
                <a:gd name="T24" fmla="*/ 132 w 2061"/>
                <a:gd name="T25" fmla="*/ 714 h 3294"/>
                <a:gd name="T26" fmla="*/ 108 w 2061"/>
                <a:gd name="T27" fmla="*/ 985 h 3294"/>
                <a:gd name="T28" fmla="*/ 171 w 2061"/>
                <a:gd name="T29" fmla="*/ 1238 h 3294"/>
                <a:gd name="T30" fmla="*/ 1580 w 2061"/>
                <a:gd name="T31" fmla="*/ 3140 h 3294"/>
                <a:gd name="T32" fmla="*/ 1695 w 2061"/>
                <a:gd name="T33" fmla="*/ 2924 h 3294"/>
                <a:gd name="T34" fmla="*/ 1205 w 2061"/>
                <a:gd name="T35" fmla="*/ 1950 h 3294"/>
                <a:gd name="T36" fmla="*/ 581 w 2061"/>
                <a:gd name="T37" fmla="*/ 1120 h 3294"/>
                <a:gd name="T38" fmla="*/ 528 w 2061"/>
                <a:gd name="T39" fmla="*/ 962 h 3294"/>
                <a:gd name="T40" fmla="*/ 552 w 2061"/>
                <a:gd name="T41" fmla="*/ 777 h 3294"/>
                <a:gd name="T42" fmla="*/ 658 w 2061"/>
                <a:gd name="T43" fmla="*/ 625 h 3294"/>
                <a:gd name="T44" fmla="*/ 822 w 2061"/>
                <a:gd name="T45" fmla="*/ 536 h 3294"/>
                <a:gd name="T46" fmla="*/ 1016 w 2061"/>
                <a:gd name="T47" fmla="*/ 536 h 3294"/>
                <a:gd name="T48" fmla="*/ 1180 w 2061"/>
                <a:gd name="T49" fmla="*/ 625 h 3294"/>
                <a:gd name="T50" fmla="*/ 1286 w 2061"/>
                <a:gd name="T51" fmla="*/ 777 h 3294"/>
                <a:gd name="T52" fmla="*/ 1310 w 2061"/>
                <a:gd name="T53" fmla="*/ 962 h 3294"/>
                <a:gd name="T54" fmla="*/ 1257 w 2061"/>
                <a:gd name="T55" fmla="*/ 1120 h 3294"/>
                <a:gd name="T56" fmla="*/ 1569 w 2061"/>
                <a:gd name="T57" fmla="*/ 1409 h 3294"/>
                <a:gd name="T58" fmla="*/ 1691 w 2061"/>
                <a:gd name="T59" fmla="*/ 1178 h 3294"/>
                <a:gd name="T60" fmla="*/ 1733 w 2061"/>
                <a:gd name="T61" fmla="*/ 919 h 3294"/>
                <a:gd name="T62" fmla="*/ 1687 w 2061"/>
                <a:gd name="T63" fmla="*/ 650 h 3294"/>
                <a:gd name="T64" fmla="*/ 1560 w 2061"/>
                <a:gd name="T65" fmla="*/ 417 h 3294"/>
                <a:gd name="T66" fmla="*/ 1367 w 2061"/>
                <a:gd name="T67" fmla="*/ 239 h 3294"/>
                <a:gd name="T68" fmla="*/ 1124 w 2061"/>
                <a:gd name="T69" fmla="*/ 131 h 3294"/>
                <a:gd name="T70" fmla="*/ 919 w 2061"/>
                <a:gd name="T71" fmla="*/ 0 h 3294"/>
                <a:gd name="T72" fmla="*/ 1209 w 2061"/>
                <a:gd name="T73" fmla="*/ 47 h 3294"/>
                <a:gd name="T74" fmla="*/ 1461 w 2061"/>
                <a:gd name="T75" fmla="*/ 177 h 3294"/>
                <a:gd name="T76" fmla="*/ 1661 w 2061"/>
                <a:gd name="T77" fmla="*/ 376 h 3294"/>
                <a:gd name="T78" fmla="*/ 1791 w 2061"/>
                <a:gd name="T79" fmla="*/ 629 h 3294"/>
                <a:gd name="T80" fmla="*/ 1838 w 2061"/>
                <a:gd name="T81" fmla="*/ 919 h 3294"/>
                <a:gd name="T82" fmla="*/ 1801 w 2061"/>
                <a:gd name="T83" fmla="*/ 1180 h 3294"/>
                <a:gd name="T84" fmla="*/ 1691 w 2061"/>
                <a:gd name="T85" fmla="*/ 1418 h 3294"/>
                <a:gd name="T86" fmla="*/ 2058 w 2061"/>
                <a:gd name="T87" fmla="*/ 2906 h 3294"/>
                <a:gd name="T88" fmla="*/ 2051 w 2061"/>
                <a:gd name="T89" fmla="*/ 2957 h 3294"/>
                <a:gd name="T90" fmla="*/ 1752 w 2061"/>
                <a:gd name="T91" fmla="*/ 3019 h 3294"/>
                <a:gd name="T92" fmla="*/ 1610 w 2061"/>
                <a:gd name="T93" fmla="*/ 3291 h 3294"/>
                <a:gd name="T94" fmla="*/ 1575 w 2061"/>
                <a:gd name="T95" fmla="*/ 3292 h 3294"/>
                <a:gd name="T96" fmla="*/ 148 w 2061"/>
                <a:gd name="T97" fmla="*/ 1418 h 3294"/>
                <a:gd name="T98" fmla="*/ 38 w 2061"/>
                <a:gd name="T99" fmla="*/ 1180 h 3294"/>
                <a:gd name="T100" fmla="*/ 0 w 2061"/>
                <a:gd name="T101" fmla="*/ 919 h 3294"/>
                <a:gd name="T102" fmla="*/ 47 w 2061"/>
                <a:gd name="T103" fmla="*/ 629 h 3294"/>
                <a:gd name="T104" fmla="*/ 178 w 2061"/>
                <a:gd name="T105" fmla="*/ 376 h 3294"/>
                <a:gd name="T106" fmla="*/ 378 w 2061"/>
                <a:gd name="T107" fmla="*/ 177 h 3294"/>
                <a:gd name="T108" fmla="*/ 629 w 2061"/>
                <a:gd name="T109" fmla="*/ 47 h 3294"/>
                <a:gd name="T110" fmla="*/ 919 w 2061"/>
                <a:gd name="T111" fmla="*/ 0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1" h="3294">
                  <a:moveTo>
                    <a:pt x="919" y="630"/>
                  </a:moveTo>
                  <a:lnTo>
                    <a:pt x="877" y="634"/>
                  </a:lnTo>
                  <a:lnTo>
                    <a:pt x="836" y="643"/>
                  </a:lnTo>
                  <a:lnTo>
                    <a:pt x="798" y="657"/>
                  </a:lnTo>
                  <a:lnTo>
                    <a:pt x="762" y="677"/>
                  </a:lnTo>
                  <a:lnTo>
                    <a:pt x="730" y="701"/>
                  </a:lnTo>
                  <a:lnTo>
                    <a:pt x="702" y="730"/>
                  </a:lnTo>
                  <a:lnTo>
                    <a:pt x="677" y="762"/>
                  </a:lnTo>
                  <a:lnTo>
                    <a:pt x="658" y="797"/>
                  </a:lnTo>
                  <a:lnTo>
                    <a:pt x="643" y="836"/>
                  </a:lnTo>
                  <a:lnTo>
                    <a:pt x="634" y="876"/>
                  </a:lnTo>
                  <a:lnTo>
                    <a:pt x="631" y="919"/>
                  </a:lnTo>
                  <a:lnTo>
                    <a:pt x="633" y="956"/>
                  </a:lnTo>
                  <a:lnTo>
                    <a:pt x="640" y="993"/>
                  </a:lnTo>
                  <a:lnTo>
                    <a:pt x="652" y="1028"/>
                  </a:lnTo>
                  <a:lnTo>
                    <a:pt x="668" y="1061"/>
                  </a:lnTo>
                  <a:lnTo>
                    <a:pt x="689" y="1093"/>
                  </a:lnTo>
                  <a:lnTo>
                    <a:pt x="919" y="1397"/>
                  </a:lnTo>
                  <a:lnTo>
                    <a:pt x="1150" y="1093"/>
                  </a:lnTo>
                  <a:lnTo>
                    <a:pt x="1170" y="1061"/>
                  </a:lnTo>
                  <a:lnTo>
                    <a:pt x="1186" y="1028"/>
                  </a:lnTo>
                  <a:lnTo>
                    <a:pt x="1198" y="993"/>
                  </a:lnTo>
                  <a:lnTo>
                    <a:pt x="1205" y="956"/>
                  </a:lnTo>
                  <a:lnTo>
                    <a:pt x="1208" y="919"/>
                  </a:lnTo>
                  <a:lnTo>
                    <a:pt x="1205" y="876"/>
                  </a:lnTo>
                  <a:lnTo>
                    <a:pt x="1195" y="836"/>
                  </a:lnTo>
                  <a:lnTo>
                    <a:pt x="1181" y="797"/>
                  </a:lnTo>
                  <a:lnTo>
                    <a:pt x="1161" y="762"/>
                  </a:lnTo>
                  <a:lnTo>
                    <a:pt x="1137" y="730"/>
                  </a:lnTo>
                  <a:lnTo>
                    <a:pt x="1108" y="701"/>
                  </a:lnTo>
                  <a:lnTo>
                    <a:pt x="1076" y="677"/>
                  </a:lnTo>
                  <a:lnTo>
                    <a:pt x="1041" y="657"/>
                  </a:lnTo>
                  <a:lnTo>
                    <a:pt x="1002" y="643"/>
                  </a:lnTo>
                  <a:lnTo>
                    <a:pt x="962" y="634"/>
                  </a:lnTo>
                  <a:lnTo>
                    <a:pt x="919" y="630"/>
                  </a:lnTo>
                  <a:close/>
                  <a:moveTo>
                    <a:pt x="919" y="105"/>
                  </a:moveTo>
                  <a:lnTo>
                    <a:pt x="849" y="108"/>
                  </a:lnTo>
                  <a:lnTo>
                    <a:pt x="781" y="117"/>
                  </a:lnTo>
                  <a:lnTo>
                    <a:pt x="714" y="131"/>
                  </a:lnTo>
                  <a:lnTo>
                    <a:pt x="650" y="151"/>
                  </a:lnTo>
                  <a:lnTo>
                    <a:pt x="588" y="176"/>
                  </a:lnTo>
                  <a:lnTo>
                    <a:pt x="529" y="205"/>
                  </a:lnTo>
                  <a:lnTo>
                    <a:pt x="472" y="239"/>
                  </a:lnTo>
                  <a:lnTo>
                    <a:pt x="419" y="278"/>
                  </a:lnTo>
                  <a:lnTo>
                    <a:pt x="368" y="321"/>
                  </a:lnTo>
                  <a:lnTo>
                    <a:pt x="321" y="367"/>
                  </a:lnTo>
                  <a:lnTo>
                    <a:pt x="278" y="417"/>
                  </a:lnTo>
                  <a:lnTo>
                    <a:pt x="240" y="471"/>
                  </a:lnTo>
                  <a:lnTo>
                    <a:pt x="206" y="527"/>
                  </a:lnTo>
                  <a:lnTo>
                    <a:pt x="176" y="588"/>
                  </a:lnTo>
                  <a:lnTo>
                    <a:pt x="151" y="650"/>
                  </a:lnTo>
                  <a:lnTo>
                    <a:pt x="132" y="714"/>
                  </a:lnTo>
                  <a:lnTo>
                    <a:pt x="117" y="780"/>
                  </a:lnTo>
                  <a:lnTo>
                    <a:pt x="108" y="849"/>
                  </a:lnTo>
                  <a:lnTo>
                    <a:pt x="105" y="919"/>
                  </a:lnTo>
                  <a:lnTo>
                    <a:pt x="108" y="985"/>
                  </a:lnTo>
                  <a:lnTo>
                    <a:pt x="116" y="1051"/>
                  </a:lnTo>
                  <a:lnTo>
                    <a:pt x="129" y="1115"/>
                  </a:lnTo>
                  <a:lnTo>
                    <a:pt x="147" y="1178"/>
                  </a:lnTo>
                  <a:lnTo>
                    <a:pt x="171" y="1238"/>
                  </a:lnTo>
                  <a:lnTo>
                    <a:pt x="199" y="1297"/>
                  </a:lnTo>
                  <a:lnTo>
                    <a:pt x="232" y="1354"/>
                  </a:lnTo>
                  <a:lnTo>
                    <a:pt x="270" y="1409"/>
                  </a:lnTo>
                  <a:lnTo>
                    <a:pt x="1580" y="3140"/>
                  </a:lnTo>
                  <a:lnTo>
                    <a:pt x="1668" y="2950"/>
                  </a:lnTo>
                  <a:lnTo>
                    <a:pt x="1675" y="2939"/>
                  </a:lnTo>
                  <a:lnTo>
                    <a:pt x="1684" y="2930"/>
                  </a:lnTo>
                  <a:lnTo>
                    <a:pt x="1695" y="2924"/>
                  </a:lnTo>
                  <a:lnTo>
                    <a:pt x="1708" y="2920"/>
                  </a:lnTo>
                  <a:lnTo>
                    <a:pt x="1915" y="2887"/>
                  </a:lnTo>
                  <a:lnTo>
                    <a:pt x="1207" y="1952"/>
                  </a:lnTo>
                  <a:lnTo>
                    <a:pt x="1205" y="1950"/>
                  </a:lnTo>
                  <a:lnTo>
                    <a:pt x="878" y="1516"/>
                  </a:lnTo>
                  <a:lnTo>
                    <a:pt x="877" y="1515"/>
                  </a:lnTo>
                  <a:lnTo>
                    <a:pt x="605" y="1156"/>
                  </a:lnTo>
                  <a:lnTo>
                    <a:pt x="581" y="1120"/>
                  </a:lnTo>
                  <a:lnTo>
                    <a:pt x="561" y="1083"/>
                  </a:lnTo>
                  <a:lnTo>
                    <a:pt x="546" y="1044"/>
                  </a:lnTo>
                  <a:lnTo>
                    <a:pt x="535" y="1003"/>
                  </a:lnTo>
                  <a:lnTo>
                    <a:pt x="528" y="962"/>
                  </a:lnTo>
                  <a:lnTo>
                    <a:pt x="526" y="919"/>
                  </a:lnTo>
                  <a:lnTo>
                    <a:pt x="529" y="870"/>
                  </a:lnTo>
                  <a:lnTo>
                    <a:pt x="538" y="822"/>
                  </a:lnTo>
                  <a:lnTo>
                    <a:pt x="552" y="777"/>
                  </a:lnTo>
                  <a:lnTo>
                    <a:pt x="572" y="734"/>
                  </a:lnTo>
                  <a:lnTo>
                    <a:pt x="596" y="694"/>
                  </a:lnTo>
                  <a:lnTo>
                    <a:pt x="625" y="658"/>
                  </a:lnTo>
                  <a:lnTo>
                    <a:pt x="658" y="625"/>
                  </a:lnTo>
                  <a:lnTo>
                    <a:pt x="695" y="596"/>
                  </a:lnTo>
                  <a:lnTo>
                    <a:pt x="734" y="572"/>
                  </a:lnTo>
                  <a:lnTo>
                    <a:pt x="777" y="552"/>
                  </a:lnTo>
                  <a:lnTo>
                    <a:pt x="822" y="536"/>
                  </a:lnTo>
                  <a:lnTo>
                    <a:pt x="870" y="527"/>
                  </a:lnTo>
                  <a:lnTo>
                    <a:pt x="919" y="524"/>
                  </a:lnTo>
                  <a:lnTo>
                    <a:pt x="969" y="527"/>
                  </a:lnTo>
                  <a:lnTo>
                    <a:pt x="1016" y="536"/>
                  </a:lnTo>
                  <a:lnTo>
                    <a:pt x="1061" y="552"/>
                  </a:lnTo>
                  <a:lnTo>
                    <a:pt x="1104" y="572"/>
                  </a:lnTo>
                  <a:lnTo>
                    <a:pt x="1144" y="596"/>
                  </a:lnTo>
                  <a:lnTo>
                    <a:pt x="1180" y="625"/>
                  </a:lnTo>
                  <a:lnTo>
                    <a:pt x="1213" y="658"/>
                  </a:lnTo>
                  <a:lnTo>
                    <a:pt x="1242" y="694"/>
                  </a:lnTo>
                  <a:lnTo>
                    <a:pt x="1267" y="734"/>
                  </a:lnTo>
                  <a:lnTo>
                    <a:pt x="1286" y="777"/>
                  </a:lnTo>
                  <a:lnTo>
                    <a:pt x="1301" y="822"/>
                  </a:lnTo>
                  <a:lnTo>
                    <a:pt x="1310" y="870"/>
                  </a:lnTo>
                  <a:lnTo>
                    <a:pt x="1313" y="919"/>
                  </a:lnTo>
                  <a:lnTo>
                    <a:pt x="1310" y="962"/>
                  </a:lnTo>
                  <a:lnTo>
                    <a:pt x="1304" y="1003"/>
                  </a:lnTo>
                  <a:lnTo>
                    <a:pt x="1292" y="1044"/>
                  </a:lnTo>
                  <a:lnTo>
                    <a:pt x="1277" y="1083"/>
                  </a:lnTo>
                  <a:lnTo>
                    <a:pt x="1257" y="1120"/>
                  </a:lnTo>
                  <a:lnTo>
                    <a:pt x="1233" y="1156"/>
                  </a:lnTo>
                  <a:lnTo>
                    <a:pt x="985" y="1484"/>
                  </a:lnTo>
                  <a:lnTo>
                    <a:pt x="1248" y="1832"/>
                  </a:lnTo>
                  <a:lnTo>
                    <a:pt x="1569" y="1409"/>
                  </a:lnTo>
                  <a:lnTo>
                    <a:pt x="1607" y="1354"/>
                  </a:lnTo>
                  <a:lnTo>
                    <a:pt x="1640" y="1297"/>
                  </a:lnTo>
                  <a:lnTo>
                    <a:pt x="1668" y="1238"/>
                  </a:lnTo>
                  <a:lnTo>
                    <a:pt x="1691" y="1178"/>
                  </a:lnTo>
                  <a:lnTo>
                    <a:pt x="1709" y="1115"/>
                  </a:lnTo>
                  <a:lnTo>
                    <a:pt x="1722" y="1051"/>
                  </a:lnTo>
                  <a:lnTo>
                    <a:pt x="1730" y="985"/>
                  </a:lnTo>
                  <a:lnTo>
                    <a:pt x="1733" y="919"/>
                  </a:lnTo>
                  <a:lnTo>
                    <a:pt x="1730" y="849"/>
                  </a:lnTo>
                  <a:lnTo>
                    <a:pt x="1721" y="780"/>
                  </a:lnTo>
                  <a:lnTo>
                    <a:pt x="1707" y="714"/>
                  </a:lnTo>
                  <a:lnTo>
                    <a:pt x="1687" y="650"/>
                  </a:lnTo>
                  <a:lnTo>
                    <a:pt x="1662" y="588"/>
                  </a:lnTo>
                  <a:lnTo>
                    <a:pt x="1633" y="527"/>
                  </a:lnTo>
                  <a:lnTo>
                    <a:pt x="1599" y="471"/>
                  </a:lnTo>
                  <a:lnTo>
                    <a:pt x="1560" y="417"/>
                  </a:lnTo>
                  <a:lnTo>
                    <a:pt x="1517" y="367"/>
                  </a:lnTo>
                  <a:lnTo>
                    <a:pt x="1470" y="321"/>
                  </a:lnTo>
                  <a:lnTo>
                    <a:pt x="1420" y="278"/>
                  </a:lnTo>
                  <a:lnTo>
                    <a:pt x="1367" y="239"/>
                  </a:lnTo>
                  <a:lnTo>
                    <a:pt x="1310" y="205"/>
                  </a:lnTo>
                  <a:lnTo>
                    <a:pt x="1251" y="176"/>
                  </a:lnTo>
                  <a:lnTo>
                    <a:pt x="1189" y="151"/>
                  </a:lnTo>
                  <a:lnTo>
                    <a:pt x="1124" y="131"/>
                  </a:lnTo>
                  <a:lnTo>
                    <a:pt x="1058" y="117"/>
                  </a:lnTo>
                  <a:lnTo>
                    <a:pt x="989" y="108"/>
                  </a:lnTo>
                  <a:lnTo>
                    <a:pt x="919" y="105"/>
                  </a:lnTo>
                  <a:close/>
                  <a:moveTo>
                    <a:pt x="919" y="0"/>
                  </a:moveTo>
                  <a:lnTo>
                    <a:pt x="994" y="3"/>
                  </a:lnTo>
                  <a:lnTo>
                    <a:pt x="1068" y="12"/>
                  </a:lnTo>
                  <a:lnTo>
                    <a:pt x="1140" y="27"/>
                  </a:lnTo>
                  <a:lnTo>
                    <a:pt x="1209" y="47"/>
                  </a:lnTo>
                  <a:lnTo>
                    <a:pt x="1276" y="72"/>
                  </a:lnTo>
                  <a:lnTo>
                    <a:pt x="1341" y="103"/>
                  </a:lnTo>
                  <a:lnTo>
                    <a:pt x="1402" y="138"/>
                  </a:lnTo>
                  <a:lnTo>
                    <a:pt x="1461" y="177"/>
                  </a:lnTo>
                  <a:lnTo>
                    <a:pt x="1517" y="221"/>
                  </a:lnTo>
                  <a:lnTo>
                    <a:pt x="1569" y="269"/>
                  </a:lnTo>
                  <a:lnTo>
                    <a:pt x="1617" y="321"/>
                  </a:lnTo>
                  <a:lnTo>
                    <a:pt x="1661" y="376"/>
                  </a:lnTo>
                  <a:lnTo>
                    <a:pt x="1700" y="435"/>
                  </a:lnTo>
                  <a:lnTo>
                    <a:pt x="1735" y="496"/>
                  </a:lnTo>
                  <a:lnTo>
                    <a:pt x="1766" y="562"/>
                  </a:lnTo>
                  <a:lnTo>
                    <a:pt x="1791" y="629"/>
                  </a:lnTo>
                  <a:lnTo>
                    <a:pt x="1811" y="699"/>
                  </a:lnTo>
                  <a:lnTo>
                    <a:pt x="1826" y="770"/>
                  </a:lnTo>
                  <a:lnTo>
                    <a:pt x="1835" y="844"/>
                  </a:lnTo>
                  <a:lnTo>
                    <a:pt x="1838" y="919"/>
                  </a:lnTo>
                  <a:lnTo>
                    <a:pt x="1836" y="986"/>
                  </a:lnTo>
                  <a:lnTo>
                    <a:pt x="1829" y="1051"/>
                  </a:lnTo>
                  <a:lnTo>
                    <a:pt x="1817" y="1116"/>
                  </a:lnTo>
                  <a:lnTo>
                    <a:pt x="1801" y="1180"/>
                  </a:lnTo>
                  <a:lnTo>
                    <a:pt x="1780" y="1242"/>
                  </a:lnTo>
                  <a:lnTo>
                    <a:pt x="1755" y="1302"/>
                  </a:lnTo>
                  <a:lnTo>
                    <a:pt x="1725" y="1361"/>
                  </a:lnTo>
                  <a:lnTo>
                    <a:pt x="1691" y="1418"/>
                  </a:lnTo>
                  <a:lnTo>
                    <a:pt x="1652" y="1472"/>
                  </a:lnTo>
                  <a:lnTo>
                    <a:pt x="1314" y="1919"/>
                  </a:lnTo>
                  <a:lnTo>
                    <a:pt x="2051" y="2894"/>
                  </a:lnTo>
                  <a:lnTo>
                    <a:pt x="2058" y="2906"/>
                  </a:lnTo>
                  <a:lnTo>
                    <a:pt x="2061" y="2918"/>
                  </a:lnTo>
                  <a:lnTo>
                    <a:pt x="2061" y="2932"/>
                  </a:lnTo>
                  <a:lnTo>
                    <a:pt x="2058" y="2945"/>
                  </a:lnTo>
                  <a:lnTo>
                    <a:pt x="2051" y="2957"/>
                  </a:lnTo>
                  <a:lnTo>
                    <a:pt x="2042" y="2966"/>
                  </a:lnTo>
                  <a:lnTo>
                    <a:pt x="2031" y="2973"/>
                  </a:lnTo>
                  <a:lnTo>
                    <a:pt x="2017" y="2977"/>
                  </a:lnTo>
                  <a:lnTo>
                    <a:pt x="1752" y="3019"/>
                  </a:lnTo>
                  <a:lnTo>
                    <a:pt x="1639" y="3264"/>
                  </a:lnTo>
                  <a:lnTo>
                    <a:pt x="1632" y="3275"/>
                  </a:lnTo>
                  <a:lnTo>
                    <a:pt x="1622" y="3284"/>
                  </a:lnTo>
                  <a:lnTo>
                    <a:pt x="1610" y="3291"/>
                  </a:lnTo>
                  <a:lnTo>
                    <a:pt x="1597" y="3294"/>
                  </a:lnTo>
                  <a:lnTo>
                    <a:pt x="1591" y="3294"/>
                  </a:lnTo>
                  <a:lnTo>
                    <a:pt x="1591" y="3294"/>
                  </a:lnTo>
                  <a:lnTo>
                    <a:pt x="1575" y="3292"/>
                  </a:lnTo>
                  <a:lnTo>
                    <a:pt x="1561" y="3285"/>
                  </a:lnTo>
                  <a:lnTo>
                    <a:pt x="1549" y="3273"/>
                  </a:lnTo>
                  <a:lnTo>
                    <a:pt x="186" y="1472"/>
                  </a:lnTo>
                  <a:lnTo>
                    <a:pt x="148" y="1418"/>
                  </a:lnTo>
                  <a:lnTo>
                    <a:pt x="114" y="1361"/>
                  </a:lnTo>
                  <a:lnTo>
                    <a:pt x="84" y="1302"/>
                  </a:lnTo>
                  <a:lnTo>
                    <a:pt x="59" y="1242"/>
                  </a:lnTo>
                  <a:lnTo>
                    <a:pt x="38" y="1180"/>
                  </a:lnTo>
                  <a:lnTo>
                    <a:pt x="22" y="1116"/>
                  </a:lnTo>
                  <a:lnTo>
                    <a:pt x="10" y="1051"/>
                  </a:lnTo>
                  <a:lnTo>
                    <a:pt x="3" y="986"/>
                  </a:lnTo>
                  <a:lnTo>
                    <a:pt x="0" y="919"/>
                  </a:lnTo>
                  <a:lnTo>
                    <a:pt x="3" y="844"/>
                  </a:lnTo>
                  <a:lnTo>
                    <a:pt x="12" y="770"/>
                  </a:lnTo>
                  <a:lnTo>
                    <a:pt x="27" y="699"/>
                  </a:lnTo>
                  <a:lnTo>
                    <a:pt x="47" y="629"/>
                  </a:lnTo>
                  <a:lnTo>
                    <a:pt x="73" y="562"/>
                  </a:lnTo>
                  <a:lnTo>
                    <a:pt x="103" y="496"/>
                  </a:lnTo>
                  <a:lnTo>
                    <a:pt x="138" y="435"/>
                  </a:lnTo>
                  <a:lnTo>
                    <a:pt x="178" y="376"/>
                  </a:lnTo>
                  <a:lnTo>
                    <a:pt x="222" y="321"/>
                  </a:lnTo>
                  <a:lnTo>
                    <a:pt x="270" y="269"/>
                  </a:lnTo>
                  <a:lnTo>
                    <a:pt x="321" y="221"/>
                  </a:lnTo>
                  <a:lnTo>
                    <a:pt x="378" y="177"/>
                  </a:lnTo>
                  <a:lnTo>
                    <a:pt x="436" y="138"/>
                  </a:lnTo>
                  <a:lnTo>
                    <a:pt x="498" y="103"/>
                  </a:lnTo>
                  <a:lnTo>
                    <a:pt x="562" y="72"/>
                  </a:lnTo>
                  <a:lnTo>
                    <a:pt x="629" y="47"/>
                  </a:lnTo>
                  <a:lnTo>
                    <a:pt x="699" y="27"/>
                  </a:lnTo>
                  <a:lnTo>
                    <a:pt x="771" y="12"/>
                  </a:lnTo>
                  <a:lnTo>
                    <a:pt x="844" y="3"/>
                  </a:lnTo>
                  <a:lnTo>
                    <a:pt x="9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701682" y="4221163"/>
            <a:ext cx="488950" cy="581025"/>
            <a:chOff x="733425" y="4221163"/>
            <a:chExt cx="488950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" name="Freeform 104"/>
            <p:cNvSpPr>
              <a:spLocks/>
            </p:cNvSpPr>
            <p:nvPr/>
          </p:nvSpPr>
          <p:spPr bwMode="auto">
            <a:xfrm>
              <a:off x="919163" y="4221163"/>
              <a:ext cx="120650" cy="19050"/>
            </a:xfrm>
            <a:custGeom>
              <a:avLst/>
              <a:gdLst>
                <a:gd name="T0" fmla="*/ 59 w 755"/>
                <a:gd name="T1" fmla="*/ 0 h 105"/>
                <a:gd name="T2" fmla="*/ 698 w 755"/>
                <a:gd name="T3" fmla="*/ 0 h 105"/>
                <a:gd name="T4" fmla="*/ 715 w 755"/>
                <a:gd name="T5" fmla="*/ 2 h 105"/>
                <a:gd name="T6" fmla="*/ 732 w 755"/>
                <a:gd name="T7" fmla="*/ 10 h 105"/>
                <a:gd name="T8" fmla="*/ 744 w 755"/>
                <a:gd name="T9" fmla="*/ 21 h 105"/>
                <a:gd name="T10" fmla="*/ 753 w 755"/>
                <a:gd name="T11" fmla="*/ 36 h 105"/>
                <a:gd name="T12" fmla="*/ 755 w 755"/>
                <a:gd name="T13" fmla="*/ 52 h 105"/>
                <a:gd name="T14" fmla="*/ 753 w 755"/>
                <a:gd name="T15" fmla="*/ 69 h 105"/>
                <a:gd name="T16" fmla="*/ 744 w 755"/>
                <a:gd name="T17" fmla="*/ 83 h 105"/>
                <a:gd name="T18" fmla="*/ 732 w 755"/>
                <a:gd name="T19" fmla="*/ 95 h 105"/>
                <a:gd name="T20" fmla="*/ 715 w 755"/>
                <a:gd name="T21" fmla="*/ 102 h 105"/>
                <a:gd name="T22" fmla="*/ 698 w 755"/>
                <a:gd name="T23" fmla="*/ 105 h 105"/>
                <a:gd name="T24" fmla="*/ 59 w 755"/>
                <a:gd name="T25" fmla="*/ 105 h 105"/>
                <a:gd name="T26" fmla="*/ 40 w 755"/>
                <a:gd name="T27" fmla="*/ 102 h 105"/>
                <a:gd name="T28" fmla="*/ 25 w 755"/>
                <a:gd name="T29" fmla="*/ 95 h 105"/>
                <a:gd name="T30" fmla="*/ 11 w 755"/>
                <a:gd name="T31" fmla="*/ 83 h 105"/>
                <a:gd name="T32" fmla="*/ 4 w 755"/>
                <a:gd name="T33" fmla="*/ 69 h 105"/>
                <a:gd name="T34" fmla="*/ 0 w 755"/>
                <a:gd name="T35" fmla="*/ 52 h 105"/>
                <a:gd name="T36" fmla="*/ 4 w 755"/>
                <a:gd name="T37" fmla="*/ 36 h 105"/>
                <a:gd name="T38" fmla="*/ 11 w 755"/>
                <a:gd name="T39" fmla="*/ 21 h 105"/>
                <a:gd name="T40" fmla="*/ 25 w 755"/>
                <a:gd name="T41" fmla="*/ 10 h 105"/>
                <a:gd name="T42" fmla="*/ 40 w 755"/>
                <a:gd name="T43" fmla="*/ 2 h 105"/>
                <a:gd name="T44" fmla="*/ 59 w 755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5" h="105">
                  <a:moveTo>
                    <a:pt x="59" y="0"/>
                  </a:moveTo>
                  <a:lnTo>
                    <a:pt x="698" y="0"/>
                  </a:lnTo>
                  <a:lnTo>
                    <a:pt x="715" y="2"/>
                  </a:lnTo>
                  <a:lnTo>
                    <a:pt x="732" y="10"/>
                  </a:lnTo>
                  <a:lnTo>
                    <a:pt x="744" y="21"/>
                  </a:lnTo>
                  <a:lnTo>
                    <a:pt x="753" y="36"/>
                  </a:lnTo>
                  <a:lnTo>
                    <a:pt x="755" y="52"/>
                  </a:lnTo>
                  <a:lnTo>
                    <a:pt x="753" y="69"/>
                  </a:lnTo>
                  <a:lnTo>
                    <a:pt x="744" y="83"/>
                  </a:lnTo>
                  <a:lnTo>
                    <a:pt x="732" y="95"/>
                  </a:lnTo>
                  <a:lnTo>
                    <a:pt x="715" y="102"/>
                  </a:lnTo>
                  <a:lnTo>
                    <a:pt x="698" y="105"/>
                  </a:lnTo>
                  <a:lnTo>
                    <a:pt x="59" y="105"/>
                  </a:lnTo>
                  <a:lnTo>
                    <a:pt x="40" y="102"/>
                  </a:lnTo>
                  <a:lnTo>
                    <a:pt x="25" y="95"/>
                  </a:lnTo>
                  <a:lnTo>
                    <a:pt x="11" y="83"/>
                  </a:lnTo>
                  <a:lnTo>
                    <a:pt x="4" y="69"/>
                  </a:lnTo>
                  <a:lnTo>
                    <a:pt x="0" y="52"/>
                  </a:lnTo>
                  <a:lnTo>
                    <a:pt x="4" y="36"/>
                  </a:lnTo>
                  <a:lnTo>
                    <a:pt x="11" y="21"/>
                  </a:lnTo>
                  <a:lnTo>
                    <a:pt x="25" y="10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05"/>
            <p:cNvSpPr>
              <a:spLocks noEditPoints="1"/>
            </p:cNvSpPr>
            <p:nvPr/>
          </p:nvSpPr>
          <p:spPr bwMode="auto">
            <a:xfrm>
              <a:off x="733425" y="4257675"/>
              <a:ext cx="488950" cy="544513"/>
            </a:xfrm>
            <a:custGeom>
              <a:avLst/>
              <a:gdLst>
                <a:gd name="T0" fmla="*/ 2540 w 3084"/>
                <a:gd name="T1" fmla="*/ 2131 h 3084"/>
                <a:gd name="T2" fmla="*/ 2435 w 3084"/>
                <a:gd name="T3" fmla="*/ 2287 h 3084"/>
                <a:gd name="T4" fmla="*/ 2483 w 3084"/>
                <a:gd name="T5" fmla="*/ 2469 h 3084"/>
                <a:gd name="T6" fmla="*/ 2656 w 3084"/>
                <a:gd name="T7" fmla="*/ 2565 h 3084"/>
                <a:gd name="T8" fmla="*/ 2858 w 3084"/>
                <a:gd name="T9" fmla="*/ 2521 h 3084"/>
                <a:gd name="T10" fmla="*/ 2964 w 3084"/>
                <a:gd name="T11" fmla="*/ 2365 h 3084"/>
                <a:gd name="T12" fmla="*/ 2916 w 3084"/>
                <a:gd name="T13" fmla="*/ 2183 h 3084"/>
                <a:gd name="T14" fmla="*/ 2742 w 3084"/>
                <a:gd name="T15" fmla="*/ 2088 h 3084"/>
                <a:gd name="T16" fmla="*/ 1724 w 3084"/>
                <a:gd name="T17" fmla="*/ 1392 h 3084"/>
                <a:gd name="T18" fmla="*/ 1811 w 3084"/>
                <a:gd name="T19" fmla="*/ 1148 h 3084"/>
                <a:gd name="T20" fmla="*/ 1887 w 3084"/>
                <a:gd name="T21" fmla="*/ 3 h 3084"/>
                <a:gd name="T22" fmla="*/ 1927 w 3084"/>
                <a:gd name="T23" fmla="*/ 661 h 3084"/>
                <a:gd name="T24" fmla="*/ 2355 w 3084"/>
                <a:gd name="T25" fmla="*/ 708 h 3084"/>
                <a:gd name="T26" fmla="*/ 2607 w 3084"/>
                <a:gd name="T27" fmla="*/ 877 h 3084"/>
                <a:gd name="T28" fmla="*/ 2745 w 3084"/>
                <a:gd name="T29" fmla="*/ 1135 h 3084"/>
                <a:gd name="T30" fmla="*/ 2853 w 3084"/>
                <a:gd name="T31" fmla="*/ 2008 h 3084"/>
                <a:gd name="T32" fmla="*/ 3032 w 3084"/>
                <a:gd name="T33" fmla="*/ 2153 h 3084"/>
                <a:gd name="T34" fmla="*/ 3081 w 3084"/>
                <a:gd name="T35" fmla="*/ 2372 h 3084"/>
                <a:gd name="T36" fmla="*/ 2973 w 3084"/>
                <a:gd name="T37" fmla="*/ 2570 h 3084"/>
                <a:gd name="T38" fmla="*/ 2758 w 3084"/>
                <a:gd name="T39" fmla="*/ 2670 h 3084"/>
                <a:gd name="T40" fmla="*/ 2983 w 3084"/>
                <a:gd name="T41" fmla="*/ 3000 h 3084"/>
                <a:gd name="T42" fmla="*/ 2971 w 3084"/>
                <a:gd name="T43" fmla="*/ 3074 h 3084"/>
                <a:gd name="T44" fmla="*/ 24 w 3084"/>
                <a:gd name="T45" fmla="*/ 3074 h 3084"/>
                <a:gd name="T46" fmla="*/ 3 w 3084"/>
                <a:gd name="T47" fmla="*/ 2993 h 3084"/>
                <a:gd name="T48" fmla="*/ 100 w 3084"/>
                <a:gd name="T49" fmla="*/ 2835 h 3084"/>
                <a:gd name="T50" fmla="*/ 290 w 3084"/>
                <a:gd name="T51" fmla="*/ 2771 h 3084"/>
                <a:gd name="T52" fmla="*/ 1283 w 3084"/>
                <a:gd name="T53" fmla="*/ 2648 h 3084"/>
                <a:gd name="T54" fmla="*/ 1271 w 3084"/>
                <a:gd name="T55" fmla="*/ 2575 h 3084"/>
                <a:gd name="T56" fmla="*/ 1724 w 3084"/>
                <a:gd name="T57" fmla="*/ 1848 h 3084"/>
                <a:gd name="T58" fmla="*/ 857 w 3084"/>
                <a:gd name="T59" fmla="*/ 1812 h 3084"/>
                <a:gd name="T60" fmla="*/ 894 w 3084"/>
                <a:gd name="T61" fmla="*/ 1745 h 3084"/>
                <a:gd name="T62" fmla="*/ 2313 w 3084"/>
                <a:gd name="T63" fmla="*/ 1190 h 3084"/>
                <a:gd name="T64" fmla="*/ 2203 w 3084"/>
                <a:gd name="T65" fmla="*/ 1074 h 3084"/>
                <a:gd name="T66" fmla="*/ 2065 w 3084"/>
                <a:gd name="T67" fmla="*/ 1041 h 3084"/>
                <a:gd name="T68" fmla="*/ 2052 w 3084"/>
                <a:gd name="T69" fmla="*/ 968 h 3084"/>
                <a:gd name="T70" fmla="*/ 2189 w 3084"/>
                <a:gd name="T71" fmla="*/ 957 h 3084"/>
                <a:gd name="T72" fmla="*/ 2369 w 3084"/>
                <a:gd name="T73" fmla="*/ 1066 h 3084"/>
                <a:gd name="T74" fmla="*/ 2440 w 3084"/>
                <a:gd name="T75" fmla="*/ 1254 h 3084"/>
                <a:gd name="T76" fmla="*/ 2400 w 3084"/>
                <a:gd name="T77" fmla="*/ 1915 h 3084"/>
                <a:gd name="T78" fmla="*/ 2327 w 3084"/>
                <a:gd name="T79" fmla="*/ 1882 h 3084"/>
                <a:gd name="T80" fmla="*/ 2466 w 3084"/>
                <a:gd name="T81" fmla="*/ 2771 h 3084"/>
                <a:gd name="T82" fmla="*/ 2525 w 3084"/>
                <a:gd name="T83" fmla="*/ 2823 h 3084"/>
                <a:gd name="T84" fmla="*/ 2466 w 3084"/>
                <a:gd name="T85" fmla="*/ 2876 h 3084"/>
                <a:gd name="T86" fmla="*/ 178 w 3084"/>
                <a:gd name="T87" fmla="*/ 2913 h 3084"/>
                <a:gd name="T88" fmla="*/ 2641 w 3084"/>
                <a:gd name="T89" fmla="*/ 2670 h 3084"/>
                <a:gd name="T90" fmla="*/ 2425 w 3084"/>
                <a:gd name="T91" fmla="*/ 2570 h 3084"/>
                <a:gd name="T92" fmla="*/ 2318 w 3084"/>
                <a:gd name="T93" fmla="*/ 2372 h 3084"/>
                <a:gd name="T94" fmla="*/ 2366 w 3084"/>
                <a:gd name="T95" fmla="*/ 2153 h 3084"/>
                <a:gd name="T96" fmla="*/ 2545 w 3084"/>
                <a:gd name="T97" fmla="*/ 2008 h 3084"/>
                <a:gd name="T98" fmla="*/ 2628 w 3084"/>
                <a:gd name="T99" fmla="*/ 1149 h 3084"/>
                <a:gd name="T100" fmla="*/ 2501 w 3084"/>
                <a:gd name="T101" fmla="*/ 927 h 3084"/>
                <a:gd name="T102" fmla="*/ 2270 w 3084"/>
                <a:gd name="T103" fmla="*/ 791 h 3084"/>
                <a:gd name="T104" fmla="*/ 1927 w 3084"/>
                <a:gd name="T105" fmla="*/ 1148 h 3084"/>
                <a:gd name="T106" fmla="*/ 2003 w 3084"/>
                <a:gd name="T107" fmla="*/ 1184 h 3084"/>
                <a:gd name="T108" fmla="*/ 1965 w 3084"/>
                <a:gd name="T109" fmla="*/ 1250 h 3084"/>
                <a:gd name="T110" fmla="*/ 1830 w 3084"/>
                <a:gd name="T111" fmla="*/ 1476 h 3084"/>
                <a:gd name="T112" fmla="*/ 1299 w 3084"/>
                <a:gd name="T113" fmla="*/ 1495 h 3084"/>
                <a:gd name="T114" fmla="*/ 1259 w 3084"/>
                <a:gd name="T115" fmla="*/ 1253 h 3084"/>
                <a:gd name="T116" fmla="*/ 1098 w 3084"/>
                <a:gd name="T117" fmla="*/ 1217 h 3084"/>
                <a:gd name="T118" fmla="*/ 1135 w 3084"/>
                <a:gd name="T119" fmla="*/ 1150 h 3084"/>
                <a:gd name="T120" fmla="*/ 1183 w 3084"/>
                <a:gd name="T121" fmla="*/ 21 h 3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84" h="3084">
                  <a:moveTo>
                    <a:pt x="2699" y="2084"/>
                  </a:moveTo>
                  <a:lnTo>
                    <a:pt x="2656" y="2088"/>
                  </a:lnTo>
                  <a:lnTo>
                    <a:pt x="2615" y="2097"/>
                  </a:lnTo>
                  <a:lnTo>
                    <a:pt x="2576" y="2111"/>
                  </a:lnTo>
                  <a:lnTo>
                    <a:pt x="2540" y="2131"/>
                  </a:lnTo>
                  <a:lnTo>
                    <a:pt x="2509" y="2155"/>
                  </a:lnTo>
                  <a:lnTo>
                    <a:pt x="2483" y="2183"/>
                  </a:lnTo>
                  <a:lnTo>
                    <a:pt x="2461" y="2215"/>
                  </a:lnTo>
                  <a:lnTo>
                    <a:pt x="2445" y="2250"/>
                  </a:lnTo>
                  <a:lnTo>
                    <a:pt x="2435" y="2287"/>
                  </a:lnTo>
                  <a:lnTo>
                    <a:pt x="2431" y="2326"/>
                  </a:lnTo>
                  <a:lnTo>
                    <a:pt x="2435" y="2365"/>
                  </a:lnTo>
                  <a:lnTo>
                    <a:pt x="2445" y="2402"/>
                  </a:lnTo>
                  <a:lnTo>
                    <a:pt x="2461" y="2437"/>
                  </a:lnTo>
                  <a:lnTo>
                    <a:pt x="2483" y="2469"/>
                  </a:lnTo>
                  <a:lnTo>
                    <a:pt x="2509" y="2497"/>
                  </a:lnTo>
                  <a:lnTo>
                    <a:pt x="2541" y="2521"/>
                  </a:lnTo>
                  <a:lnTo>
                    <a:pt x="2576" y="2542"/>
                  </a:lnTo>
                  <a:lnTo>
                    <a:pt x="2615" y="2556"/>
                  </a:lnTo>
                  <a:lnTo>
                    <a:pt x="2656" y="2565"/>
                  </a:lnTo>
                  <a:lnTo>
                    <a:pt x="2699" y="2569"/>
                  </a:lnTo>
                  <a:lnTo>
                    <a:pt x="2742" y="2565"/>
                  </a:lnTo>
                  <a:lnTo>
                    <a:pt x="2783" y="2556"/>
                  </a:lnTo>
                  <a:lnTo>
                    <a:pt x="2822" y="2542"/>
                  </a:lnTo>
                  <a:lnTo>
                    <a:pt x="2858" y="2521"/>
                  </a:lnTo>
                  <a:lnTo>
                    <a:pt x="2889" y="2497"/>
                  </a:lnTo>
                  <a:lnTo>
                    <a:pt x="2916" y="2469"/>
                  </a:lnTo>
                  <a:lnTo>
                    <a:pt x="2938" y="2437"/>
                  </a:lnTo>
                  <a:lnTo>
                    <a:pt x="2953" y="2402"/>
                  </a:lnTo>
                  <a:lnTo>
                    <a:pt x="2964" y="2365"/>
                  </a:lnTo>
                  <a:lnTo>
                    <a:pt x="2968" y="2326"/>
                  </a:lnTo>
                  <a:lnTo>
                    <a:pt x="2964" y="2287"/>
                  </a:lnTo>
                  <a:lnTo>
                    <a:pt x="2953" y="2250"/>
                  </a:lnTo>
                  <a:lnTo>
                    <a:pt x="2938" y="2215"/>
                  </a:lnTo>
                  <a:lnTo>
                    <a:pt x="2916" y="2183"/>
                  </a:lnTo>
                  <a:lnTo>
                    <a:pt x="2889" y="2155"/>
                  </a:lnTo>
                  <a:lnTo>
                    <a:pt x="2858" y="2131"/>
                  </a:lnTo>
                  <a:lnTo>
                    <a:pt x="2822" y="2111"/>
                  </a:lnTo>
                  <a:lnTo>
                    <a:pt x="2783" y="2097"/>
                  </a:lnTo>
                  <a:lnTo>
                    <a:pt x="2742" y="2088"/>
                  </a:lnTo>
                  <a:lnTo>
                    <a:pt x="2699" y="2084"/>
                  </a:lnTo>
                  <a:lnTo>
                    <a:pt x="2699" y="2084"/>
                  </a:lnTo>
                  <a:close/>
                  <a:moveTo>
                    <a:pt x="1376" y="1253"/>
                  </a:moveTo>
                  <a:lnTo>
                    <a:pt x="1376" y="1392"/>
                  </a:lnTo>
                  <a:lnTo>
                    <a:pt x="1724" y="1392"/>
                  </a:lnTo>
                  <a:lnTo>
                    <a:pt x="1724" y="1253"/>
                  </a:lnTo>
                  <a:lnTo>
                    <a:pt x="1376" y="1253"/>
                  </a:lnTo>
                  <a:close/>
                  <a:moveTo>
                    <a:pt x="1289" y="105"/>
                  </a:moveTo>
                  <a:lnTo>
                    <a:pt x="1289" y="1148"/>
                  </a:lnTo>
                  <a:lnTo>
                    <a:pt x="1811" y="1148"/>
                  </a:lnTo>
                  <a:lnTo>
                    <a:pt x="1811" y="105"/>
                  </a:lnTo>
                  <a:lnTo>
                    <a:pt x="1289" y="105"/>
                  </a:lnTo>
                  <a:close/>
                  <a:moveTo>
                    <a:pt x="1231" y="0"/>
                  </a:moveTo>
                  <a:lnTo>
                    <a:pt x="1870" y="0"/>
                  </a:lnTo>
                  <a:lnTo>
                    <a:pt x="1887" y="3"/>
                  </a:lnTo>
                  <a:lnTo>
                    <a:pt x="1904" y="10"/>
                  </a:lnTo>
                  <a:lnTo>
                    <a:pt x="1916" y="21"/>
                  </a:lnTo>
                  <a:lnTo>
                    <a:pt x="1925" y="36"/>
                  </a:lnTo>
                  <a:lnTo>
                    <a:pt x="1927" y="52"/>
                  </a:lnTo>
                  <a:lnTo>
                    <a:pt x="1927" y="661"/>
                  </a:lnTo>
                  <a:lnTo>
                    <a:pt x="2099" y="661"/>
                  </a:lnTo>
                  <a:lnTo>
                    <a:pt x="2166" y="664"/>
                  </a:lnTo>
                  <a:lnTo>
                    <a:pt x="2232" y="673"/>
                  </a:lnTo>
                  <a:lnTo>
                    <a:pt x="2295" y="688"/>
                  </a:lnTo>
                  <a:lnTo>
                    <a:pt x="2355" y="708"/>
                  </a:lnTo>
                  <a:lnTo>
                    <a:pt x="2413" y="733"/>
                  </a:lnTo>
                  <a:lnTo>
                    <a:pt x="2467" y="762"/>
                  </a:lnTo>
                  <a:lnTo>
                    <a:pt x="2518" y="797"/>
                  </a:lnTo>
                  <a:lnTo>
                    <a:pt x="2565" y="835"/>
                  </a:lnTo>
                  <a:lnTo>
                    <a:pt x="2607" y="877"/>
                  </a:lnTo>
                  <a:lnTo>
                    <a:pt x="2645" y="923"/>
                  </a:lnTo>
                  <a:lnTo>
                    <a:pt x="2678" y="971"/>
                  </a:lnTo>
                  <a:lnTo>
                    <a:pt x="2706" y="1023"/>
                  </a:lnTo>
                  <a:lnTo>
                    <a:pt x="2728" y="1078"/>
                  </a:lnTo>
                  <a:lnTo>
                    <a:pt x="2745" y="1135"/>
                  </a:lnTo>
                  <a:lnTo>
                    <a:pt x="2755" y="1193"/>
                  </a:lnTo>
                  <a:lnTo>
                    <a:pt x="2758" y="1254"/>
                  </a:lnTo>
                  <a:lnTo>
                    <a:pt x="2758" y="1983"/>
                  </a:lnTo>
                  <a:lnTo>
                    <a:pt x="2807" y="1993"/>
                  </a:lnTo>
                  <a:lnTo>
                    <a:pt x="2853" y="2008"/>
                  </a:lnTo>
                  <a:lnTo>
                    <a:pt x="2897" y="2029"/>
                  </a:lnTo>
                  <a:lnTo>
                    <a:pt x="2937" y="2054"/>
                  </a:lnTo>
                  <a:lnTo>
                    <a:pt x="2973" y="2083"/>
                  </a:lnTo>
                  <a:lnTo>
                    <a:pt x="3006" y="2116"/>
                  </a:lnTo>
                  <a:lnTo>
                    <a:pt x="3032" y="2153"/>
                  </a:lnTo>
                  <a:lnTo>
                    <a:pt x="3054" y="2193"/>
                  </a:lnTo>
                  <a:lnTo>
                    <a:pt x="3071" y="2235"/>
                  </a:lnTo>
                  <a:lnTo>
                    <a:pt x="3081" y="2280"/>
                  </a:lnTo>
                  <a:lnTo>
                    <a:pt x="3084" y="2326"/>
                  </a:lnTo>
                  <a:lnTo>
                    <a:pt x="3081" y="2372"/>
                  </a:lnTo>
                  <a:lnTo>
                    <a:pt x="3071" y="2417"/>
                  </a:lnTo>
                  <a:lnTo>
                    <a:pt x="3054" y="2459"/>
                  </a:lnTo>
                  <a:lnTo>
                    <a:pt x="3032" y="2499"/>
                  </a:lnTo>
                  <a:lnTo>
                    <a:pt x="3006" y="2537"/>
                  </a:lnTo>
                  <a:lnTo>
                    <a:pt x="2973" y="2570"/>
                  </a:lnTo>
                  <a:lnTo>
                    <a:pt x="2937" y="2599"/>
                  </a:lnTo>
                  <a:lnTo>
                    <a:pt x="2897" y="2624"/>
                  </a:lnTo>
                  <a:lnTo>
                    <a:pt x="2853" y="2645"/>
                  </a:lnTo>
                  <a:lnTo>
                    <a:pt x="2807" y="2660"/>
                  </a:lnTo>
                  <a:lnTo>
                    <a:pt x="2758" y="2670"/>
                  </a:lnTo>
                  <a:lnTo>
                    <a:pt x="2758" y="2979"/>
                  </a:lnTo>
                  <a:lnTo>
                    <a:pt x="2937" y="2979"/>
                  </a:lnTo>
                  <a:lnTo>
                    <a:pt x="2956" y="2982"/>
                  </a:lnTo>
                  <a:lnTo>
                    <a:pt x="2971" y="2989"/>
                  </a:lnTo>
                  <a:lnTo>
                    <a:pt x="2983" y="3000"/>
                  </a:lnTo>
                  <a:lnTo>
                    <a:pt x="2992" y="3015"/>
                  </a:lnTo>
                  <a:lnTo>
                    <a:pt x="2996" y="3031"/>
                  </a:lnTo>
                  <a:lnTo>
                    <a:pt x="2992" y="3048"/>
                  </a:lnTo>
                  <a:lnTo>
                    <a:pt x="2983" y="3062"/>
                  </a:lnTo>
                  <a:lnTo>
                    <a:pt x="2971" y="3074"/>
                  </a:lnTo>
                  <a:lnTo>
                    <a:pt x="2956" y="3081"/>
                  </a:lnTo>
                  <a:lnTo>
                    <a:pt x="2937" y="3084"/>
                  </a:lnTo>
                  <a:lnTo>
                    <a:pt x="59" y="3084"/>
                  </a:lnTo>
                  <a:lnTo>
                    <a:pt x="40" y="3081"/>
                  </a:lnTo>
                  <a:lnTo>
                    <a:pt x="24" y="3074"/>
                  </a:lnTo>
                  <a:lnTo>
                    <a:pt x="11" y="3062"/>
                  </a:lnTo>
                  <a:lnTo>
                    <a:pt x="3" y="3048"/>
                  </a:lnTo>
                  <a:lnTo>
                    <a:pt x="0" y="3031"/>
                  </a:lnTo>
                  <a:lnTo>
                    <a:pt x="0" y="3031"/>
                  </a:lnTo>
                  <a:lnTo>
                    <a:pt x="3" y="2993"/>
                  </a:lnTo>
                  <a:lnTo>
                    <a:pt x="12" y="2956"/>
                  </a:lnTo>
                  <a:lnTo>
                    <a:pt x="27" y="2922"/>
                  </a:lnTo>
                  <a:lnTo>
                    <a:pt x="47" y="2890"/>
                  </a:lnTo>
                  <a:lnTo>
                    <a:pt x="71" y="2861"/>
                  </a:lnTo>
                  <a:lnTo>
                    <a:pt x="100" y="2835"/>
                  </a:lnTo>
                  <a:lnTo>
                    <a:pt x="132" y="2813"/>
                  </a:lnTo>
                  <a:lnTo>
                    <a:pt x="168" y="2795"/>
                  </a:lnTo>
                  <a:lnTo>
                    <a:pt x="206" y="2782"/>
                  </a:lnTo>
                  <a:lnTo>
                    <a:pt x="246" y="2774"/>
                  </a:lnTo>
                  <a:lnTo>
                    <a:pt x="290" y="2771"/>
                  </a:lnTo>
                  <a:lnTo>
                    <a:pt x="1724" y="2771"/>
                  </a:lnTo>
                  <a:lnTo>
                    <a:pt x="1724" y="2658"/>
                  </a:lnTo>
                  <a:lnTo>
                    <a:pt x="1318" y="2658"/>
                  </a:lnTo>
                  <a:lnTo>
                    <a:pt x="1299" y="2656"/>
                  </a:lnTo>
                  <a:lnTo>
                    <a:pt x="1283" y="2648"/>
                  </a:lnTo>
                  <a:lnTo>
                    <a:pt x="1271" y="2637"/>
                  </a:lnTo>
                  <a:lnTo>
                    <a:pt x="1262" y="2622"/>
                  </a:lnTo>
                  <a:lnTo>
                    <a:pt x="1259" y="2606"/>
                  </a:lnTo>
                  <a:lnTo>
                    <a:pt x="1262" y="2589"/>
                  </a:lnTo>
                  <a:lnTo>
                    <a:pt x="1271" y="2575"/>
                  </a:lnTo>
                  <a:lnTo>
                    <a:pt x="1283" y="2563"/>
                  </a:lnTo>
                  <a:lnTo>
                    <a:pt x="1299" y="2556"/>
                  </a:lnTo>
                  <a:lnTo>
                    <a:pt x="1318" y="2553"/>
                  </a:lnTo>
                  <a:lnTo>
                    <a:pt x="1724" y="2553"/>
                  </a:lnTo>
                  <a:lnTo>
                    <a:pt x="1724" y="1848"/>
                  </a:lnTo>
                  <a:lnTo>
                    <a:pt x="913" y="1848"/>
                  </a:lnTo>
                  <a:lnTo>
                    <a:pt x="894" y="1845"/>
                  </a:lnTo>
                  <a:lnTo>
                    <a:pt x="878" y="1838"/>
                  </a:lnTo>
                  <a:lnTo>
                    <a:pt x="865" y="1826"/>
                  </a:lnTo>
                  <a:lnTo>
                    <a:pt x="857" y="1812"/>
                  </a:lnTo>
                  <a:lnTo>
                    <a:pt x="854" y="1795"/>
                  </a:lnTo>
                  <a:lnTo>
                    <a:pt x="857" y="1779"/>
                  </a:lnTo>
                  <a:lnTo>
                    <a:pt x="865" y="1764"/>
                  </a:lnTo>
                  <a:lnTo>
                    <a:pt x="878" y="1753"/>
                  </a:lnTo>
                  <a:lnTo>
                    <a:pt x="894" y="1745"/>
                  </a:lnTo>
                  <a:lnTo>
                    <a:pt x="913" y="1743"/>
                  </a:lnTo>
                  <a:lnTo>
                    <a:pt x="2324" y="1743"/>
                  </a:lnTo>
                  <a:lnTo>
                    <a:pt x="2324" y="1254"/>
                  </a:lnTo>
                  <a:lnTo>
                    <a:pt x="2322" y="1221"/>
                  </a:lnTo>
                  <a:lnTo>
                    <a:pt x="2313" y="1190"/>
                  </a:lnTo>
                  <a:lnTo>
                    <a:pt x="2299" y="1161"/>
                  </a:lnTo>
                  <a:lnTo>
                    <a:pt x="2280" y="1134"/>
                  </a:lnTo>
                  <a:lnTo>
                    <a:pt x="2258" y="1111"/>
                  </a:lnTo>
                  <a:lnTo>
                    <a:pt x="2232" y="1090"/>
                  </a:lnTo>
                  <a:lnTo>
                    <a:pt x="2203" y="1074"/>
                  </a:lnTo>
                  <a:lnTo>
                    <a:pt x="2171" y="1062"/>
                  </a:lnTo>
                  <a:lnTo>
                    <a:pt x="2136" y="1054"/>
                  </a:lnTo>
                  <a:lnTo>
                    <a:pt x="2099" y="1051"/>
                  </a:lnTo>
                  <a:lnTo>
                    <a:pt x="2081" y="1049"/>
                  </a:lnTo>
                  <a:lnTo>
                    <a:pt x="2065" y="1041"/>
                  </a:lnTo>
                  <a:lnTo>
                    <a:pt x="2052" y="1030"/>
                  </a:lnTo>
                  <a:lnTo>
                    <a:pt x="2044" y="1015"/>
                  </a:lnTo>
                  <a:lnTo>
                    <a:pt x="2041" y="999"/>
                  </a:lnTo>
                  <a:lnTo>
                    <a:pt x="2044" y="982"/>
                  </a:lnTo>
                  <a:lnTo>
                    <a:pt x="2052" y="968"/>
                  </a:lnTo>
                  <a:lnTo>
                    <a:pt x="2065" y="956"/>
                  </a:lnTo>
                  <a:lnTo>
                    <a:pt x="2081" y="949"/>
                  </a:lnTo>
                  <a:lnTo>
                    <a:pt x="2099" y="946"/>
                  </a:lnTo>
                  <a:lnTo>
                    <a:pt x="2145" y="949"/>
                  </a:lnTo>
                  <a:lnTo>
                    <a:pt x="2189" y="957"/>
                  </a:lnTo>
                  <a:lnTo>
                    <a:pt x="2232" y="971"/>
                  </a:lnTo>
                  <a:lnTo>
                    <a:pt x="2272" y="988"/>
                  </a:lnTo>
                  <a:lnTo>
                    <a:pt x="2308" y="1010"/>
                  </a:lnTo>
                  <a:lnTo>
                    <a:pt x="2340" y="1037"/>
                  </a:lnTo>
                  <a:lnTo>
                    <a:pt x="2369" y="1066"/>
                  </a:lnTo>
                  <a:lnTo>
                    <a:pt x="2394" y="1099"/>
                  </a:lnTo>
                  <a:lnTo>
                    <a:pt x="2414" y="1134"/>
                  </a:lnTo>
                  <a:lnTo>
                    <a:pt x="2428" y="1172"/>
                  </a:lnTo>
                  <a:lnTo>
                    <a:pt x="2437" y="1212"/>
                  </a:lnTo>
                  <a:lnTo>
                    <a:pt x="2440" y="1254"/>
                  </a:lnTo>
                  <a:lnTo>
                    <a:pt x="2440" y="1865"/>
                  </a:lnTo>
                  <a:lnTo>
                    <a:pt x="2438" y="1882"/>
                  </a:lnTo>
                  <a:lnTo>
                    <a:pt x="2429" y="1896"/>
                  </a:lnTo>
                  <a:lnTo>
                    <a:pt x="2417" y="1908"/>
                  </a:lnTo>
                  <a:lnTo>
                    <a:pt x="2400" y="1915"/>
                  </a:lnTo>
                  <a:lnTo>
                    <a:pt x="2383" y="1918"/>
                  </a:lnTo>
                  <a:lnTo>
                    <a:pt x="2364" y="1915"/>
                  </a:lnTo>
                  <a:lnTo>
                    <a:pt x="2348" y="1908"/>
                  </a:lnTo>
                  <a:lnTo>
                    <a:pt x="2335" y="1896"/>
                  </a:lnTo>
                  <a:lnTo>
                    <a:pt x="2327" y="1882"/>
                  </a:lnTo>
                  <a:lnTo>
                    <a:pt x="2324" y="1865"/>
                  </a:lnTo>
                  <a:lnTo>
                    <a:pt x="2324" y="1848"/>
                  </a:lnTo>
                  <a:lnTo>
                    <a:pt x="1841" y="1848"/>
                  </a:lnTo>
                  <a:lnTo>
                    <a:pt x="1841" y="2771"/>
                  </a:lnTo>
                  <a:lnTo>
                    <a:pt x="2466" y="2771"/>
                  </a:lnTo>
                  <a:lnTo>
                    <a:pt x="2485" y="2773"/>
                  </a:lnTo>
                  <a:lnTo>
                    <a:pt x="2500" y="2781"/>
                  </a:lnTo>
                  <a:lnTo>
                    <a:pt x="2513" y="2792"/>
                  </a:lnTo>
                  <a:lnTo>
                    <a:pt x="2521" y="2807"/>
                  </a:lnTo>
                  <a:lnTo>
                    <a:pt x="2525" y="2823"/>
                  </a:lnTo>
                  <a:lnTo>
                    <a:pt x="2521" y="2840"/>
                  </a:lnTo>
                  <a:lnTo>
                    <a:pt x="2513" y="2854"/>
                  </a:lnTo>
                  <a:lnTo>
                    <a:pt x="2500" y="2866"/>
                  </a:lnTo>
                  <a:lnTo>
                    <a:pt x="2485" y="2873"/>
                  </a:lnTo>
                  <a:lnTo>
                    <a:pt x="2466" y="2876"/>
                  </a:lnTo>
                  <a:lnTo>
                    <a:pt x="290" y="2876"/>
                  </a:lnTo>
                  <a:lnTo>
                    <a:pt x="259" y="2878"/>
                  </a:lnTo>
                  <a:lnTo>
                    <a:pt x="229" y="2886"/>
                  </a:lnTo>
                  <a:lnTo>
                    <a:pt x="202" y="2898"/>
                  </a:lnTo>
                  <a:lnTo>
                    <a:pt x="178" y="2913"/>
                  </a:lnTo>
                  <a:lnTo>
                    <a:pt x="156" y="2932"/>
                  </a:lnTo>
                  <a:lnTo>
                    <a:pt x="140" y="2954"/>
                  </a:lnTo>
                  <a:lnTo>
                    <a:pt x="126" y="2979"/>
                  </a:lnTo>
                  <a:lnTo>
                    <a:pt x="2641" y="2979"/>
                  </a:lnTo>
                  <a:lnTo>
                    <a:pt x="2641" y="2670"/>
                  </a:lnTo>
                  <a:lnTo>
                    <a:pt x="2591" y="2660"/>
                  </a:lnTo>
                  <a:lnTo>
                    <a:pt x="2545" y="2645"/>
                  </a:lnTo>
                  <a:lnTo>
                    <a:pt x="2501" y="2624"/>
                  </a:lnTo>
                  <a:lnTo>
                    <a:pt x="2461" y="2599"/>
                  </a:lnTo>
                  <a:lnTo>
                    <a:pt x="2425" y="2570"/>
                  </a:lnTo>
                  <a:lnTo>
                    <a:pt x="2393" y="2537"/>
                  </a:lnTo>
                  <a:lnTo>
                    <a:pt x="2366" y="2499"/>
                  </a:lnTo>
                  <a:lnTo>
                    <a:pt x="2344" y="2459"/>
                  </a:lnTo>
                  <a:lnTo>
                    <a:pt x="2328" y="2417"/>
                  </a:lnTo>
                  <a:lnTo>
                    <a:pt x="2318" y="2372"/>
                  </a:lnTo>
                  <a:lnTo>
                    <a:pt x="2314" y="2326"/>
                  </a:lnTo>
                  <a:lnTo>
                    <a:pt x="2318" y="2280"/>
                  </a:lnTo>
                  <a:lnTo>
                    <a:pt x="2328" y="2235"/>
                  </a:lnTo>
                  <a:lnTo>
                    <a:pt x="2344" y="2193"/>
                  </a:lnTo>
                  <a:lnTo>
                    <a:pt x="2366" y="2153"/>
                  </a:lnTo>
                  <a:lnTo>
                    <a:pt x="2393" y="2116"/>
                  </a:lnTo>
                  <a:lnTo>
                    <a:pt x="2425" y="2083"/>
                  </a:lnTo>
                  <a:lnTo>
                    <a:pt x="2461" y="2054"/>
                  </a:lnTo>
                  <a:lnTo>
                    <a:pt x="2501" y="2029"/>
                  </a:lnTo>
                  <a:lnTo>
                    <a:pt x="2545" y="2008"/>
                  </a:lnTo>
                  <a:lnTo>
                    <a:pt x="2591" y="1993"/>
                  </a:lnTo>
                  <a:lnTo>
                    <a:pt x="2641" y="1983"/>
                  </a:lnTo>
                  <a:lnTo>
                    <a:pt x="2641" y="1254"/>
                  </a:lnTo>
                  <a:lnTo>
                    <a:pt x="2638" y="1201"/>
                  </a:lnTo>
                  <a:lnTo>
                    <a:pt x="2628" y="1149"/>
                  </a:lnTo>
                  <a:lnTo>
                    <a:pt x="2614" y="1100"/>
                  </a:lnTo>
                  <a:lnTo>
                    <a:pt x="2592" y="1053"/>
                  </a:lnTo>
                  <a:lnTo>
                    <a:pt x="2567" y="1008"/>
                  </a:lnTo>
                  <a:lnTo>
                    <a:pt x="2536" y="966"/>
                  </a:lnTo>
                  <a:lnTo>
                    <a:pt x="2501" y="927"/>
                  </a:lnTo>
                  <a:lnTo>
                    <a:pt x="2461" y="892"/>
                  </a:lnTo>
                  <a:lnTo>
                    <a:pt x="2419" y="860"/>
                  </a:lnTo>
                  <a:lnTo>
                    <a:pt x="2373" y="833"/>
                  </a:lnTo>
                  <a:lnTo>
                    <a:pt x="2323" y="810"/>
                  </a:lnTo>
                  <a:lnTo>
                    <a:pt x="2270" y="791"/>
                  </a:lnTo>
                  <a:lnTo>
                    <a:pt x="2215" y="777"/>
                  </a:lnTo>
                  <a:lnTo>
                    <a:pt x="2158" y="769"/>
                  </a:lnTo>
                  <a:lnTo>
                    <a:pt x="2099" y="766"/>
                  </a:lnTo>
                  <a:lnTo>
                    <a:pt x="1927" y="766"/>
                  </a:lnTo>
                  <a:lnTo>
                    <a:pt x="1927" y="1148"/>
                  </a:lnTo>
                  <a:lnTo>
                    <a:pt x="1947" y="1148"/>
                  </a:lnTo>
                  <a:lnTo>
                    <a:pt x="1965" y="1150"/>
                  </a:lnTo>
                  <a:lnTo>
                    <a:pt x="1982" y="1158"/>
                  </a:lnTo>
                  <a:lnTo>
                    <a:pt x="1994" y="1169"/>
                  </a:lnTo>
                  <a:lnTo>
                    <a:pt x="2003" y="1184"/>
                  </a:lnTo>
                  <a:lnTo>
                    <a:pt x="2005" y="1200"/>
                  </a:lnTo>
                  <a:lnTo>
                    <a:pt x="2003" y="1217"/>
                  </a:lnTo>
                  <a:lnTo>
                    <a:pt x="1994" y="1231"/>
                  </a:lnTo>
                  <a:lnTo>
                    <a:pt x="1982" y="1243"/>
                  </a:lnTo>
                  <a:lnTo>
                    <a:pt x="1965" y="1250"/>
                  </a:lnTo>
                  <a:lnTo>
                    <a:pt x="1947" y="1253"/>
                  </a:lnTo>
                  <a:lnTo>
                    <a:pt x="1841" y="1253"/>
                  </a:lnTo>
                  <a:lnTo>
                    <a:pt x="1841" y="1445"/>
                  </a:lnTo>
                  <a:lnTo>
                    <a:pt x="1837" y="1462"/>
                  </a:lnTo>
                  <a:lnTo>
                    <a:pt x="1830" y="1476"/>
                  </a:lnTo>
                  <a:lnTo>
                    <a:pt x="1816" y="1487"/>
                  </a:lnTo>
                  <a:lnTo>
                    <a:pt x="1801" y="1495"/>
                  </a:lnTo>
                  <a:lnTo>
                    <a:pt x="1782" y="1498"/>
                  </a:lnTo>
                  <a:lnTo>
                    <a:pt x="1318" y="1498"/>
                  </a:lnTo>
                  <a:lnTo>
                    <a:pt x="1299" y="1495"/>
                  </a:lnTo>
                  <a:lnTo>
                    <a:pt x="1283" y="1487"/>
                  </a:lnTo>
                  <a:lnTo>
                    <a:pt x="1271" y="1476"/>
                  </a:lnTo>
                  <a:lnTo>
                    <a:pt x="1262" y="1462"/>
                  </a:lnTo>
                  <a:lnTo>
                    <a:pt x="1259" y="1445"/>
                  </a:lnTo>
                  <a:lnTo>
                    <a:pt x="1259" y="1253"/>
                  </a:lnTo>
                  <a:lnTo>
                    <a:pt x="1154" y="1253"/>
                  </a:lnTo>
                  <a:lnTo>
                    <a:pt x="1135" y="1250"/>
                  </a:lnTo>
                  <a:lnTo>
                    <a:pt x="1119" y="1243"/>
                  </a:lnTo>
                  <a:lnTo>
                    <a:pt x="1106" y="1231"/>
                  </a:lnTo>
                  <a:lnTo>
                    <a:pt x="1098" y="1217"/>
                  </a:lnTo>
                  <a:lnTo>
                    <a:pt x="1095" y="1200"/>
                  </a:lnTo>
                  <a:lnTo>
                    <a:pt x="1098" y="1184"/>
                  </a:lnTo>
                  <a:lnTo>
                    <a:pt x="1106" y="1169"/>
                  </a:lnTo>
                  <a:lnTo>
                    <a:pt x="1119" y="1158"/>
                  </a:lnTo>
                  <a:lnTo>
                    <a:pt x="1135" y="1150"/>
                  </a:lnTo>
                  <a:lnTo>
                    <a:pt x="1154" y="1148"/>
                  </a:lnTo>
                  <a:lnTo>
                    <a:pt x="1172" y="1148"/>
                  </a:lnTo>
                  <a:lnTo>
                    <a:pt x="1172" y="52"/>
                  </a:lnTo>
                  <a:lnTo>
                    <a:pt x="1176" y="36"/>
                  </a:lnTo>
                  <a:lnTo>
                    <a:pt x="1183" y="21"/>
                  </a:lnTo>
                  <a:lnTo>
                    <a:pt x="1197" y="10"/>
                  </a:lnTo>
                  <a:lnTo>
                    <a:pt x="1212" y="3"/>
                  </a:lnTo>
                  <a:lnTo>
                    <a:pt x="1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1627651" y="4992688"/>
            <a:ext cx="508000" cy="581026"/>
            <a:chOff x="1627188" y="4992688"/>
            <a:chExt cx="508000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1" name="Freeform 110"/>
            <p:cNvSpPr>
              <a:spLocks/>
            </p:cNvSpPr>
            <p:nvPr/>
          </p:nvSpPr>
          <p:spPr bwMode="auto">
            <a:xfrm>
              <a:off x="1627188" y="5108576"/>
              <a:ext cx="244475" cy="465138"/>
            </a:xfrm>
            <a:custGeom>
              <a:avLst/>
              <a:gdLst>
                <a:gd name="T0" fmla="*/ 262 w 1390"/>
                <a:gd name="T1" fmla="*/ 9 h 2927"/>
                <a:gd name="T2" fmla="*/ 336 w 1390"/>
                <a:gd name="T3" fmla="*/ 18 h 2927"/>
                <a:gd name="T4" fmla="*/ 417 w 1390"/>
                <a:gd name="T5" fmla="*/ 0 h 2927"/>
                <a:gd name="T6" fmla="*/ 511 w 1390"/>
                <a:gd name="T7" fmla="*/ 26 h 2927"/>
                <a:gd name="T8" fmla="*/ 583 w 1390"/>
                <a:gd name="T9" fmla="*/ 93 h 2927"/>
                <a:gd name="T10" fmla="*/ 620 w 1390"/>
                <a:gd name="T11" fmla="*/ 192 h 2927"/>
                <a:gd name="T12" fmla="*/ 620 w 1390"/>
                <a:gd name="T13" fmla="*/ 809 h 2927"/>
                <a:gd name="T14" fmla="*/ 587 w 1390"/>
                <a:gd name="T15" fmla="*/ 845 h 2927"/>
                <a:gd name="T16" fmla="*/ 539 w 1390"/>
                <a:gd name="T17" fmla="*/ 837 h 2927"/>
                <a:gd name="T18" fmla="*/ 517 w 1390"/>
                <a:gd name="T19" fmla="*/ 790 h 2927"/>
                <a:gd name="T20" fmla="*/ 507 w 1390"/>
                <a:gd name="T21" fmla="*/ 180 h 2927"/>
                <a:gd name="T22" fmla="*/ 461 w 1390"/>
                <a:gd name="T23" fmla="*/ 129 h 2927"/>
                <a:gd name="T24" fmla="*/ 402 w 1390"/>
                <a:gd name="T25" fmla="*/ 118 h 2927"/>
                <a:gd name="T26" fmla="*/ 409 w 1390"/>
                <a:gd name="T27" fmla="*/ 191 h 2927"/>
                <a:gd name="T28" fmla="*/ 439 w 1390"/>
                <a:gd name="T29" fmla="*/ 975 h 2927"/>
                <a:gd name="T30" fmla="*/ 525 w 1390"/>
                <a:gd name="T31" fmla="*/ 961 h 2927"/>
                <a:gd name="T32" fmla="*/ 610 w 1390"/>
                <a:gd name="T33" fmla="*/ 987 h 2927"/>
                <a:gd name="T34" fmla="*/ 1240 w 1390"/>
                <a:gd name="T35" fmla="*/ 1670 h 2927"/>
                <a:gd name="T36" fmla="*/ 1316 w 1390"/>
                <a:gd name="T37" fmla="*/ 1787 h 2927"/>
                <a:gd name="T38" fmla="*/ 1370 w 1390"/>
                <a:gd name="T39" fmla="*/ 1931 h 2927"/>
                <a:gd name="T40" fmla="*/ 1390 w 1390"/>
                <a:gd name="T41" fmla="*/ 2073 h 2927"/>
                <a:gd name="T42" fmla="*/ 1380 w 1390"/>
                <a:gd name="T43" fmla="*/ 2903 h 2927"/>
                <a:gd name="T44" fmla="*/ 1337 w 1390"/>
                <a:gd name="T45" fmla="*/ 2927 h 2927"/>
                <a:gd name="T46" fmla="*/ 1295 w 1390"/>
                <a:gd name="T47" fmla="*/ 2903 h 2927"/>
                <a:gd name="T48" fmla="*/ 1285 w 1390"/>
                <a:gd name="T49" fmla="*/ 2073 h 2927"/>
                <a:gd name="T50" fmla="*/ 1268 w 1390"/>
                <a:gd name="T51" fmla="*/ 1961 h 2927"/>
                <a:gd name="T52" fmla="*/ 1225 w 1390"/>
                <a:gd name="T53" fmla="*/ 1846 h 2927"/>
                <a:gd name="T54" fmla="*/ 1165 w 1390"/>
                <a:gd name="T55" fmla="*/ 1754 h 2927"/>
                <a:gd name="T56" fmla="*/ 545 w 1390"/>
                <a:gd name="T57" fmla="*/ 1083 h 2927"/>
                <a:gd name="T58" fmla="*/ 480 w 1390"/>
                <a:gd name="T59" fmla="*/ 1083 h 2927"/>
                <a:gd name="T60" fmla="*/ 427 w 1390"/>
                <a:gd name="T61" fmla="*/ 1129 h 2927"/>
                <a:gd name="T62" fmla="*/ 413 w 1390"/>
                <a:gd name="T63" fmla="*/ 1200 h 2927"/>
                <a:gd name="T64" fmla="*/ 442 w 1390"/>
                <a:gd name="T65" fmla="*/ 1268 h 2927"/>
                <a:gd name="T66" fmla="*/ 928 w 1390"/>
                <a:gd name="T67" fmla="*/ 1817 h 2927"/>
                <a:gd name="T68" fmla="*/ 923 w 1390"/>
                <a:gd name="T69" fmla="*/ 1860 h 2927"/>
                <a:gd name="T70" fmla="*/ 890 w 1390"/>
                <a:gd name="T71" fmla="*/ 1888 h 2927"/>
                <a:gd name="T72" fmla="*/ 851 w 1390"/>
                <a:gd name="T73" fmla="*/ 1882 h 2927"/>
                <a:gd name="T74" fmla="*/ 346 w 1390"/>
                <a:gd name="T75" fmla="*/ 1322 h 2927"/>
                <a:gd name="T76" fmla="*/ 310 w 1390"/>
                <a:gd name="T77" fmla="*/ 1227 h 2927"/>
                <a:gd name="T78" fmla="*/ 307 w 1390"/>
                <a:gd name="T79" fmla="*/ 229 h 2927"/>
                <a:gd name="T80" fmla="*/ 285 w 1390"/>
                <a:gd name="T81" fmla="*/ 159 h 2927"/>
                <a:gd name="T82" fmla="*/ 229 w 1390"/>
                <a:gd name="T83" fmla="*/ 120 h 2927"/>
                <a:gd name="T84" fmla="*/ 162 w 1390"/>
                <a:gd name="T85" fmla="*/ 129 h 2927"/>
                <a:gd name="T86" fmla="*/ 116 w 1390"/>
                <a:gd name="T87" fmla="*/ 180 h 2927"/>
                <a:gd name="T88" fmla="*/ 106 w 1390"/>
                <a:gd name="T89" fmla="*/ 1300 h 2927"/>
                <a:gd name="T90" fmla="*/ 117 w 1390"/>
                <a:gd name="T91" fmla="*/ 1364 h 2927"/>
                <a:gd name="T92" fmla="*/ 738 w 1390"/>
                <a:gd name="T93" fmla="*/ 2492 h 2927"/>
                <a:gd name="T94" fmla="*/ 759 w 1390"/>
                <a:gd name="T95" fmla="*/ 2544 h 2927"/>
                <a:gd name="T96" fmla="*/ 776 w 1390"/>
                <a:gd name="T97" fmla="*/ 2629 h 2927"/>
                <a:gd name="T98" fmla="*/ 774 w 1390"/>
                <a:gd name="T99" fmla="*/ 2887 h 2927"/>
                <a:gd name="T100" fmla="*/ 741 w 1390"/>
                <a:gd name="T101" fmla="*/ 2924 h 2927"/>
                <a:gd name="T102" fmla="*/ 692 w 1390"/>
                <a:gd name="T103" fmla="*/ 2916 h 2927"/>
                <a:gd name="T104" fmla="*/ 671 w 1390"/>
                <a:gd name="T105" fmla="*/ 2868 h 2927"/>
                <a:gd name="T106" fmla="*/ 666 w 1390"/>
                <a:gd name="T107" fmla="*/ 2614 h 2927"/>
                <a:gd name="T108" fmla="*/ 647 w 1390"/>
                <a:gd name="T109" fmla="*/ 2552 h 2927"/>
                <a:gd name="T110" fmla="*/ 29 w 1390"/>
                <a:gd name="T111" fmla="*/ 1437 h 2927"/>
                <a:gd name="T112" fmla="*/ 6 w 1390"/>
                <a:gd name="T113" fmla="*/ 1354 h 2927"/>
                <a:gd name="T114" fmla="*/ 0 w 1390"/>
                <a:gd name="T115" fmla="*/ 229 h 2927"/>
                <a:gd name="T116" fmla="*/ 23 w 1390"/>
                <a:gd name="T117" fmla="*/ 123 h 2927"/>
                <a:gd name="T118" fmla="*/ 85 w 1390"/>
                <a:gd name="T119" fmla="*/ 44 h 2927"/>
                <a:gd name="T120" fmla="*/ 173 w 1390"/>
                <a:gd name="T121" fmla="*/ 3 h 2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0" h="2927">
                  <a:moveTo>
                    <a:pt x="206" y="0"/>
                  </a:moveTo>
                  <a:lnTo>
                    <a:pt x="235" y="2"/>
                  </a:lnTo>
                  <a:lnTo>
                    <a:pt x="262" y="9"/>
                  </a:lnTo>
                  <a:lnTo>
                    <a:pt x="287" y="19"/>
                  </a:lnTo>
                  <a:lnTo>
                    <a:pt x="311" y="32"/>
                  </a:lnTo>
                  <a:lnTo>
                    <a:pt x="336" y="18"/>
                  </a:lnTo>
                  <a:lnTo>
                    <a:pt x="362" y="8"/>
                  </a:lnTo>
                  <a:lnTo>
                    <a:pt x="389" y="2"/>
                  </a:lnTo>
                  <a:lnTo>
                    <a:pt x="417" y="0"/>
                  </a:lnTo>
                  <a:lnTo>
                    <a:pt x="450" y="3"/>
                  </a:lnTo>
                  <a:lnTo>
                    <a:pt x="482" y="11"/>
                  </a:lnTo>
                  <a:lnTo>
                    <a:pt x="511" y="26"/>
                  </a:lnTo>
                  <a:lnTo>
                    <a:pt x="538" y="44"/>
                  </a:lnTo>
                  <a:lnTo>
                    <a:pt x="562" y="67"/>
                  </a:lnTo>
                  <a:lnTo>
                    <a:pt x="583" y="93"/>
                  </a:lnTo>
                  <a:lnTo>
                    <a:pt x="600" y="123"/>
                  </a:lnTo>
                  <a:lnTo>
                    <a:pt x="612" y="156"/>
                  </a:lnTo>
                  <a:lnTo>
                    <a:pt x="620" y="192"/>
                  </a:lnTo>
                  <a:lnTo>
                    <a:pt x="623" y="229"/>
                  </a:lnTo>
                  <a:lnTo>
                    <a:pt x="623" y="790"/>
                  </a:lnTo>
                  <a:lnTo>
                    <a:pt x="620" y="809"/>
                  </a:lnTo>
                  <a:lnTo>
                    <a:pt x="613" y="824"/>
                  </a:lnTo>
                  <a:lnTo>
                    <a:pt x="601" y="837"/>
                  </a:lnTo>
                  <a:lnTo>
                    <a:pt x="587" y="845"/>
                  </a:lnTo>
                  <a:lnTo>
                    <a:pt x="570" y="849"/>
                  </a:lnTo>
                  <a:lnTo>
                    <a:pt x="554" y="845"/>
                  </a:lnTo>
                  <a:lnTo>
                    <a:pt x="539" y="837"/>
                  </a:lnTo>
                  <a:lnTo>
                    <a:pt x="528" y="824"/>
                  </a:lnTo>
                  <a:lnTo>
                    <a:pt x="520" y="809"/>
                  </a:lnTo>
                  <a:lnTo>
                    <a:pt x="517" y="790"/>
                  </a:lnTo>
                  <a:lnTo>
                    <a:pt x="517" y="229"/>
                  </a:lnTo>
                  <a:lnTo>
                    <a:pt x="515" y="203"/>
                  </a:lnTo>
                  <a:lnTo>
                    <a:pt x="507" y="180"/>
                  </a:lnTo>
                  <a:lnTo>
                    <a:pt x="495" y="159"/>
                  </a:lnTo>
                  <a:lnTo>
                    <a:pt x="480" y="141"/>
                  </a:lnTo>
                  <a:lnTo>
                    <a:pt x="461" y="129"/>
                  </a:lnTo>
                  <a:lnTo>
                    <a:pt x="440" y="120"/>
                  </a:lnTo>
                  <a:lnTo>
                    <a:pt x="417" y="117"/>
                  </a:lnTo>
                  <a:lnTo>
                    <a:pt x="402" y="118"/>
                  </a:lnTo>
                  <a:lnTo>
                    <a:pt x="388" y="121"/>
                  </a:lnTo>
                  <a:lnTo>
                    <a:pt x="401" y="155"/>
                  </a:lnTo>
                  <a:lnTo>
                    <a:pt x="409" y="191"/>
                  </a:lnTo>
                  <a:lnTo>
                    <a:pt x="412" y="229"/>
                  </a:lnTo>
                  <a:lnTo>
                    <a:pt x="412" y="989"/>
                  </a:lnTo>
                  <a:lnTo>
                    <a:pt x="439" y="975"/>
                  </a:lnTo>
                  <a:lnTo>
                    <a:pt x="467" y="966"/>
                  </a:lnTo>
                  <a:lnTo>
                    <a:pt x="496" y="961"/>
                  </a:lnTo>
                  <a:lnTo>
                    <a:pt x="525" y="961"/>
                  </a:lnTo>
                  <a:lnTo>
                    <a:pt x="554" y="965"/>
                  </a:lnTo>
                  <a:lnTo>
                    <a:pt x="582" y="974"/>
                  </a:lnTo>
                  <a:lnTo>
                    <a:pt x="610" y="987"/>
                  </a:lnTo>
                  <a:lnTo>
                    <a:pt x="635" y="1005"/>
                  </a:lnTo>
                  <a:lnTo>
                    <a:pt x="658" y="1027"/>
                  </a:lnTo>
                  <a:lnTo>
                    <a:pt x="1240" y="1670"/>
                  </a:lnTo>
                  <a:lnTo>
                    <a:pt x="1267" y="1705"/>
                  </a:lnTo>
                  <a:lnTo>
                    <a:pt x="1293" y="1744"/>
                  </a:lnTo>
                  <a:lnTo>
                    <a:pt x="1316" y="1787"/>
                  </a:lnTo>
                  <a:lnTo>
                    <a:pt x="1337" y="1833"/>
                  </a:lnTo>
                  <a:lnTo>
                    <a:pt x="1355" y="1881"/>
                  </a:lnTo>
                  <a:lnTo>
                    <a:pt x="1370" y="1931"/>
                  </a:lnTo>
                  <a:lnTo>
                    <a:pt x="1381" y="1980"/>
                  </a:lnTo>
                  <a:lnTo>
                    <a:pt x="1388" y="2028"/>
                  </a:lnTo>
                  <a:lnTo>
                    <a:pt x="1390" y="2073"/>
                  </a:lnTo>
                  <a:lnTo>
                    <a:pt x="1390" y="2868"/>
                  </a:lnTo>
                  <a:lnTo>
                    <a:pt x="1387" y="2887"/>
                  </a:lnTo>
                  <a:lnTo>
                    <a:pt x="1380" y="2903"/>
                  </a:lnTo>
                  <a:lnTo>
                    <a:pt x="1369" y="2916"/>
                  </a:lnTo>
                  <a:lnTo>
                    <a:pt x="1354" y="2924"/>
                  </a:lnTo>
                  <a:lnTo>
                    <a:pt x="1337" y="2927"/>
                  </a:lnTo>
                  <a:lnTo>
                    <a:pt x="1321" y="2924"/>
                  </a:lnTo>
                  <a:lnTo>
                    <a:pt x="1306" y="2916"/>
                  </a:lnTo>
                  <a:lnTo>
                    <a:pt x="1295" y="2903"/>
                  </a:lnTo>
                  <a:lnTo>
                    <a:pt x="1288" y="2887"/>
                  </a:lnTo>
                  <a:lnTo>
                    <a:pt x="1285" y="2868"/>
                  </a:lnTo>
                  <a:lnTo>
                    <a:pt x="1285" y="2073"/>
                  </a:lnTo>
                  <a:lnTo>
                    <a:pt x="1283" y="2038"/>
                  </a:lnTo>
                  <a:lnTo>
                    <a:pt x="1277" y="2000"/>
                  </a:lnTo>
                  <a:lnTo>
                    <a:pt x="1268" y="1961"/>
                  </a:lnTo>
                  <a:lnTo>
                    <a:pt x="1256" y="1921"/>
                  </a:lnTo>
                  <a:lnTo>
                    <a:pt x="1242" y="1882"/>
                  </a:lnTo>
                  <a:lnTo>
                    <a:pt x="1225" y="1846"/>
                  </a:lnTo>
                  <a:lnTo>
                    <a:pt x="1207" y="1811"/>
                  </a:lnTo>
                  <a:lnTo>
                    <a:pt x="1186" y="1780"/>
                  </a:lnTo>
                  <a:lnTo>
                    <a:pt x="1165" y="1754"/>
                  </a:lnTo>
                  <a:lnTo>
                    <a:pt x="584" y="1109"/>
                  </a:lnTo>
                  <a:lnTo>
                    <a:pt x="566" y="1094"/>
                  </a:lnTo>
                  <a:lnTo>
                    <a:pt x="545" y="1083"/>
                  </a:lnTo>
                  <a:lnTo>
                    <a:pt x="524" y="1077"/>
                  </a:lnTo>
                  <a:lnTo>
                    <a:pt x="502" y="1077"/>
                  </a:lnTo>
                  <a:lnTo>
                    <a:pt x="480" y="1083"/>
                  </a:lnTo>
                  <a:lnTo>
                    <a:pt x="460" y="1094"/>
                  </a:lnTo>
                  <a:lnTo>
                    <a:pt x="442" y="1109"/>
                  </a:lnTo>
                  <a:lnTo>
                    <a:pt x="427" y="1129"/>
                  </a:lnTo>
                  <a:lnTo>
                    <a:pt x="418" y="1152"/>
                  </a:lnTo>
                  <a:lnTo>
                    <a:pt x="413" y="1176"/>
                  </a:lnTo>
                  <a:lnTo>
                    <a:pt x="413" y="1200"/>
                  </a:lnTo>
                  <a:lnTo>
                    <a:pt x="418" y="1225"/>
                  </a:lnTo>
                  <a:lnTo>
                    <a:pt x="427" y="1247"/>
                  </a:lnTo>
                  <a:lnTo>
                    <a:pt x="442" y="1268"/>
                  </a:lnTo>
                  <a:lnTo>
                    <a:pt x="914" y="1790"/>
                  </a:lnTo>
                  <a:lnTo>
                    <a:pt x="923" y="1802"/>
                  </a:lnTo>
                  <a:lnTo>
                    <a:pt x="928" y="1817"/>
                  </a:lnTo>
                  <a:lnTo>
                    <a:pt x="930" y="1831"/>
                  </a:lnTo>
                  <a:lnTo>
                    <a:pt x="928" y="1847"/>
                  </a:lnTo>
                  <a:lnTo>
                    <a:pt x="923" y="1860"/>
                  </a:lnTo>
                  <a:lnTo>
                    <a:pt x="914" y="1873"/>
                  </a:lnTo>
                  <a:lnTo>
                    <a:pt x="903" y="1882"/>
                  </a:lnTo>
                  <a:lnTo>
                    <a:pt x="890" y="1888"/>
                  </a:lnTo>
                  <a:lnTo>
                    <a:pt x="877" y="1890"/>
                  </a:lnTo>
                  <a:lnTo>
                    <a:pt x="864" y="1888"/>
                  </a:lnTo>
                  <a:lnTo>
                    <a:pt x="851" y="1882"/>
                  </a:lnTo>
                  <a:lnTo>
                    <a:pt x="840" y="1873"/>
                  </a:lnTo>
                  <a:lnTo>
                    <a:pt x="367" y="1350"/>
                  </a:lnTo>
                  <a:lnTo>
                    <a:pt x="346" y="1322"/>
                  </a:lnTo>
                  <a:lnTo>
                    <a:pt x="329" y="1292"/>
                  </a:lnTo>
                  <a:lnTo>
                    <a:pt x="317" y="1260"/>
                  </a:lnTo>
                  <a:lnTo>
                    <a:pt x="310" y="1227"/>
                  </a:lnTo>
                  <a:lnTo>
                    <a:pt x="307" y="1192"/>
                  </a:lnTo>
                  <a:lnTo>
                    <a:pt x="307" y="1188"/>
                  </a:lnTo>
                  <a:lnTo>
                    <a:pt x="307" y="229"/>
                  </a:lnTo>
                  <a:lnTo>
                    <a:pt x="304" y="203"/>
                  </a:lnTo>
                  <a:lnTo>
                    <a:pt x="297" y="180"/>
                  </a:lnTo>
                  <a:lnTo>
                    <a:pt x="285" y="159"/>
                  </a:lnTo>
                  <a:lnTo>
                    <a:pt x="269" y="141"/>
                  </a:lnTo>
                  <a:lnTo>
                    <a:pt x="250" y="129"/>
                  </a:lnTo>
                  <a:lnTo>
                    <a:pt x="229" y="120"/>
                  </a:lnTo>
                  <a:lnTo>
                    <a:pt x="206" y="117"/>
                  </a:lnTo>
                  <a:lnTo>
                    <a:pt x="183" y="120"/>
                  </a:lnTo>
                  <a:lnTo>
                    <a:pt x="162" y="129"/>
                  </a:lnTo>
                  <a:lnTo>
                    <a:pt x="143" y="141"/>
                  </a:lnTo>
                  <a:lnTo>
                    <a:pt x="128" y="159"/>
                  </a:lnTo>
                  <a:lnTo>
                    <a:pt x="116" y="180"/>
                  </a:lnTo>
                  <a:lnTo>
                    <a:pt x="108" y="203"/>
                  </a:lnTo>
                  <a:lnTo>
                    <a:pt x="106" y="229"/>
                  </a:lnTo>
                  <a:lnTo>
                    <a:pt x="106" y="1300"/>
                  </a:lnTo>
                  <a:lnTo>
                    <a:pt x="108" y="1320"/>
                  </a:lnTo>
                  <a:lnTo>
                    <a:pt x="111" y="1341"/>
                  </a:lnTo>
                  <a:lnTo>
                    <a:pt x="117" y="1364"/>
                  </a:lnTo>
                  <a:lnTo>
                    <a:pt x="123" y="1385"/>
                  </a:lnTo>
                  <a:lnTo>
                    <a:pt x="130" y="1403"/>
                  </a:lnTo>
                  <a:lnTo>
                    <a:pt x="738" y="2492"/>
                  </a:lnTo>
                  <a:lnTo>
                    <a:pt x="739" y="2494"/>
                  </a:lnTo>
                  <a:lnTo>
                    <a:pt x="749" y="2518"/>
                  </a:lnTo>
                  <a:lnTo>
                    <a:pt x="759" y="2544"/>
                  </a:lnTo>
                  <a:lnTo>
                    <a:pt x="766" y="2572"/>
                  </a:lnTo>
                  <a:lnTo>
                    <a:pt x="772" y="2601"/>
                  </a:lnTo>
                  <a:lnTo>
                    <a:pt x="776" y="2629"/>
                  </a:lnTo>
                  <a:lnTo>
                    <a:pt x="777" y="2655"/>
                  </a:lnTo>
                  <a:lnTo>
                    <a:pt x="777" y="2868"/>
                  </a:lnTo>
                  <a:lnTo>
                    <a:pt x="774" y="2887"/>
                  </a:lnTo>
                  <a:lnTo>
                    <a:pt x="767" y="2903"/>
                  </a:lnTo>
                  <a:lnTo>
                    <a:pt x="755" y="2916"/>
                  </a:lnTo>
                  <a:lnTo>
                    <a:pt x="741" y="2924"/>
                  </a:lnTo>
                  <a:lnTo>
                    <a:pt x="724" y="2927"/>
                  </a:lnTo>
                  <a:lnTo>
                    <a:pt x="707" y="2924"/>
                  </a:lnTo>
                  <a:lnTo>
                    <a:pt x="692" y="2916"/>
                  </a:lnTo>
                  <a:lnTo>
                    <a:pt x="681" y="2903"/>
                  </a:lnTo>
                  <a:lnTo>
                    <a:pt x="673" y="2887"/>
                  </a:lnTo>
                  <a:lnTo>
                    <a:pt x="671" y="2868"/>
                  </a:lnTo>
                  <a:lnTo>
                    <a:pt x="671" y="2655"/>
                  </a:lnTo>
                  <a:lnTo>
                    <a:pt x="669" y="2635"/>
                  </a:lnTo>
                  <a:lnTo>
                    <a:pt x="666" y="2614"/>
                  </a:lnTo>
                  <a:lnTo>
                    <a:pt x="661" y="2591"/>
                  </a:lnTo>
                  <a:lnTo>
                    <a:pt x="654" y="2570"/>
                  </a:lnTo>
                  <a:lnTo>
                    <a:pt x="647" y="2552"/>
                  </a:lnTo>
                  <a:lnTo>
                    <a:pt x="40" y="1463"/>
                  </a:lnTo>
                  <a:lnTo>
                    <a:pt x="39" y="1461"/>
                  </a:lnTo>
                  <a:lnTo>
                    <a:pt x="29" y="1437"/>
                  </a:lnTo>
                  <a:lnTo>
                    <a:pt x="20" y="1411"/>
                  </a:lnTo>
                  <a:lnTo>
                    <a:pt x="12" y="1383"/>
                  </a:lnTo>
                  <a:lnTo>
                    <a:pt x="6" y="1354"/>
                  </a:lnTo>
                  <a:lnTo>
                    <a:pt x="2" y="1327"/>
                  </a:lnTo>
                  <a:lnTo>
                    <a:pt x="1" y="1300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1" y="156"/>
                  </a:lnTo>
                  <a:lnTo>
                    <a:pt x="23" y="123"/>
                  </a:lnTo>
                  <a:lnTo>
                    <a:pt x="40" y="93"/>
                  </a:lnTo>
                  <a:lnTo>
                    <a:pt x="61" y="67"/>
                  </a:lnTo>
                  <a:lnTo>
                    <a:pt x="85" y="44"/>
                  </a:lnTo>
                  <a:lnTo>
                    <a:pt x="112" y="26"/>
                  </a:lnTo>
                  <a:lnTo>
                    <a:pt x="141" y="11"/>
                  </a:lnTo>
                  <a:lnTo>
                    <a:pt x="173" y="3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11"/>
            <p:cNvSpPr>
              <a:spLocks/>
            </p:cNvSpPr>
            <p:nvPr/>
          </p:nvSpPr>
          <p:spPr bwMode="auto">
            <a:xfrm>
              <a:off x="1890713" y="5108576"/>
              <a:ext cx="244475" cy="465138"/>
            </a:xfrm>
            <a:custGeom>
              <a:avLst/>
              <a:gdLst>
                <a:gd name="T0" fmla="*/ 1029 w 1390"/>
                <a:gd name="T1" fmla="*/ 8 h 2927"/>
                <a:gd name="T2" fmla="*/ 1103 w 1390"/>
                <a:gd name="T3" fmla="*/ 19 h 2927"/>
                <a:gd name="T4" fmla="*/ 1184 w 1390"/>
                <a:gd name="T5" fmla="*/ 0 h 2927"/>
                <a:gd name="T6" fmla="*/ 1279 w 1390"/>
                <a:gd name="T7" fmla="*/ 26 h 2927"/>
                <a:gd name="T8" fmla="*/ 1351 w 1390"/>
                <a:gd name="T9" fmla="*/ 93 h 2927"/>
                <a:gd name="T10" fmla="*/ 1388 w 1390"/>
                <a:gd name="T11" fmla="*/ 192 h 2927"/>
                <a:gd name="T12" fmla="*/ 1388 w 1390"/>
                <a:gd name="T13" fmla="*/ 1327 h 2927"/>
                <a:gd name="T14" fmla="*/ 1371 w 1390"/>
                <a:gd name="T15" fmla="*/ 1411 h 2927"/>
                <a:gd name="T16" fmla="*/ 1350 w 1390"/>
                <a:gd name="T17" fmla="*/ 1463 h 2927"/>
                <a:gd name="T18" fmla="*/ 730 w 1390"/>
                <a:gd name="T19" fmla="*/ 2591 h 2927"/>
                <a:gd name="T20" fmla="*/ 720 w 1390"/>
                <a:gd name="T21" fmla="*/ 2655 h 2927"/>
                <a:gd name="T22" fmla="*/ 710 w 1390"/>
                <a:gd name="T23" fmla="*/ 2903 h 2927"/>
                <a:gd name="T24" fmla="*/ 666 w 1390"/>
                <a:gd name="T25" fmla="*/ 2927 h 2927"/>
                <a:gd name="T26" fmla="*/ 624 w 1390"/>
                <a:gd name="T27" fmla="*/ 2903 h 2927"/>
                <a:gd name="T28" fmla="*/ 614 w 1390"/>
                <a:gd name="T29" fmla="*/ 2655 h 2927"/>
                <a:gd name="T30" fmla="*/ 624 w 1390"/>
                <a:gd name="T31" fmla="*/ 2572 h 2927"/>
                <a:gd name="T32" fmla="*/ 651 w 1390"/>
                <a:gd name="T33" fmla="*/ 2494 h 2927"/>
                <a:gd name="T34" fmla="*/ 1267 w 1390"/>
                <a:gd name="T35" fmla="*/ 1385 h 2927"/>
                <a:gd name="T36" fmla="*/ 1283 w 1390"/>
                <a:gd name="T37" fmla="*/ 1320 h 2927"/>
                <a:gd name="T38" fmla="*/ 1282 w 1390"/>
                <a:gd name="T39" fmla="*/ 203 h 2927"/>
                <a:gd name="T40" fmla="*/ 1247 w 1390"/>
                <a:gd name="T41" fmla="*/ 141 h 2927"/>
                <a:gd name="T42" fmla="*/ 1184 w 1390"/>
                <a:gd name="T43" fmla="*/ 117 h 2927"/>
                <a:gd name="T44" fmla="*/ 1121 w 1390"/>
                <a:gd name="T45" fmla="*/ 141 h 2927"/>
                <a:gd name="T46" fmla="*/ 1086 w 1390"/>
                <a:gd name="T47" fmla="*/ 203 h 2927"/>
                <a:gd name="T48" fmla="*/ 1084 w 1390"/>
                <a:gd name="T49" fmla="*/ 1192 h 2927"/>
                <a:gd name="T50" fmla="*/ 1061 w 1390"/>
                <a:gd name="T51" fmla="*/ 1292 h 2927"/>
                <a:gd name="T52" fmla="*/ 551 w 1390"/>
                <a:gd name="T53" fmla="*/ 1873 h 2927"/>
                <a:gd name="T54" fmla="*/ 513 w 1390"/>
                <a:gd name="T55" fmla="*/ 1890 h 2927"/>
                <a:gd name="T56" fmla="*/ 476 w 1390"/>
                <a:gd name="T57" fmla="*/ 1873 h 2927"/>
                <a:gd name="T58" fmla="*/ 461 w 1390"/>
                <a:gd name="T59" fmla="*/ 1831 h 2927"/>
                <a:gd name="T60" fmla="*/ 476 w 1390"/>
                <a:gd name="T61" fmla="*/ 1790 h 2927"/>
                <a:gd name="T62" fmla="*/ 973 w 1390"/>
                <a:gd name="T63" fmla="*/ 1225 h 2927"/>
                <a:gd name="T64" fmla="*/ 973 w 1390"/>
                <a:gd name="T65" fmla="*/ 1152 h 2927"/>
                <a:gd name="T66" fmla="*/ 931 w 1390"/>
                <a:gd name="T67" fmla="*/ 1094 h 2927"/>
                <a:gd name="T68" fmla="*/ 867 w 1390"/>
                <a:gd name="T69" fmla="*/ 1077 h 2927"/>
                <a:gd name="T70" fmla="*/ 807 w 1390"/>
                <a:gd name="T71" fmla="*/ 1109 h 2927"/>
                <a:gd name="T72" fmla="*/ 184 w 1390"/>
                <a:gd name="T73" fmla="*/ 1811 h 2927"/>
                <a:gd name="T74" fmla="*/ 134 w 1390"/>
                <a:gd name="T75" fmla="*/ 1921 h 2927"/>
                <a:gd name="T76" fmla="*/ 108 w 1390"/>
                <a:gd name="T77" fmla="*/ 2038 h 2927"/>
                <a:gd name="T78" fmla="*/ 103 w 1390"/>
                <a:gd name="T79" fmla="*/ 2887 h 2927"/>
                <a:gd name="T80" fmla="*/ 70 w 1390"/>
                <a:gd name="T81" fmla="*/ 2924 h 2927"/>
                <a:gd name="T82" fmla="*/ 22 w 1390"/>
                <a:gd name="T83" fmla="*/ 2916 h 2927"/>
                <a:gd name="T84" fmla="*/ 0 w 1390"/>
                <a:gd name="T85" fmla="*/ 2868 h 2927"/>
                <a:gd name="T86" fmla="*/ 10 w 1390"/>
                <a:gd name="T87" fmla="*/ 1980 h 2927"/>
                <a:gd name="T88" fmla="*/ 53 w 1390"/>
                <a:gd name="T89" fmla="*/ 1833 h 2927"/>
                <a:gd name="T90" fmla="*/ 123 w 1390"/>
                <a:gd name="T91" fmla="*/ 1705 h 2927"/>
                <a:gd name="T92" fmla="*/ 756 w 1390"/>
                <a:gd name="T93" fmla="*/ 1005 h 2927"/>
                <a:gd name="T94" fmla="*/ 836 w 1390"/>
                <a:gd name="T95" fmla="*/ 965 h 2927"/>
                <a:gd name="T96" fmla="*/ 923 w 1390"/>
                <a:gd name="T97" fmla="*/ 966 h 2927"/>
                <a:gd name="T98" fmla="*/ 978 w 1390"/>
                <a:gd name="T99" fmla="*/ 229 h 2927"/>
                <a:gd name="T100" fmla="*/ 1002 w 1390"/>
                <a:gd name="T101" fmla="*/ 121 h 2927"/>
                <a:gd name="T102" fmla="*/ 951 w 1390"/>
                <a:gd name="T103" fmla="*/ 120 h 2927"/>
                <a:gd name="T104" fmla="*/ 895 w 1390"/>
                <a:gd name="T105" fmla="*/ 159 h 2927"/>
                <a:gd name="T106" fmla="*/ 873 w 1390"/>
                <a:gd name="T107" fmla="*/ 229 h 2927"/>
                <a:gd name="T108" fmla="*/ 863 w 1390"/>
                <a:gd name="T109" fmla="*/ 824 h 2927"/>
                <a:gd name="T110" fmla="*/ 820 w 1390"/>
                <a:gd name="T111" fmla="*/ 849 h 2927"/>
                <a:gd name="T112" fmla="*/ 778 w 1390"/>
                <a:gd name="T113" fmla="*/ 824 h 2927"/>
                <a:gd name="T114" fmla="*/ 768 w 1390"/>
                <a:gd name="T115" fmla="*/ 229 h 2927"/>
                <a:gd name="T116" fmla="*/ 791 w 1390"/>
                <a:gd name="T117" fmla="*/ 123 h 2927"/>
                <a:gd name="T118" fmla="*/ 852 w 1390"/>
                <a:gd name="T119" fmla="*/ 44 h 2927"/>
                <a:gd name="T120" fmla="*/ 940 w 1390"/>
                <a:gd name="T121" fmla="*/ 3 h 2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0" h="2927">
                  <a:moveTo>
                    <a:pt x="974" y="0"/>
                  </a:moveTo>
                  <a:lnTo>
                    <a:pt x="1002" y="2"/>
                  </a:lnTo>
                  <a:lnTo>
                    <a:pt x="1029" y="8"/>
                  </a:lnTo>
                  <a:lnTo>
                    <a:pt x="1055" y="19"/>
                  </a:lnTo>
                  <a:lnTo>
                    <a:pt x="1079" y="32"/>
                  </a:lnTo>
                  <a:lnTo>
                    <a:pt x="1103" y="19"/>
                  </a:lnTo>
                  <a:lnTo>
                    <a:pt x="1129" y="9"/>
                  </a:lnTo>
                  <a:lnTo>
                    <a:pt x="1156" y="2"/>
                  </a:lnTo>
                  <a:lnTo>
                    <a:pt x="1184" y="0"/>
                  </a:lnTo>
                  <a:lnTo>
                    <a:pt x="1218" y="3"/>
                  </a:lnTo>
                  <a:lnTo>
                    <a:pt x="1249" y="11"/>
                  </a:lnTo>
                  <a:lnTo>
                    <a:pt x="1279" y="26"/>
                  </a:lnTo>
                  <a:lnTo>
                    <a:pt x="1306" y="44"/>
                  </a:lnTo>
                  <a:lnTo>
                    <a:pt x="1330" y="67"/>
                  </a:lnTo>
                  <a:lnTo>
                    <a:pt x="1351" y="93"/>
                  </a:lnTo>
                  <a:lnTo>
                    <a:pt x="1367" y="123"/>
                  </a:lnTo>
                  <a:lnTo>
                    <a:pt x="1380" y="156"/>
                  </a:lnTo>
                  <a:lnTo>
                    <a:pt x="1388" y="192"/>
                  </a:lnTo>
                  <a:lnTo>
                    <a:pt x="1390" y="229"/>
                  </a:lnTo>
                  <a:lnTo>
                    <a:pt x="1389" y="1300"/>
                  </a:lnTo>
                  <a:lnTo>
                    <a:pt x="1388" y="1327"/>
                  </a:lnTo>
                  <a:lnTo>
                    <a:pt x="1384" y="1354"/>
                  </a:lnTo>
                  <a:lnTo>
                    <a:pt x="1379" y="1383"/>
                  </a:lnTo>
                  <a:lnTo>
                    <a:pt x="1371" y="1411"/>
                  </a:lnTo>
                  <a:lnTo>
                    <a:pt x="1362" y="1437"/>
                  </a:lnTo>
                  <a:lnTo>
                    <a:pt x="1351" y="1461"/>
                  </a:lnTo>
                  <a:lnTo>
                    <a:pt x="1350" y="1463"/>
                  </a:lnTo>
                  <a:lnTo>
                    <a:pt x="744" y="2552"/>
                  </a:lnTo>
                  <a:lnTo>
                    <a:pt x="736" y="2570"/>
                  </a:lnTo>
                  <a:lnTo>
                    <a:pt x="730" y="2591"/>
                  </a:lnTo>
                  <a:lnTo>
                    <a:pt x="725" y="2614"/>
                  </a:lnTo>
                  <a:lnTo>
                    <a:pt x="721" y="2635"/>
                  </a:lnTo>
                  <a:lnTo>
                    <a:pt x="720" y="2655"/>
                  </a:lnTo>
                  <a:lnTo>
                    <a:pt x="720" y="2868"/>
                  </a:lnTo>
                  <a:lnTo>
                    <a:pt x="717" y="2887"/>
                  </a:lnTo>
                  <a:lnTo>
                    <a:pt x="710" y="2903"/>
                  </a:lnTo>
                  <a:lnTo>
                    <a:pt x="698" y="2916"/>
                  </a:lnTo>
                  <a:lnTo>
                    <a:pt x="684" y="2924"/>
                  </a:lnTo>
                  <a:lnTo>
                    <a:pt x="666" y="2927"/>
                  </a:lnTo>
                  <a:lnTo>
                    <a:pt x="650" y="2924"/>
                  </a:lnTo>
                  <a:lnTo>
                    <a:pt x="635" y="2916"/>
                  </a:lnTo>
                  <a:lnTo>
                    <a:pt x="624" y="2903"/>
                  </a:lnTo>
                  <a:lnTo>
                    <a:pt x="616" y="2887"/>
                  </a:lnTo>
                  <a:lnTo>
                    <a:pt x="614" y="2868"/>
                  </a:lnTo>
                  <a:lnTo>
                    <a:pt x="614" y="2655"/>
                  </a:lnTo>
                  <a:lnTo>
                    <a:pt x="615" y="2629"/>
                  </a:lnTo>
                  <a:lnTo>
                    <a:pt x="619" y="2601"/>
                  </a:lnTo>
                  <a:lnTo>
                    <a:pt x="624" y="2572"/>
                  </a:lnTo>
                  <a:lnTo>
                    <a:pt x="632" y="2544"/>
                  </a:lnTo>
                  <a:lnTo>
                    <a:pt x="641" y="2518"/>
                  </a:lnTo>
                  <a:lnTo>
                    <a:pt x="651" y="2494"/>
                  </a:lnTo>
                  <a:lnTo>
                    <a:pt x="653" y="2492"/>
                  </a:lnTo>
                  <a:lnTo>
                    <a:pt x="1260" y="1403"/>
                  </a:lnTo>
                  <a:lnTo>
                    <a:pt x="1267" y="1385"/>
                  </a:lnTo>
                  <a:lnTo>
                    <a:pt x="1274" y="1364"/>
                  </a:lnTo>
                  <a:lnTo>
                    <a:pt x="1279" y="1341"/>
                  </a:lnTo>
                  <a:lnTo>
                    <a:pt x="1283" y="1320"/>
                  </a:lnTo>
                  <a:lnTo>
                    <a:pt x="1284" y="1300"/>
                  </a:lnTo>
                  <a:lnTo>
                    <a:pt x="1285" y="229"/>
                  </a:lnTo>
                  <a:lnTo>
                    <a:pt x="1282" y="203"/>
                  </a:lnTo>
                  <a:lnTo>
                    <a:pt x="1275" y="180"/>
                  </a:lnTo>
                  <a:lnTo>
                    <a:pt x="1263" y="159"/>
                  </a:lnTo>
                  <a:lnTo>
                    <a:pt x="1247" y="141"/>
                  </a:lnTo>
                  <a:lnTo>
                    <a:pt x="1229" y="129"/>
                  </a:lnTo>
                  <a:lnTo>
                    <a:pt x="1207" y="120"/>
                  </a:lnTo>
                  <a:lnTo>
                    <a:pt x="1184" y="117"/>
                  </a:lnTo>
                  <a:lnTo>
                    <a:pt x="1161" y="120"/>
                  </a:lnTo>
                  <a:lnTo>
                    <a:pt x="1140" y="129"/>
                  </a:lnTo>
                  <a:lnTo>
                    <a:pt x="1121" y="141"/>
                  </a:lnTo>
                  <a:lnTo>
                    <a:pt x="1106" y="159"/>
                  </a:lnTo>
                  <a:lnTo>
                    <a:pt x="1094" y="180"/>
                  </a:lnTo>
                  <a:lnTo>
                    <a:pt x="1086" y="203"/>
                  </a:lnTo>
                  <a:lnTo>
                    <a:pt x="1084" y="229"/>
                  </a:lnTo>
                  <a:lnTo>
                    <a:pt x="1084" y="1188"/>
                  </a:lnTo>
                  <a:lnTo>
                    <a:pt x="1084" y="1192"/>
                  </a:lnTo>
                  <a:lnTo>
                    <a:pt x="1081" y="1227"/>
                  </a:lnTo>
                  <a:lnTo>
                    <a:pt x="1073" y="1260"/>
                  </a:lnTo>
                  <a:lnTo>
                    <a:pt x="1061" y="1292"/>
                  </a:lnTo>
                  <a:lnTo>
                    <a:pt x="1045" y="1322"/>
                  </a:lnTo>
                  <a:lnTo>
                    <a:pt x="1023" y="1350"/>
                  </a:lnTo>
                  <a:lnTo>
                    <a:pt x="551" y="1873"/>
                  </a:lnTo>
                  <a:lnTo>
                    <a:pt x="539" y="1882"/>
                  </a:lnTo>
                  <a:lnTo>
                    <a:pt x="527" y="1888"/>
                  </a:lnTo>
                  <a:lnTo>
                    <a:pt x="513" y="1890"/>
                  </a:lnTo>
                  <a:lnTo>
                    <a:pt x="500" y="1888"/>
                  </a:lnTo>
                  <a:lnTo>
                    <a:pt x="487" y="1882"/>
                  </a:lnTo>
                  <a:lnTo>
                    <a:pt x="476" y="1873"/>
                  </a:lnTo>
                  <a:lnTo>
                    <a:pt x="468" y="1860"/>
                  </a:lnTo>
                  <a:lnTo>
                    <a:pt x="463" y="1847"/>
                  </a:lnTo>
                  <a:lnTo>
                    <a:pt x="461" y="1831"/>
                  </a:lnTo>
                  <a:lnTo>
                    <a:pt x="463" y="1817"/>
                  </a:lnTo>
                  <a:lnTo>
                    <a:pt x="468" y="1802"/>
                  </a:lnTo>
                  <a:lnTo>
                    <a:pt x="476" y="1790"/>
                  </a:lnTo>
                  <a:lnTo>
                    <a:pt x="949" y="1268"/>
                  </a:lnTo>
                  <a:lnTo>
                    <a:pt x="963" y="1247"/>
                  </a:lnTo>
                  <a:lnTo>
                    <a:pt x="973" y="1225"/>
                  </a:lnTo>
                  <a:lnTo>
                    <a:pt x="978" y="1200"/>
                  </a:lnTo>
                  <a:lnTo>
                    <a:pt x="978" y="1176"/>
                  </a:lnTo>
                  <a:lnTo>
                    <a:pt x="973" y="1152"/>
                  </a:lnTo>
                  <a:lnTo>
                    <a:pt x="963" y="1129"/>
                  </a:lnTo>
                  <a:lnTo>
                    <a:pt x="949" y="1109"/>
                  </a:lnTo>
                  <a:lnTo>
                    <a:pt x="931" y="1094"/>
                  </a:lnTo>
                  <a:lnTo>
                    <a:pt x="910" y="1083"/>
                  </a:lnTo>
                  <a:lnTo>
                    <a:pt x="889" y="1077"/>
                  </a:lnTo>
                  <a:lnTo>
                    <a:pt x="867" y="1077"/>
                  </a:lnTo>
                  <a:lnTo>
                    <a:pt x="845" y="1083"/>
                  </a:lnTo>
                  <a:lnTo>
                    <a:pt x="825" y="1094"/>
                  </a:lnTo>
                  <a:lnTo>
                    <a:pt x="807" y="1109"/>
                  </a:lnTo>
                  <a:lnTo>
                    <a:pt x="225" y="1754"/>
                  </a:lnTo>
                  <a:lnTo>
                    <a:pt x="204" y="1780"/>
                  </a:lnTo>
                  <a:lnTo>
                    <a:pt x="184" y="1811"/>
                  </a:lnTo>
                  <a:lnTo>
                    <a:pt x="165" y="1846"/>
                  </a:lnTo>
                  <a:lnTo>
                    <a:pt x="149" y="1882"/>
                  </a:lnTo>
                  <a:lnTo>
                    <a:pt x="134" y="1921"/>
                  </a:lnTo>
                  <a:lnTo>
                    <a:pt x="122" y="1961"/>
                  </a:lnTo>
                  <a:lnTo>
                    <a:pt x="113" y="2000"/>
                  </a:lnTo>
                  <a:lnTo>
                    <a:pt x="108" y="2038"/>
                  </a:lnTo>
                  <a:lnTo>
                    <a:pt x="106" y="2073"/>
                  </a:lnTo>
                  <a:lnTo>
                    <a:pt x="106" y="2868"/>
                  </a:lnTo>
                  <a:lnTo>
                    <a:pt x="103" y="2887"/>
                  </a:lnTo>
                  <a:lnTo>
                    <a:pt x="96" y="2903"/>
                  </a:lnTo>
                  <a:lnTo>
                    <a:pt x="84" y="2916"/>
                  </a:lnTo>
                  <a:lnTo>
                    <a:pt x="70" y="2924"/>
                  </a:lnTo>
                  <a:lnTo>
                    <a:pt x="53" y="2927"/>
                  </a:lnTo>
                  <a:lnTo>
                    <a:pt x="36" y="2924"/>
                  </a:lnTo>
                  <a:lnTo>
                    <a:pt x="22" y="2916"/>
                  </a:lnTo>
                  <a:lnTo>
                    <a:pt x="11" y="2903"/>
                  </a:lnTo>
                  <a:lnTo>
                    <a:pt x="3" y="2887"/>
                  </a:lnTo>
                  <a:lnTo>
                    <a:pt x="0" y="2868"/>
                  </a:lnTo>
                  <a:lnTo>
                    <a:pt x="0" y="2073"/>
                  </a:lnTo>
                  <a:lnTo>
                    <a:pt x="3" y="2028"/>
                  </a:lnTo>
                  <a:lnTo>
                    <a:pt x="10" y="1980"/>
                  </a:lnTo>
                  <a:lnTo>
                    <a:pt x="21" y="1931"/>
                  </a:lnTo>
                  <a:lnTo>
                    <a:pt x="35" y="1881"/>
                  </a:lnTo>
                  <a:lnTo>
                    <a:pt x="53" y="1833"/>
                  </a:lnTo>
                  <a:lnTo>
                    <a:pt x="74" y="1787"/>
                  </a:lnTo>
                  <a:lnTo>
                    <a:pt x="98" y="1744"/>
                  </a:lnTo>
                  <a:lnTo>
                    <a:pt x="123" y="1705"/>
                  </a:lnTo>
                  <a:lnTo>
                    <a:pt x="151" y="1670"/>
                  </a:lnTo>
                  <a:lnTo>
                    <a:pt x="732" y="1027"/>
                  </a:lnTo>
                  <a:lnTo>
                    <a:pt x="756" y="1005"/>
                  </a:lnTo>
                  <a:lnTo>
                    <a:pt x="781" y="987"/>
                  </a:lnTo>
                  <a:lnTo>
                    <a:pt x="808" y="974"/>
                  </a:lnTo>
                  <a:lnTo>
                    <a:pt x="836" y="965"/>
                  </a:lnTo>
                  <a:lnTo>
                    <a:pt x="865" y="961"/>
                  </a:lnTo>
                  <a:lnTo>
                    <a:pt x="895" y="961"/>
                  </a:lnTo>
                  <a:lnTo>
                    <a:pt x="923" y="966"/>
                  </a:lnTo>
                  <a:lnTo>
                    <a:pt x="951" y="975"/>
                  </a:lnTo>
                  <a:lnTo>
                    <a:pt x="978" y="989"/>
                  </a:lnTo>
                  <a:lnTo>
                    <a:pt x="978" y="229"/>
                  </a:lnTo>
                  <a:lnTo>
                    <a:pt x="981" y="191"/>
                  </a:lnTo>
                  <a:lnTo>
                    <a:pt x="989" y="155"/>
                  </a:lnTo>
                  <a:lnTo>
                    <a:pt x="1002" y="121"/>
                  </a:lnTo>
                  <a:lnTo>
                    <a:pt x="988" y="118"/>
                  </a:lnTo>
                  <a:lnTo>
                    <a:pt x="974" y="117"/>
                  </a:lnTo>
                  <a:lnTo>
                    <a:pt x="951" y="120"/>
                  </a:lnTo>
                  <a:lnTo>
                    <a:pt x="930" y="129"/>
                  </a:lnTo>
                  <a:lnTo>
                    <a:pt x="911" y="141"/>
                  </a:lnTo>
                  <a:lnTo>
                    <a:pt x="895" y="159"/>
                  </a:lnTo>
                  <a:lnTo>
                    <a:pt x="883" y="180"/>
                  </a:lnTo>
                  <a:lnTo>
                    <a:pt x="876" y="203"/>
                  </a:lnTo>
                  <a:lnTo>
                    <a:pt x="873" y="229"/>
                  </a:lnTo>
                  <a:lnTo>
                    <a:pt x="873" y="790"/>
                  </a:lnTo>
                  <a:lnTo>
                    <a:pt x="870" y="809"/>
                  </a:lnTo>
                  <a:lnTo>
                    <a:pt x="863" y="824"/>
                  </a:lnTo>
                  <a:lnTo>
                    <a:pt x="852" y="837"/>
                  </a:lnTo>
                  <a:lnTo>
                    <a:pt x="837" y="845"/>
                  </a:lnTo>
                  <a:lnTo>
                    <a:pt x="820" y="849"/>
                  </a:lnTo>
                  <a:lnTo>
                    <a:pt x="804" y="845"/>
                  </a:lnTo>
                  <a:lnTo>
                    <a:pt x="789" y="837"/>
                  </a:lnTo>
                  <a:lnTo>
                    <a:pt x="778" y="824"/>
                  </a:lnTo>
                  <a:lnTo>
                    <a:pt x="770" y="809"/>
                  </a:lnTo>
                  <a:lnTo>
                    <a:pt x="768" y="790"/>
                  </a:lnTo>
                  <a:lnTo>
                    <a:pt x="768" y="229"/>
                  </a:lnTo>
                  <a:lnTo>
                    <a:pt x="770" y="192"/>
                  </a:lnTo>
                  <a:lnTo>
                    <a:pt x="778" y="156"/>
                  </a:lnTo>
                  <a:lnTo>
                    <a:pt x="791" y="123"/>
                  </a:lnTo>
                  <a:lnTo>
                    <a:pt x="808" y="93"/>
                  </a:lnTo>
                  <a:lnTo>
                    <a:pt x="828" y="67"/>
                  </a:lnTo>
                  <a:lnTo>
                    <a:pt x="852" y="44"/>
                  </a:lnTo>
                  <a:lnTo>
                    <a:pt x="879" y="26"/>
                  </a:lnTo>
                  <a:lnTo>
                    <a:pt x="909" y="11"/>
                  </a:lnTo>
                  <a:lnTo>
                    <a:pt x="940" y="3"/>
                  </a:lnTo>
                  <a:lnTo>
                    <a:pt x="9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12"/>
            <p:cNvSpPr>
              <a:spLocks noEditPoints="1"/>
            </p:cNvSpPr>
            <p:nvPr/>
          </p:nvSpPr>
          <p:spPr bwMode="auto">
            <a:xfrm>
              <a:off x="1754188" y="4992688"/>
              <a:ext cx="255587" cy="254000"/>
            </a:xfrm>
            <a:custGeom>
              <a:avLst/>
              <a:gdLst>
                <a:gd name="T0" fmla="*/ 797 w 1447"/>
                <a:gd name="T1" fmla="*/ 1089 h 1604"/>
                <a:gd name="T2" fmla="*/ 972 w 1447"/>
                <a:gd name="T3" fmla="*/ 1129 h 1604"/>
                <a:gd name="T4" fmla="*/ 1115 w 1447"/>
                <a:gd name="T5" fmla="*/ 1332 h 1604"/>
                <a:gd name="T6" fmla="*/ 1152 w 1447"/>
                <a:gd name="T7" fmla="*/ 931 h 1604"/>
                <a:gd name="T8" fmla="*/ 432 w 1447"/>
                <a:gd name="T9" fmla="*/ 655 h 1604"/>
                <a:gd name="T10" fmla="*/ 379 w 1447"/>
                <a:gd name="T11" fmla="*/ 714 h 1604"/>
                <a:gd name="T12" fmla="*/ 310 w 1447"/>
                <a:gd name="T13" fmla="*/ 683 h 1604"/>
                <a:gd name="T14" fmla="*/ 415 w 1447"/>
                <a:gd name="T15" fmla="*/ 967 h 1604"/>
                <a:gd name="T16" fmla="*/ 469 w 1447"/>
                <a:gd name="T17" fmla="*/ 1080 h 1604"/>
                <a:gd name="T18" fmla="*/ 433 w 1447"/>
                <a:gd name="T19" fmla="*/ 1284 h 1604"/>
                <a:gd name="T20" fmla="*/ 366 w 1447"/>
                <a:gd name="T21" fmla="*/ 1248 h 1604"/>
                <a:gd name="T22" fmla="*/ 346 w 1447"/>
                <a:gd name="T23" fmla="*/ 1060 h 1604"/>
                <a:gd name="T24" fmla="*/ 207 w 1447"/>
                <a:gd name="T25" fmla="*/ 1020 h 1604"/>
                <a:gd name="T26" fmla="*/ 226 w 1447"/>
                <a:gd name="T27" fmla="*/ 577 h 1604"/>
                <a:gd name="T28" fmla="*/ 283 w 1447"/>
                <a:gd name="T29" fmla="*/ 322 h 1604"/>
                <a:gd name="T30" fmla="*/ 133 w 1447"/>
                <a:gd name="T31" fmla="*/ 601 h 1604"/>
                <a:gd name="T32" fmla="*/ 118 w 1447"/>
                <a:gd name="T33" fmla="*/ 941 h 1604"/>
                <a:gd name="T34" fmla="*/ 247 w 1447"/>
                <a:gd name="T35" fmla="*/ 1238 h 1604"/>
                <a:gd name="T36" fmla="*/ 484 w 1447"/>
                <a:gd name="T37" fmla="*/ 1433 h 1604"/>
                <a:gd name="T38" fmla="*/ 773 w 1447"/>
                <a:gd name="T39" fmla="*/ 1485 h 1604"/>
                <a:gd name="T40" fmla="*/ 773 w 1447"/>
                <a:gd name="T41" fmla="*/ 1203 h 1604"/>
                <a:gd name="T42" fmla="*/ 695 w 1447"/>
                <a:gd name="T43" fmla="*/ 1122 h 1604"/>
                <a:gd name="T44" fmla="*/ 697 w 1447"/>
                <a:gd name="T45" fmla="*/ 837 h 1604"/>
                <a:gd name="T46" fmla="*/ 1198 w 1447"/>
                <a:gd name="T47" fmla="*/ 816 h 1604"/>
                <a:gd name="T48" fmla="*/ 1325 w 1447"/>
                <a:gd name="T49" fmla="*/ 962 h 1604"/>
                <a:gd name="T50" fmla="*/ 1333 w 1447"/>
                <a:gd name="T51" fmla="*/ 688 h 1604"/>
                <a:gd name="T52" fmla="*/ 1061 w 1447"/>
                <a:gd name="T53" fmla="*/ 587 h 1604"/>
                <a:gd name="T54" fmla="*/ 1008 w 1447"/>
                <a:gd name="T55" fmla="*/ 645 h 1604"/>
                <a:gd name="T56" fmla="*/ 840 w 1447"/>
                <a:gd name="T57" fmla="*/ 735 h 1604"/>
                <a:gd name="T58" fmla="*/ 767 w 1447"/>
                <a:gd name="T59" fmla="*/ 722 h 1604"/>
                <a:gd name="T60" fmla="*/ 738 w 1447"/>
                <a:gd name="T61" fmla="*/ 604 h 1604"/>
                <a:gd name="T62" fmla="*/ 772 w 1447"/>
                <a:gd name="T63" fmla="*/ 531 h 1604"/>
                <a:gd name="T64" fmla="*/ 966 w 1447"/>
                <a:gd name="T65" fmla="*/ 435 h 1604"/>
                <a:gd name="T66" fmla="*/ 1200 w 1447"/>
                <a:gd name="T67" fmla="*/ 366 h 1604"/>
                <a:gd name="T68" fmla="*/ 1001 w 1447"/>
                <a:gd name="T69" fmla="*/ 190 h 1604"/>
                <a:gd name="T70" fmla="*/ 863 w 1447"/>
                <a:gd name="T71" fmla="*/ 289 h 1604"/>
                <a:gd name="T72" fmla="*/ 686 w 1447"/>
                <a:gd name="T73" fmla="*/ 333 h 1604"/>
                <a:gd name="T74" fmla="*/ 531 w 1447"/>
                <a:gd name="T75" fmla="*/ 235 h 1604"/>
                <a:gd name="T76" fmla="*/ 637 w 1447"/>
                <a:gd name="T77" fmla="*/ 123 h 1604"/>
                <a:gd name="T78" fmla="*/ 671 w 1447"/>
                <a:gd name="T79" fmla="*/ 209 h 1604"/>
                <a:gd name="T80" fmla="*/ 800 w 1447"/>
                <a:gd name="T81" fmla="*/ 195 h 1604"/>
                <a:gd name="T82" fmla="*/ 768 w 1447"/>
                <a:gd name="T83" fmla="*/ 119 h 1604"/>
                <a:gd name="T84" fmla="*/ 882 w 1447"/>
                <a:gd name="T85" fmla="*/ 19 h 1604"/>
                <a:gd name="T86" fmla="*/ 1113 w 1447"/>
                <a:gd name="T87" fmla="*/ 126 h 1604"/>
                <a:gd name="T88" fmla="*/ 1337 w 1447"/>
                <a:gd name="T89" fmla="*/ 377 h 1604"/>
                <a:gd name="T90" fmla="*/ 1419 w 1447"/>
                <a:gd name="T91" fmla="*/ 582 h 1604"/>
                <a:gd name="T92" fmla="*/ 1438 w 1447"/>
                <a:gd name="T93" fmla="*/ 932 h 1604"/>
                <a:gd name="T94" fmla="*/ 1364 w 1447"/>
                <a:gd name="T95" fmla="*/ 1175 h 1604"/>
                <a:gd name="T96" fmla="*/ 1209 w 1447"/>
                <a:gd name="T97" fmla="*/ 1396 h 1604"/>
                <a:gd name="T98" fmla="*/ 940 w 1447"/>
                <a:gd name="T99" fmla="*/ 1567 h 1604"/>
                <a:gd name="T100" fmla="*/ 724 w 1447"/>
                <a:gd name="T101" fmla="*/ 1604 h 1604"/>
                <a:gd name="T102" fmla="*/ 414 w 1447"/>
                <a:gd name="T103" fmla="*/ 1527 h 1604"/>
                <a:gd name="T104" fmla="*/ 171 w 1447"/>
                <a:gd name="T105" fmla="*/ 1319 h 1604"/>
                <a:gd name="T106" fmla="*/ 26 w 1447"/>
                <a:gd name="T107" fmla="*/ 1015 h 1604"/>
                <a:gd name="T108" fmla="*/ 12 w 1447"/>
                <a:gd name="T109" fmla="*/ 661 h 1604"/>
                <a:gd name="T110" fmla="*/ 127 w 1447"/>
                <a:gd name="T111" fmla="*/ 349 h 1604"/>
                <a:gd name="T112" fmla="*/ 344 w 1447"/>
                <a:gd name="T113" fmla="*/ 120 h 1604"/>
                <a:gd name="T114" fmla="*/ 566 w 1447"/>
                <a:gd name="T115" fmla="*/ 19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47" h="1604">
                  <a:moveTo>
                    <a:pt x="792" y="931"/>
                  </a:moveTo>
                  <a:lnTo>
                    <a:pt x="792" y="1070"/>
                  </a:lnTo>
                  <a:lnTo>
                    <a:pt x="793" y="1079"/>
                  </a:lnTo>
                  <a:lnTo>
                    <a:pt x="795" y="1086"/>
                  </a:lnTo>
                  <a:lnTo>
                    <a:pt x="797" y="1089"/>
                  </a:lnTo>
                  <a:lnTo>
                    <a:pt x="922" y="1089"/>
                  </a:lnTo>
                  <a:lnTo>
                    <a:pt x="938" y="1092"/>
                  </a:lnTo>
                  <a:lnTo>
                    <a:pt x="953" y="1100"/>
                  </a:lnTo>
                  <a:lnTo>
                    <a:pt x="964" y="1114"/>
                  </a:lnTo>
                  <a:lnTo>
                    <a:pt x="972" y="1129"/>
                  </a:lnTo>
                  <a:lnTo>
                    <a:pt x="974" y="1148"/>
                  </a:lnTo>
                  <a:lnTo>
                    <a:pt x="974" y="1429"/>
                  </a:lnTo>
                  <a:lnTo>
                    <a:pt x="1024" y="1401"/>
                  </a:lnTo>
                  <a:lnTo>
                    <a:pt x="1071" y="1369"/>
                  </a:lnTo>
                  <a:lnTo>
                    <a:pt x="1115" y="1332"/>
                  </a:lnTo>
                  <a:lnTo>
                    <a:pt x="1156" y="1291"/>
                  </a:lnTo>
                  <a:lnTo>
                    <a:pt x="1194" y="1247"/>
                  </a:lnTo>
                  <a:lnTo>
                    <a:pt x="1227" y="1199"/>
                  </a:lnTo>
                  <a:lnTo>
                    <a:pt x="1257" y="1147"/>
                  </a:lnTo>
                  <a:lnTo>
                    <a:pt x="1152" y="931"/>
                  </a:lnTo>
                  <a:lnTo>
                    <a:pt x="792" y="931"/>
                  </a:lnTo>
                  <a:close/>
                  <a:moveTo>
                    <a:pt x="493" y="166"/>
                  </a:moveTo>
                  <a:lnTo>
                    <a:pt x="462" y="182"/>
                  </a:lnTo>
                  <a:lnTo>
                    <a:pt x="432" y="199"/>
                  </a:lnTo>
                  <a:lnTo>
                    <a:pt x="432" y="655"/>
                  </a:lnTo>
                  <a:lnTo>
                    <a:pt x="429" y="674"/>
                  </a:lnTo>
                  <a:lnTo>
                    <a:pt x="421" y="690"/>
                  </a:lnTo>
                  <a:lnTo>
                    <a:pt x="410" y="702"/>
                  </a:lnTo>
                  <a:lnTo>
                    <a:pt x="395" y="711"/>
                  </a:lnTo>
                  <a:lnTo>
                    <a:pt x="379" y="714"/>
                  </a:lnTo>
                  <a:lnTo>
                    <a:pt x="364" y="712"/>
                  </a:lnTo>
                  <a:lnTo>
                    <a:pt x="351" y="705"/>
                  </a:lnTo>
                  <a:lnTo>
                    <a:pt x="340" y="695"/>
                  </a:lnTo>
                  <a:lnTo>
                    <a:pt x="332" y="683"/>
                  </a:lnTo>
                  <a:lnTo>
                    <a:pt x="310" y="683"/>
                  </a:lnTo>
                  <a:lnTo>
                    <a:pt x="310" y="944"/>
                  </a:lnTo>
                  <a:lnTo>
                    <a:pt x="346" y="944"/>
                  </a:lnTo>
                  <a:lnTo>
                    <a:pt x="371" y="946"/>
                  </a:lnTo>
                  <a:lnTo>
                    <a:pt x="394" y="954"/>
                  </a:lnTo>
                  <a:lnTo>
                    <a:pt x="415" y="967"/>
                  </a:lnTo>
                  <a:lnTo>
                    <a:pt x="433" y="984"/>
                  </a:lnTo>
                  <a:lnTo>
                    <a:pt x="448" y="1004"/>
                  </a:lnTo>
                  <a:lnTo>
                    <a:pt x="459" y="1027"/>
                  </a:lnTo>
                  <a:lnTo>
                    <a:pt x="466" y="1053"/>
                  </a:lnTo>
                  <a:lnTo>
                    <a:pt x="469" y="1080"/>
                  </a:lnTo>
                  <a:lnTo>
                    <a:pt x="469" y="1229"/>
                  </a:lnTo>
                  <a:lnTo>
                    <a:pt x="466" y="1248"/>
                  </a:lnTo>
                  <a:lnTo>
                    <a:pt x="459" y="1264"/>
                  </a:lnTo>
                  <a:lnTo>
                    <a:pt x="447" y="1277"/>
                  </a:lnTo>
                  <a:lnTo>
                    <a:pt x="433" y="1284"/>
                  </a:lnTo>
                  <a:lnTo>
                    <a:pt x="416" y="1288"/>
                  </a:lnTo>
                  <a:lnTo>
                    <a:pt x="399" y="1284"/>
                  </a:lnTo>
                  <a:lnTo>
                    <a:pt x="385" y="1277"/>
                  </a:lnTo>
                  <a:lnTo>
                    <a:pt x="374" y="1264"/>
                  </a:lnTo>
                  <a:lnTo>
                    <a:pt x="366" y="1248"/>
                  </a:lnTo>
                  <a:lnTo>
                    <a:pt x="363" y="1229"/>
                  </a:lnTo>
                  <a:lnTo>
                    <a:pt x="363" y="1080"/>
                  </a:lnTo>
                  <a:lnTo>
                    <a:pt x="361" y="1070"/>
                  </a:lnTo>
                  <a:lnTo>
                    <a:pt x="355" y="1064"/>
                  </a:lnTo>
                  <a:lnTo>
                    <a:pt x="346" y="1060"/>
                  </a:lnTo>
                  <a:lnTo>
                    <a:pt x="257" y="1060"/>
                  </a:lnTo>
                  <a:lnTo>
                    <a:pt x="240" y="1057"/>
                  </a:lnTo>
                  <a:lnTo>
                    <a:pt x="226" y="1049"/>
                  </a:lnTo>
                  <a:lnTo>
                    <a:pt x="214" y="1037"/>
                  </a:lnTo>
                  <a:lnTo>
                    <a:pt x="207" y="1020"/>
                  </a:lnTo>
                  <a:lnTo>
                    <a:pt x="204" y="1002"/>
                  </a:lnTo>
                  <a:lnTo>
                    <a:pt x="204" y="624"/>
                  </a:lnTo>
                  <a:lnTo>
                    <a:pt x="207" y="606"/>
                  </a:lnTo>
                  <a:lnTo>
                    <a:pt x="214" y="590"/>
                  </a:lnTo>
                  <a:lnTo>
                    <a:pt x="226" y="577"/>
                  </a:lnTo>
                  <a:lnTo>
                    <a:pt x="240" y="569"/>
                  </a:lnTo>
                  <a:lnTo>
                    <a:pt x="257" y="566"/>
                  </a:lnTo>
                  <a:lnTo>
                    <a:pt x="326" y="566"/>
                  </a:lnTo>
                  <a:lnTo>
                    <a:pt x="326" y="278"/>
                  </a:lnTo>
                  <a:lnTo>
                    <a:pt x="283" y="322"/>
                  </a:lnTo>
                  <a:lnTo>
                    <a:pt x="244" y="370"/>
                  </a:lnTo>
                  <a:lnTo>
                    <a:pt x="209" y="423"/>
                  </a:lnTo>
                  <a:lnTo>
                    <a:pt x="179" y="479"/>
                  </a:lnTo>
                  <a:lnTo>
                    <a:pt x="153" y="539"/>
                  </a:lnTo>
                  <a:lnTo>
                    <a:pt x="133" y="601"/>
                  </a:lnTo>
                  <a:lnTo>
                    <a:pt x="118" y="665"/>
                  </a:lnTo>
                  <a:lnTo>
                    <a:pt x="109" y="733"/>
                  </a:lnTo>
                  <a:lnTo>
                    <a:pt x="106" y="802"/>
                  </a:lnTo>
                  <a:lnTo>
                    <a:pt x="109" y="872"/>
                  </a:lnTo>
                  <a:lnTo>
                    <a:pt x="118" y="941"/>
                  </a:lnTo>
                  <a:lnTo>
                    <a:pt x="134" y="1006"/>
                  </a:lnTo>
                  <a:lnTo>
                    <a:pt x="155" y="1068"/>
                  </a:lnTo>
                  <a:lnTo>
                    <a:pt x="181" y="1128"/>
                  </a:lnTo>
                  <a:lnTo>
                    <a:pt x="212" y="1185"/>
                  </a:lnTo>
                  <a:lnTo>
                    <a:pt x="247" y="1238"/>
                  </a:lnTo>
                  <a:lnTo>
                    <a:pt x="287" y="1287"/>
                  </a:lnTo>
                  <a:lnTo>
                    <a:pt x="331" y="1331"/>
                  </a:lnTo>
                  <a:lnTo>
                    <a:pt x="379" y="1370"/>
                  </a:lnTo>
                  <a:lnTo>
                    <a:pt x="430" y="1404"/>
                  </a:lnTo>
                  <a:lnTo>
                    <a:pt x="484" y="1433"/>
                  </a:lnTo>
                  <a:lnTo>
                    <a:pt x="540" y="1456"/>
                  </a:lnTo>
                  <a:lnTo>
                    <a:pt x="599" y="1473"/>
                  </a:lnTo>
                  <a:lnTo>
                    <a:pt x="661" y="1484"/>
                  </a:lnTo>
                  <a:lnTo>
                    <a:pt x="724" y="1487"/>
                  </a:lnTo>
                  <a:lnTo>
                    <a:pt x="773" y="1485"/>
                  </a:lnTo>
                  <a:lnTo>
                    <a:pt x="822" y="1478"/>
                  </a:lnTo>
                  <a:lnTo>
                    <a:pt x="869" y="1468"/>
                  </a:lnTo>
                  <a:lnTo>
                    <a:pt x="869" y="1207"/>
                  </a:lnTo>
                  <a:lnTo>
                    <a:pt x="795" y="1207"/>
                  </a:lnTo>
                  <a:lnTo>
                    <a:pt x="773" y="1203"/>
                  </a:lnTo>
                  <a:lnTo>
                    <a:pt x="753" y="1196"/>
                  </a:lnTo>
                  <a:lnTo>
                    <a:pt x="734" y="1183"/>
                  </a:lnTo>
                  <a:lnTo>
                    <a:pt x="718" y="1167"/>
                  </a:lnTo>
                  <a:lnTo>
                    <a:pt x="705" y="1146"/>
                  </a:lnTo>
                  <a:lnTo>
                    <a:pt x="695" y="1122"/>
                  </a:lnTo>
                  <a:lnTo>
                    <a:pt x="689" y="1097"/>
                  </a:lnTo>
                  <a:lnTo>
                    <a:pt x="686" y="1070"/>
                  </a:lnTo>
                  <a:lnTo>
                    <a:pt x="686" y="872"/>
                  </a:lnTo>
                  <a:lnTo>
                    <a:pt x="689" y="854"/>
                  </a:lnTo>
                  <a:lnTo>
                    <a:pt x="697" y="837"/>
                  </a:lnTo>
                  <a:lnTo>
                    <a:pt x="708" y="825"/>
                  </a:lnTo>
                  <a:lnTo>
                    <a:pt x="722" y="816"/>
                  </a:lnTo>
                  <a:lnTo>
                    <a:pt x="739" y="814"/>
                  </a:lnTo>
                  <a:lnTo>
                    <a:pt x="1184" y="814"/>
                  </a:lnTo>
                  <a:lnTo>
                    <a:pt x="1198" y="816"/>
                  </a:lnTo>
                  <a:lnTo>
                    <a:pt x="1211" y="822"/>
                  </a:lnTo>
                  <a:lnTo>
                    <a:pt x="1222" y="832"/>
                  </a:lnTo>
                  <a:lnTo>
                    <a:pt x="1230" y="844"/>
                  </a:lnTo>
                  <a:lnTo>
                    <a:pt x="1312" y="1013"/>
                  </a:lnTo>
                  <a:lnTo>
                    <a:pt x="1325" y="962"/>
                  </a:lnTo>
                  <a:lnTo>
                    <a:pt x="1334" y="911"/>
                  </a:lnTo>
                  <a:lnTo>
                    <a:pt x="1340" y="856"/>
                  </a:lnTo>
                  <a:lnTo>
                    <a:pt x="1342" y="802"/>
                  </a:lnTo>
                  <a:lnTo>
                    <a:pt x="1339" y="744"/>
                  </a:lnTo>
                  <a:lnTo>
                    <a:pt x="1333" y="688"/>
                  </a:lnTo>
                  <a:lnTo>
                    <a:pt x="1322" y="632"/>
                  </a:lnTo>
                  <a:lnTo>
                    <a:pt x="1308" y="579"/>
                  </a:lnTo>
                  <a:lnTo>
                    <a:pt x="1290" y="528"/>
                  </a:lnTo>
                  <a:lnTo>
                    <a:pt x="1061" y="528"/>
                  </a:lnTo>
                  <a:lnTo>
                    <a:pt x="1061" y="587"/>
                  </a:lnTo>
                  <a:lnTo>
                    <a:pt x="1058" y="606"/>
                  </a:lnTo>
                  <a:lnTo>
                    <a:pt x="1051" y="621"/>
                  </a:lnTo>
                  <a:lnTo>
                    <a:pt x="1039" y="633"/>
                  </a:lnTo>
                  <a:lnTo>
                    <a:pt x="1025" y="642"/>
                  </a:lnTo>
                  <a:lnTo>
                    <a:pt x="1008" y="645"/>
                  </a:lnTo>
                  <a:lnTo>
                    <a:pt x="862" y="645"/>
                  </a:lnTo>
                  <a:lnTo>
                    <a:pt x="862" y="688"/>
                  </a:lnTo>
                  <a:lnTo>
                    <a:pt x="859" y="706"/>
                  </a:lnTo>
                  <a:lnTo>
                    <a:pt x="852" y="722"/>
                  </a:lnTo>
                  <a:lnTo>
                    <a:pt x="840" y="735"/>
                  </a:lnTo>
                  <a:lnTo>
                    <a:pt x="826" y="743"/>
                  </a:lnTo>
                  <a:lnTo>
                    <a:pt x="809" y="746"/>
                  </a:lnTo>
                  <a:lnTo>
                    <a:pt x="793" y="743"/>
                  </a:lnTo>
                  <a:lnTo>
                    <a:pt x="778" y="735"/>
                  </a:lnTo>
                  <a:lnTo>
                    <a:pt x="767" y="722"/>
                  </a:lnTo>
                  <a:lnTo>
                    <a:pt x="759" y="706"/>
                  </a:lnTo>
                  <a:lnTo>
                    <a:pt x="757" y="688"/>
                  </a:lnTo>
                  <a:lnTo>
                    <a:pt x="757" y="633"/>
                  </a:lnTo>
                  <a:lnTo>
                    <a:pt x="745" y="621"/>
                  </a:lnTo>
                  <a:lnTo>
                    <a:pt x="738" y="604"/>
                  </a:lnTo>
                  <a:lnTo>
                    <a:pt x="736" y="587"/>
                  </a:lnTo>
                  <a:lnTo>
                    <a:pt x="738" y="568"/>
                  </a:lnTo>
                  <a:lnTo>
                    <a:pt x="746" y="552"/>
                  </a:lnTo>
                  <a:lnTo>
                    <a:pt x="757" y="539"/>
                  </a:lnTo>
                  <a:lnTo>
                    <a:pt x="772" y="531"/>
                  </a:lnTo>
                  <a:lnTo>
                    <a:pt x="788" y="528"/>
                  </a:lnTo>
                  <a:lnTo>
                    <a:pt x="956" y="528"/>
                  </a:lnTo>
                  <a:lnTo>
                    <a:pt x="956" y="469"/>
                  </a:lnTo>
                  <a:lnTo>
                    <a:pt x="958" y="451"/>
                  </a:lnTo>
                  <a:lnTo>
                    <a:pt x="966" y="435"/>
                  </a:lnTo>
                  <a:lnTo>
                    <a:pt x="977" y="423"/>
                  </a:lnTo>
                  <a:lnTo>
                    <a:pt x="992" y="414"/>
                  </a:lnTo>
                  <a:lnTo>
                    <a:pt x="1008" y="411"/>
                  </a:lnTo>
                  <a:lnTo>
                    <a:pt x="1231" y="411"/>
                  </a:lnTo>
                  <a:lnTo>
                    <a:pt x="1200" y="366"/>
                  </a:lnTo>
                  <a:lnTo>
                    <a:pt x="1166" y="324"/>
                  </a:lnTo>
                  <a:lnTo>
                    <a:pt x="1129" y="285"/>
                  </a:lnTo>
                  <a:lnTo>
                    <a:pt x="1089" y="250"/>
                  </a:lnTo>
                  <a:lnTo>
                    <a:pt x="1046" y="217"/>
                  </a:lnTo>
                  <a:lnTo>
                    <a:pt x="1001" y="190"/>
                  </a:lnTo>
                  <a:lnTo>
                    <a:pt x="954" y="166"/>
                  </a:lnTo>
                  <a:lnTo>
                    <a:pt x="938" y="203"/>
                  </a:lnTo>
                  <a:lnTo>
                    <a:pt x="917" y="235"/>
                  </a:lnTo>
                  <a:lnTo>
                    <a:pt x="891" y="264"/>
                  </a:lnTo>
                  <a:lnTo>
                    <a:pt x="863" y="289"/>
                  </a:lnTo>
                  <a:lnTo>
                    <a:pt x="831" y="309"/>
                  </a:lnTo>
                  <a:lnTo>
                    <a:pt x="797" y="324"/>
                  </a:lnTo>
                  <a:lnTo>
                    <a:pt x="761" y="333"/>
                  </a:lnTo>
                  <a:lnTo>
                    <a:pt x="724" y="336"/>
                  </a:lnTo>
                  <a:lnTo>
                    <a:pt x="686" y="333"/>
                  </a:lnTo>
                  <a:lnTo>
                    <a:pt x="650" y="324"/>
                  </a:lnTo>
                  <a:lnTo>
                    <a:pt x="616" y="309"/>
                  </a:lnTo>
                  <a:lnTo>
                    <a:pt x="585" y="289"/>
                  </a:lnTo>
                  <a:lnTo>
                    <a:pt x="556" y="264"/>
                  </a:lnTo>
                  <a:lnTo>
                    <a:pt x="531" y="235"/>
                  </a:lnTo>
                  <a:lnTo>
                    <a:pt x="510" y="203"/>
                  </a:lnTo>
                  <a:lnTo>
                    <a:pt x="493" y="166"/>
                  </a:lnTo>
                  <a:close/>
                  <a:moveTo>
                    <a:pt x="724" y="116"/>
                  </a:moveTo>
                  <a:lnTo>
                    <a:pt x="680" y="119"/>
                  </a:lnTo>
                  <a:lnTo>
                    <a:pt x="637" y="123"/>
                  </a:lnTo>
                  <a:lnTo>
                    <a:pt x="595" y="132"/>
                  </a:lnTo>
                  <a:lnTo>
                    <a:pt x="609" y="156"/>
                  </a:lnTo>
                  <a:lnTo>
                    <a:pt x="627" y="177"/>
                  </a:lnTo>
                  <a:lnTo>
                    <a:pt x="648" y="195"/>
                  </a:lnTo>
                  <a:lnTo>
                    <a:pt x="671" y="209"/>
                  </a:lnTo>
                  <a:lnTo>
                    <a:pt x="697" y="216"/>
                  </a:lnTo>
                  <a:lnTo>
                    <a:pt x="724" y="220"/>
                  </a:lnTo>
                  <a:lnTo>
                    <a:pt x="751" y="216"/>
                  </a:lnTo>
                  <a:lnTo>
                    <a:pt x="776" y="209"/>
                  </a:lnTo>
                  <a:lnTo>
                    <a:pt x="800" y="195"/>
                  </a:lnTo>
                  <a:lnTo>
                    <a:pt x="821" y="177"/>
                  </a:lnTo>
                  <a:lnTo>
                    <a:pt x="839" y="156"/>
                  </a:lnTo>
                  <a:lnTo>
                    <a:pt x="853" y="132"/>
                  </a:lnTo>
                  <a:lnTo>
                    <a:pt x="811" y="123"/>
                  </a:lnTo>
                  <a:lnTo>
                    <a:pt x="768" y="119"/>
                  </a:lnTo>
                  <a:lnTo>
                    <a:pt x="724" y="116"/>
                  </a:lnTo>
                  <a:close/>
                  <a:moveTo>
                    <a:pt x="724" y="0"/>
                  </a:moveTo>
                  <a:lnTo>
                    <a:pt x="777" y="2"/>
                  </a:lnTo>
                  <a:lnTo>
                    <a:pt x="830" y="9"/>
                  </a:lnTo>
                  <a:lnTo>
                    <a:pt x="882" y="19"/>
                  </a:lnTo>
                  <a:lnTo>
                    <a:pt x="932" y="34"/>
                  </a:lnTo>
                  <a:lnTo>
                    <a:pt x="938" y="35"/>
                  </a:lnTo>
                  <a:lnTo>
                    <a:pt x="999" y="60"/>
                  </a:lnTo>
                  <a:lnTo>
                    <a:pt x="1058" y="91"/>
                  </a:lnTo>
                  <a:lnTo>
                    <a:pt x="1113" y="126"/>
                  </a:lnTo>
                  <a:lnTo>
                    <a:pt x="1166" y="167"/>
                  </a:lnTo>
                  <a:lnTo>
                    <a:pt x="1215" y="214"/>
                  </a:lnTo>
                  <a:lnTo>
                    <a:pt x="1260" y="264"/>
                  </a:lnTo>
                  <a:lnTo>
                    <a:pt x="1300" y="318"/>
                  </a:lnTo>
                  <a:lnTo>
                    <a:pt x="1337" y="377"/>
                  </a:lnTo>
                  <a:lnTo>
                    <a:pt x="1369" y="439"/>
                  </a:lnTo>
                  <a:lnTo>
                    <a:pt x="1371" y="444"/>
                  </a:lnTo>
                  <a:lnTo>
                    <a:pt x="1372" y="448"/>
                  </a:lnTo>
                  <a:lnTo>
                    <a:pt x="1399" y="514"/>
                  </a:lnTo>
                  <a:lnTo>
                    <a:pt x="1419" y="582"/>
                  </a:lnTo>
                  <a:lnTo>
                    <a:pt x="1434" y="653"/>
                  </a:lnTo>
                  <a:lnTo>
                    <a:pt x="1444" y="726"/>
                  </a:lnTo>
                  <a:lnTo>
                    <a:pt x="1447" y="802"/>
                  </a:lnTo>
                  <a:lnTo>
                    <a:pt x="1445" y="867"/>
                  </a:lnTo>
                  <a:lnTo>
                    <a:pt x="1438" y="932"/>
                  </a:lnTo>
                  <a:lnTo>
                    <a:pt x="1426" y="995"/>
                  </a:lnTo>
                  <a:lnTo>
                    <a:pt x="1410" y="1055"/>
                  </a:lnTo>
                  <a:lnTo>
                    <a:pt x="1390" y="1114"/>
                  </a:lnTo>
                  <a:lnTo>
                    <a:pt x="1366" y="1170"/>
                  </a:lnTo>
                  <a:lnTo>
                    <a:pt x="1364" y="1175"/>
                  </a:lnTo>
                  <a:lnTo>
                    <a:pt x="1361" y="1180"/>
                  </a:lnTo>
                  <a:lnTo>
                    <a:pt x="1330" y="1240"/>
                  </a:lnTo>
                  <a:lnTo>
                    <a:pt x="1293" y="1295"/>
                  </a:lnTo>
                  <a:lnTo>
                    <a:pt x="1253" y="1348"/>
                  </a:lnTo>
                  <a:lnTo>
                    <a:pt x="1209" y="1396"/>
                  </a:lnTo>
                  <a:lnTo>
                    <a:pt x="1161" y="1441"/>
                  </a:lnTo>
                  <a:lnTo>
                    <a:pt x="1110" y="1480"/>
                  </a:lnTo>
                  <a:lnTo>
                    <a:pt x="1056" y="1514"/>
                  </a:lnTo>
                  <a:lnTo>
                    <a:pt x="999" y="1544"/>
                  </a:lnTo>
                  <a:lnTo>
                    <a:pt x="940" y="1567"/>
                  </a:lnTo>
                  <a:lnTo>
                    <a:pt x="934" y="1569"/>
                  </a:lnTo>
                  <a:lnTo>
                    <a:pt x="883" y="1585"/>
                  </a:lnTo>
                  <a:lnTo>
                    <a:pt x="831" y="1595"/>
                  </a:lnTo>
                  <a:lnTo>
                    <a:pt x="778" y="1602"/>
                  </a:lnTo>
                  <a:lnTo>
                    <a:pt x="724" y="1604"/>
                  </a:lnTo>
                  <a:lnTo>
                    <a:pt x="658" y="1600"/>
                  </a:lnTo>
                  <a:lnTo>
                    <a:pt x="594" y="1592"/>
                  </a:lnTo>
                  <a:lnTo>
                    <a:pt x="532" y="1576"/>
                  </a:lnTo>
                  <a:lnTo>
                    <a:pt x="472" y="1554"/>
                  </a:lnTo>
                  <a:lnTo>
                    <a:pt x="414" y="1527"/>
                  </a:lnTo>
                  <a:lnTo>
                    <a:pt x="359" y="1495"/>
                  </a:lnTo>
                  <a:lnTo>
                    <a:pt x="307" y="1457"/>
                  </a:lnTo>
                  <a:lnTo>
                    <a:pt x="258" y="1415"/>
                  </a:lnTo>
                  <a:lnTo>
                    <a:pt x="213" y="1369"/>
                  </a:lnTo>
                  <a:lnTo>
                    <a:pt x="171" y="1319"/>
                  </a:lnTo>
                  <a:lnTo>
                    <a:pt x="133" y="1264"/>
                  </a:lnTo>
                  <a:lnTo>
                    <a:pt x="99" y="1207"/>
                  </a:lnTo>
                  <a:lnTo>
                    <a:pt x="70" y="1146"/>
                  </a:lnTo>
                  <a:lnTo>
                    <a:pt x="46" y="1081"/>
                  </a:lnTo>
                  <a:lnTo>
                    <a:pt x="26" y="1015"/>
                  </a:lnTo>
                  <a:lnTo>
                    <a:pt x="12" y="946"/>
                  </a:lnTo>
                  <a:lnTo>
                    <a:pt x="3" y="875"/>
                  </a:lnTo>
                  <a:lnTo>
                    <a:pt x="0" y="802"/>
                  </a:lnTo>
                  <a:lnTo>
                    <a:pt x="2" y="731"/>
                  </a:lnTo>
                  <a:lnTo>
                    <a:pt x="12" y="661"/>
                  </a:lnTo>
                  <a:lnTo>
                    <a:pt x="25" y="594"/>
                  </a:lnTo>
                  <a:lnTo>
                    <a:pt x="44" y="529"/>
                  </a:lnTo>
                  <a:lnTo>
                    <a:pt x="67" y="466"/>
                  </a:lnTo>
                  <a:lnTo>
                    <a:pt x="95" y="406"/>
                  </a:lnTo>
                  <a:lnTo>
                    <a:pt x="127" y="349"/>
                  </a:lnTo>
                  <a:lnTo>
                    <a:pt x="163" y="296"/>
                  </a:lnTo>
                  <a:lnTo>
                    <a:pt x="203" y="246"/>
                  </a:lnTo>
                  <a:lnTo>
                    <a:pt x="247" y="200"/>
                  </a:lnTo>
                  <a:lnTo>
                    <a:pt x="294" y="157"/>
                  </a:lnTo>
                  <a:lnTo>
                    <a:pt x="344" y="120"/>
                  </a:lnTo>
                  <a:lnTo>
                    <a:pt x="397" y="87"/>
                  </a:lnTo>
                  <a:lnTo>
                    <a:pt x="452" y="59"/>
                  </a:lnTo>
                  <a:lnTo>
                    <a:pt x="510" y="35"/>
                  </a:lnTo>
                  <a:lnTo>
                    <a:pt x="516" y="34"/>
                  </a:lnTo>
                  <a:lnTo>
                    <a:pt x="566" y="19"/>
                  </a:lnTo>
                  <a:lnTo>
                    <a:pt x="617" y="9"/>
                  </a:lnTo>
                  <a:lnTo>
                    <a:pt x="670" y="2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655645" y="5003800"/>
            <a:ext cx="581025" cy="557213"/>
            <a:chOff x="655638" y="5003800"/>
            <a:chExt cx="581025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7" name="Freeform 117"/>
            <p:cNvSpPr>
              <a:spLocks noEditPoints="1"/>
            </p:cNvSpPr>
            <p:nvPr/>
          </p:nvSpPr>
          <p:spPr bwMode="auto">
            <a:xfrm>
              <a:off x="655638" y="5003800"/>
              <a:ext cx="581025" cy="557213"/>
            </a:xfrm>
            <a:custGeom>
              <a:avLst/>
              <a:gdLst>
                <a:gd name="T0" fmla="*/ 502 w 3660"/>
                <a:gd name="T1" fmla="*/ 2919 h 3510"/>
                <a:gd name="T2" fmla="*/ 410 w 3660"/>
                <a:gd name="T3" fmla="*/ 3123 h 3510"/>
                <a:gd name="T4" fmla="*/ 502 w 3660"/>
                <a:gd name="T5" fmla="*/ 3327 h 3510"/>
                <a:gd name="T6" fmla="*/ 720 w 3660"/>
                <a:gd name="T7" fmla="*/ 3390 h 3510"/>
                <a:gd name="T8" fmla="*/ 906 w 3660"/>
                <a:gd name="T9" fmla="*/ 3270 h 3510"/>
                <a:gd name="T10" fmla="*/ 938 w 3660"/>
                <a:gd name="T11" fmla="*/ 3046 h 3510"/>
                <a:gd name="T12" fmla="*/ 794 w 3660"/>
                <a:gd name="T13" fmla="*/ 2878 h 3510"/>
                <a:gd name="T14" fmla="*/ 2375 w 3660"/>
                <a:gd name="T15" fmla="*/ 1358 h 3510"/>
                <a:gd name="T16" fmla="*/ 1943 w 3660"/>
                <a:gd name="T17" fmla="*/ 1540 h 3510"/>
                <a:gd name="T18" fmla="*/ 1644 w 3660"/>
                <a:gd name="T19" fmla="*/ 1889 h 3510"/>
                <a:gd name="T20" fmla="*/ 1532 w 3660"/>
                <a:gd name="T21" fmla="*/ 2350 h 3510"/>
                <a:gd name="T22" fmla="*/ 1644 w 3660"/>
                <a:gd name="T23" fmla="*/ 2812 h 3510"/>
                <a:gd name="T24" fmla="*/ 1943 w 3660"/>
                <a:gd name="T25" fmla="*/ 3161 h 3510"/>
                <a:gd name="T26" fmla="*/ 2375 w 3660"/>
                <a:gd name="T27" fmla="*/ 3343 h 3510"/>
                <a:gd name="T28" fmla="*/ 2855 w 3660"/>
                <a:gd name="T29" fmla="*/ 3304 h 3510"/>
                <a:gd name="T30" fmla="*/ 3249 w 3660"/>
                <a:gd name="T31" fmla="*/ 3061 h 3510"/>
                <a:gd name="T32" fmla="*/ 3491 w 3660"/>
                <a:gd name="T33" fmla="*/ 2668 h 3510"/>
                <a:gd name="T34" fmla="*/ 3530 w 3660"/>
                <a:gd name="T35" fmla="*/ 2188 h 3510"/>
                <a:gd name="T36" fmla="*/ 3348 w 3660"/>
                <a:gd name="T37" fmla="*/ 1757 h 3510"/>
                <a:gd name="T38" fmla="*/ 2999 w 3660"/>
                <a:gd name="T39" fmla="*/ 1458 h 3510"/>
                <a:gd name="T40" fmla="*/ 2538 w 3660"/>
                <a:gd name="T41" fmla="*/ 1345 h 3510"/>
                <a:gd name="T42" fmla="*/ 3362 w 3660"/>
                <a:gd name="T43" fmla="*/ 40 h 3510"/>
                <a:gd name="T44" fmla="*/ 3306 w 3660"/>
                <a:gd name="T45" fmla="*/ 117 h 3510"/>
                <a:gd name="T46" fmla="*/ 2777 w 3660"/>
                <a:gd name="T47" fmla="*/ 1129 h 3510"/>
                <a:gd name="T48" fmla="*/ 2703 w 3660"/>
                <a:gd name="T49" fmla="*/ 1081 h 3510"/>
                <a:gd name="T50" fmla="*/ 2748 w 3660"/>
                <a:gd name="T51" fmla="*/ 138 h 3510"/>
                <a:gd name="T52" fmla="*/ 2565 w 3660"/>
                <a:gd name="T53" fmla="*/ 1064 h 3510"/>
                <a:gd name="T54" fmla="*/ 2876 w 3660"/>
                <a:gd name="T55" fmla="*/ 1281 h 3510"/>
                <a:gd name="T56" fmla="*/ 3302 w 3660"/>
                <a:gd name="T57" fmla="*/ 1529 h 3510"/>
                <a:gd name="T58" fmla="*/ 3579 w 3660"/>
                <a:gd name="T59" fmla="*/ 1933 h 3510"/>
                <a:gd name="T60" fmla="*/ 3657 w 3660"/>
                <a:gd name="T61" fmla="*/ 2438 h 3510"/>
                <a:gd name="T62" fmla="*/ 3507 w 3660"/>
                <a:gd name="T63" fmla="*/ 2916 h 3510"/>
                <a:gd name="T64" fmla="*/ 3173 w 3660"/>
                <a:gd name="T65" fmla="*/ 3274 h 3510"/>
                <a:gd name="T66" fmla="*/ 2711 w 3660"/>
                <a:gd name="T67" fmla="*/ 3459 h 3510"/>
                <a:gd name="T68" fmla="*/ 2198 w 3660"/>
                <a:gd name="T69" fmla="*/ 3420 h 3510"/>
                <a:gd name="T70" fmla="*/ 1773 w 3660"/>
                <a:gd name="T71" fmla="*/ 3172 h 3510"/>
                <a:gd name="T72" fmla="*/ 1495 w 3660"/>
                <a:gd name="T73" fmla="*/ 2768 h 3510"/>
                <a:gd name="T74" fmla="*/ 1417 w 3660"/>
                <a:gd name="T75" fmla="*/ 2271 h 3510"/>
                <a:gd name="T76" fmla="*/ 1541 w 3660"/>
                <a:gd name="T77" fmla="*/ 1835 h 3510"/>
                <a:gd name="T78" fmla="*/ 612 w 3660"/>
                <a:gd name="T79" fmla="*/ 1889 h 3510"/>
                <a:gd name="T80" fmla="*/ 1287 w 3660"/>
                <a:gd name="T81" fmla="*/ 2316 h 3510"/>
                <a:gd name="T82" fmla="*/ 1258 w 3660"/>
                <a:gd name="T83" fmla="*/ 2405 h 3510"/>
                <a:gd name="T84" fmla="*/ 881 w 3660"/>
                <a:gd name="T85" fmla="*/ 2792 h 3510"/>
                <a:gd name="T86" fmla="*/ 1054 w 3660"/>
                <a:gd name="T87" fmla="*/ 3023 h 3510"/>
                <a:gd name="T88" fmla="*/ 1021 w 3660"/>
                <a:gd name="T89" fmla="*/ 3305 h 3510"/>
                <a:gd name="T90" fmla="*/ 820 w 3660"/>
                <a:gd name="T91" fmla="*/ 3483 h 3510"/>
                <a:gd name="T92" fmla="*/ 531 w 3660"/>
                <a:gd name="T93" fmla="*/ 3480 h 3510"/>
                <a:gd name="T94" fmla="*/ 325 w 3660"/>
                <a:gd name="T95" fmla="*/ 3278 h 3510"/>
                <a:gd name="T96" fmla="*/ 11 w 3660"/>
                <a:gd name="T97" fmla="*/ 3158 h 3510"/>
                <a:gd name="T98" fmla="*/ 40 w 3660"/>
                <a:gd name="T99" fmla="*/ 3068 h 3510"/>
                <a:gd name="T100" fmla="*/ 375 w 3660"/>
                <a:gd name="T101" fmla="*/ 2885 h 3510"/>
                <a:gd name="T102" fmla="*/ 623 w 3660"/>
                <a:gd name="T103" fmla="*/ 2741 h 3510"/>
                <a:gd name="T104" fmla="*/ 496 w 3660"/>
                <a:gd name="T105" fmla="*/ 2369 h 3510"/>
                <a:gd name="T106" fmla="*/ 537 w 3660"/>
                <a:gd name="T107" fmla="*/ 1786 h 3510"/>
                <a:gd name="T108" fmla="*/ 1610 w 3660"/>
                <a:gd name="T109" fmla="*/ 1718 h 3510"/>
                <a:gd name="T110" fmla="*/ 1956 w 3660"/>
                <a:gd name="T111" fmla="*/ 1392 h 3510"/>
                <a:gd name="T112" fmla="*/ 2417 w 3660"/>
                <a:gd name="T113" fmla="*/ 1235 h 3510"/>
                <a:gd name="T114" fmla="*/ 744 w 3660"/>
                <a:gd name="T115" fmla="*/ 1147 h 3510"/>
                <a:gd name="T116" fmla="*/ 701 w 3660"/>
                <a:gd name="T117" fmla="*/ 1599 h 3510"/>
                <a:gd name="T118" fmla="*/ 623 w 3660"/>
                <a:gd name="T119" fmla="*/ 1543 h 3510"/>
                <a:gd name="T120" fmla="*/ 688 w 3660"/>
                <a:gd name="T121" fmla="*/ 1029 h 3510"/>
                <a:gd name="T122" fmla="*/ 2603 w 3660"/>
                <a:gd name="T123" fmla="*/ 167 h 3510"/>
                <a:gd name="T124" fmla="*/ 2734 w 3660"/>
                <a:gd name="T125" fmla="*/ 13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60" h="3510">
                  <a:moveTo>
                    <a:pt x="680" y="2853"/>
                  </a:moveTo>
                  <a:lnTo>
                    <a:pt x="640" y="2856"/>
                  </a:lnTo>
                  <a:lnTo>
                    <a:pt x="602" y="2865"/>
                  </a:lnTo>
                  <a:lnTo>
                    <a:pt x="567" y="2878"/>
                  </a:lnTo>
                  <a:lnTo>
                    <a:pt x="533" y="2897"/>
                  </a:lnTo>
                  <a:lnTo>
                    <a:pt x="502" y="2919"/>
                  </a:lnTo>
                  <a:lnTo>
                    <a:pt x="476" y="2946"/>
                  </a:lnTo>
                  <a:lnTo>
                    <a:pt x="454" y="2976"/>
                  </a:lnTo>
                  <a:lnTo>
                    <a:pt x="435" y="3009"/>
                  </a:lnTo>
                  <a:lnTo>
                    <a:pt x="421" y="3046"/>
                  </a:lnTo>
                  <a:lnTo>
                    <a:pt x="413" y="3083"/>
                  </a:lnTo>
                  <a:lnTo>
                    <a:pt x="410" y="3123"/>
                  </a:lnTo>
                  <a:lnTo>
                    <a:pt x="413" y="3163"/>
                  </a:lnTo>
                  <a:lnTo>
                    <a:pt x="421" y="3201"/>
                  </a:lnTo>
                  <a:lnTo>
                    <a:pt x="435" y="3236"/>
                  </a:lnTo>
                  <a:lnTo>
                    <a:pt x="454" y="3270"/>
                  </a:lnTo>
                  <a:lnTo>
                    <a:pt x="476" y="3301"/>
                  </a:lnTo>
                  <a:lnTo>
                    <a:pt x="502" y="3327"/>
                  </a:lnTo>
                  <a:lnTo>
                    <a:pt x="533" y="3349"/>
                  </a:lnTo>
                  <a:lnTo>
                    <a:pt x="567" y="3368"/>
                  </a:lnTo>
                  <a:lnTo>
                    <a:pt x="602" y="3382"/>
                  </a:lnTo>
                  <a:lnTo>
                    <a:pt x="640" y="3390"/>
                  </a:lnTo>
                  <a:lnTo>
                    <a:pt x="680" y="3393"/>
                  </a:lnTo>
                  <a:lnTo>
                    <a:pt x="720" y="3390"/>
                  </a:lnTo>
                  <a:lnTo>
                    <a:pt x="758" y="3382"/>
                  </a:lnTo>
                  <a:lnTo>
                    <a:pt x="794" y="3368"/>
                  </a:lnTo>
                  <a:lnTo>
                    <a:pt x="827" y="3349"/>
                  </a:lnTo>
                  <a:lnTo>
                    <a:pt x="857" y="3327"/>
                  </a:lnTo>
                  <a:lnTo>
                    <a:pt x="884" y="3301"/>
                  </a:lnTo>
                  <a:lnTo>
                    <a:pt x="906" y="3270"/>
                  </a:lnTo>
                  <a:lnTo>
                    <a:pt x="925" y="3236"/>
                  </a:lnTo>
                  <a:lnTo>
                    <a:pt x="938" y="3201"/>
                  </a:lnTo>
                  <a:lnTo>
                    <a:pt x="947" y="3163"/>
                  </a:lnTo>
                  <a:lnTo>
                    <a:pt x="950" y="3123"/>
                  </a:lnTo>
                  <a:lnTo>
                    <a:pt x="947" y="3083"/>
                  </a:lnTo>
                  <a:lnTo>
                    <a:pt x="938" y="3046"/>
                  </a:lnTo>
                  <a:lnTo>
                    <a:pt x="925" y="3009"/>
                  </a:lnTo>
                  <a:lnTo>
                    <a:pt x="906" y="2976"/>
                  </a:lnTo>
                  <a:lnTo>
                    <a:pt x="884" y="2946"/>
                  </a:lnTo>
                  <a:lnTo>
                    <a:pt x="857" y="2919"/>
                  </a:lnTo>
                  <a:lnTo>
                    <a:pt x="827" y="2897"/>
                  </a:lnTo>
                  <a:lnTo>
                    <a:pt x="794" y="2878"/>
                  </a:lnTo>
                  <a:lnTo>
                    <a:pt x="758" y="2865"/>
                  </a:lnTo>
                  <a:lnTo>
                    <a:pt x="720" y="2856"/>
                  </a:lnTo>
                  <a:lnTo>
                    <a:pt x="680" y="2853"/>
                  </a:lnTo>
                  <a:close/>
                  <a:moveTo>
                    <a:pt x="2538" y="1345"/>
                  </a:moveTo>
                  <a:lnTo>
                    <a:pt x="2454" y="1349"/>
                  </a:lnTo>
                  <a:lnTo>
                    <a:pt x="2375" y="1358"/>
                  </a:lnTo>
                  <a:lnTo>
                    <a:pt x="2296" y="1375"/>
                  </a:lnTo>
                  <a:lnTo>
                    <a:pt x="2219" y="1397"/>
                  </a:lnTo>
                  <a:lnTo>
                    <a:pt x="2146" y="1425"/>
                  </a:lnTo>
                  <a:lnTo>
                    <a:pt x="2075" y="1458"/>
                  </a:lnTo>
                  <a:lnTo>
                    <a:pt x="2007" y="1497"/>
                  </a:lnTo>
                  <a:lnTo>
                    <a:pt x="1943" y="1540"/>
                  </a:lnTo>
                  <a:lnTo>
                    <a:pt x="1883" y="1588"/>
                  </a:lnTo>
                  <a:lnTo>
                    <a:pt x="1827" y="1640"/>
                  </a:lnTo>
                  <a:lnTo>
                    <a:pt x="1773" y="1697"/>
                  </a:lnTo>
                  <a:lnTo>
                    <a:pt x="1726" y="1757"/>
                  </a:lnTo>
                  <a:lnTo>
                    <a:pt x="1682" y="1821"/>
                  </a:lnTo>
                  <a:lnTo>
                    <a:pt x="1644" y="1889"/>
                  </a:lnTo>
                  <a:lnTo>
                    <a:pt x="1610" y="1960"/>
                  </a:lnTo>
                  <a:lnTo>
                    <a:pt x="1583" y="2033"/>
                  </a:lnTo>
                  <a:lnTo>
                    <a:pt x="1560" y="2110"/>
                  </a:lnTo>
                  <a:lnTo>
                    <a:pt x="1545" y="2188"/>
                  </a:lnTo>
                  <a:lnTo>
                    <a:pt x="1535" y="2268"/>
                  </a:lnTo>
                  <a:lnTo>
                    <a:pt x="1532" y="2350"/>
                  </a:lnTo>
                  <a:lnTo>
                    <a:pt x="1535" y="2433"/>
                  </a:lnTo>
                  <a:lnTo>
                    <a:pt x="1545" y="2513"/>
                  </a:lnTo>
                  <a:lnTo>
                    <a:pt x="1560" y="2592"/>
                  </a:lnTo>
                  <a:lnTo>
                    <a:pt x="1583" y="2668"/>
                  </a:lnTo>
                  <a:lnTo>
                    <a:pt x="1610" y="2741"/>
                  </a:lnTo>
                  <a:lnTo>
                    <a:pt x="1644" y="2812"/>
                  </a:lnTo>
                  <a:lnTo>
                    <a:pt x="1682" y="2880"/>
                  </a:lnTo>
                  <a:lnTo>
                    <a:pt x="1726" y="2944"/>
                  </a:lnTo>
                  <a:lnTo>
                    <a:pt x="1773" y="3004"/>
                  </a:lnTo>
                  <a:lnTo>
                    <a:pt x="1827" y="3061"/>
                  </a:lnTo>
                  <a:lnTo>
                    <a:pt x="1883" y="3113"/>
                  </a:lnTo>
                  <a:lnTo>
                    <a:pt x="1943" y="3161"/>
                  </a:lnTo>
                  <a:lnTo>
                    <a:pt x="2007" y="3204"/>
                  </a:lnTo>
                  <a:lnTo>
                    <a:pt x="2075" y="3243"/>
                  </a:lnTo>
                  <a:lnTo>
                    <a:pt x="2146" y="3276"/>
                  </a:lnTo>
                  <a:lnTo>
                    <a:pt x="2219" y="3304"/>
                  </a:lnTo>
                  <a:lnTo>
                    <a:pt x="2296" y="3326"/>
                  </a:lnTo>
                  <a:lnTo>
                    <a:pt x="2375" y="3343"/>
                  </a:lnTo>
                  <a:lnTo>
                    <a:pt x="2454" y="3352"/>
                  </a:lnTo>
                  <a:lnTo>
                    <a:pt x="2538" y="3355"/>
                  </a:lnTo>
                  <a:lnTo>
                    <a:pt x="2620" y="3352"/>
                  </a:lnTo>
                  <a:lnTo>
                    <a:pt x="2701" y="3343"/>
                  </a:lnTo>
                  <a:lnTo>
                    <a:pt x="2778" y="3326"/>
                  </a:lnTo>
                  <a:lnTo>
                    <a:pt x="2855" y="3304"/>
                  </a:lnTo>
                  <a:lnTo>
                    <a:pt x="2928" y="3276"/>
                  </a:lnTo>
                  <a:lnTo>
                    <a:pt x="2999" y="3243"/>
                  </a:lnTo>
                  <a:lnTo>
                    <a:pt x="3067" y="3204"/>
                  </a:lnTo>
                  <a:lnTo>
                    <a:pt x="3131" y="3161"/>
                  </a:lnTo>
                  <a:lnTo>
                    <a:pt x="3192" y="3113"/>
                  </a:lnTo>
                  <a:lnTo>
                    <a:pt x="3249" y="3061"/>
                  </a:lnTo>
                  <a:lnTo>
                    <a:pt x="3301" y="3004"/>
                  </a:lnTo>
                  <a:lnTo>
                    <a:pt x="3348" y="2944"/>
                  </a:lnTo>
                  <a:lnTo>
                    <a:pt x="3393" y="2880"/>
                  </a:lnTo>
                  <a:lnTo>
                    <a:pt x="3430" y="2812"/>
                  </a:lnTo>
                  <a:lnTo>
                    <a:pt x="3464" y="2741"/>
                  </a:lnTo>
                  <a:lnTo>
                    <a:pt x="3491" y="2668"/>
                  </a:lnTo>
                  <a:lnTo>
                    <a:pt x="3514" y="2592"/>
                  </a:lnTo>
                  <a:lnTo>
                    <a:pt x="3530" y="2513"/>
                  </a:lnTo>
                  <a:lnTo>
                    <a:pt x="3540" y="2433"/>
                  </a:lnTo>
                  <a:lnTo>
                    <a:pt x="3544" y="2350"/>
                  </a:lnTo>
                  <a:lnTo>
                    <a:pt x="3540" y="2268"/>
                  </a:lnTo>
                  <a:lnTo>
                    <a:pt x="3530" y="2188"/>
                  </a:lnTo>
                  <a:lnTo>
                    <a:pt x="3514" y="2110"/>
                  </a:lnTo>
                  <a:lnTo>
                    <a:pt x="3491" y="2033"/>
                  </a:lnTo>
                  <a:lnTo>
                    <a:pt x="3464" y="1960"/>
                  </a:lnTo>
                  <a:lnTo>
                    <a:pt x="3430" y="1889"/>
                  </a:lnTo>
                  <a:lnTo>
                    <a:pt x="3393" y="1821"/>
                  </a:lnTo>
                  <a:lnTo>
                    <a:pt x="3348" y="1757"/>
                  </a:lnTo>
                  <a:lnTo>
                    <a:pt x="3301" y="1697"/>
                  </a:lnTo>
                  <a:lnTo>
                    <a:pt x="3249" y="1640"/>
                  </a:lnTo>
                  <a:lnTo>
                    <a:pt x="3192" y="1588"/>
                  </a:lnTo>
                  <a:lnTo>
                    <a:pt x="3131" y="1540"/>
                  </a:lnTo>
                  <a:lnTo>
                    <a:pt x="3067" y="1497"/>
                  </a:lnTo>
                  <a:lnTo>
                    <a:pt x="2999" y="1458"/>
                  </a:lnTo>
                  <a:lnTo>
                    <a:pt x="2928" y="1425"/>
                  </a:lnTo>
                  <a:lnTo>
                    <a:pt x="2855" y="1397"/>
                  </a:lnTo>
                  <a:lnTo>
                    <a:pt x="2778" y="1375"/>
                  </a:lnTo>
                  <a:lnTo>
                    <a:pt x="2701" y="1358"/>
                  </a:lnTo>
                  <a:lnTo>
                    <a:pt x="2620" y="1349"/>
                  </a:lnTo>
                  <a:lnTo>
                    <a:pt x="2538" y="1345"/>
                  </a:lnTo>
                  <a:close/>
                  <a:moveTo>
                    <a:pt x="2803" y="0"/>
                  </a:moveTo>
                  <a:lnTo>
                    <a:pt x="3306" y="0"/>
                  </a:lnTo>
                  <a:lnTo>
                    <a:pt x="3324" y="3"/>
                  </a:lnTo>
                  <a:lnTo>
                    <a:pt x="3341" y="11"/>
                  </a:lnTo>
                  <a:lnTo>
                    <a:pt x="3353" y="24"/>
                  </a:lnTo>
                  <a:lnTo>
                    <a:pt x="3362" y="40"/>
                  </a:lnTo>
                  <a:lnTo>
                    <a:pt x="3364" y="59"/>
                  </a:lnTo>
                  <a:lnTo>
                    <a:pt x="3362" y="78"/>
                  </a:lnTo>
                  <a:lnTo>
                    <a:pt x="3353" y="93"/>
                  </a:lnTo>
                  <a:lnTo>
                    <a:pt x="3341" y="105"/>
                  </a:lnTo>
                  <a:lnTo>
                    <a:pt x="3324" y="114"/>
                  </a:lnTo>
                  <a:lnTo>
                    <a:pt x="3306" y="117"/>
                  </a:lnTo>
                  <a:lnTo>
                    <a:pt x="2987" y="117"/>
                  </a:lnTo>
                  <a:lnTo>
                    <a:pt x="2818" y="1084"/>
                  </a:lnTo>
                  <a:lnTo>
                    <a:pt x="2813" y="1099"/>
                  </a:lnTo>
                  <a:lnTo>
                    <a:pt x="2804" y="1112"/>
                  </a:lnTo>
                  <a:lnTo>
                    <a:pt x="2792" y="1122"/>
                  </a:lnTo>
                  <a:lnTo>
                    <a:pt x="2777" y="1129"/>
                  </a:lnTo>
                  <a:lnTo>
                    <a:pt x="2761" y="1131"/>
                  </a:lnTo>
                  <a:lnTo>
                    <a:pt x="2751" y="1130"/>
                  </a:lnTo>
                  <a:lnTo>
                    <a:pt x="2733" y="1125"/>
                  </a:lnTo>
                  <a:lnTo>
                    <a:pt x="2718" y="1114"/>
                  </a:lnTo>
                  <a:lnTo>
                    <a:pt x="2708" y="1099"/>
                  </a:lnTo>
                  <a:lnTo>
                    <a:pt x="2703" y="1081"/>
                  </a:lnTo>
                  <a:lnTo>
                    <a:pt x="2703" y="1064"/>
                  </a:lnTo>
                  <a:lnTo>
                    <a:pt x="2868" y="117"/>
                  </a:lnTo>
                  <a:lnTo>
                    <a:pt x="2803" y="117"/>
                  </a:lnTo>
                  <a:lnTo>
                    <a:pt x="2784" y="120"/>
                  </a:lnTo>
                  <a:lnTo>
                    <a:pt x="2765" y="127"/>
                  </a:lnTo>
                  <a:lnTo>
                    <a:pt x="2748" y="138"/>
                  </a:lnTo>
                  <a:lnTo>
                    <a:pt x="2735" y="153"/>
                  </a:lnTo>
                  <a:lnTo>
                    <a:pt x="2724" y="170"/>
                  </a:lnTo>
                  <a:lnTo>
                    <a:pt x="2718" y="187"/>
                  </a:lnTo>
                  <a:lnTo>
                    <a:pt x="2568" y="1049"/>
                  </a:lnTo>
                  <a:lnTo>
                    <a:pt x="2566" y="1056"/>
                  </a:lnTo>
                  <a:lnTo>
                    <a:pt x="2565" y="1064"/>
                  </a:lnTo>
                  <a:lnTo>
                    <a:pt x="2536" y="1229"/>
                  </a:lnTo>
                  <a:lnTo>
                    <a:pt x="2538" y="1229"/>
                  </a:lnTo>
                  <a:lnTo>
                    <a:pt x="2625" y="1232"/>
                  </a:lnTo>
                  <a:lnTo>
                    <a:pt x="2711" y="1242"/>
                  </a:lnTo>
                  <a:lnTo>
                    <a:pt x="2795" y="1259"/>
                  </a:lnTo>
                  <a:lnTo>
                    <a:pt x="2876" y="1281"/>
                  </a:lnTo>
                  <a:lnTo>
                    <a:pt x="2955" y="1310"/>
                  </a:lnTo>
                  <a:lnTo>
                    <a:pt x="3030" y="1343"/>
                  </a:lnTo>
                  <a:lnTo>
                    <a:pt x="3103" y="1383"/>
                  </a:lnTo>
                  <a:lnTo>
                    <a:pt x="3173" y="1427"/>
                  </a:lnTo>
                  <a:lnTo>
                    <a:pt x="3239" y="1476"/>
                  </a:lnTo>
                  <a:lnTo>
                    <a:pt x="3302" y="1529"/>
                  </a:lnTo>
                  <a:lnTo>
                    <a:pt x="3359" y="1588"/>
                  </a:lnTo>
                  <a:lnTo>
                    <a:pt x="3413" y="1650"/>
                  </a:lnTo>
                  <a:lnTo>
                    <a:pt x="3463" y="1715"/>
                  </a:lnTo>
                  <a:lnTo>
                    <a:pt x="3507" y="1785"/>
                  </a:lnTo>
                  <a:lnTo>
                    <a:pt x="3546" y="1858"/>
                  </a:lnTo>
                  <a:lnTo>
                    <a:pt x="3579" y="1933"/>
                  </a:lnTo>
                  <a:lnTo>
                    <a:pt x="3608" y="2012"/>
                  </a:lnTo>
                  <a:lnTo>
                    <a:pt x="3630" y="2094"/>
                  </a:lnTo>
                  <a:lnTo>
                    <a:pt x="3647" y="2177"/>
                  </a:lnTo>
                  <a:lnTo>
                    <a:pt x="3657" y="2262"/>
                  </a:lnTo>
                  <a:lnTo>
                    <a:pt x="3660" y="2350"/>
                  </a:lnTo>
                  <a:lnTo>
                    <a:pt x="3657" y="2438"/>
                  </a:lnTo>
                  <a:lnTo>
                    <a:pt x="3647" y="2524"/>
                  </a:lnTo>
                  <a:lnTo>
                    <a:pt x="3630" y="2607"/>
                  </a:lnTo>
                  <a:lnTo>
                    <a:pt x="3608" y="2689"/>
                  </a:lnTo>
                  <a:lnTo>
                    <a:pt x="3579" y="2768"/>
                  </a:lnTo>
                  <a:lnTo>
                    <a:pt x="3546" y="2843"/>
                  </a:lnTo>
                  <a:lnTo>
                    <a:pt x="3507" y="2916"/>
                  </a:lnTo>
                  <a:lnTo>
                    <a:pt x="3463" y="2986"/>
                  </a:lnTo>
                  <a:lnTo>
                    <a:pt x="3413" y="3051"/>
                  </a:lnTo>
                  <a:lnTo>
                    <a:pt x="3359" y="3113"/>
                  </a:lnTo>
                  <a:lnTo>
                    <a:pt x="3302" y="3172"/>
                  </a:lnTo>
                  <a:lnTo>
                    <a:pt x="3239" y="3225"/>
                  </a:lnTo>
                  <a:lnTo>
                    <a:pt x="3173" y="3274"/>
                  </a:lnTo>
                  <a:lnTo>
                    <a:pt x="3103" y="3318"/>
                  </a:lnTo>
                  <a:lnTo>
                    <a:pt x="3030" y="3358"/>
                  </a:lnTo>
                  <a:lnTo>
                    <a:pt x="2955" y="3391"/>
                  </a:lnTo>
                  <a:lnTo>
                    <a:pt x="2876" y="3420"/>
                  </a:lnTo>
                  <a:lnTo>
                    <a:pt x="2795" y="3442"/>
                  </a:lnTo>
                  <a:lnTo>
                    <a:pt x="2711" y="3459"/>
                  </a:lnTo>
                  <a:lnTo>
                    <a:pt x="2625" y="3469"/>
                  </a:lnTo>
                  <a:lnTo>
                    <a:pt x="2538" y="3472"/>
                  </a:lnTo>
                  <a:lnTo>
                    <a:pt x="2450" y="3469"/>
                  </a:lnTo>
                  <a:lnTo>
                    <a:pt x="2363" y="3459"/>
                  </a:lnTo>
                  <a:lnTo>
                    <a:pt x="2280" y="3442"/>
                  </a:lnTo>
                  <a:lnTo>
                    <a:pt x="2198" y="3420"/>
                  </a:lnTo>
                  <a:lnTo>
                    <a:pt x="2119" y="3391"/>
                  </a:lnTo>
                  <a:lnTo>
                    <a:pt x="2044" y="3358"/>
                  </a:lnTo>
                  <a:lnTo>
                    <a:pt x="1971" y="3318"/>
                  </a:lnTo>
                  <a:lnTo>
                    <a:pt x="1901" y="3274"/>
                  </a:lnTo>
                  <a:lnTo>
                    <a:pt x="1836" y="3225"/>
                  </a:lnTo>
                  <a:lnTo>
                    <a:pt x="1773" y="3172"/>
                  </a:lnTo>
                  <a:lnTo>
                    <a:pt x="1716" y="3113"/>
                  </a:lnTo>
                  <a:lnTo>
                    <a:pt x="1661" y="3051"/>
                  </a:lnTo>
                  <a:lnTo>
                    <a:pt x="1613" y="2986"/>
                  </a:lnTo>
                  <a:lnTo>
                    <a:pt x="1568" y="2916"/>
                  </a:lnTo>
                  <a:lnTo>
                    <a:pt x="1528" y="2843"/>
                  </a:lnTo>
                  <a:lnTo>
                    <a:pt x="1495" y="2768"/>
                  </a:lnTo>
                  <a:lnTo>
                    <a:pt x="1466" y="2689"/>
                  </a:lnTo>
                  <a:lnTo>
                    <a:pt x="1444" y="2607"/>
                  </a:lnTo>
                  <a:lnTo>
                    <a:pt x="1427" y="2524"/>
                  </a:lnTo>
                  <a:lnTo>
                    <a:pt x="1417" y="2438"/>
                  </a:lnTo>
                  <a:lnTo>
                    <a:pt x="1414" y="2350"/>
                  </a:lnTo>
                  <a:lnTo>
                    <a:pt x="1417" y="2271"/>
                  </a:lnTo>
                  <a:lnTo>
                    <a:pt x="1425" y="2194"/>
                  </a:lnTo>
                  <a:lnTo>
                    <a:pt x="1438" y="2118"/>
                  </a:lnTo>
                  <a:lnTo>
                    <a:pt x="1457" y="2044"/>
                  </a:lnTo>
                  <a:lnTo>
                    <a:pt x="1481" y="1972"/>
                  </a:lnTo>
                  <a:lnTo>
                    <a:pt x="1508" y="1902"/>
                  </a:lnTo>
                  <a:lnTo>
                    <a:pt x="1541" y="1835"/>
                  </a:lnTo>
                  <a:lnTo>
                    <a:pt x="682" y="1835"/>
                  </a:lnTo>
                  <a:lnTo>
                    <a:pt x="663" y="1837"/>
                  </a:lnTo>
                  <a:lnTo>
                    <a:pt x="645" y="1845"/>
                  </a:lnTo>
                  <a:lnTo>
                    <a:pt x="631" y="1856"/>
                  </a:lnTo>
                  <a:lnTo>
                    <a:pt x="619" y="1871"/>
                  </a:lnTo>
                  <a:lnTo>
                    <a:pt x="612" y="1889"/>
                  </a:lnTo>
                  <a:lnTo>
                    <a:pt x="609" y="1908"/>
                  </a:lnTo>
                  <a:lnTo>
                    <a:pt x="609" y="2292"/>
                  </a:lnTo>
                  <a:lnTo>
                    <a:pt x="1239" y="2292"/>
                  </a:lnTo>
                  <a:lnTo>
                    <a:pt x="1258" y="2296"/>
                  </a:lnTo>
                  <a:lnTo>
                    <a:pt x="1274" y="2303"/>
                  </a:lnTo>
                  <a:lnTo>
                    <a:pt x="1287" y="2316"/>
                  </a:lnTo>
                  <a:lnTo>
                    <a:pt x="1294" y="2332"/>
                  </a:lnTo>
                  <a:lnTo>
                    <a:pt x="1298" y="2350"/>
                  </a:lnTo>
                  <a:lnTo>
                    <a:pt x="1294" y="2369"/>
                  </a:lnTo>
                  <a:lnTo>
                    <a:pt x="1287" y="2385"/>
                  </a:lnTo>
                  <a:lnTo>
                    <a:pt x="1274" y="2398"/>
                  </a:lnTo>
                  <a:lnTo>
                    <a:pt x="1258" y="2405"/>
                  </a:lnTo>
                  <a:lnTo>
                    <a:pt x="1239" y="2409"/>
                  </a:lnTo>
                  <a:lnTo>
                    <a:pt x="741" y="2409"/>
                  </a:lnTo>
                  <a:lnTo>
                    <a:pt x="741" y="2741"/>
                  </a:lnTo>
                  <a:lnTo>
                    <a:pt x="790" y="2752"/>
                  </a:lnTo>
                  <a:lnTo>
                    <a:pt x="836" y="2770"/>
                  </a:lnTo>
                  <a:lnTo>
                    <a:pt x="881" y="2792"/>
                  </a:lnTo>
                  <a:lnTo>
                    <a:pt x="921" y="2821"/>
                  </a:lnTo>
                  <a:lnTo>
                    <a:pt x="956" y="2853"/>
                  </a:lnTo>
                  <a:lnTo>
                    <a:pt x="988" y="2890"/>
                  </a:lnTo>
                  <a:lnTo>
                    <a:pt x="1016" y="2931"/>
                  </a:lnTo>
                  <a:lnTo>
                    <a:pt x="1037" y="2975"/>
                  </a:lnTo>
                  <a:lnTo>
                    <a:pt x="1054" y="3023"/>
                  </a:lnTo>
                  <a:lnTo>
                    <a:pt x="1064" y="3071"/>
                  </a:lnTo>
                  <a:lnTo>
                    <a:pt x="1067" y="3123"/>
                  </a:lnTo>
                  <a:lnTo>
                    <a:pt x="1064" y="3172"/>
                  </a:lnTo>
                  <a:lnTo>
                    <a:pt x="1055" y="3219"/>
                  </a:lnTo>
                  <a:lnTo>
                    <a:pt x="1041" y="3263"/>
                  </a:lnTo>
                  <a:lnTo>
                    <a:pt x="1021" y="3305"/>
                  </a:lnTo>
                  <a:lnTo>
                    <a:pt x="997" y="3344"/>
                  </a:lnTo>
                  <a:lnTo>
                    <a:pt x="969" y="3380"/>
                  </a:lnTo>
                  <a:lnTo>
                    <a:pt x="937" y="3413"/>
                  </a:lnTo>
                  <a:lnTo>
                    <a:pt x="901" y="3440"/>
                  </a:lnTo>
                  <a:lnTo>
                    <a:pt x="862" y="3465"/>
                  </a:lnTo>
                  <a:lnTo>
                    <a:pt x="820" y="3483"/>
                  </a:lnTo>
                  <a:lnTo>
                    <a:pt x="775" y="3498"/>
                  </a:lnTo>
                  <a:lnTo>
                    <a:pt x="729" y="3507"/>
                  </a:lnTo>
                  <a:lnTo>
                    <a:pt x="680" y="3510"/>
                  </a:lnTo>
                  <a:lnTo>
                    <a:pt x="628" y="3507"/>
                  </a:lnTo>
                  <a:lnTo>
                    <a:pt x="578" y="3497"/>
                  </a:lnTo>
                  <a:lnTo>
                    <a:pt x="531" y="3480"/>
                  </a:lnTo>
                  <a:lnTo>
                    <a:pt x="487" y="3458"/>
                  </a:lnTo>
                  <a:lnTo>
                    <a:pt x="446" y="3430"/>
                  </a:lnTo>
                  <a:lnTo>
                    <a:pt x="409" y="3398"/>
                  </a:lnTo>
                  <a:lnTo>
                    <a:pt x="376" y="3363"/>
                  </a:lnTo>
                  <a:lnTo>
                    <a:pt x="348" y="3322"/>
                  </a:lnTo>
                  <a:lnTo>
                    <a:pt x="325" y="3278"/>
                  </a:lnTo>
                  <a:lnTo>
                    <a:pt x="308" y="3231"/>
                  </a:lnTo>
                  <a:lnTo>
                    <a:pt x="297" y="3182"/>
                  </a:lnTo>
                  <a:lnTo>
                    <a:pt x="59" y="3182"/>
                  </a:lnTo>
                  <a:lnTo>
                    <a:pt x="40" y="3179"/>
                  </a:lnTo>
                  <a:lnTo>
                    <a:pt x="24" y="3170"/>
                  </a:lnTo>
                  <a:lnTo>
                    <a:pt x="11" y="3158"/>
                  </a:lnTo>
                  <a:lnTo>
                    <a:pt x="3" y="3142"/>
                  </a:lnTo>
                  <a:lnTo>
                    <a:pt x="0" y="3123"/>
                  </a:lnTo>
                  <a:lnTo>
                    <a:pt x="3" y="3105"/>
                  </a:lnTo>
                  <a:lnTo>
                    <a:pt x="11" y="3089"/>
                  </a:lnTo>
                  <a:lnTo>
                    <a:pt x="24" y="3076"/>
                  </a:lnTo>
                  <a:lnTo>
                    <a:pt x="40" y="3068"/>
                  </a:lnTo>
                  <a:lnTo>
                    <a:pt x="59" y="3065"/>
                  </a:lnTo>
                  <a:lnTo>
                    <a:pt x="297" y="3065"/>
                  </a:lnTo>
                  <a:lnTo>
                    <a:pt x="308" y="3016"/>
                  </a:lnTo>
                  <a:lnTo>
                    <a:pt x="325" y="2969"/>
                  </a:lnTo>
                  <a:lnTo>
                    <a:pt x="347" y="2926"/>
                  </a:lnTo>
                  <a:lnTo>
                    <a:pt x="375" y="2885"/>
                  </a:lnTo>
                  <a:lnTo>
                    <a:pt x="407" y="2850"/>
                  </a:lnTo>
                  <a:lnTo>
                    <a:pt x="444" y="2818"/>
                  </a:lnTo>
                  <a:lnTo>
                    <a:pt x="485" y="2790"/>
                  </a:lnTo>
                  <a:lnTo>
                    <a:pt x="528" y="2768"/>
                  </a:lnTo>
                  <a:lnTo>
                    <a:pt x="575" y="2751"/>
                  </a:lnTo>
                  <a:lnTo>
                    <a:pt x="623" y="2741"/>
                  </a:lnTo>
                  <a:lnTo>
                    <a:pt x="623" y="2409"/>
                  </a:lnTo>
                  <a:lnTo>
                    <a:pt x="551" y="2409"/>
                  </a:lnTo>
                  <a:lnTo>
                    <a:pt x="532" y="2405"/>
                  </a:lnTo>
                  <a:lnTo>
                    <a:pt x="516" y="2398"/>
                  </a:lnTo>
                  <a:lnTo>
                    <a:pt x="504" y="2385"/>
                  </a:lnTo>
                  <a:lnTo>
                    <a:pt x="496" y="2369"/>
                  </a:lnTo>
                  <a:lnTo>
                    <a:pt x="492" y="2350"/>
                  </a:lnTo>
                  <a:lnTo>
                    <a:pt x="492" y="1908"/>
                  </a:lnTo>
                  <a:lnTo>
                    <a:pt x="496" y="1874"/>
                  </a:lnTo>
                  <a:lnTo>
                    <a:pt x="505" y="1841"/>
                  </a:lnTo>
                  <a:lnTo>
                    <a:pt x="518" y="1813"/>
                  </a:lnTo>
                  <a:lnTo>
                    <a:pt x="537" y="1786"/>
                  </a:lnTo>
                  <a:lnTo>
                    <a:pt x="560" y="1763"/>
                  </a:lnTo>
                  <a:lnTo>
                    <a:pt x="587" y="1744"/>
                  </a:lnTo>
                  <a:lnTo>
                    <a:pt x="616" y="1731"/>
                  </a:lnTo>
                  <a:lnTo>
                    <a:pt x="648" y="1722"/>
                  </a:lnTo>
                  <a:lnTo>
                    <a:pt x="682" y="1718"/>
                  </a:lnTo>
                  <a:lnTo>
                    <a:pt x="1610" y="1718"/>
                  </a:lnTo>
                  <a:lnTo>
                    <a:pt x="1658" y="1654"/>
                  </a:lnTo>
                  <a:lnTo>
                    <a:pt x="1710" y="1593"/>
                  </a:lnTo>
                  <a:lnTo>
                    <a:pt x="1766" y="1537"/>
                  </a:lnTo>
                  <a:lnTo>
                    <a:pt x="1826" y="1484"/>
                  </a:lnTo>
                  <a:lnTo>
                    <a:pt x="1889" y="1435"/>
                  </a:lnTo>
                  <a:lnTo>
                    <a:pt x="1956" y="1392"/>
                  </a:lnTo>
                  <a:lnTo>
                    <a:pt x="2026" y="1352"/>
                  </a:lnTo>
                  <a:lnTo>
                    <a:pt x="2100" y="1317"/>
                  </a:lnTo>
                  <a:lnTo>
                    <a:pt x="2175" y="1289"/>
                  </a:lnTo>
                  <a:lnTo>
                    <a:pt x="2254" y="1265"/>
                  </a:lnTo>
                  <a:lnTo>
                    <a:pt x="2334" y="1248"/>
                  </a:lnTo>
                  <a:lnTo>
                    <a:pt x="2417" y="1235"/>
                  </a:lnTo>
                  <a:lnTo>
                    <a:pt x="2439" y="1105"/>
                  </a:lnTo>
                  <a:lnTo>
                    <a:pt x="803" y="1105"/>
                  </a:lnTo>
                  <a:lnTo>
                    <a:pt x="783" y="1108"/>
                  </a:lnTo>
                  <a:lnTo>
                    <a:pt x="766" y="1117"/>
                  </a:lnTo>
                  <a:lnTo>
                    <a:pt x="753" y="1130"/>
                  </a:lnTo>
                  <a:lnTo>
                    <a:pt x="744" y="1147"/>
                  </a:lnTo>
                  <a:lnTo>
                    <a:pt x="741" y="1167"/>
                  </a:lnTo>
                  <a:lnTo>
                    <a:pt x="741" y="1543"/>
                  </a:lnTo>
                  <a:lnTo>
                    <a:pt x="738" y="1561"/>
                  </a:lnTo>
                  <a:lnTo>
                    <a:pt x="730" y="1578"/>
                  </a:lnTo>
                  <a:lnTo>
                    <a:pt x="716" y="1590"/>
                  </a:lnTo>
                  <a:lnTo>
                    <a:pt x="701" y="1599"/>
                  </a:lnTo>
                  <a:lnTo>
                    <a:pt x="682" y="1601"/>
                  </a:lnTo>
                  <a:lnTo>
                    <a:pt x="664" y="1599"/>
                  </a:lnTo>
                  <a:lnTo>
                    <a:pt x="648" y="1590"/>
                  </a:lnTo>
                  <a:lnTo>
                    <a:pt x="636" y="1578"/>
                  </a:lnTo>
                  <a:lnTo>
                    <a:pt x="627" y="1561"/>
                  </a:lnTo>
                  <a:lnTo>
                    <a:pt x="623" y="1543"/>
                  </a:lnTo>
                  <a:lnTo>
                    <a:pt x="623" y="1167"/>
                  </a:lnTo>
                  <a:lnTo>
                    <a:pt x="627" y="1135"/>
                  </a:lnTo>
                  <a:lnTo>
                    <a:pt x="636" y="1105"/>
                  </a:lnTo>
                  <a:lnTo>
                    <a:pt x="649" y="1076"/>
                  </a:lnTo>
                  <a:lnTo>
                    <a:pt x="667" y="1051"/>
                  </a:lnTo>
                  <a:lnTo>
                    <a:pt x="688" y="1029"/>
                  </a:lnTo>
                  <a:lnTo>
                    <a:pt x="713" y="1012"/>
                  </a:lnTo>
                  <a:lnTo>
                    <a:pt x="741" y="998"/>
                  </a:lnTo>
                  <a:lnTo>
                    <a:pt x="771" y="991"/>
                  </a:lnTo>
                  <a:lnTo>
                    <a:pt x="803" y="987"/>
                  </a:lnTo>
                  <a:lnTo>
                    <a:pt x="2460" y="987"/>
                  </a:lnTo>
                  <a:lnTo>
                    <a:pt x="2603" y="167"/>
                  </a:lnTo>
                  <a:lnTo>
                    <a:pt x="2613" y="133"/>
                  </a:lnTo>
                  <a:lnTo>
                    <a:pt x="2627" y="102"/>
                  </a:lnTo>
                  <a:lnTo>
                    <a:pt x="2649" y="73"/>
                  </a:lnTo>
                  <a:lnTo>
                    <a:pt x="2673" y="49"/>
                  </a:lnTo>
                  <a:lnTo>
                    <a:pt x="2702" y="29"/>
                  </a:lnTo>
                  <a:lnTo>
                    <a:pt x="2734" y="13"/>
                  </a:lnTo>
                  <a:lnTo>
                    <a:pt x="2767" y="3"/>
                  </a:lnTo>
                  <a:lnTo>
                    <a:pt x="28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18"/>
            <p:cNvSpPr>
              <a:spLocks noEditPoints="1"/>
            </p:cNvSpPr>
            <p:nvPr/>
          </p:nvSpPr>
          <p:spPr bwMode="auto">
            <a:xfrm>
              <a:off x="919163" y="5237163"/>
              <a:ext cx="279400" cy="279400"/>
            </a:xfrm>
            <a:custGeom>
              <a:avLst/>
              <a:gdLst>
                <a:gd name="T0" fmla="*/ 491 w 1762"/>
                <a:gd name="T1" fmla="*/ 1537 h 1761"/>
                <a:gd name="T2" fmla="*/ 742 w 1762"/>
                <a:gd name="T3" fmla="*/ 1631 h 1761"/>
                <a:gd name="T4" fmla="*/ 1020 w 1762"/>
                <a:gd name="T5" fmla="*/ 1631 h 1761"/>
                <a:gd name="T6" fmla="*/ 1271 w 1762"/>
                <a:gd name="T7" fmla="*/ 1537 h 1761"/>
                <a:gd name="T8" fmla="*/ 1070 w 1762"/>
                <a:gd name="T9" fmla="*/ 1218 h 1761"/>
                <a:gd name="T10" fmla="*/ 882 w 1762"/>
                <a:gd name="T11" fmla="*/ 1267 h 1761"/>
                <a:gd name="T12" fmla="*/ 692 w 1762"/>
                <a:gd name="T13" fmla="*/ 1218 h 1761"/>
                <a:gd name="T14" fmla="*/ 803 w 1762"/>
                <a:gd name="T15" fmla="*/ 622 h 1761"/>
                <a:gd name="T16" fmla="*/ 678 w 1762"/>
                <a:gd name="T17" fmla="*/ 704 h 1761"/>
                <a:gd name="T18" fmla="*/ 614 w 1762"/>
                <a:gd name="T19" fmla="*/ 841 h 1761"/>
                <a:gd name="T20" fmla="*/ 636 w 1762"/>
                <a:gd name="T21" fmla="*/ 994 h 1761"/>
                <a:gd name="T22" fmla="*/ 734 w 1762"/>
                <a:gd name="T23" fmla="*/ 1107 h 1761"/>
                <a:gd name="T24" fmla="*/ 882 w 1762"/>
                <a:gd name="T25" fmla="*/ 1150 h 1761"/>
                <a:gd name="T26" fmla="*/ 1028 w 1762"/>
                <a:gd name="T27" fmla="*/ 1107 h 1761"/>
                <a:gd name="T28" fmla="*/ 1127 w 1762"/>
                <a:gd name="T29" fmla="*/ 994 h 1761"/>
                <a:gd name="T30" fmla="*/ 1149 w 1762"/>
                <a:gd name="T31" fmla="*/ 841 h 1761"/>
                <a:gd name="T32" fmla="*/ 1085 w 1762"/>
                <a:gd name="T33" fmla="*/ 704 h 1761"/>
                <a:gd name="T34" fmla="*/ 959 w 1762"/>
                <a:gd name="T35" fmla="*/ 622 h 1761"/>
                <a:gd name="T36" fmla="*/ 1193 w 1762"/>
                <a:gd name="T37" fmla="*/ 652 h 1761"/>
                <a:gd name="T38" fmla="*/ 1265 w 1762"/>
                <a:gd name="T39" fmla="*/ 830 h 1761"/>
                <a:gd name="T40" fmla="*/ 1240 w 1762"/>
                <a:gd name="T41" fmla="*/ 1026 h 1761"/>
                <a:gd name="T42" fmla="*/ 1502 w 1762"/>
                <a:gd name="T43" fmla="*/ 1325 h 1761"/>
                <a:gd name="T44" fmla="*/ 1618 w 1762"/>
                <a:gd name="T45" fmla="*/ 1086 h 1761"/>
                <a:gd name="T46" fmla="*/ 1642 w 1762"/>
                <a:gd name="T47" fmla="*/ 810 h 1761"/>
                <a:gd name="T48" fmla="*/ 1570 w 1762"/>
                <a:gd name="T49" fmla="*/ 550 h 1761"/>
                <a:gd name="T50" fmla="*/ 302 w 1762"/>
                <a:gd name="T51" fmla="*/ 384 h 1761"/>
                <a:gd name="T52" fmla="*/ 166 w 1762"/>
                <a:gd name="T53" fmla="*/ 611 h 1761"/>
                <a:gd name="T54" fmla="*/ 117 w 1762"/>
                <a:gd name="T55" fmla="*/ 880 h 1761"/>
                <a:gd name="T56" fmla="*/ 166 w 1762"/>
                <a:gd name="T57" fmla="*/ 1150 h 1761"/>
                <a:gd name="T58" fmla="*/ 302 w 1762"/>
                <a:gd name="T59" fmla="*/ 1377 h 1761"/>
                <a:gd name="T60" fmla="*/ 507 w 1762"/>
                <a:gd name="T61" fmla="*/ 980 h 1761"/>
                <a:gd name="T62" fmla="*/ 507 w 1762"/>
                <a:gd name="T63" fmla="*/ 781 h 1761"/>
                <a:gd name="T64" fmla="*/ 302 w 1762"/>
                <a:gd name="T65" fmla="*/ 384 h 1761"/>
                <a:gd name="T66" fmla="*/ 675 w 1762"/>
                <a:gd name="T67" fmla="*/ 145 h 1761"/>
                <a:gd name="T68" fmla="*/ 436 w 1762"/>
                <a:gd name="T69" fmla="*/ 261 h 1761"/>
                <a:gd name="T70" fmla="*/ 736 w 1762"/>
                <a:gd name="T71" fmla="*/ 522 h 1761"/>
                <a:gd name="T72" fmla="*/ 932 w 1762"/>
                <a:gd name="T73" fmla="*/ 498 h 1761"/>
                <a:gd name="T74" fmla="*/ 1110 w 1762"/>
                <a:gd name="T75" fmla="*/ 570 h 1761"/>
                <a:gd name="T76" fmla="*/ 1212 w 1762"/>
                <a:gd name="T77" fmla="*/ 192 h 1761"/>
                <a:gd name="T78" fmla="*/ 951 w 1762"/>
                <a:gd name="T79" fmla="*/ 120 h 1761"/>
                <a:gd name="T80" fmla="*/ 1031 w 1762"/>
                <a:gd name="T81" fmla="*/ 14 h 1761"/>
                <a:gd name="T82" fmla="*/ 1305 w 1762"/>
                <a:gd name="T83" fmla="*/ 109 h 1761"/>
                <a:gd name="T84" fmla="*/ 1528 w 1762"/>
                <a:gd name="T85" fmla="*/ 284 h 1761"/>
                <a:gd name="T86" fmla="*/ 1686 w 1762"/>
                <a:gd name="T87" fmla="*/ 522 h 1761"/>
                <a:gd name="T88" fmla="*/ 1759 w 1762"/>
                <a:gd name="T89" fmla="*/ 805 h 1761"/>
                <a:gd name="T90" fmla="*/ 1734 w 1762"/>
                <a:gd name="T91" fmla="*/ 1103 h 1761"/>
                <a:gd name="T92" fmla="*/ 1617 w 1762"/>
                <a:gd name="T93" fmla="*/ 1365 h 1761"/>
                <a:gd name="T94" fmla="*/ 1424 w 1762"/>
                <a:gd name="T95" fmla="*/ 1574 h 1761"/>
                <a:gd name="T96" fmla="*/ 1173 w 1762"/>
                <a:gd name="T97" fmla="*/ 1711 h 1761"/>
                <a:gd name="T98" fmla="*/ 882 w 1762"/>
                <a:gd name="T99" fmla="*/ 1761 h 1761"/>
                <a:gd name="T100" fmla="*/ 589 w 1762"/>
                <a:gd name="T101" fmla="*/ 1711 h 1761"/>
                <a:gd name="T102" fmla="*/ 338 w 1762"/>
                <a:gd name="T103" fmla="*/ 1574 h 1761"/>
                <a:gd name="T104" fmla="*/ 146 w 1762"/>
                <a:gd name="T105" fmla="*/ 1365 h 1761"/>
                <a:gd name="T106" fmla="*/ 29 w 1762"/>
                <a:gd name="T107" fmla="*/ 1103 h 1761"/>
                <a:gd name="T108" fmla="*/ 3 w 1762"/>
                <a:gd name="T109" fmla="*/ 805 h 1761"/>
                <a:gd name="T110" fmla="*/ 76 w 1762"/>
                <a:gd name="T111" fmla="*/ 522 h 1761"/>
                <a:gd name="T112" fmla="*/ 234 w 1762"/>
                <a:gd name="T113" fmla="*/ 284 h 1761"/>
                <a:gd name="T114" fmla="*/ 458 w 1762"/>
                <a:gd name="T115" fmla="*/ 109 h 1761"/>
                <a:gd name="T116" fmla="*/ 731 w 1762"/>
                <a:gd name="T117" fmla="*/ 14 h 1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2" h="1761">
                  <a:moveTo>
                    <a:pt x="652" y="1191"/>
                  </a:moveTo>
                  <a:lnTo>
                    <a:pt x="384" y="1459"/>
                  </a:lnTo>
                  <a:lnTo>
                    <a:pt x="436" y="1500"/>
                  </a:lnTo>
                  <a:lnTo>
                    <a:pt x="491" y="1537"/>
                  </a:lnTo>
                  <a:lnTo>
                    <a:pt x="550" y="1568"/>
                  </a:lnTo>
                  <a:lnTo>
                    <a:pt x="612" y="1595"/>
                  </a:lnTo>
                  <a:lnTo>
                    <a:pt x="675" y="1616"/>
                  </a:lnTo>
                  <a:lnTo>
                    <a:pt x="742" y="1631"/>
                  </a:lnTo>
                  <a:lnTo>
                    <a:pt x="811" y="1641"/>
                  </a:lnTo>
                  <a:lnTo>
                    <a:pt x="882" y="1644"/>
                  </a:lnTo>
                  <a:lnTo>
                    <a:pt x="951" y="1641"/>
                  </a:lnTo>
                  <a:lnTo>
                    <a:pt x="1020" y="1631"/>
                  </a:lnTo>
                  <a:lnTo>
                    <a:pt x="1087" y="1616"/>
                  </a:lnTo>
                  <a:lnTo>
                    <a:pt x="1151" y="1595"/>
                  </a:lnTo>
                  <a:lnTo>
                    <a:pt x="1212" y="1568"/>
                  </a:lnTo>
                  <a:lnTo>
                    <a:pt x="1271" y="1537"/>
                  </a:lnTo>
                  <a:lnTo>
                    <a:pt x="1326" y="1500"/>
                  </a:lnTo>
                  <a:lnTo>
                    <a:pt x="1378" y="1459"/>
                  </a:lnTo>
                  <a:lnTo>
                    <a:pt x="1110" y="1191"/>
                  </a:lnTo>
                  <a:lnTo>
                    <a:pt x="1070" y="1218"/>
                  </a:lnTo>
                  <a:lnTo>
                    <a:pt x="1027" y="1239"/>
                  </a:lnTo>
                  <a:lnTo>
                    <a:pt x="980" y="1254"/>
                  </a:lnTo>
                  <a:lnTo>
                    <a:pt x="932" y="1263"/>
                  </a:lnTo>
                  <a:lnTo>
                    <a:pt x="882" y="1267"/>
                  </a:lnTo>
                  <a:lnTo>
                    <a:pt x="831" y="1263"/>
                  </a:lnTo>
                  <a:lnTo>
                    <a:pt x="782" y="1254"/>
                  </a:lnTo>
                  <a:lnTo>
                    <a:pt x="736" y="1239"/>
                  </a:lnTo>
                  <a:lnTo>
                    <a:pt x="692" y="1218"/>
                  </a:lnTo>
                  <a:lnTo>
                    <a:pt x="652" y="1191"/>
                  </a:lnTo>
                  <a:close/>
                  <a:moveTo>
                    <a:pt x="882" y="611"/>
                  </a:moveTo>
                  <a:lnTo>
                    <a:pt x="842" y="614"/>
                  </a:lnTo>
                  <a:lnTo>
                    <a:pt x="803" y="622"/>
                  </a:lnTo>
                  <a:lnTo>
                    <a:pt x="767" y="636"/>
                  </a:lnTo>
                  <a:lnTo>
                    <a:pt x="734" y="654"/>
                  </a:lnTo>
                  <a:lnTo>
                    <a:pt x="704" y="677"/>
                  </a:lnTo>
                  <a:lnTo>
                    <a:pt x="678" y="704"/>
                  </a:lnTo>
                  <a:lnTo>
                    <a:pt x="654" y="734"/>
                  </a:lnTo>
                  <a:lnTo>
                    <a:pt x="636" y="767"/>
                  </a:lnTo>
                  <a:lnTo>
                    <a:pt x="622" y="802"/>
                  </a:lnTo>
                  <a:lnTo>
                    <a:pt x="614" y="841"/>
                  </a:lnTo>
                  <a:lnTo>
                    <a:pt x="611" y="880"/>
                  </a:lnTo>
                  <a:lnTo>
                    <a:pt x="614" y="920"/>
                  </a:lnTo>
                  <a:lnTo>
                    <a:pt x="622" y="959"/>
                  </a:lnTo>
                  <a:lnTo>
                    <a:pt x="636" y="994"/>
                  </a:lnTo>
                  <a:lnTo>
                    <a:pt x="654" y="1027"/>
                  </a:lnTo>
                  <a:lnTo>
                    <a:pt x="678" y="1057"/>
                  </a:lnTo>
                  <a:lnTo>
                    <a:pt x="704" y="1084"/>
                  </a:lnTo>
                  <a:lnTo>
                    <a:pt x="734" y="1107"/>
                  </a:lnTo>
                  <a:lnTo>
                    <a:pt x="767" y="1125"/>
                  </a:lnTo>
                  <a:lnTo>
                    <a:pt x="803" y="1139"/>
                  </a:lnTo>
                  <a:lnTo>
                    <a:pt x="842" y="1147"/>
                  </a:lnTo>
                  <a:lnTo>
                    <a:pt x="882" y="1150"/>
                  </a:lnTo>
                  <a:lnTo>
                    <a:pt x="922" y="1147"/>
                  </a:lnTo>
                  <a:lnTo>
                    <a:pt x="959" y="1139"/>
                  </a:lnTo>
                  <a:lnTo>
                    <a:pt x="995" y="1125"/>
                  </a:lnTo>
                  <a:lnTo>
                    <a:pt x="1028" y="1107"/>
                  </a:lnTo>
                  <a:lnTo>
                    <a:pt x="1058" y="1084"/>
                  </a:lnTo>
                  <a:lnTo>
                    <a:pt x="1085" y="1057"/>
                  </a:lnTo>
                  <a:lnTo>
                    <a:pt x="1108" y="1027"/>
                  </a:lnTo>
                  <a:lnTo>
                    <a:pt x="1127" y="994"/>
                  </a:lnTo>
                  <a:lnTo>
                    <a:pt x="1140" y="959"/>
                  </a:lnTo>
                  <a:lnTo>
                    <a:pt x="1149" y="920"/>
                  </a:lnTo>
                  <a:lnTo>
                    <a:pt x="1151" y="880"/>
                  </a:lnTo>
                  <a:lnTo>
                    <a:pt x="1149" y="841"/>
                  </a:lnTo>
                  <a:lnTo>
                    <a:pt x="1140" y="802"/>
                  </a:lnTo>
                  <a:lnTo>
                    <a:pt x="1127" y="767"/>
                  </a:lnTo>
                  <a:lnTo>
                    <a:pt x="1108" y="734"/>
                  </a:lnTo>
                  <a:lnTo>
                    <a:pt x="1085" y="704"/>
                  </a:lnTo>
                  <a:lnTo>
                    <a:pt x="1058" y="677"/>
                  </a:lnTo>
                  <a:lnTo>
                    <a:pt x="1028" y="654"/>
                  </a:lnTo>
                  <a:lnTo>
                    <a:pt x="995" y="636"/>
                  </a:lnTo>
                  <a:lnTo>
                    <a:pt x="959" y="622"/>
                  </a:lnTo>
                  <a:lnTo>
                    <a:pt x="922" y="614"/>
                  </a:lnTo>
                  <a:lnTo>
                    <a:pt x="882" y="611"/>
                  </a:lnTo>
                  <a:close/>
                  <a:moveTo>
                    <a:pt x="1462" y="384"/>
                  </a:moveTo>
                  <a:lnTo>
                    <a:pt x="1193" y="652"/>
                  </a:lnTo>
                  <a:lnTo>
                    <a:pt x="1219" y="692"/>
                  </a:lnTo>
                  <a:lnTo>
                    <a:pt x="1240" y="735"/>
                  </a:lnTo>
                  <a:lnTo>
                    <a:pt x="1255" y="781"/>
                  </a:lnTo>
                  <a:lnTo>
                    <a:pt x="1265" y="830"/>
                  </a:lnTo>
                  <a:lnTo>
                    <a:pt x="1269" y="880"/>
                  </a:lnTo>
                  <a:lnTo>
                    <a:pt x="1265" y="931"/>
                  </a:lnTo>
                  <a:lnTo>
                    <a:pt x="1255" y="980"/>
                  </a:lnTo>
                  <a:lnTo>
                    <a:pt x="1240" y="1026"/>
                  </a:lnTo>
                  <a:lnTo>
                    <a:pt x="1219" y="1069"/>
                  </a:lnTo>
                  <a:lnTo>
                    <a:pt x="1193" y="1109"/>
                  </a:lnTo>
                  <a:lnTo>
                    <a:pt x="1462" y="1377"/>
                  </a:lnTo>
                  <a:lnTo>
                    <a:pt x="1502" y="1325"/>
                  </a:lnTo>
                  <a:lnTo>
                    <a:pt x="1538" y="1270"/>
                  </a:lnTo>
                  <a:lnTo>
                    <a:pt x="1570" y="1211"/>
                  </a:lnTo>
                  <a:lnTo>
                    <a:pt x="1597" y="1150"/>
                  </a:lnTo>
                  <a:lnTo>
                    <a:pt x="1618" y="1086"/>
                  </a:lnTo>
                  <a:lnTo>
                    <a:pt x="1632" y="1020"/>
                  </a:lnTo>
                  <a:lnTo>
                    <a:pt x="1642" y="951"/>
                  </a:lnTo>
                  <a:lnTo>
                    <a:pt x="1646" y="880"/>
                  </a:lnTo>
                  <a:lnTo>
                    <a:pt x="1642" y="810"/>
                  </a:lnTo>
                  <a:lnTo>
                    <a:pt x="1632" y="741"/>
                  </a:lnTo>
                  <a:lnTo>
                    <a:pt x="1618" y="675"/>
                  </a:lnTo>
                  <a:lnTo>
                    <a:pt x="1597" y="611"/>
                  </a:lnTo>
                  <a:lnTo>
                    <a:pt x="1570" y="550"/>
                  </a:lnTo>
                  <a:lnTo>
                    <a:pt x="1538" y="491"/>
                  </a:lnTo>
                  <a:lnTo>
                    <a:pt x="1502" y="436"/>
                  </a:lnTo>
                  <a:lnTo>
                    <a:pt x="1462" y="384"/>
                  </a:lnTo>
                  <a:close/>
                  <a:moveTo>
                    <a:pt x="302" y="384"/>
                  </a:moveTo>
                  <a:lnTo>
                    <a:pt x="261" y="436"/>
                  </a:lnTo>
                  <a:lnTo>
                    <a:pt x="224" y="491"/>
                  </a:lnTo>
                  <a:lnTo>
                    <a:pt x="193" y="550"/>
                  </a:lnTo>
                  <a:lnTo>
                    <a:pt x="166" y="611"/>
                  </a:lnTo>
                  <a:lnTo>
                    <a:pt x="145" y="675"/>
                  </a:lnTo>
                  <a:lnTo>
                    <a:pt x="130" y="741"/>
                  </a:lnTo>
                  <a:lnTo>
                    <a:pt x="120" y="810"/>
                  </a:lnTo>
                  <a:lnTo>
                    <a:pt x="117" y="880"/>
                  </a:lnTo>
                  <a:lnTo>
                    <a:pt x="120" y="951"/>
                  </a:lnTo>
                  <a:lnTo>
                    <a:pt x="130" y="1020"/>
                  </a:lnTo>
                  <a:lnTo>
                    <a:pt x="145" y="1086"/>
                  </a:lnTo>
                  <a:lnTo>
                    <a:pt x="166" y="1150"/>
                  </a:lnTo>
                  <a:lnTo>
                    <a:pt x="193" y="1211"/>
                  </a:lnTo>
                  <a:lnTo>
                    <a:pt x="224" y="1270"/>
                  </a:lnTo>
                  <a:lnTo>
                    <a:pt x="261" y="1325"/>
                  </a:lnTo>
                  <a:lnTo>
                    <a:pt x="302" y="1377"/>
                  </a:lnTo>
                  <a:lnTo>
                    <a:pt x="570" y="1109"/>
                  </a:lnTo>
                  <a:lnTo>
                    <a:pt x="543" y="1069"/>
                  </a:lnTo>
                  <a:lnTo>
                    <a:pt x="522" y="1026"/>
                  </a:lnTo>
                  <a:lnTo>
                    <a:pt x="507" y="980"/>
                  </a:lnTo>
                  <a:lnTo>
                    <a:pt x="498" y="931"/>
                  </a:lnTo>
                  <a:lnTo>
                    <a:pt x="495" y="880"/>
                  </a:lnTo>
                  <a:lnTo>
                    <a:pt x="498" y="830"/>
                  </a:lnTo>
                  <a:lnTo>
                    <a:pt x="507" y="781"/>
                  </a:lnTo>
                  <a:lnTo>
                    <a:pt x="522" y="735"/>
                  </a:lnTo>
                  <a:lnTo>
                    <a:pt x="543" y="692"/>
                  </a:lnTo>
                  <a:lnTo>
                    <a:pt x="570" y="652"/>
                  </a:lnTo>
                  <a:lnTo>
                    <a:pt x="302" y="384"/>
                  </a:lnTo>
                  <a:close/>
                  <a:moveTo>
                    <a:pt x="882" y="117"/>
                  </a:moveTo>
                  <a:lnTo>
                    <a:pt x="811" y="120"/>
                  </a:lnTo>
                  <a:lnTo>
                    <a:pt x="742" y="130"/>
                  </a:lnTo>
                  <a:lnTo>
                    <a:pt x="675" y="145"/>
                  </a:lnTo>
                  <a:lnTo>
                    <a:pt x="612" y="166"/>
                  </a:lnTo>
                  <a:lnTo>
                    <a:pt x="550" y="192"/>
                  </a:lnTo>
                  <a:lnTo>
                    <a:pt x="491" y="224"/>
                  </a:lnTo>
                  <a:lnTo>
                    <a:pt x="436" y="261"/>
                  </a:lnTo>
                  <a:lnTo>
                    <a:pt x="384" y="302"/>
                  </a:lnTo>
                  <a:lnTo>
                    <a:pt x="652" y="570"/>
                  </a:lnTo>
                  <a:lnTo>
                    <a:pt x="692" y="543"/>
                  </a:lnTo>
                  <a:lnTo>
                    <a:pt x="736" y="522"/>
                  </a:lnTo>
                  <a:lnTo>
                    <a:pt x="782" y="507"/>
                  </a:lnTo>
                  <a:lnTo>
                    <a:pt x="831" y="498"/>
                  </a:lnTo>
                  <a:lnTo>
                    <a:pt x="882" y="494"/>
                  </a:lnTo>
                  <a:lnTo>
                    <a:pt x="932" y="498"/>
                  </a:lnTo>
                  <a:lnTo>
                    <a:pt x="980" y="507"/>
                  </a:lnTo>
                  <a:lnTo>
                    <a:pt x="1027" y="522"/>
                  </a:lnTo>
                  <a:lnTo>
                    <a:pt x="1070" y="543"/>
                  </a:lnTo>
                  <a:lnTo>
                    <a:pt x="1110" y="570"/>
                  </a:lnTo>
                  <a:lnTo>
                    <a:pt x="1378" y="302"/>
                  </a:lnTo>
                  <a:lnTo>
                    <a:pt x="1326" y="261"/>
                  </a:lnTo>
                  <a:lnTo>
                    <a:pt x="1271" y="224"/>
                  </a:lnTo>
                  <a:lnTo>
                    <a:pt x="1212" y="192"/>
                  </a:lnTo>
                  <a:lnTo>
                    <a:pt x="1151" y="166"/>
                  </a:lnTo>
                  <a:lnTo>
                    <a:pt x="1087" y="145"/>
                  </a:lnTo>
                  <a:lnTo>
                    <a:pt x="1020" y="130"/>
                  </a:lnTo>
                  <a:lnTo>
                    <a:pt x="951" y="120"/>
                  </a:lnTo>
                  <a:lnTo>
                    <a:pt x="882" y="117"/>
                  </a:lnTo>
                  <a:close/>
                  <a:moveTo>
                    <a:pt x="882" y="0"/>
                  </a:moveTo>
                  <a:lnTo>
                    <a:pt x="957" y="4"/>
                  </a:lnTo>
                  <a:lnTo>
                    <a:pt x="1031" y="14"/>
                  </a:lnTo>
                  <a:lnTo>
                    <a:pt x="1103" y="29"/>
                  </a:lnTo>
                  <a:lnTo>
                    <a:pt x="1173" y="50"/>
                  </a:lnTo>
                  <a:lnTo>
                    <a:pt x="1241" y="77"/>
                  </a:lnTo>
                  <a:lnTo>
                    <a:pt x="1305" y="109"/>
                  </a:lnTo>
                  <a:lnTo>
                    <a:pt x="1366" y="145"/>
                  </a:lnTo>
                  <a:lnTo>
                    <a:pt x="1424" y="188"/>
                  </a:lnTo>
                  <a:lnTo>
                    <a:pt x="1478" y="234"/>
                  </a:lnTo>
                  <a:lnTo>
                    <a:pt x="1528" y="284"/>
                  </a:lnTo>
                  <a:lnTo>
                    <a:pt x="1575" y="338"/>
                  </a:lnTo>
                  <a:lnTo>
                    <a:pt x="1617" y="396"/>
                  </a:lnTo>
                  <a:lnTo>
                    <a:pt x="1654" y="458"/>
                  </a:lnTo>
                  <a:lnTo>
                    <a:pt x="1686" y="522"/>
                  </a:lnTo>
                  <a:lnTo>
                    <a:pt x="1712" y="589"/>
                  </a:lnTo>
                  <a:lnTo>
                    <a:pt x="1734" y="658"/>
                  </a:lnTo>
                  <a:lnTo>
                    <a:pt x="1750" y="730"/>
                  </a:lnTo>
                  <a:lnTo>
                    <a:pt x="1759" y="805"/>
                  </a:lnTo>
                  <a:lnTo>
                    <a:pt x="1762" y="880"/>
                  </a:lnTo>
                  <a:lnTo>
                    <a:pt x="1759" y="956"/>
                  </a:lnTo>
                  <a:lnTo>
                    <a:pt x="1750" y="1031"/>
                  </a:lnTo>
                  <a:lnTo>
                    <a:pt x="1734" y="1103"/>
                  </a:lnTo>
                  <a:lnTo>
                    <a:pt x="1712" y="1172"/>
                  </a:lnTo>
                  <a:lnTo>
                    <a:pt x="1686" y="1239"/>
                  </a:lnTo>
                  <a:lnTo>
                    <a:pt x="1654" y="1303"/>
                  </a:lnTo>
                  <a:lnTo>
                    <a:pt x="1617" y="1365"/>
                  </a:lnTo>
                  <a:lnTo>
                    <a:pt x="1575" y="1423"/>
                  </a:lnTo>
                  <a:lnTo>
                    <a:pt x="1528" y="1477"/>
                  </a:lnTo>
                  <a:lnTo>
                    <a:pt x="1478" y="1527"/>
                  </a:lnTo>
                  <a:lnTo>
                    <a:pt x="1424" y="1574"/>
                  </a:lnTo>
                  <a:lnTo>
                    <a:pt x="1366" y="1616"/>
                  </a:lnTo>
                  <a:lnTo>
                    <a:pt x="1305" y="1652"/>
                  </a:lnTo>
                  <a:lnTo>
                    <a:pt x="1241" y="1684"/>
                  </a:lnTo>
                  <a:lnTo>
                    <a:pt x="1173" y="1711"/>
                  </a:lnTo>
                  <a:lnTo>
                    <a:pt x="1103" y="1732"/>
                  </a:lnTo>
                  <a:lnTo>
                    <a:pt x="1031" y="1748"/>
                  </a:lnTo>
                  <a:lnTo>
                    <a:pt x="957" y="1757"/>
                  </a:lnTo>
                  <a:lnTo>
                    <a:pt x="882" y="1761"/>
                  </a:lnTo>
                  <a:lnTo>
                    <a:pt x="805" y="1757"/>
                  </a:lnTo>
                  <a:lnTo>
                    <a:pt x="731" y="1748"/>
                  </a:lnTo>
                  <a:lnTo>
                    <a:pt x="659" y="1732"/>
                  </a:lnTo>
                  <a:lnTo>
                    <a:pt x="589" y="1711"/>
                  </a:lnTo>
                  <a:lnTo>
                    <a:pt x="522" y="1684"/>
                  </a:lnTo>
                  <a:lnTo>
                    <a:pt x="458" y="1652"/>
                  </a:lnTo>
                  <a:lnTo>
                    <a:pt x="396" y="1616"/>
                  </a:lnTo>
                  <a:lnTo>
                    <a:pt x="338" y="1574"/>
                  </a:lnTo>
                  <a:lnTo>
                    <a:pt x="284" y="1527"/>
                  </a:lnTo>
                  <a:lnTo>
                    <a:pt x="234" y="1477"/>
                  </a:lnTo>
                  <a:lnTo>
                    <a:pt x="187" y="1423"/>
                  </a:lnTo>
                  <a:lnTo>
                    <a:pt x="146" y="1365"/>
                  </a:lnTo>
                  <a:lnTo>
                    <a:pt x="109" y="1303"/>
                  </a:lnTo>
                  <a:lnTo>
                    <a:pt x="76" y="1239"/>
                  </a:lnTo>
                  <a:lnTo>
                    <a:pt x="50" y="1172"/>
                  </a:lnTo>
                  <a:lnTo>
                    <a:pt x="29" y="1103"/>
                  </a:lnTo>
                  <a:lnTo>
                    <a:pt x="13" y="1031"/>
                  </a:lnTo>
                  <a:lnTo>
                    <a:pt x="3" y="956"/>
                  </a:lnTo>
                  <a:lnTo>
                    <a:pt x="0" y="880"/>
                  </a:lnTo>
                  <a:lnTo>
                    <a:pt x="3" y="805"/>
                  </a:lnTo>
                  <a:lnTo>
                    <a:pt x="13" y="730"/>
                  </a:lnTo>
                  <a:lnTo>
                    <a:pt x="29" y="658"/>
                  </a:lnTo>
                  <a:lnTo>
                    <a:pt x="50" y="589"/>
                  </a:lnTo>
                  <a:lnTo>
                    <a:pt x="76" y="522"/>
                  </a:lnTo>
                  <a:lnTo>
                    <a:pt x="109" y="458"/>
                  </a:lnTo>
                  <a:lnTo>
                    <a:pt x="146" y="396"/>
                  </a:lnTo>
                  <a:lnTo>
                    <a:pt x="187" y="338"/>
                  </a:lnTo>
                  <a:lnTo>
                    <a:pt x="234" y="284"/>
                  </a:lnTo>
                  <a:lnTo>
                    <a:pt x="284" y="234"/>
                  </a:lnTo>
                  <a:lnTo>
                    <a:pt x="338" y="188"/>
                  </a:lnTo>
                  <a:lnTo>
                    <a:pt x="396" y="145"/>
                  </a:lnTo>
                  <a:lnTo>
                    <a:pt x="458" y="109"/>
                  </a:lnTo>
                  <a:lnTo>
                    <a:pt x="522" y="77"/>
                  </a:lnTo>
                  <a:lnTo>
                    <a:pt x="589" y="50"/>
                  </a:lnTo>
                  <a:lnTo>
                    <a:pt x="659" y="29"/>
                  </a:lnTo>
                  <a:lnTo>
                    <a:pt x="731" y="14"/>
                  </a:lnTo>
                  <a:lnTo>
                    <a:pt x="805" y="4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0" name="Group 809"/>
          <p:cNvGrpSpPr/>
          <p:nvPr/>
        </p:nvGrpSpPr>
        <p:grpSpPr>
          <a:xfrm>
            <a:off x="10946084" y="3448050"/>
            <a:ext cx="581025" cy="581025"/>
            <a:chOff x="10945813" y="3448050"/>
            <a:chExt cx="5810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6" name="Freeform 123"/>
            <p:cNvSpPr>
              <a:spLocks/>
            </p:cNvSpPr>
            <p:nvPr/>
          </p:nvSpPr>
          <p:spPr bwMode="auto">
            <a:xfrm>
              <a:off x="11315701" y="3727450"/>
              <a:ext cx="127000" cy="301625"/>
            </a:xfrm>
            <a:custGeom>
              <a:avLst/>
              <a:gdLst>
                <a:gd name="T0" fmla="*/ 371 w 801"/>
                <a:gd name="T1" fmla="*/ 11 h 1901"/>
                <a:gd name="T2" fmla="*/ 396 w 801"/>
                <a:gd name="T3" fmla="*/ 59 h 1901"/>
                <a:gd name="T4" fmla="*/ 481 w 801"/>
                <a:gd name="T5" fmla="*/ 602 h 1901"/>
                <a:gd name="T6" fmla="*/ 518 w 801"/>
                <a:gd name="T7" fmla="*/ 639 h 1901"/>
                <a:gd name="T8" fmla="*/ 510 w 801"/>
                <a:gd name="T9" fmla="*/ 692 h 1901"/>
                <a:gd name="T10" fmla="*/ 462 w 801"/>
                <a:gd name="T11" fmla="*/ 716 h 1901"/>
                <a:gd name="T12" fmla="*/ 417 w 801"/>
                <a:gd name="T13" fmla="*/ 846 h 1901"/>
                <a:gd name="T14" fmla="*/ 534 w 801"/>
                <a:gd name="T15" fmla="*/ 946 h 1901"/>
                <a:gd name="T16" fmla="*/ 651 w 801"/>
                <a:gd name="T17" fmla="*/ 1074 h 1901"/>
                <a:gd name="T18" fmla="*/ 745 w 801"/>
                <a:gd name="T19" fmla="*/ 1221 h 1901"/>
                <a:gd name="T20" fmla="*/ 796 w 801"/>
                <a:gd name="T21" fmla="*/ 1383 h 1901"/>
                <a:gd name="T22" fmla="*/ 788 w 801"/>
                <a:gd name="T23" fmla="*/ 1544 h 1901"/>
                <a:gd name="T24" fmla="*/ 729 w 801"/>
                <a:gd name="T25" fmla="*/ 1686 h 1901"/>
                <a:gd name="T26" fmla="*/ 627 w 801"/>
                <a:gd name="T27" fmla="*/ 1799 h 1901"/>
                <a:gd name="T28" fmla="*/ 493 w 801"/>
                <a:gd name="T29" fmla="*/ 1874 h 1901"/>
                <a:gd name="T30" fmla="*/ 337 w 801"/>
                <a:gd name="T31" fmla="*/ 1901 h 1901"/>
                <a:gd name="T32" fmla="*/ 194 w 801"/>
                <a:gd name="T33" fmla="*/ 1878 h 1901"/>
                <a:gd name="T34" fmla="*/ 65 w 801"/>
                <a:gd name="T35" fmla="*/ 1812 h 1901"/>
                <a:gd name="T36" fmla="*/ 10 w 801"/>
                <a:gd name="T37" fmla="*/ 1756 h 1901"/>
                <a:gd name="T38" fmla="*/ 14 w 801"/>
                <a:gd name="T39" fmla="*/ 1711 h 1901"/>
                <a:gd name="T40" fmla="*/ 49 w 801"/>
                <a:gd name="T41" fmla="*/ 1683 h 1901"/>
                <a:gd name="T42" fmla="*/ 92 w 801"/>
                <a:gd name="T43" fmla="*/ 1686 h 1901"/>
                <a:gd name="T44" fmla="*/ 175 w 801"/>
                <a:gd name="T45" fmla="*/ 1744 h 1901"/>
                <a:gd name="T46" fmla="*/ 295 w 801"/>
                <a:gd name="T47" fmla="*/ 1781 h 1901"/>
                <a:gd name="T48" fmla="*/ 429 w 801"/>
                <a:gd name="T49" fmla="*/ 1772 h 1901"/>
                <a:gd name="T50" fmla="*/ 549 w 801"/>
                <a:gd name="T51" fmla="*/ 1712 h 1901"/>
                <a:gd name="T52" fmla="*/ 636 w 801"/>
                <a:gd name="T53" fmla="*/ 1613 h 1901"/>
                <a:gd name="T54" fmla="*/ 680 w 801"/>
                <a:gd name="T55" fmla="*/ 1485 h 1901"/>
                <a:gd name="T56" fmla="*/ 670 w 801"/>
                <a:gd name="T57" fmla="*/ 1351 h 1901"/>
                <a:gd name="T58" fmla="*/ 607 w 801"/>
                <a:gd name="T59" fmla="*/ 1214 h 1901"/>
                <a:gd name="T60" fmla="*/ 506 w 801"/>
                <a:gd name="T61" fmla="*/ 1084 h 1901"/>
                <a:gd name="T62" fmla="*/ 381 w 801"/>
                <a:gd name="T63" fmla="*/ 967 h 1901"/>
                <a:gd name="T64" fmla="*/ 212 w 801"/>
                <a:gd name="T65" fmla="*/ 1039 h 1901"/>
                <a:gd name="T66" fmla="*/ 94 w 801"/>
                <a:gd name="T67" fmla="*/ 1171 h 1901"/>
                <a:gd name="T68" fmla="*/ 51 w 801"/>
                <a:gd name="T69" fmla="*/ 1183 h 1901"/>
                <a:gd name="T70" fmla="*/ 12 w 801"/>
                <a:gd name="T71" fmla="*/ 1161 h 1901"/>
                <a:gd name="T72" fmla="*/ 0 w 801"/>
                <a:gd name="T73" fmla="*/ 1119 h 1901"/>
                <a:gd name="T74" fmla="*/ 53 w 801"/>
                <a:gd name="T75" fmla="*/ 1038 h 1901"/>
                <a:gd name="T76" fmla="*/ 204 w 801"/>
                <a:gd name="T77" fmla="*/ 890 h 1901"/>
                <a:gd name="T78" fmla="*/ 156 w 801"/>
                <a:gd name="T79" fmla="*/ 674 h 1901"/>
                <a:gd name="T80" fmla="*/ 162 w 801"/>
                <a:gd name="T81" fmla="*/ 629 h 1901"/>
                <a:gd name="T82" fmla="*/ 197 w 801"/>
                <a:gd name="T83" fmla="*/ 601 h 1901"/>
                <a:gd name="T84" fmla="*/ 279 w 801"/>
                <a:gd name="T85" fmla="*/ 59 h 1901"/>
                <a:gd name="T86" fmla="*/ 303 w 801"/>
                <a:gd name="T87" fmla="*/ 11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1" h="1901">
                  <a:moveTo>
                    <a:pt x="337" y="0"/>
                  </a:moveTo>
                  <a:lnTo>
                    <a:pt x="356" y="3"/>
                  </a:lnTo>
                  <a:lnTo>
                    <a:pt x="371" y="11"/>
                  </a:lnTo>
                  <a:lnTo>
                    <a:pt x="385" y="24"/>
                  </a:lnTo>
                  <a:lnTo>
                    <a:pt x="392" y="40"/>
                  </a:lnTo>
                  <a:lnTo>
                    <a:pt x="396" y="59"/>
                  </a:lnTo>
                  <a:lnTo>
                    <a:pt x="396" y="599"/>
                  </a:lnTo>
                  <a:lnTo>
                    <a:pt x="462" y="599"/>
                  </a:lnTo>
                  <a:lnTo>
                    <a:pt x="481" y="602"/>
                  </a:lnTo>
                  <a:lnTo>
                    <a:pt x="497" y="610"/>
                  </a:lnTo>
                  <a:lnTo>
                    <a:pt x="510" y="623"/>
                  </a:lnTo>
                  <a:lnTo>
                    <a:pt x="518" y="639"/>
                  </a:lnTo>
                  <a:lnTo>
                    <a:pt x="521" y="658"/>
                  </a:lnTo>
                  <a:lnTo>
                    <a:pt x="518" y="677"/>
                  </a:lnTo>
                  <a:lnTo>
                    <a:pt x="510" y="692"/>
                  </a:lnTo>
                  <a:lnTo>
                    <a:pt x="497" y="704"/>
                  </a:lnTo>
                  <a:lnTo>
                    <a:pt x="481" y="713"/>
                  </a:lnTo>
                  <a:lnTo>
                    <a:pt x="462" y="716"/>
                  </a:lnTo>
                  <a:lnTo>
                    <a:pt x="316" y="716"/>
                  </a:lnTo>
                  <a:lnTo>
                    <a:pt x="380" y="821"/>
                  </a:lnTo>
                  <a:lnTo>
                    <a:pt x="417" y="846"/>
                  </a:lnTo>
                  <a:lnTo>
                    <a:pt x="455" y="876"/>
                  </a:lnTo>
                  <a:lnTo>
                    <a:pt x="495" y="909"/>
                  </a:lnTo>
                  <a:lnTo>
                    <a:pt x="534" y="946"/>
                  </a:lnTo>
                  <a:lnTo>
                    <a:pt x="574" y="986"/>
                  </a:lnTo>
                  <a:lnTo>
                    <a:pt x="613" y="1028"/>
                  </a:lnTo>
                  <a:lnTo>
                    <a:pt x="651" y="1074"/>
                  </a:lnTo>
                  <a:lnTo>
                    <a:pt x="685" y="1120"/>
                  </a:lnTo>
                  <a:lnTo>
                    <a:pt x="717" y="1170"/>
                  </a:lnTo>
                  <a:lnTo>
                    <a:pt x="745" y="1221"/>
                  </a:lnTo>
                  <a:lnTo>
                    <a:pt x="768" y="1273"/>
                  </a:lnTo>
                  <a:lnTo>
                    <a:pt x="785" y="1328"/>
                  </a:lnTo>
                  <a:lnTo>
                    <a:pt x="796" y="1383"/>
                  </a:lnTo>
                  <a:lnTo>
                    <a:pt x="801" y="1439"/>
                  </a:lnTo>
                  <a:lnTo>
                    <a:pt x="797" y="1492"/>
                  </a:lnTo>
                  <a:lnTo>
                    <a:pt x="788" y="1544"/>
                  </a:lnTo>
                  <a:lnTo>
                    <a:pt x="773" y="1594"/>
                  </a:lnTo>
                  <a:lnTo>
                    <a:pt x="753" y="1641"/>
                  </a:lnTo>
                  <a:lnTo>
                    <a:pt x="729" y="1686"/>
                  </a:lnTo>
                  <a:lnTo>
                    <a:pt x="699" y="1728"/>
                  </a:lnTo>
                  <a:lnTo>
                    <a:pt x="664" y="1766"/>
                  </a:lnTo>
                  <a:lnTo>
                    <a:pt x="627" y="1799"/>
                  </a:lnTo>
                  <a:lnTo>
                    <a:pt x="585" y="1829"/>
                  </a:lnTo>
                  <a:lnTo>
                    <a:pt x="541" y="1854"/>
                  </a:lnTo>
                  <a:lnTo>
                    <a:pt x="493" y="1874"/>
                  </a:lnTo>
                  <a:lnTo>
                    <a:pt x="444" y="1889"/>
                  </a:lnTo>
                  <a:lnTo>
                    <a:pt x="391" y="1898"/>
                  </a:lnTo>
                  <a:lnTo>
                    <a:pt x="337" y="1901"/>
                  </a:lnTo>
                  <a:lnTo>
                    <a:pt x="288" y="1899"/>
                  </a:lnTo>
                  <a:lnTo>
                    <a:pt x="241" y="1891"/>
                  </a:lnTo>
                  <a:lnTo>
                    <a:pt x="194" y="1878"/>
                  </a:lnTo>
                  <a:lnTo>
                    <a:pt x="148" y="1861"/>
                  </a:lnTo>
                  <a:lnTo>
                    <a:pt x="105" y="1839"/>
                  </a:lnTo>
                  <a:lnTo>
                    <a:pt x="65" y="1812"/>
                  </a:lnTo>
                  <a:lnTo>
                    <a:pt x="26" y="1781"/>
                  </a:lnTo>
                  <a:lnTo>
                    <a:pt x="17" y="1769"/>
                  </a:lnTo>
                  <a:lnTo>
                    <a:pt x="10" y="1756"/>
                  </a:lnTo>
                  <a:lnTo>
                    <a:pt x="8" y="1741"/>
                  </a:lnTo>
                  <a:lnTo>
                    <a:pt x="9" y="1726"/>
                  </a:lnTo>
                  <a:lnTo>
                    <a:pt x="14" y="1711"/>
                  </a:lnTo>
                  <a:lnTo>
                    <a:pt x="23" y="1699"/>
                  </a:lnTo>
                  <a:lnTo>
                    <a:pt x="34" y="1689"/>
                  </a:lnTo>
                  <a:lnTo>
                    <a:pt x="49" y="1683"/>
                  </a:lnTo>
                  <a:lnTo>
                    <a:pt x="63" y="1679"/>
                  </a:lnTo>
                  <a:lnTo>
                    <a:pt x="78" y="1681"/>
                  </a:lnTo>
                  <a:lnTo>
                    <a:pt x="92" y="1686"/>
                  </a:lnTo>
                  <a:lnTo>
                    <a:pt x="105" y="1695"/>
                  </a:lnTo>
                  <a:lnTo>
                    <a:pt x="139" y="1721"/>
                  </a:lnTo>
                  <a:lnTo>
                    <a:pt x="175" y="1744"/>
                  </a:lnTo>
                  <a:lnTo>
                    <a:pt x="213" y="1761"/>
                  </a:lnTo>
                  <a:lnTo>
                    <a:pt x="253" y="1773"/>
                  </a:lnTo>
                  <a:lnTo>
                    <a:pt x="295" y="1781"/>
                  </a:lnTo>
                  <a:lnTo>
                    <a:pt x="337" y="1785"/>
                  </a:lnTo>
                  <a:lnTo>
                    <a:pt x="385" y="1781"/>
                  </a:lnTo>
                  <a:lnTo>
                    <a:pt x="429" y="1772"/>
                  </a:lnTo>
                  <a:lnTo>
                    <a:pt x="472" y="1757"/>
                  </a:lnTo>
                  <a:lnTo>
                    <a:pt x="512" y="1737"/>
                  </a:lnTo>
                  <a:lnTo>
                    <a:pt x="549" y="1712"/>
                  </a:lnTo>
                  <a:lnTo>
                    <a:pt x="582" y="1683"/>
                  </a:lnTo>
                  <a:lnTo>
                    <a:pt x="611" y="1649"/>
                  </a:lnTo>
                  <a:lnTo>
                    <a:pt x="636" y="1613"/>
                  </a:lnTo>
                  <a:lnTo>
                    <a:pt x="656" y="1573"/>
                  </a:lnTo>
                  <a:lnTo>
                    <a:pt x="671" y="1531"/>
                  </a:lnTo>
                  <a:lnTo>
                    <a:pt x="680" y="1485"/>
                  </a:lnTo>
                  <a:lnTo>
                    <a:pt x="683" y="1439"/>
                  </a:lnTo>
                  <a:lnTo>
                    <a:pt x="680" y="1395"/>
                  </a:lnTo>
                  <a:lnTo>
                    <a:pt x="670" y="1351"/>
                  </a:lnTo>
                  <a:lnTo>
                    <a:pt x="654" y="1305"/>
                  </a:lnTo>
                  <a:lnTo>
                    <a:pt x="633" y="1260"/>
                  </a:lnTo>
                  <a:lnTo>
                    <a:pt x="607" y="1214"/>
                  </a:lnTo>
                  <a:lnTo>
                    <a:pt x="577" y="1170"/>
                  </a:lnTo>
                  <a:lnTo>
                    <a:pt x="543" y="1126"/>
                  </a:lnTo>
                  <a:lnTo>
                    <a:pt x="506" y="1084"/>
                  </a:lnTo>
                  <a:lnTo>
                    <a:pt x="466" y="1043"/>
                  </a:lnTo>
                  <a:lnTo>
                    <a:pt x="425" y="1004"/>
                  </a:lnTo>
                  <a:lnTo>
                    <a:pt x="381" y="967"/>
                  </a:lnTo>
                  <a:lnTo>
                    <a:pt x="337" y="933"/>
                  </a:lnTo>
                  <a:lnTo>
                    <a:pt x="273" y="984"/>
                  </a:lnTo>
                  <a:lnTo>
                    <a:pt x="212" y="1039"/>
                  </a:lnTo>
                  <a:lnTo>
                    <a:pt x="155" y="1099"/>
                  </a:lnTo>
                  <a:lnTo>
                    <a:pt x="105" y="1160"/>
                  </a:lnTo>
                  <a:lnTo>
                    <a:pt x="94" y="1171"/>
                  </a:lnTo>
                  <a:lnTo>
                    <a:pt x="81" y="1179"/>
                  </a:lnTo>
                  <a:lnTo>
                    <a:pt x="66" y="1183"/>
                  </a:lnTo>
                  <a:lnTo>
                    <a:pt x="51" y="1183"/>
                  </a:lnTo>
                  <a:lnTo>
                    <a:pt x="36" y="1180"/>
                  </a:lnTo>
                  <a:lnTo>
                    <a:pt x="23" y="1172"/>
                  </a:lnTo>
                  <a:lnTo>
                    <a:pt x="12" y="1161"/>
                  </a:lnTo>
                  <a:lnTo>
                    <a:pt x="4" y="1148"/>
                  </a:lnTo>
                  <a:lnTo>
                    <a:pt x="0" y="1134"/>
                  </a:lnTo>
                  <a:lnTo>
                    <a:pt x="0" y="1119"/>
                  </a:lnTo>
                  <a:lnTo>
                    <a:pt x="3" y="1104"/>
                  </a:lnTo>
                  <a:lnTo>
                    <a:pt x="11" y="1090"/>
                  </a:lnTo>
                  <a:lnTo>
                    <a:pt x="53" y="1038"/>
                  </a:lnTo>
                  <a:lnTo>
                    <a:pt x="100" y="986"/>
                  </a:lnTo>
                  <a:lnTo>
                    <a:pt x="151" y="936"/>
                  </a:lnTo>
                  <a:lnTo>
                    <a:pt x="204" y="890"/>
                  </a:lnTo>
                  <a:lnTo>
                    <a:pt x="259" y="846"/>
                  </a:lnTo>
                  <a:lnTo>
                    <a:pt x="163" y="688"/>
                  </a:lnTo>
                  <a:lnTo>
                    <a:pt x="156" y="674"/>
                  </a:lnTo>
                  <a:lnTo>
                    <a:pt x="154" y="659"/>
                  </a:lnTo>
                  <a:lnTo>
                    <a:pt x="155" y="643"/>
                  </a:lnTo>
                  <a:lnTo>
                    <a:pt x="162" y="629"/>
                  </a:lnTo>
                  <a:lnTo>
                    <a:pt x="171" y="617"/>
                  </a:lnTo>
                  <a:lnTo>
                    <a:pt x="183" y="607"/>
                  </a:lnTo>
                  <a:lnTo>
                    <a:pt x="197" y="601"/>
                  </a:lnTo>
                  <a:lnTo>
                    <a:pt x="213" y="599"/>
                  </a:lnTo>
                  <a:lnTo>
                    <a:pt x="279" y="599"/>
                  </a:lnTo>
                  <a:lnTo>
                    <a:pt x="279" y="59"/>
                  </a:lnTo>
                  <a:lnTo>
                    <a:pt x="282" y="40"/>
                  </a:lnTo>
                  <a:lnTo>
                    <a:pt x="290" y="24"/>
                  </a:lnTo>
                  <a:lnTo>
                    <a:pt x="303" y="11"/>
                  </a:lnTo>
                  <a:lnTo>
                    <a:pt x="319" y="3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24"/>
            <p:cNvSpPr>
              <a:spLocks/>
            </p:cNvSpPr>
            <p:nvPr/>
          </p:nvSpPr>
          <p:spPr bwMode="auto">
            <a:xfrm>
              <a:off x="11339513" y="3448050"/>
              <a:ext cx="187325" cy="311150"/>
            </a:xfrm>
            <a:custGeom>
              <a:avLst/>
              <a:gdLst>
                <a:gd name="T0" fmla="*/ 263 w 1177"/>
                <a:gd name="T1" fmla="*/ 3 h 1962"/>
                <a:gd name="T2" fmla="*/ 421 w 1177"/>
                <a:gd name="T3" fmla="*/ 29 h 1962"/>
                <a:gd name="T4" fmla="*/ 568 w 1177"/>
                <a:gd name="T5" fmla="*/ 79 h 1962"/>
                <a:gd name="T6" fmla="*/ 706 w 1177"/>
                <a:gd name="T7" fmla="*/ 150 h 1962"/>
                <a:gd name="T8" fmla="*/ 829 w 1177"/>
                <a:gd name="T9" fmla="*/ 240 h 1962"/>
                <a:gd name="T10" fmla="*/ 937 w 1177"/>
                <a:gd name="T11" fmla="*/ 348 h 1962"/>
                <a:gd name="T12" fmla="*/ 1027 w 1177"/>
                <a:gd name="T13" fmla="*/ 471 h 1962"/>
                <a:gd name="T14" fmla="*/ 1098 w 1177"/>
                <a:gd name="T15" fmla="*/ 609 h 1962"/>
                <a:gd name="T16" fmla="*/ 1148 w 1177"/>
                <a:gd name="T17" fmla="*/ 756 h 1962"/>
                <a:gd name="T18" fmla="*/ 1174 w 1177"/>
                <a:gd name="T19" fmla="*/ 914 h 1962"/>
                <a:gd name="T20" fmla="*/ 1174 w 1177"/>
                <a:gd name="T21" fmla="*/ 1075 h 1962"/>
                <a:gd name="T22" fmla="*/ 1149 w 1177"/>
                <a:gd name="T23" fmla="*/ 1230 h 1962"/>
                <a:gd name="T24" fmla="*/ 1102 w 1177"/>
                <a:gd name="T25" fmla="*/ 1376 h 1962"/>
                <a:gd name="T26" fmla="*/ 1033 w 1177"/>
                <a:gd name="T27" fmla="*/ 1512 h 1962"/>
                <a:gd name="T28" fmla="*/ 944 w 1177"/>
                <a:gd name="T29" fmla="*/ 1636 h 1962"/>
                <a:gd name="T30" fmla="*/ 839 w 1177"/>
                <a:gd name="T31" fmla="*/ 1745 h 1962"/>
                <a:gd name="T32" fmla="*/ 716 w 1177"/>
                <a:gd name="T33" fmla="*/ 1836 h 1962"/>
                <a:gd name="T34" fmla="*/ 579 w 1177"/>
                <a:gd name="T35" fmla="*/ 1909 h 1962"/>
                <a:gd name="T36" fmla="*/ 429 w 1177"/>
                <a:gd name="T37" fmla="*/ 1960 h 1962"/>
                <a:gd name="T38" fmla="*/ 415 w 1177"/>
                <a:gd name="T39" fmla="*/ 1962 h 1962"/>
                <a:gd name="T40" fmla="*/ 386 w 1177"/>
                <a:gd name="T41" fmla="*/ 1954 h 1962"/>
                <a:gd name="T42" fmla="*/ 364 w 1177"/>
                <a:gd name="T43" fmla="*/ 1932 h 1962"/>
                <a:gd name="T44" fmla="*/ 356 w 1177"/>
                <a:gd name="T45" fmla="*/ 1899 h 1962"/>
                <a:gd name="T46" fmla="*/ 370 w 1177"/>
                <a:gd name="T47" fmla="*/ 1867 h 1962"/>
                <a:gd name="T48" fmla="*/ 401 w 1177"/>
                <a:gd name="T49" fmla="*/ 1847 h 1962"/>
                <a:gd name="T50" fmla="*/ 540 w 1177"/>
                <a:gd name="T51" fmla="*/ 1798 h 1962"/>
                <a:gd name="T52" fmla="*/ 668 w 1177"/>
                <a:gd name="T53" fmla="*/ 1728 h 1962"/>
                <a:gd name="T54" fmla="*/ 780 w 1177"/>
                <a:gd name="T55" fmla="*/ 1639 h 1962"/>
                <a:gd name="T56" fmla="*/ 876 w 1177"/>
                <a:gd name="T57" fmla="*/ 1534 h 1962"/>
                <a:gd name="T58" fmla="*/ 954 w 1177"/>
                <a:gd name="T59" fmla="*/ 1415 h 1962"/>
                <a:gd name="T60" fmla="*/ 1012 w 1177"/>
                <a:gd name="T61" fmla="*/ 1284 h 1962"/>
                <a:gd name="T62" fmla="*/ 1047 w 1177"/>
                <a:gd name="T63" fmla="*/ 1143 h 1962"/>
                <a:gd name="T64" fmla="*/ 1061 w 1177"/>
                <a:gd name="T65" fmla="*/ 996 h 1962"/>
                <a:gd name="T66" fmla="*/ 1047 w 1177"/>
                <a:gd name="T67" fmla="*/ 846 h 1962"/>
                <a:gd name="T68" fmla="*/ 1011 w 1177"/>
                <a:gd name="T69" fmla="*/ 704 h 1962"/>
                <a:gd name="T70" fmla="*/ 952 w 1177"/>
                <a:gd name="T71" fmla="*/ 573 h 1962"/>
                <a:gd name="T72" fmla="*/ 873 w 1177"/>
                <a:gd name="T73" fmla="*/ 455 h 1962"/>
                <a:gd name="T74" fmla="*/ 777 w 1177"/>
                <a:gd name="T75" fmla="*/ 349 h 1962"/>
                <a:gd name="T76" fmla="*/ 665 w 1177"/>
                <a:gd name="T77" fmla="*/ 262 h 1962"/>
                <a:gd name="T78" fmla="*/ 539 w 1177"/>
                <a:gd name="T79" fmla="*/ 193 h 1962"/>
                <a:gd name="T80" fmla="*/ 403 w 1177"/>
                <a:gd name="T81" fmla="*/ 145 h 1962"/>
                <a:gd name="T82" fmla="*/ 258 w 1177"/>
                <a:gd name="T83" fmla="*/ 120 h 1962"/>
                <a:gd name="T84" fmla="*/ 123 w 1177"/>
                <a:gd name="T85" fmla="*/ 119 h 1962"/>
                <a:gd name="T86" fmla="*/ 47 w 1177"/>
                <a:gd name="T87" fmla="*/ 124 h 1962"/>
                <a:gd name="T88" fmla="*/ 16 w 1177"/>
                <a:gd name="T89" fmla="*/ 106 h 1962"/>
                <a:gd name="T90" fmla="*/ 0 w 1177"/>
                <a:gd name="T91" fmla="*/ 74 h 1962"/>
                <a:gd name="T92" fmla="*/ 7 w 1177"/>
                <a:gd name="T93" fmla="*/ 39 h 1962"/>
                <a:gd name="T94" fmla="*/ 32 w 1177"/>
                <a:gd name="T95" fmla="*/ 13 h 1962"/>
                <a:gd name="T96" fmla="*/ 116 w 1177"/>
                <a:gd name="T97" fmla="*/ 2 h 1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7" h="1962">
                  <a:moveTo>
                    <a:pt x="181" y="0"/>
                  </a:moveTo>
                  <a:lnTo>
                    <a:pt x="263" y="3"/>
                  </a:lnTo>
                  <a:lnTo>
                    <a:pt x="343" y="13"/>
                  </a:lnTo>
                  <a:lnTo>
                    <a:pt x="421" y="29"/>
                  </a:lnTo>
                  <a:lnTo>
                    <a:pt x="496" y="51"/>
                  </a:lnTo>
                  <a:lnTo>
                    <a:pt x="568" y="79"/>
                  </a:lnTo>
                  <a:lnTo>
                    <a:pt x="639" y="111"/>
                  </a:lnTo>
                  <a:lnTo>
                    <a:pt x="706" y="150"/>
                  </a:lnTo>
                  <a:lnTo>
                    <a:pt x="769" y="192"/>
                  </a:lnTo>
                  <a:lnTo>
                    <a:pt x="829" y="240"/>
                  </a:lnTo>
                  <a:lnTo>
                    <a:pt x="885" y="292"/>
                  </a:lnTo>
                  <a:lnTo>
                    <a:pt x="937" y="348"/>
                  </a:lnTo>
                  <a:lnTo>
                    <a:pt x="985" y="408"/>
                  </a:lnTo>
                  <a:lnTo>
                    <a:pt x="1027" y="471"/>
                  </a:lnTo>
                  <a:lnTo>
                    <a:pt x="1066" y="538"/>
                  </a:lnTo>
                  <a:lnTo>
                    <a:pt x="1098" y="609"/>
                  </a:lnTo>
                  <a:lnTo>
                    <a:pt x="1126" y="681"/>
                  </a:lnTo>
                  <a:lnTo>
                    <a:pt x="1148" y="756"/>
                  </a:lnTo>
                  <a:lnTo>
                    <a:pt x="1164" y="834"/>
                  </a:lnTo>
                  <a:lnTo>
                    <a:pt x="1174" y="914"/>
                  </a:lnTo>
                  <a:lnTo>
                    <a:pt x="1177" y="996"/>
                  </a:lnTo>
                  <a:lnTo>
                    <a:pt x="1174" y="1075"/>
                  </a:lnTo>
                  <a:lnTo>
                    <a:pt x="1165" y="1153"/>
                  </a:lnTo>
                  <a:lnTo>
                    <a:pt x="1149" y="1230"/>
                  </a:lnTo>
                  <a:lnTo>
                    <a:pt x="1128" y="1304"/>
                  </a:lnTo>
                  <a:lnTo>
                    <a:pt x="1102" y="1376"/>
                  </a:lnTo>
                  <a:lnTo>
                    <a:pt x="1069" y="1445"/>
                  </a:lnTo>
                  <a:lnTo>
                    <a:pt x="1033" y="1512"/>
                  </a:lnTo>
                  <a:lnTo>
                    <a:pt x="991" y="1576"/>
                  </a:lnTo>
                  <a:lnTo>
                    <a:pt x="944" y="1636"/>
                  </a:lnTo>
                  <a:lnTo>
                    <a:pt x="893" y="1692"/>
                  </a:lnTo>
                  <a:lnTo>
                    <a:pt x="839" y="1745"/>
                  </a:lnTo>
                  <a:lnTo>
                    <a:pt x="779" y="1792"/>
                  </a:lnTo>
                  <a:lnTo>
                    <a:pt x="716" y="1836"/>
                  </a:lnTo>
                  <a:lnTo>
                    <a:pt x="649" y="1875"/>
                  </a:lnTo>
                  <a:lnTo>
                    <a:pt x="579" y="1909"/>
                  </a:lnTo>
                  <a:lnTo>
                    <a:pt x="506" y="1938"/>
                  </a:lnTo>
                  <a:lnTo>
                    <a:pt x="429" y="1960"/>
                  </a:lnTo>
                  <a:lnTo>
                    <a:pt x="422" y="1961"/>
                  </a:lnTo>
                  <a:lnTo>
                    <a:pt x="415" y="1962"/>
                  </a:lnTo>
                  <a:lnTo>
                    <a:pt x="400" y="1960"/>
                  </a:lnTo>
                  <a:lnTo>
                    <a:pt x="386" y="1954"/>
                  </a:lnTo>
                  <a:lnTo>
                    <a:pt x="374" y="1944"/>
                  </a:lnTo>
                  <a:lnTo>
                    <a:pt x="364" y="1932"/>
                  </a:lnTo>
                  <a:lnTo>
                    <a:pt x="358" y="1918"/>
                  </a:lnTo>
                  <a:lnTo>
                    <a:pt x="356" y="1899"/>
                  </a:lnTo>
                  <a:lnTo>
                    <a:pt x="361" y="1882"/>
                  </a:lnTo>
                  <a:lnTo>
                    <a:pt x="370" y="1867"/>
                  </a:lnTo>
                  <a:lnTo>
                    <a:pt x="383" y="1854"/>
                  </a:lnTo>
                  <a:lnTo>
                    <a:pt x="401" y="1847"/>
                  </a:lnTo>
                  <a:lnTo>
                    <a:pt x="472" y="1826"/>
                  </a:lnTo>
                  <a:lnTo>
                    <a:pt x="540" y="1798"/>
                  </a:lnTo>
                  <a:lnTo>
                    <a:pt x="606" y="1766"/>
                  </a:lnTo>
                  <a:lnTo>
                    <a:pt x="668" y="1728"/>
                  </a:lnTo>
                  <a:lnTo>
                    <a:pt x="726" y="1686"/>
                  </a:lnTo>
                  <a:lnTo>
                    <a:pt x="780" y="1639"/>
                  </a:lnTo>
                  <a:lnTo>
                    <a:pt x="830" y="1589"/>
                  </a:lnTo>
                  <a:lnTo>
                    <a:pt x="876" y="1534"/>
                  </a:lnTo>
                  <a:lnTo>
                    <a:pt x="917" y="1476"/>
                  </a:lnTo>
                  <a:lnTo>
                    <a:pt x="954" y="1415"/>
                  </a:lnTo>
                  <a:lnTo>
                    <a:pt x="985" y="1351"/>
                  </a:lnTo>
                  <a:lnTo>
                    <a:pt x="1012" y="1284"/>
                  </a:lnTo>
                  <a:lnTo>
                    <a:pt x="1033" y="1214"/>
                  </a:lnTo>
                  <a:lnTo>
                    <a:pt x="1047" y="1143"/>
                  </a:lnTo>
                  <a:lnTo>
                    <a:pt x="1057" y="1070"/>
                  </a:lnTo>
                  <a:lnTo>
                    <a:pt x="1061" y="996"/>
                  </a:lnTo>
                  <a:lnTo>
                    <a:pt x="1057" y="919"/>
                  </a:lnTo>
                  <a:lnTo>
                    <a:pt x="1047" y="846"/>
                  </a:lnTo>
                  <a:lnTo>
                    <a:pt x="1032" y="774"/>
                  </a:lnTo>
                  <a:lnTo>
                    <a:pt x="1011" y="704"/>
                  </a:lnTo>
                  <a:lnTo>
                    <a:pt x="984" y="638"/>
                  </a:lnTo>
                  <a:lnTo>
                    <a:pt x="952" y="573"/>
                  </a:lnTo>
                  <a:lnTo>
                    <a:pt x="915" y="512"/>
                  </a:lnTo>
                  <a:lnTo>
                    <a:pt x="873" y="455"/>
                  </a:lnTo>
                  <a:lnTo>
                    <a:pt x="828" y="400"/>
                  </a:lnTo>
                  <a:lnTo>
                    <a:pt x="777" y="349"/>
                  </a:lnTo>
                  <a:lnTo>
                    <a:pt x="722" y="304"/>
                  </a:lnTo>
                  <a:lnTo>
                    <a:pt x="665" y="262"/>
                  </a:lnTo>
                  <a:lnTo>
                    <a:pt x="604" y="225"/>
                  </a:lnTo>
                  <a:lnTo>
                    <a:pt x="539" y="193"/>
                  </a:lnTo>
                  <a:lnTo>
                    <a:pt x="473" y="166"/>
                  </a:lnTo>
                  <a:lnTo>
                    <a:pt x="403" y="145"/>
                  </a:lnTo>
                  <a:lnTo>
                    <a:pt x="331" y="130"/>
                  </a:lnTo>
                  <a:lnTo>
                    <a:pt x="258" y="120"/>
                  </a:lnTo>
                  <a:lnTo>
                    <a:pt x="181" y="116"/>
                  </a:lnTo>
                  <a:lnTo>
                    <a:pt x="123" y="119"/>
                  </a:lnTo>
                  <a:lnTo>
                    <a:pt x="66" y="124"/>
                  </a:lnTo>
                  <a:lnTo>
                    <a:pt x="47" y="124"/>
                  </a:lnTo>
                  <a:lnTo>
                    <a:pt x="30" y="118"/>
                  </a:lnTo>
                  <a:lnTo>
                    <a:pt x="16" y="106"/>
                  </a:lnTo>
                  <a:lnTo>
                    <a:pt x="6" y="92"/>
                  </a:lnTo>
                  <a:lnTo>
                    <a:pt x="0" y="74"/>
                  </a:lnTo>
                  <a:lnTo>
                    <a:pt x="1" y="55"/>
                  </a:lnTo>
                  <a:lnTo>
                    <a:pt x="7" y="39"/>
                  </a:lnTo>
                  <a:lnTo>
                    <a:pt x="18" y="24"/>
                  </a:lnTo>
                  <a:lnTo>
                    <a:pt x="32" y="13"/>
                  </a:lnTo>
                  <a:lnTo>
                    <a:pt x="51" y="9"/>
                  </a:lnTo>
                  <a:lnTo>
                    <a:pt x="116" y="2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25"/>
            <p:cNvSpPr>
              <a:spLocks/>
            </p:cNvSpPr>
            <p:nvPr/>
          </p:nvSpPr>
          <p:spPr bwMode="auto">
            <a:xfrm>
              <a:off x="11029951" y="3727450"/>
              <a:ext cx="127000" cy="301625"/>
            </a:xfrm>
            <a:custGeom>
              <a:avLst/>
              <a:gdLst>
                <a:gd name="T0" fmla="*/ 498 w 801"/>
                <a:gd name="T1" fmla="*/ 11 h 1901"/>
                <a:gd name="T2" fmla="*/ 522 w 801"/>
                <a:gd name="T3" fmla="*/ 59 h 1901"/>
                <a:gd name="T4" fmla="*/ 607 w 801"/>
                <a:gd name="T5" fmla="*/ 602 h 1901"/>
                <a:gd name="T6" fmla="*/ 644 w 801"/>
                <a:gd name="T7" fmla="*/ 639 h 1901"/>
                <a:gd name="T8" fmla="*/ 636 w 801"/>
                <a:gd name="T9" fmla="*/ 692 h 1901"/>
                <a:gd name="T10" fmla="*/ 588 w 801"/>
                <a:gd name="T11" fmla="*/ 716 h 1901"/>
                <a:gd name="T12" fmla="*/ 569 w 801"/>
                <a:gd name="T13" fmla="*/ 867 h 1901"/>
                <a:gd name="T14" fmla="*/ 742 w 801"/>
                <a:gd name="T15" fmla="*/ 1031 h 1901"/>
                <a:gd name="T16" fmla="*/ 801 w 801"/>
                <a:gd name="T17" fmla="*/ 1119 h 1901"/>
                <a:gd name="T18" fmla="*/ 789 w 801"/>
                <a:gd name="T19" fmla="*/ 1161 h 1901"/>
                <a:gd name="T20" fmla="*/ 750 w 801"/>
                <a:gd name="T21" fmla="*/ 1183 h 1901"/>
                <a:gd name="T22" fmla="*/ 707 w 801"/>
                <a:gd name="T23" fmla="*/ 1171 h 1901"/>
                <a:gd name="T24" fmla="*/ 589 w 801"/>
                <a:gd name="T25" fmla="*/ 1039 h 1901"/>
                <a:gd name="T26" fmla="*/ 420 w 801"/>
                <a:gd name="T27" fmla="*/ 967 h 1901"/>
                <a:gd name="T28" fmla="*/ 295 w 801"/>
                <a:gd name="T29" fmla="*/ 1084 h 1901"/>
                <a:gd name="T30" fmla="*/ 194 w 801"/>
                <a:gd name="T31" fmla="*/ 1214 h 1901"/>
                <a:gd name="T32" fmla="*/ 131 w 801"/>
                <a:gd name="T33" fmla="*/ 1351 h 1901"/>
                <a:gd name="T34" fmla="*/ 121 w 801"/>
                <a:gd name="T35" fmla="*/ 1485 h 1901"/>
                <a:gd name="T36" fmla="*/ 165 w 801"/>
                <a:gd name="T37" fmla="*/ 1613 h 1901"/>
                <a:gd name="T38" fmla="*/ 252 w 801"/>
                <a:gd name="T39" fmla="*/ 1712 h 1901"/>
                <a:gd name="T40" fmla="*/ 372 w 801"/>
                <a:gd name="T41" fmla="*/ 1772 h 1901"/>
                <a:gd name="T42" fmla="*/ 506 w 801"/>
                <a:gd name="T43" fmla="*/ 1781 h 1901"/>
                <a:gd name="T44" fmla="*/ 626 w 801"/>
                <a:gd name="T45" fmla="*/ 1744 h 1901"/>
                <a:gd name="T46" fmla="*/ 709 w 801"/>
                <a:gd name="T47" fmla="*/ 1686 h 1901"/>
                <a:gd name="T48" fmla="*/ 752 w 801"/>
                <a:gd name="T49" fmla="*/ 1683 h 1901"/>
                <a:gd name="T50" fmla="*/ 787 w 801"/>
                <a:gd name="T51" fmla="*/ 1711 h 1901"/>
                <a:gd name="T52" fmla="*/ 791 w 801"/>
                <a:gd name="T53" fmla="*/ 1756 h 1901"/>
                <a:gd name="T54" fmla="*/ 736 w 801"/>
                <a:gd name="T55" fmla="*/ 1812 h 1901"/>
                <a:gd name="T56" fmla="*/ 607 w 801"/>
                <a:gd name="T57" fmla="*/ 1878 h 1901"/>
                <a:gd name="T58" fmla="*/ 464 w 801"/>
                <a:gd name="T59" fmla="*/ 1901 h 1901"/>
                <a:gd name="T60" fmla="*/ 308 w 801"/>
                <a:gd name="T61" fmla="*/ 1874 h 1901"/>
                <a:gd name="T62" fmla="*/ 174 w 801"/>
                <a:gd name="T63" fmla="*/ 1799 h 1901"/>
                <a:gd name="T64" fmla="*/ 72 w 801"/>
                <a:gd name="T65" fmla="*/ 1686 h 1901"/>
                <a:gd name="T66" fmla="*/ 13 w 801"/>
                <a:gd name="T67" fmla="*/ 1544 h 1901"/>
                <a:gd name="T68" fmla="*/ 5 w 801"/>
                <a:gd name="T69" fmla="*/ 1383 h 1901"/>
                <a:gd name="T70" fmla="*/ 56 w 801"/>
                <a:gd name="T71" fmla="*/ 1221 h 1901"/>
                <a:gd name="T72" fmla="*/ 150 w 801"/>
                <a:gd name="T73" fmla="*/ 1073 h 1901"/>
                <a:gd name="T74" fmla="*/ 268 w 801"/>
                <a:gd name="T75" fmla="*/ 945 h 1901"/>
                <a:gd name="T76" fmla="*/ 385 w 801"/>
                <a:gd name="T77" fmla="*/ 846 h 1901"/>
                <a:gd name="T78" fmla="*/ 280 w 801"/>
                <a:gd name="T79" fmla="*/ 659 h 1901"/>
                <a:gd name="T80" fmla="*/ 296 w 801"/>
                <a:gd name="T81" fmla="*/ 617 h 1901"/>
                <a:gd name="T82" fmla="*/ 339 w 801"/>
                <a:gd name="T83" fmla="*/ 599 h 1901"/>
                <a:gd name="T84" fmla="*/ 409 w 801"/>
                <a:gd name="T85" fmla="*/ 40 h 1901"/>
                <a:gd name="T86" fmla="*/ 445 w 801"/>
                <a:gd name="T87" fmla="*/ 3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1" h="1901">
                  <a:moveTo>
                    <a:pt x="464" y="0"/>
                  </a:moveTo>
                  <a:lnTo>
                    <a:pt x="482" y="3"/>
                  </a:lnTo>
                  <a:lnTo>
                    <a:pt x="498" y="11"/>
                  </a:lnTo>
                  <a:lnTo>
                    <a:pt x="511" y="24"/>
                  </a:lnTo>
                  <a:lnTo>
                    <a:pt x="519" y="40"/>
                  </a:lnTo>
                  <a:lnTo>
                    <a:pt x="522" y="59"/>
                  </a:lnTo>
                  <a:lnTo>
                    <a:pt x="522" y="599"/>
                  </a:lnTo>
                  <a:lnTo>
                    <a:pt x="588" y="599"/>
                  </a:lnTo>
                  <a:lnTo>
                    <a:pt x="607" y="602"/>
                  </a:lnTo>
                  <a:lnTo>
                    <a:pt x="624" y="610"/>
                  </a:lnTo>
                  <a:lnTo>
                    <a:pt x="636" y="623"/>
                  </a:lnTo>
                  <a:lnTo>
                    <a:pt x="644" y="639"/>
                  </a:lnTo>
                  <a:lnTo>
                    <a:pt x="647" y="658"/>
                  </a:lnTo>
                  <a:lnTo>
                    <a:pt x="644" y="677"/>
                  </a:lnTo>
                  <a:lnTo>
                    <a:pt x="636" y="692"/>
                  </a:lnTo>
                  <a:lnTo>
                    <a:pt x="624" y="704"/>
                  </a:lnTo>
                  <a:lnTo>
                    <a:pt x="607" y="713"/>
                  </a:lnTo>
                  <a:lnTo>
                    <a:pt x="588" y="716"/>
                  </a:lnTo>
                  <a:lnTo>
                    <a:pt x="443" y="716"/>
                  </a:lnTo>
                  <a:lnTo>
                    <a:pt x="507" y="821"/>
                  </a:lnTo>
                  <a:lnTo>
                    <a:pt x="569" y="867"/>
                  </a:lnTo>
                  <a:lnTo>
                    <a:pt x="630" y="918"/>
                  </a:lnTo>
                  <a:lnTo>
                    <a:pt x="688" y="974"/>
                  </a:lnTo>
                  <a:lnTo>
                    <a:pt x="742" y="1031"/>
                  </a:lnTo>
                  <a:lnTo>
                    <a:pt x="790" y="1090"/>
                  </a:lnTo>
                  <a:lnTo>
                    <a:pt x="798" y="1104"/>
                  </a:lnTo>
                  <a:lnTo>
                    <a:pt x="801" y="1119"/>
                  </a:lnTo>
                  <a:lnTo>
                    <a:pt x="801" y="1134"/>
                  </a:lnTo>
                  <a:lnTo>
                    <a:pt x="797" y="1148"/>
                  </a:lnTo>
                  <a:lnTo>
                    <a:pt x="789" y="1161"/>
                  </a:lnTo>
                  <a:lnTo>
                    <a:pt x="778" y="1172"/>
                  </a:lnTo>
                  <a:lnTo>
                    <a:pt x="765" y="1180"/>
                  </a:lnTo>
                  <a:lnTo>
                    <a:pt x="750" y="1183"/>
                  </a:lnTo>
                  <a:lnTo>
                    <a:pt x="735" y="1183"/>
                  </a:lnTo>
                  <a:lnTo>
                    <a:pt x="720" y="1179"/>
                  </a:lnTo>
                  <a:lnTo>
                    <a:pt x="707" y="1171"/>
                  </a:lnTo>
                  <a:lnTo>
                    <a:pt x="696" y="1160"/>
                  </a:lnTo>
                  <a:lnTo>
                    <a:pt x="646" y="1099"/>
                  </a:lnTo>
                  <a:lnTo>
                    <a:pt x="589" y="1039"/>
                  </a:lnTo>
                  <a:lnTo>
                    <a:pt x="528" y="984"/>
                  </a:lnTo>
                  <a:lnTo>
                    <a:pt x="464" y="933"/>
                  </a:lnTo>
                  <a:lnTo>
                    <a:pt x="420" y="967"/>
                  </a:lnTo>
                  <a:lnTo>
                    <a:pt x="376" y="1004"/>
                  </a:lnTo>
                  <a:lnTo>
                    <a:pt x="335" y="1043"/>
                  </a:lnTo>
                  <a:lnTo>
                    <a:pt x="295" y="1084"/>
                  </a:lnTo>
                  <a:lnTo>
                    <a:pt x="258" y="1126"/>
                  </a:lnTo>
                  <a:lnTo>
                    <a:pt x="224" y="1170"/>
                  </a:lnTo>
                  <a:lnTo>
                    <a:pt x="194" y="1214"/>
                  </a:lnTo>
                  <a:lnTo>
                    <a:pt x="168" y="1260"/>
                  </a:lnTo>
                  <a:lnTo>
                    <a:pt x="147" y="1305"/>
                  </a:lnTo>
                  <a:lnTo>
                    <a:pt x="131" y="1351"/>
                  </a:lnTo>
                  <a:lnTo>
                    <a:pt x="121" y="1395"/>
                  </a:lnTo>
                  <a:lnTo>
                    <a:pt x="118" y="1439"/>
                  </a:lnTo>
                  <a:lnTo>
                    <a:pt x="121" y="1485"/>
                  </a:lnTo>
                  <a:lnTo>
                    <a:pt x="130" y="1531"/>
                  </a:lnTo>
                  <a:lnTo>
                    <a:pt x="145" y="1573"/>
                  </a:lnTo>
                  <a:lnTo>
                    <a:pt x="165" y="1613"/>
                  </a:lnTo>
                  <a:lnTo>
                    <a:pt x="190" y="1649"/>
                  </a:lnTo>
                  <a:lnTo>
                    <a:pt x="219" y="1683"/>
                  </a:lnTo>
                  <a:lnTo>
                    <a:pt x="252" y="1712"/>
                  </a:lnTo>
                  <a:lnTo>
                    <a:pt x="289" y="1737"/>
                  </a:lnTo>
                  <a:lnTo>
                    <a:pt x="329" y="1757"/>
                  </a:lnTo>
                  <a:lnTo>
                    <a:pt x="372" y="1772"/>
                  </a:lnTo>
                  <a:lnTo>
                    <a:pt x="416" y="1781"/>
                  </a:lnTo>
                  <a:lnTo>
                    <a:pt x="464" y="1785"/>
                  </a:lnTo>
                  <a:lnTo>
                    <a:pt x="506" y="1781"/>
                  </a:lnTo>
                  <a:lnTo>
                    <a:pt x="548" y="1773"/>
                  </a:lnTo>
                  <a:lnTo>
                    <a:pt x="588" y="1761"/>
                  </a:lnTo>
                  <a:lnTo>
                    <a:pt x="626" y="1744"/>
                  </a:lnTo>
                  <a:lnTo>
                    <a:pt x="662" y="1721"/>
                  </a:lnTo>
                  <a:lnTo>
                    <a:pt x="696" y="1695"/>
                  </a:lnTo>
                  <a:lnTo>
                    <a:pt x="709" y="1686"/>
                  </a:lnTo>
                  <a:lnTo>
                    <a:pt x="723" y="1680"/>
                  </a:lnTo>
                  <a:lnTo>
                    <a:pt x="738" y="1679"/>
                  </a:lnTo>
                  <a:lnTo>
                    <a:pt x="752" y="1683"/>
                  </a:lnTo>
                  <a:lnTo>
                    <a:pt x="767" y="1689"/>
                  </a:lnTo>
                  <a:lnTo>
                    <a:pt x="778" y="1699"/>
                  </a:lnTo>
                  <a:lnTo>
                    <a:pt x="787" y="1711"/>
                  </a:lnTo>
                  <a:lnTo>
                    <a:pt x="792" y="1726"/>
                  </a:lnTo>
                  <a:lnTo>
                    <a:pt x="793" y="1741"/>
                  </a:lnTo>
                  <a:lnTo>
                    <a:pt x="791" y="1756"/>
                  </a:lnTo>
                  <a:lnTo>
                    <a:pt x="784" y="1769"/>
                  </a:lnTo>
                  <a:lnTo>
                    <a:pt x="775" y="1781"/>
                  </a:lnTo>
                  <a:lnTo>
                    <a:pt x="736" y="1812"/>
                  </a:lnTo>
                  <a:lnTo>
                    <a:pt x="696" y="1839"/>
                  </a:lnTo>
                  <a:lnTo>
                    <a:pt x="653" y="1861"/>
                  </a:lnTo>
                  <a:lnTo>
                    <a:pt x="607" y="1878"/>
                  </a:lnTo>
                  <a:lnTo>
                    <a:pt x="560" y="1891"/>
                  </a:lnTo>
                  <a:lnTo>
                    <a:pt x="513" y="1899"/>
                  </a:lnTo>
                  <a:lnTo>
                    <a:pt x="464" y="1901"/>
                  </a:lnTo>
                  <a:lnTo>
                    <a:pt x="410" y="1898"/>
                  </a:lnTo>
                  <a:lnTo>
                    <a:pt x="357" y="1889"/>
                  </a:lnTo>
                  <a:lnTo>
                    <a:pt x="308" y="1874"/>
                  </a:lnTo>
                  <a:lnTo>
                    <a:pt x="260" y="1854"/>
                  </a:lnTo>
                  <a:lnTo>
                    <a:pt x="216" y="1829"/>
                  </a:lnTo>
                  <a:lnTo>
                    <a:pt x="174" y="1799"/>
                  </a:lnTo>
                  <a:lnTo>
                    <a:pt x="137" y="1766"/>
                  </a:lnTo>
                  <a:lnTo>
                    <a:pt x="102" y="1728"/>
                  </a:lnTo>
                  <a:lnTo>
                    <a:pt x="72" y="1686"/>
                  </a:lnTo>
                  <a:lnTo>
                    <a:pt x="48" y="1641"/>
                  </a:lnTo>
                  <a:lnTo>
                    <a:pt x="28" y="1594"/>
                  </a:lnTo>
                  <a:lnTo>
                    <a:pt x="13" y="1544"/>
                  </a:lnTo>
                  <a:lnTo>
                    <a:pt x="4" y="1492"/>
                  </a:lnTo>
                  <a:lnTo>
                    <a:pt x="0" y="1439"/>
                  </a:lnTo>
                  <a:lnTo>
                    <a:pt x="5" y="1383"/>
                  </a:lnTo>
                  <a:lnTo>
                    <a:pt x="16" y="1328"/>
                  </a:lnTo>
                  <a:lnTo>
                    <a:pt x="33" y="1273"/>
                  </a:lnTo>
                  <a:lnTo>
                    <a:pt x="56" y="1221"/>
                  </a:lnTo>
                  <a:lnTo>
                    <a:pt x="84" y="1169"/>
                  </a:lnTo>
                  <a:lnTo>
                    <a:pt x="116" y="1120"/>
                  </a:lnTo>
                  <a:lnTo>
                    <a:pt x="150" y="1073"/>
                  </a:lnTo>
                  <a:lnTo>
                    <a:pt x="188" y="1027"/>
                  </a:lnTo>
                  <a:lnTo>
                    <a:pt x="228" y="985"/>
                  </a:lnTo>
                  <a:lnTo>
                    <a:pt x="268" y="945"/>
                  </a:lnTo>
                  <a:lnTo>
                    <a:pt x="308" y="908"/>
                  </a:lnTo>
                  <a:lnTo>
                    <a:pt x="348" y="875"/>
                  </a:lnTo>
                  <a:lnTo>
                    <a:pt x="385" y="846"/>
                  </a:lnTo>
                  <a:lnTo>
                    <a:pt x="289" y="688"/>
                  </a:lnTo>
                  <a:lnTo>
                    <a:pt x="282" y="674"/>
                  </a:lnTo>
                  <a:lnTo>
                    <a:pt x="280" y="659"/>
                  </a:lnTo>
                  <a:lnTo>
                    <a:pt x="282" y="643"/>
                  </a:lnTo>
                  <a:lnTo>
                    <a:pt x="288" y="629"/>
                  </a:lnTo>
                  <a:lnTo>
                    <a:pt x="296" y="617"/>
                  </a:lnTo>
                  <a:lnTo>
                    <a:pt x="309" y="607"/>
                  </a:lnTo>
                  <a:lnTo>
                    <a:pt x="323" y="601"/>
                  </a:lnTo>
                  <a:lnTo>
                    <a:pt x="339" y="599"/>
                  </a:lnTo>
                  <a:lnTo>
                    <a:pt x="405" y="599"/>
                  </a:lnTo>
                  <a:lnTo>
                    <a:pt x="405" y="59"/>
                  </a:lnTo>
                  <a:lnTo>
                    <a:pt x="409" y="40"/>
                  </a:lnTo>
                  <a:lnTo>
                    <a:pt x="416" y="24"/>
                  </a:lnTo>
                  <a:lnTo>
                    <a:pt x="430" y="11"/>
                  </a:lnTo>
                  <a:lnTo>
                    <a:pt x="445" y="3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26"/>
            <p:cNvSpPr>
              <a:spLocks/>
            </p:cNvSpPr>
            <p:nvPr/>
          </p:nvSpPr>
          <p:spPr bwMode="auto">
            <a:xfrm>
              <a:off x="10945813" y="3448050"/>
              <a:ext cx="187325" cy="311150"/>
            </a:xfrm>
            <a:custGeom>
              <a:avLst/>
              <a:gdLst>
                <a:gd name="T0" fmla="*/ 1061 w 1177"/>
                <a:gd name="T1" fmla="*/ 2 h 1962"/>
                <a:gd name="T2" fmla="*/ 1145 w 1177"/>
                <a:gd name="T3" fmla="*/ 13 h 1962"/>
                <a:gd name="T4" fmla="*/ 1170 w 1177"/>
                <a:gd name="T5" fmla="*/ 39 h 1962"/>
                <a:gd name="T6" fmla="*/ 1177 w 1177"/>
                <a:gd name="T7" fmla="*/ 74 h 1962"/>
                <a:gd name="T8" fmla="*/ 1161 w 1177"/>
                <a:gd name="T9" fmla="*/ 106 h 1962"/>
                <a:gd name="T10" fmla="*/ 1130 w 1177"/>
                <a:gd name="T11" fmla="*/ 124 h 1962"/>
                <a:gd name="T12" fmla="*/ 1054 w 1177"/>
                <a:gd name="T13" fmla="*/ 119 h 1962"/>
                <a:gd name="T14" fmla="*/ 919 w 1177"/>
                <a:gd name="T15" fmla="*/ 120 h 1962"/>
                <a:gd name="T16" fmla="*/ 774 w 1177"/>
                <a:gd name="T17" fmla="*/ 145 h 1962"/>
                <a:gd name="T18" fmla="*/ 638 w 1177"/>
                <a:gd name="T19" fmla="*/ 193 h 1962"/>
                <a:gd name="T20" fmla="*/ 512 w 1177"/>
                <a:gd name="T21" fmla="*/ 262 h 1962"/>
                <a:gd name="T22" fmla="*/ 400 w 1177"/>
                <a:gd name="T23" fmla="*/ 349 h 1962"/>
                <a:gd name="T24" fmla="*/ 304 w 1177"/>
                <a:gd name="T25" fmla="*/ 455 h 1962"/>
                <a:gd name="T26" fmla="*/ 225 w 1177"/>
                <a:gd name="T27" fmla="*/ 573 h 1962"/>
                <a:gd name="T28" fmla="*/ 166 w 1177"/>
                <a:gd name="T29" fmla="*/ 704 h 1962"/>
                <a:gd name="T30" fmla="*/ 130 w 1177"/>
                <a:gd name="T31" fmla="*/ 846 h 1962"/>
                <a:gd name="T32" fmla="*/ 116 w 1177"/>
                <a:gd name="T33" fmla="*/ 996 h 1962"/>
                <a:gd name="T34" fmla="*/ 130 w 1177"/>
                <a:gd name="T35" fmla="*/ 1143 h 1962"/>
                <a:gd name="T36" fmla="*/ 165 w 1177"/>
                <a:gd name="T37" fmla="*/ 1284 h 1962"/>
                <a:gd name="T38" fmla="*/ 223 w 1177"/>
                <a:gd name="T39" fmla="*/ 1415 h 1962"/>
                <a:gd name="T40" fmla="*/ 301 w 1177"/>
                <a:gd name="T41" fmla="*/ 1534 h 1962"/>
                <a:gd name="T42" fmla="*/ 397 w 1177"/>
                <a:gd name="T43" fmla="*/ 1639 h 1962"/>
                <a:gd name="T44" fmla="*/ 509 w 1177"/>
                <a:gd name="T45" fmla="*/ 1728 h 1962"/>
                <a:gd name="T46" fmla="*/ 637 w 1177"/>
                <a:gd name="T47" fmla="*/ 1798 h 1962"/>
                <a:gd name="T48" fmla="*/ 776 w 1177"/>
                <a:gd name="T49" fmla="*/ 1847 h 1962"/>
                <a:gd name="T50" fmla="*/ 807 w 1177"/>
                <a:gd name="T51" fmla="*/ 1867 h 1962"/>
                <a:gd name="T52" fmla="*/ 821 w 1177"/>
                <a:gd name="T53" fmla="*/ 1899 h 1962"/>
                <a:gd name="T54" fmla="*/ 813 w 1177"/>
                <a:gd name="T55" fmla="*/ 1932 h 1962"/>
                <a:gd name="T56" fmla="*/ 791 w 1177"/>
                <a:gd name="T57" fmla="*/ 1954 h 1962"/>
                <a:gd name="T58" fmla="*/ 762 w 1177"/>
                <a:gd name="T59" fmla="*/ 1962 h 1962"/>
                <a:gd name="T60" fmla="*/ 748 w 1177"/>
                <a:gd name="T61" fmla="*/ 1960 h 1962"/>
                <a:gd name="T62" fmla="*/ 598 w 1177"/>
                <a:gd name="T63" fmla="*/ 1909 h 1962"/>
                <a:gd name="T64" fmla="*/ 461 w 1177"/>
                <a:gd name="T65" fmla="*/ 1836 h 1962"/>
                <a:gd name="T66" fmla="*/ 338 w 1177"/>
                <a:gd name="T67" fmla="*/ 1745 h 1962"/>
                <a:gd name="T68" fmla="*/ 233 w 1177"/>
                <a:gd name="T69" fmla="*/ 1636 h 1962"/>
                <a:gd name="T70" fmla="*/ 144 w 1177"/>
                <a:gd name="T71" fmla="*/ 1512 h 1962"/>
                <a:gd name="T72" fmla="*/ 75 w 1177"/>
                <a:gd name="T73" fmla="*/ 1376 h 1962"/>
                <a:gd name="T74" fmla="*/ 28 w 1177"/>
                <a:gd name="T75" fmla="*/ 1230 h 1962"/>
                <a:gd name="T76" fmla="*/ 3 w 1177"/>
                <a:gd name="T77" fmla="*/ 1075 h 1962"/>
                <a:gd name="T78" fmla="*/ 3 w 1177"/>
                <a:gd name="T79" fmla="*/ 914 h 1962"/>
                <a:gd name="T80" fmla="*/ 29 w 1177"/>
                <a:gd name="T81" fmla="*/ 756 h 1962"/>
                <a:gd name="T82" fmla="*/ 79 w 1177"/>
                <a:gd name="T83" fmla="*/ 609 h 1962"/>
                <a:gd name="T84" fmla="*/ 150 w 1177"/>
                <a:gd name="T85" fmla="*/ 471 h 1962"/>
                <a:gd name="T86" fmla="*/ 240 w 1177"/>
                <a:gd name="T87" fmla="*/ 348 h 1962"/>
                <a:gd name="T88" fmla="*/ 348 w 1177"/>
                <a:gd name="T89" fmla="*/ 240 h 1962"/>
                <a:gd name="T90" fmla="*/ 471 w 1177"/>
                <a:gd name="T91" fmla="*/ 150 h 1962"/>
                <a:gd name="T92" fmla="*/ 609 w 1177"/>
                <a:gd name="T93" fmla="*/ 79 h 1962"/>
                <a:gd name="T94" fmla="*/ 756 w 1177"/>
                <a:gd name="T95" fmla="*/ 29 h 1962"/>
                <a:gd name="T96" fmla="*/ 914 w 1177"/>
                <a:gd name="T97" fmla="*/ 3 h 1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7" h="1962">
                  <a:moveTo>
                    <a:pt x="996" y="0"/>
                  </a:moveTo>
                  <a:lnTo>
                    <a:pt x="1061" y="2"/>
                  </a:lnTo>
                  <a:lnTo>
                    <a:pt x="1126" y="9"/>
                  </a:lnTo>
                  <a:lnTo>
                    <a:pt x="1145" y="13"/>
                  </a:lnTo>
                  <a:lnTo>
                    <a:pt x="1159" y="24"/>
                  </a:lnTo>
                  <a:lnTo>
                    <a:pt x="1170" y="39"/>
                  </a:lnTo>
                  <a:lnTo>
                    <a:pt x="1176" y="55"/>
                  </a:lnTo>
                  <a:lnTo>
                    <a:pt x="1177" y="74"/>
                  </a:lnTo>
                  <a:lnTo>
                    <a:pt x="1171" y="92"/>
                  </a:lnTo>
                  <a:lnTo>
                    <a:pt x="1161" y="106"/>
                  </a:lnTo>
                  <a:lnTo>
                    <a:pt x="1147" y="118"/>
                  </a:lnTo>
                  <a:lnTo>
                    <a:pt x="1130" y="124"/>
                  </a:lnTo>
                  <a:lnTo>
                    <a:pt x="1111" y="124"/>
                  </a:lnTo>
                  <a:lnTo>
                    <a:pt x="1054" y="119"/>
                  </a:lnTo>
                  <a:lnTo>
                    <a:pt x="996" y="116"/>
                  </a:lnTo>
                  <a:lnTo>
                    <a:pt x="919" y="120"/>
                  </a:lnTo>
                  <a:lnTo>
                    <a:pt x="846" y="130"/>
                  </a:lnTo>
                  <a:lnTo>
                    <a:pt x="774" y="145"/>
                  </a:lnTo>
                  <a:lnTo>
                    <a:pt x="704" y="166"/>
                  </a:lnTo>
                  <a:lnTo>
                    <a:pt x="638" y="193"/>
                  </a:lnTo>
                  <a:lnTo>
                    <a:pt x="573" y="225"/>
                  </a:lnTo>
                  <a:lnTo>
                    <a:pt x="512" y="262"/>
                  </a:lnTo>
                  <a:lnTo>
                    <a:pt x="455" y="304"/>
                  </a:lnTo>
                  <a:lnTo>
                    <a:pt x="400" y="349"/>
                  </a:lnTo>
                  <a:lnTo>
                    <a:pt x="349" y="400"/>
                  </a:lnTo>
                  <a:lnTo>
                    <a:pt x="304" y="455"/>
                  </a:lnTo>
                  <a:lnTo>
                    <a:pt x="262" y="512"/>
                  </a:lnTo>
                  <a:lnTo>
                    <a:pt x="225" y="573"/>
                  </a:lnTo>
                  <a:lnTo>
                    <a:pt x="193" y="638"/>
                  </a:lnTo>
                  <a:lnTo>
                    <a:pt x="166" y="704"/>
                  </a:lnTo>
                  <a:lnTo>
                    <a:pt x="145" y="774"/>
                  </a:lnTo>
                  <a:lnTo>
                    <a:pt x="130" y="846"/>
                  </a:lnTo>
                  <a:lnTo>
                    <a:pt x="120" y="919"/>
                  </a:lnTo>
                  <a:lnTo>
                    <a:pt x="116" y="996"/>
                  </a:lnTo>
                  <a:lnTo>
                    <a:pt x="120" y="1070"/>
                  </a:lnTo>
                  <a:lnTo>
                    <a:pt x="130" y="1143"/>
                  </a:lnTo>
                  <a:lnTo>
                    <a:pt x="144" y="1214"/>
                  </a:lnTo>
                  <a:lnTo>
                    <a:pt x="165" y="1284"/>
                  </a:lnTo>
                  <a:lnTo>
                    <a:pt x="192" y="1351"/>
                  </a:lnTo>
                  <a:lnTo>
                    <a:pt x="223" y="1415"/>
                  </a:lnTo>
                  <a:lnTo>
                    <a:pt x="260" y="1476"/>
                  </a:lnTo>
                  <a:lnTo>
                    <a:pt x="301" y="1534"/>
                  </a:lnTo>
                  <a:lnTo>
                    <a:pt x="347" y="1589"/>
                  </a:lnTo>
                  <a:lnTo>
                    <a:pt x="397" y="1639"/>
                  </a:lnTo>
                  <a:lnTo>
                    <a:pt x="451" y="1686"/>
                  </a:lnTo>
                  <a:lnTo>
                    <a:pt x="509" y="1728"/>
                  </a:lnTo>
                  <a:lnTo>
                    <a:pt x="571" y="1766"/>
                  </a:lnTo>
                  <a:lnTo>
                    <a:pt x="637" y="1798"/>
                  </a:lnTo>
                  <a:lnTo>
                    <a:pt x="705" y="1826"/>
                  </a:lnTo>
                  <a:lnTo>
                    <a:pt x="776" y="1847"/>
                  </a:lnTo>
                  <a:lnTo>
                    <a:pt x="794" y="1854"/>
                  </a:lnTo>
                  <a:lnTo>
                    <a:pt x="807" y="1867"/>
                  </a:lnTo>
                  <a:lnTo>
                    <a:pt x="816" y="1882"/>
                  </a:lnTo>
                  <a:lnTo>
                    <a:pt x="821" y="1899"/>
                  </a:lnTo>
                  <a:lnTo>
                    <a:pt x="819" y="1918"/>
                  </a:lnTo>
                  <a:lnTo>
                    <a:pt x="813" y="1932"/>
                  </a:lnTo>
                  <a:lnTo>
                    <a:pt x="803" y="1944"/>
                  </a:lnTo>
                  <a:lnTo>
                    <a:pt x="791" y="1954"/>
                  </a:lnTo>
                  <a:lnTo>
                    <a:pt x="777" y="1960"/>
                  </a:lnTo>
                  <a:lnTo>
                    <a:pt x="762" y="1962"/>
                  </a:lnTo>
                  <a:lnTo>
                    <a:pt x="755" y="1961"/>
                  </a:lnTo>
                  <a:lnTo>
                    <a:pt x="748" y="1960"/>
                  </a:lnTo>
                  <a:lnTo>
                    <a:pt x="671" y="1938"/>
                  </a:lnTo>
                  <a:lnTo>
                    <a:pt x="598" y="1909"/>
                  </a:lnTo>
                  <a:lnTo>
                    <a:pt x="528" y="1875"/>
                  </a:lnTo>
                  <a:lnTo>
                    <a:pt x="461" y="1836"/>
                  </a:lnTo>
                  <a:lnTo>
                    <a:pt x="398" y="1792"/>
                  </a:lnTo>
                  <a:lnTo>
                    <a:pt x="338" y="1745"/>
                  </a:lnTo>
                  <a:lnTo>
                    <a:pt x="284" y="1692"/>
                  </a:lnTo>
                  <a:lnTo>
                    <a:pt x="233" y="1636"/>
                  </a:lnTo>
                  <a:lnTo>
                    <a:pt x="186" y="1576"/>
                  </a:lnTo>
                  <a:lnTo>
                    <a:pt x="144" y="1512"/>
                  </a:lnTo>
                  <a:lnTo>
                    <a:pt x="108" y="1445"/>
                  </a:lnTo>
                  <a:lnTo>
                    <a:pt x="75" y="1376"/>
                  </a:lnTo>
                  <a:lnTo>
                    <a:pt x="49" y="1304"/>
                  </a:lnTo>
                  <a:lnTo>
                    <a:pt x="28" y="1230"/>
                  </a:lnTo>
                  <a:lnTo>
                    <a:pt x="12" y="1153"/>
                  </a:lnTo>
                  <a:lnTo>
                    <a:pt x="3" y="1075"/>
                  </a:lnTo>
                  <a:lnTo>
                    <a:pt x="0" y="996"/>
                  </a:lnTo>
                  <a:lnTo>
                    <a:pt x="3" y="914"/>
                  </a:lnTo>
                  <a:lnTo>
                    <a:pt x="13" y="834"/>
                  </a:lnTo>
                  <a:lnTo>
                    <a:pt x="29" y="756"/>
                  </a:lnTo>
                  <a:lnTo>
                    <a:pt x="51" y="681"/>
                  </a:lnTo>
                  <a:lnTo>
                    <a:pt x="79" y="609"/>
                  </a:lnTo>
                  <a:lnTo>
                    <a:pt x="111" y="538"/>
                  </a:lnTo>
                  <a:lnTo>
                    <a:pt x="150" y="471"/>
                  </a:lnTo>
                  <a:lnTo>
                    <a:pt x="192" y="408"/>
                  </a:lnTo>
                  <a:lnTo>
                    <a:pt x="240" y="348"/>
                  </a:lnTo>
                  <a:lnTo>
                    <a:pt x="292" y="292"/>
                  </a:lnTo>
                  <a:lnTo>
                    <a:pt x="348" y="240"/>
                  </a:lnTo>
                  <a:lnTo>
                    <a:pt x="408" y="192"/>
                  </a:lnTo>
                  <a:lnTo>
                    <a:pt x="471" y="150"/>
                  </a:lnTo>
                  <a:lnTo>
                    <a:pt x="538" y="111"/>
                  </a:lnTo>
                  <a:lnTo>
                    <a:pt x="609" y="79"/>
                  </a:lnTo>
                  <a:lnTo>
                    <a:pt x="681" y="51"/>
                  </a:lnTo>
                  <a:lnTo>
                    <a:pt x="756" y="29"/>
                  </a:lnTo>
                  <a:lnTo>
                    <a:pt x="834" y="13"/>
                  </a:lnTo>
                  <a:lnTo>
                    <a:pt x="914" y="3"/>
                  </a:lnTo>
                  <a:lnTo>
                    <a:pt x="9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27"/>
            <p:cNvSpPr>
              <a:spLocks noEditPoints="1"/>
            </p:cNvSpPr>
            <p:nvPr/>
          </p:nvSpPr>
          <p:spPr bwMode="auto">
            <a:xfrm>
              <a:off x="11163301" y="3613150"/>
              <a:ext cx="146050" cy="415925"/>
            </a:xfrm>
            <a:custGeom>
              <a:avLst/>
              <a:gdLst>
                <a:gd name="T0" fmla="*/ 375 w 924"/>
                <a:gd name="T1" fmla="*/ 1725 h 2622"/>
                <a:gd name="T2" fmla="*/ 257 w 924"/>
                <a:gd name="T3" fmla="*/ 1847 h 2622"/>
                <a:gd name="T4" fmla="*/ 166 w 924"/>
                <a:gd name="T5" fmla="*/ 1981 h 2622"/>
                <a:gd name="T6" fmla="*/ 119 w 924"/>
                <a:gd name="T7" fmla="*/ 2116 h 2622"/>
                <a:gd name="T8" fmla="*/ 128 w 924"/>
                <a:gd name="T9" fmla="*/ 2252 h 2622"/>
                <a:gd name="T10" fmla="*/ 188 w 924"/>
                <a:gd name="T11" fmla="*/ 2370 h 2622"/>
                <a:gd name="T12" fmla="*/ 288 w 924"/>
                <a:gd name="T13" fmla="*/ 2458 h 2622"/>
                <a:gd name="T14" fmla="*/ 415 w 924"/>
                <a:gd name="T15" fmla="*/ 2502 h 2622"/>
                <a:gd name="T16" fmla="*/ 554 w 924"/>
                <a:gd name="T17" fmla="*/ 2493 h 2622"/>
                <a:gd name="T18" fmla="*/ 674 w 924"/>
                <a:gd name="T19" fmla="*/ 2433 h 2622"/>
                <a:gd name="T20" fmla="*/ 760 w 924"/>
                <a:gd name="T21" fmla="*/ 2334 h 2622"/>
                <a:gd name="T22" fmla="*/ 805 w 924"/>
                <a:gd name="T23" fmla="*/ 2206 h 2622"/>
                <a:gd name="T24" fmla="*/ 795 w 924"/>
                <a:gd name="T25" fmla="*/ 2072 h 2622"/>
                <a:gd name="T26" fmla="*/ 732 w 924"/>
                <a:gd name="T27" fmla="*/ 1935 h 2622"/>
                <a:gd name="T28" fmla="*/ 631 w 924"/>
                <a:gd name="T29" fmla="*/ 1805 h 2622"/>
                <a:gd name="T30" fmla="*/ 506 w 924"/>
                <a:gd name="T31" fmla="*/ 1688 h 2622"/>
                <a:gd name="T32" fmla="*/ 481 w 924"/>
                <a:gd name="T33" fmla="*/ 3 h 2622"/>
                <a:gd name="T34" fmla="*/ 517 w 924"/>
                <a:gd name="T35" fmla="*/ 40 h 2622"/>
                <a:gd name="T36" fmla="*/ 748 w 924"/>
                <a:gd name="T37" fmla="*/ 226 h 2622"/>
                <a:gd name="T38" fmla="*/ 790 w 924"/>
                <a:gd name="T39" fmla="*/ 212 h 2622"/>
                <a:gd name="T40" fmla="*/ 830 w 924"/>
                <a:gd name="T41" fmla="*/ 231 h 2622"/>
                <a:gd name="T42" fmla="*/ 846 w 924"/>
                <a:gd name="T43" fmla="*/ 273 h 2622"/>
                <a:gd name="T44" fmla="*/ 827 w 924"/>
                <a:gd name="T45" fmla="*/ 313 h 2622"/>
                <a:gd name="T46" fmla="*/ 587 w 924"/>
                <a:gd name="T47" fmla="*/ 1320 h 2622"/>
                <a:gd name="T48" fmla="*/ 634 w 924"/>
                <a:gd name="T49" fmla="*/ 1344 h 2622"/>
                <a:gd name="T50" fmla="*/ 643 w 924"/>
                <a:gd name="T51" fmla="*/ 1398 h 2622"/>
                <a:gd name="T52" fmla="*/ 605 w 924"/>
                <a:gd name="T53" fmla="*/ 1434 h 2622"/>
                <a:gd name="T54" fmla="*/ 505 w 924"/>
                <a:gd name="T55" fmla="*/ 1542 h 2622"/>
                <a:gd name="T56" fmla="*/ 618 w 924"/>
                <a:gd name="T57" fmla="*/ 1630 h 2622"/>
                <a:gd name="T58" fmla="*/ 738 w 924"/>
                <a:gd name="T59" fmla="*/ 1749 h 2622"/>
                <a:gd name="T60" fmla="*/ 842 w 924"/>
                <a:gd name="T61" fmla="*/ 1891 h 2622"/>
                <a:gd name="T62" fmla="*/ 910 w 924"/>
                <a:gd name="T63" fmla="*/ 2049 h 2622"/>
                <a:gd name="T64" fmla="*/ 921 w 924"/>
                <a:gd name="T65" fmla="*/ 2213 h 2622"/>
                <a:gd name="T66" fmla="*/ 878 w 924"/>
                <a:gd name="T67" fmla="*/ 2362 h 2622"/>
                <a:gd name="T68" fmla="*/ 789 w 924"/>
                <a:gd name="T69" fmla="*/ 2487 h 2622"/>
                <a:gd name="T70" fmla="*/ 665 w 924"/>
                <a:gd name="T71" fmla="*/ 2575 h 2622"/>
                <a:gd name="T72" fmla="*/ 516 w 924"/>
                <a:gd name="T73" fmla="*/ 2619 h 2622"/>
                <a:gd name="T74" fmla="*/ 356 w 924"/>
                <a:gd name="T75" fmla="*/ 2610 h 2622"/>
                <a:gd name="T76" fmla="*/ 214 w 924"/>
                <a:gd name="T77" fmla="*/ 2550 h 2622"/>
                <a:gd name="T78" fmla="*/ 102 w 924"/>
                <a:gd name="T79" fmla="*/ 2449 h 2622"/>
                <a:gd name="T80" fmla="*/ 26 w 924"/>
                <a:gd name="T81" fmla="*/ 2315 h 2622"/>
                <a:gd name="T82" fmla="*/ 0 w 924"/>
                <a:gd name="T83" fmla="*/ 2160 h 2622"/>
                <a:gd name="T84" fmla="*/ 32 w 924"/>
                <a:gd name="T85" fmla="*/ 1994 h 2622"/>
                <a:gd name="T86" fmla="*/ 114 w 924"/>
                <a:gd name="T87" fmla="*/ 1841 h 2622"/>
                <a:gd name="T88" fmla="*/ 226 w 924"/>
                <a:gd name="T89" fmla="*/ 1706 h 2622"/>
                <a:gd name="T90" fmla="*/ 346 w 924"/>
                <a:gd name="T91" fmla="*/ 1596 h 2622"/>
                <a:gd name="T92" fmla="*/ 281 w 924"/>
                <a:gd name="T93" fmla="*/ 1395 h 2622"/>
                <a:gd name="T94" fmla="*/ 286 w 924"/>
                <a:gd name="T95" fmla="*/ 1350 h 2622"/>
                <a:gd name="T96" fmla="*/ 321 w 924"/>
                <a:gd name="T97" fmla="*/ 1322 h 2622"/>
                <a:gd name="T98" fmla="*/ 403 w 924"/>
                <a:gd name="T99" fmla="*/ 592 h 2622"/>
                <a:gd name="T100" fmla="*/ 80 w 924"/>
                <a:gd name="T101" fmla="*/ 287 h 2622"/>
                <a:gd name="T102" fmla="*/ 85 w 924"/>
                <a:gd name="T103" fmla="*/ 243 h 2622"/>
                <a:gd name="T104" fmla="*/ 119 w 924"/>
                <a:gd name="T105" fmla="*/ 214 h 2622"/>
                <a:gd name="T106" fmla="*/ 164 w 924"/>
                <a:gd name="T107" fmla="*/ 217 h 2622"/>
                <a:gd name="T108" fmla="*/ 403 w 924"/>
                <a:gd name="T109" fmla="*/ 59 h 2622"/>
                <a:gd name="T110" fmla="*/ 428 w 924"/>
                <a:gd name="T111" fmla="*/ 11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4" h="2622">
                  <a:moveTo>
                    <a:pt x="462" y="1654"/>
                  </a:moveTo>
                  <a:lnTo>
                    <a:pt x="418" y="1688"/>
                  </a:lnTo>
                  <a:lnTo>
                    <a:pt x="375" y="1725"/>
                  </a:lnTo>
                  <a:lnTo>
                    <a:pt x="333" y="1764"/>
                  </a:lnTo>
                  <a:lnTo>
                    <a:pt x="293" y="1805"/>
                  </a:lnTo>
                  <a:lnTo>
                    <a:pt x="257" y="1847"/>
                  </a:lnTo>
                  <a:lnTo>
                    <a:pt x="222" y="1891"/>
                  </a:lnTo>
                  <a:lnTo>
                    <a:pt x="192" y="1935"/>
                  </a:lnTo>
                  <a:lnTo>
                    <a:pt x="166" y="1981"/>
                  </a:lnTo>
                  <a:lnTo>
                    <a:pt x="145" y="2026"/>
                  </a:lnTo>
                  <a:lnTo>
                    <a:pt x="129" y="2072"/>
                  </a:lnTo>
                  <a:lnTo>
                    <a:pt x="119" y="2116"/>
                  </a:lnTo>
                  <a:lnTo>
                    <a:pt x="116" y="2160"/>
                  </a:lnTo>
                  <a:lnTo>
                    <a:pt x="119" y="2206"/>
                  </a:lnTo>
                  <a:lnTo>
                    <a:pt x="128" y="2252"/>
                  </a:lnTo>
                  <a:lnTo>
                    <a:pt x="144" y="2294"/>
                  </a:lnTo>
                  <a:lnTo>
                    <a:pt x="164" y="2334"/>
                  </a:lnTo>
                  <a:lnTo>
                    <a:pt x="188" y="2370"/>
                  </a:lnTo>
                  <a:lnTo>
                    <a:pt x="218" y="2404"/>
                  </a:lnTo>
                  <a:lnTo>
                    <a:pt x="250" y="2433"/>
                  </a:lnTo>
                  <a:lnTo>
                    <a:pt x="288" y="2458"/>
                  </a:lnTo>
                  <a:lnTo>
                    <a:pt x="328" y="2478"/>
                  </a:lnTo>
                  <a:lnTo>
                    <a:pt x="370" y="2493"/>
                  </a:lnTo>
                  <a:lnTo>
                    <a:pt x="415" y="2502"/>
                  </a:lnTo>
                  <a:lnTo>
                    <a:pt x="462" y="2506"/>
                  </a:lnTo>
                  <a:lnTo>
                    <a:pt x="509" y="2502"/>
                  </a:lnTo>
                  <a:lnTo>
                    <a:pt x="554" y="2493"/>
                  </a:lnTo>
                  <a:lnTo>
                    <a:pt x="596" y="2478"/>
                  </a:lnTo>
                  <a:lnTo>
                    <a:pt x="636" y="2458"/>
                  </a:lnTo>
                  <a:lnTo>
                    <a:pt x="674" y="2433"/>
                  </a:lnTo>
                  <a:lnTo>
                    <a:pt x="706" y="2404"/>
                  </a:lnTo>
                  <a:lnTo>
                    <a:pt x="736" y="2370"/>
                  </a:lnTo>
                  <a:lnTo>
                    <a:pt x="760" y="2334"/>
                  </a:lnTo>
                  <a:lnTo>
                    <a:pt x="780" y="2294"/>
                  </a:lnTo>
                  <a:lnTo>
                    <a:pt x="796" y="2252"/>
                  </a:lnTo>
                  <a:lnTo>
                    <a:pt x="805" y="2206"/>
                  </a:lnTo>
                  <a:lnTo>
                    <a:pt x="808" y="2160"/>
                  </a:lnTo>
                  <a:lnTo>
                    <a:pt x="805" y="2116"/>
                  </a:lnTo>
                  <a:lnTo>
                    <a:pt x="795" y="2072"/>
                  </a:lnTo>
                  <a:lnTo>
                    <a:pt x="779" y="2026"/>
                  </a:lnTo>
                  <a:lnTo>
                    <a:pt x="758" y="1981"/>
                  </a:lnTo>
                  <a:lnTo>
                    <a:pt x="732" y="1935"/>
                  </a:lnTo>
                  <a:lnTo>
                    <a:pt x="702" y="1891"/>
                  </a:lnTo>
                  <a:lnTo>
                    <a:pt x="667" y="1847"/>
                  </a:lnTo>
                  <a:lnTo>
                    <a:pt x="631" y="1805"/>
                  </a:lnTo>
                  <a:lnTo>
                    <a:pt x="591" y="1764"/>
                  </a:lnTo>
                  <a:lnTo>
                    <a:pt x="549" y="1725"/>
                  </a:lnTo>
                  <a:lnTo>
                    <a:pt x="506" y="1688"/>
                  </a:lnTo>
                  <a:lnTo>
                    <a:pt x="462" y="1654"/>
                  </a:lnTo>
                  <a:close/>
                  <a:moveTo>
                    <a:pt x="462" y="0"/>
                  </a:moveTo>
                  <a:lnTo>
                    <a:pt x="481" y="3"/>
                  </a:lnTo>
                  <a:lnTo>
                    <a:pt x="496" y="11"/>
                  </a:lnTo>
                  <a:lnTo>
                    <a:pt x="509" y="25"/>
                  </a:lnTo>
                  <a:lnTo>
                    <a:pt x="517" y="40"/>
                  </a:lnTo>
                  <a:lnTo>
                    <a:pt x="521" y="59"/>
                  </a:lnTo>
                  <a:lnTo>
                    <a:pt x="521" y="434"/>
                  </a:lnTo>
                  <a:lnTo>
                    <a:pt x="748" y="226"/>
                  </a:lnTo>
                  <a:lnTo>
                    <a:pt x="760" y="217"/>
                  </a:lnTo>
                  <a:lnTo>
                    <a:pt x="775" y="213"/>
                  </a:lnTo>
                  <a:lnTo>
                    <a:pt x="790" y="212"/>
                  </a:lnTo>
                  <a:lnTo>
                    <a:pt x="805" y="214"/>
                  </a:lnTo>
                  <a:lnTo>
                    <a:pt x="818" y="221"/>
                  </a:lnTo>
                  <a:lnTo>
                    <a:pt x="830" y="231"/>
                  </a:lnTo>
                  <a:lnTo>
                    <a:pt x="839" y="243"/>
                  </a:lnTo>
                  <a:lnTo>
                    <a:pt x="845" y="257"/>
                  </a:lnTo>
                  <a:lnTo>
                    <a:pt x="846" y="273"/>
                  </a:lnTo>
                  <a:lnTo>
                    <a:pt x="842" y="287"/>
                  </a:lnTo>
                  <a:lnTo>
                    <a:pt x="837" y="301"/>
                  </a:lnTo>
                  <a:lnTo>
                    <a:pt x="827" y="313"/>
                  </a:lnTo>
                  <a:lnTo>
                    <a:pt x="521" y="592"/>
                  </a:lnTo>
                  <a:lnTo>
                    <a:pt x="521" y="1320"/>
                  </a:lnTo>
                  <a:lnTo>
                    <a:pt x="587" y="1320"/>
                  </a:lnTo>
                  <a:lnTo>
                    <a:pt x="605" y="1323"/>
                  </a:lnTo>
                  <a:lnTo>
                    <a:pt x="622" y="1331"/>
                  </a:lnTo>
                  <a:lnTo>
                    <a:pt x="634" y="1344"/>
                  </a:lnTo>
                  <a:lnTo>
                    <a:pt x="643" y="1360"/>
                  </a:lnTo>
                  <a:lnTo>
                    <a:pt x="645" y="1379"/>
                  </a:lnTo>
                  <a:lnTo>
                    <a:pt x="643" y="1398"/>
                  </a:lnTo>
                  <a:lnTo>
                    <a:pt x="634" y="1413"/>
                  </a:lnTo>
                  <a:lnTo>
                    <a:pt x="622" y="1425"/>
                  </a:lnTo>
                  <a:lnTo>
                    <a:pt x="605" y="1434"/>
                  </a:lnTo>
                  <a:lnTo>
                    <a:pt x="587" y="1437"/>
                  </a:lnTo>
                  <a:lnTo>
                    <a:pt x="441" y="1437"/>
                  </a:lnTo>
                  <a:lnTo>
                    <a:pt x="505" y="1542"/>
                  </a:lnTo>
                  <a:lnTo>
                    <a:pt x="541" y="1567"/>
                  </a:lnTo>
                  <a:lnTo>
                    <a:pt x="580" y="1597"/>
                  </a:lnTo>
                  <a:lnTo>
                    <a:pt x="618" y="1630"/>
                  </a:lnTo>
                  <a:lnTo>
                    <a:pt x="658" y="1667"/>
                  </a:lnTo>
                  <a:lnTo>
                    <a:pt x="699" y="1707"/>
                  </a:lnTo>
                  <a:lnTo>
                    <a:pt x="738" y="1749"/>
                  </a:lnTo>
                  <a:lnTo>
                    <a:pt x="776" y="1795"/>
                  </a:lnTo>
                  <a:lnTo>
                    <a:pt x="810" y="1841"/>
                  </a:lnTo>
                  <a:lnTo>
                    <a:pt x="842" y="1891"/>
                  </a:lnTo>
                  <a:lnTo>
                    <a:pt x="870" y="1942"/>
                  </a:lnTo>
                  <a:lnTo>
                    <a:pt x="892" y="1994"/>
                  </a:lnTo>
                  <a:lnTo>
                    <a:pt x="910" y="2049"/>
                  </a:lnTo>
                  <a:lnTo>
                    <a:pt x="921" y="2104"/>
                  </a:lnTo>
                  <a:lnTo>
                    <a:pt x="924" y="2160"/>
                  </a:lnTo>
                  <a:lnTo>
                    <a:pt x="921" y="2213"/>
                  </a:lnTo>
                  <a:lnTo>
                    <a:pt x="912" y="2265"/>
                  </a:lnTo>
                  <a:lnTo>
                    <a:pt x="898" y="2315"/>
                  </a:lnTo>
                  <a:lnTo>
                    <a:pt x="878" y="2362"/>
                  </a:lnTo>
                  <a:lnTo>
                    <a:pt x="852" y="2407"/>
                  </a:lnTo>
                  <a:lnTo>
                    <a:pt x="822" y="2449"/>
                  </a:lnTo>
                  <a:lnTo>
                    <a:pt x="789" y="2487"/>
                  </a:lnTo>
                  <a:lnTo>
                    <a:pt x="751" y="2520"/>
                  </a:lnTo>
                  <a:lnTo>
                    <a:pt x="710" y="2550"/>
                  </a:lnTo>
                  <a:lnTo>
                    <a:pt x="665" y="2575"/>
                  </a:lnTo>
                  <a:lnTo>
                    <a:pt x="618" y="2595"/>
                  </a:lnTo>
                  <a:lnTo>
                    <a:pt x="568" y="2610"/>
                  </a:lnTo>
                  <a:lnTo>
                    <a:pt x="516" y="2619"/>
                  </a:lnTo>
                  <a:lnTo>
                    <a:pt x="462" y="2622"/>
                  </a:lnTo>
                  <a:lnTo>
                    <a:pt x="408" y="2619"/>
                  </a:lnTo>
                  <a:lnTo>
                    <a:pt x="356" y="2610"/>
                  </a:lnTo>
                  <a:lnTo>
                    <a:pt x="306" y="2595"/>
                  </a:lnTo>
                  <a:lnTo>
                    <a:pt x="259" y="2575"/>
                  </a:lnTo>
                  <a:lnTo>
                    <a:pt x="214" y="2550"/>
                  </a:lnTo>
                  <a:lnTo>
                    <a:pt x="173" y="2520"/>
                  </a:lnTo>
                  <a:lnTo>
                    <a:pt x="135" y="2487"/>
                  </a:lnTo>
                  <a:lnTo>
                    <a:pt x="102" y="2449"/>
                  </a:lnTo>
                  <a:lnTo>
                    <a:pt x="72" y="2407"/>
                  </a:lnTo>
                  <a:lnTo>
                    <a:pt x="46" y="2362"/>
                  </a:lnTo>
                  <a:lnTo>
                    <a:pt x="26" y="2315"/>
                  </a:lnTo>
                  <a:lnTo>
                    <a:pt x="12" y="2265"/>
                  </a:lnTo>
                  <a:lnTo>
                    <a:pt x="3" y="2213"/>
                  </a:lnTo>
                  <a:lnTo>
                    <a:pt x="0" y="2160"/>
                  </a:lnTo>
                  <a:lnTo>
                    <a:pt x="3" y="2104"/>
                  </a:lnTo>
                  <a:lnTo>
                    <a:pt x="14" y="2049"/>
                  </a:lnTo>
                  <a:lnTo>
                    <a:pt x="32" y="1994"/>
                  </a:lnTo>
                  <a:lnTo>
                    <a:pt x="54" y="1942"/>
                  </a:lnTo>
                  <a:lnTo>
                    <a:pt x="83" y="1890"/>
                  </a:lnTo>
                  <a:lnTo>
                    <a:pt x="114" y="1841"/>
                  </a:lnTo>
                  <a:lnTo>
                    <a:pt x="149" y="1794"/>
                  </a:lnTo>
                  <a:lnTo>
                    <a:pt x="187" y="1748"/>
                  </a:lnTo>
                  <a:lnTo>
                    <a:pt x="226" y="1706"/>
                  </a:lnTo>
                  <a:lnTo>
                    <a:pt x="266" y="1666"/>
                  </a:lnTo>
                  <a:lnTo>
                    <a:pt x="306" y="1629"/>
                  </a:lnTo>
                  <a:lnTo>
                    <a:pt x="346" y="1596"/>
                  </a:lnTo>
                  <a:lnTo>
                    <a:pt x="383" y="1567"/>
                  </a:lnTo>
                  <a:lnTo>
                    <a:pt x="287" y="1409"/>
                  </a:lnTo>
                  <a:lnTo>
                    <a:pt x="281" y="1395"/>
                  </a:lnTo>
                  <a:lnTo>
                    <a:pt x="279" y="1380"/>
                  </a:lnTo>
                  <a:lnTo>
                    <a:pt x="280" y="1364"/>
                  </a:lnTo>
                  <a:lnTo>
                    <a:pt x="286" y="1350"/>
                  </a:lnTo>
                  <a:lnTo>
                    <a:pt x="296" y="1338"/>
                  </a:lnTo>
                  <a:lnTo>
                    <a:pt x="308" y="1328"/>
                  </a:lnTo>
                  <a:lnTo>
                    <a:pt x="321" y="1322"/>
                  </a:lnTo>
                  <a:lnTo>
                    <a:pt x="337" y="1320"/>
                  </a:lnTo>
                  <a:lnTo>
                    <a:pt x="403" y="1320"/>
                  </a:lnTo>
                  <a:lnTo>
                    <a:pt x="403" y="592"/>
                  </a:lnTo>
                  <a:lnTo>
                    <a:pt x="97" y="313"/>
                  </a:lnTo>
                  <a:lnTo>
                    <a:pt x="87" y="301"/>
                  </a:lnTo>
                  <a:lnTo>
                    <a:pt x="80" y="287"/>
                  </a:lnTo>
                  <a:lnTo>
                    <a:pt x="78" y="273"/>
                  </a:lnTo>
                  <a:lnTo>
                    <a:pt x="79" y="257"/>
                  </a:lnTo>
                  <a:lnTo>
                    <a:pt x="85" y="243"/>
                  </a:lnTo>
                  <a:lnTo>
                    <a:pt x="94" y="231"/>
                  </a:lnTo>
                  <a:lnTo>
                    <a:pt x="106" y="221"/>
                  </a:lnTo>
                  <a:lnTo>
                    <a:pt x="119" y="214"/>
                  </a:lnTo>
                  <a:lnTo>
                    <a:pt x="134" y="212"/>
                  </a:lnTo>
                  <a:lnTo>
                    <a:pt x="149" y="213"/>
                  </a:lnTo>
                  <a:lnTo>
                    <a:pt x="164" y="217"/>
                  </a:lnTo>
                  <a:lnTo>
                    <a:pt x="176" y="226"/>
                  </a:lnTo>
                  <a:lnTo>
                    <a:pt x="403" y="434"/>
                  </a:lnTo>
                  <a:lnTo>
                    <a:pt x="403" y="59"/>
                  </a:lnTo>
                  <a:lnTo>
                    <a:pt x="407" y="40"/>
                  </a:lnTo>
                  <a:lnTo>
                    <a:pt x="415" y="25"/>
                  </a:lnTo>
                  <a:lnTo>
                    <a:pt x="428" y="11"/>
                  </a:lnTo>
                  <a:lnTo>
                    <a:pt x="443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28"/>
            <p:cNvSpPr>
              <a:spLocks/>
            </p:cNvSpPr>
            <p:nvPr/>
          </p:nvSpPr>
          <p:spPr bwMode="auto">
            <a:xfrm>
              <a:off x="11077576" y="3448050"/>
              <a:ext cx="317500" cy="311150"/>
            </a:xfrm>
            <a:custGeom>
              <a:avLst/>
              <a:gdLst>
                <a:gd name="T0" fmla="*/ 1157 w 1992"/>
                <a:gd name="T1" fmla="*/ 13 h 1962"/>
                <a:gd name="T2" fmla="*/ 1383 w 1992"/>
                <a:gd name="T3" fmla="*/ 79 h 1962"/>
                <a:gd name="T4" fmla="*/ 1584 w 1992"/>
                <a:gd name="T5" fmla="*/ 192 h 1962"/>
                <a:gd name="T6" fmla="*/ 1751 w 1992"/>
                <a:gd name="T7" fmla="*/ 348 h 1962"/>
                <a:gd name="T8" fmla="*/ 1880 w 1992"/>
                <a:gd name="T9" fmla="*/ 538 h 1962"/>
                <a:gd name="T10" fmla="*/ 1963 w 1992"/>
                <a:gd name="T11" fmla="*/ 756 h 1962"/>
                <a:gd name="T12" fmla="*/ 1992 w 1992"/>
                <a:gd name="T13" fmla="*/ 996 h 1962"/>
                <a:gd name="T14" fmla="*/ 1964 w 1992"/>
                <a:gd name="T15" fmla="*/ 1230 h 1962"/>
                <a:gd name="T16" fmla="*/ 1884 w 1992"/>
                <a:gd name="T17" fmla="*/ 1445 h 1962"/>
                <a:gd name="T18" fmla="*/ 1759 w 1992"/>
                <a:gd name="T19" fmla="*/ 1636 h 1962"/>
                <a:gd name="T20" fmla="*/ 1594 w 1992"/>
                <a:gd name="T21" fmla="*/ 1792 h 1962"/>
                <a:gd name="T22" fmla="*/ 1394 w 1992"/>
                <a:gd name="T23" fmla="*/ 1909 h 1962"/>
                <a:gd name="T24" fmla="*/ 1226 w 1992"/>
                <a:gd name="T25" fmla="*/ 1962 h 1962"/>
                <a:gd name="T26" fmla="*/ 1180 w 1992"/>
                <a:gd name="T27" fmla="*/ 1935 h 1962"/>
                <a:gd name="T28" fmla="*/ 1176 w 1992"/>
                <a:gd name="T29" fmla="*/ 1882 h 1962"/>
                <a:gd name="T30" fmla="*/ 1216 w 1992"/>
                <a:gd name="T31" fmla="*/ 1847 h 1962"/>
                <a:gd name="T32" fmla="*/ 1420 w 1992"/>
                <a:gd name="T33" fmla="*/ 1766 h 1962"/>
                <a:gd name="T34" fmla="*/ 1595 w 1992"/>
                <a:gd name="T35" fmla="*/ 1639 h 1962"/>
                <a:gd name="T36" fmla="*/ 1732 w 1992"/>
                <a:gd name="T37" fmla="*/ 1476 h 1962"/>
                <a:gd name="T38" fmla="*/ 1827 w 1992"/>
                <a:gd name="T39" fmla="*/ 1284 h 1962"/>
                <a:gd name="T40" fmla="*/ 1871 w 1992"/>
                <a:gd name="T41" fmla="*/ 1070 h 1962"/>
                <a:gd name="T42" fmla="*/ 1862 w 1992"/>
                <a:gd name="T43" fmla="*/ 846 h 1962"/>
                <a:gd name="T44" fmla="*/ 1798 w 1992"/>
                <a:gd name="T45" fmla="*/ 638 h 1962"/>
                <a:gd name="T46" fmla="*/ 1688 w 1992"/>
                <a:gd name="T47" fmla="*/ 455 h 1962"/>
                <a:gd name="T48" fmla="*/ 1537 w 1992"/>
                <a:gd name="T49" fmla="*/ 304 h 1962"/>
                <a:gd name="T50" fmla="*/ 1354 w 1992"/>
                <a:gd name="T51" fmla="*/ 193 h 1962"/>
                <a:gd name="T52" fmla="*/ 1146 w 1992"/>
                <a:gd name="T53" fmla="*/ 130 h 1962"/>
                <a:gd name="T54" fmla="*/ 921 w 1992"/>
                <a:gd name="T55" fmla="*/ 120 h 1962"/>
                <a:gd name="T56" fmla="*/ 704 w 1992"/>
                <a:gd name="T57" fmla="*/ 166 h 1962"/>
                <a:gd name="T58" fmla="*/ 512 w 1992"/>
                <a:gd name="T59" fmla="*/ 262 h 1962"/>
                <a:gd name="T60" fmla="*/ 351 w 1992"/>
                <a:gd name="T61" fmla="*/ 400 h 1962"/>
                <a:gd name="T62" fmla="*/ 225 w 1992"/>
                <a:gd name="T63" fmla="*/ 573 h 1962"/>
                <a:gd name="T64" fmla="*/ 145 w 1992"/>
                <a:gd name="T65" fmla="*/ 774 h 1962"/>
                <a:gd name="T66" fmla="*/ 118 w 1992"/>
                <a:gd name="T67" fmla="*/ 996 h 1962"/>
                <a:gd name="T68" fmla="*/ 145 w 1992"/>
                <a:gd name="T69" fmla="*/ 1214 h 1962"/>
                <a:gd name="T70" fmla="*/ 224 w 1992"/>
                <a:gd name="T71" fmla="*/ 1415 h 1962"/>
                <a:gd name="T72" fmla="*/ 347 w 1992"/>
                <a:gd name="T73" fmla="*/ 1589 h 1962"/>
                <a:gd name="T74" fmla="*/ 510 w 1992"/>
                <a:gd name="T75" fmla="*/ 1728 h 1962"/>
                <a:gd name="T76" fmla="*/ 705 w 1992"/>
                <a:gd name="T77" fmla="*/ 1826 h 1962"/>
                <a:gd name="T78" fmla="*/ 807 w 1992"/>
                <a:gd name="T79" fmla="*/ 1867 h 1962"/>
                <a:gd name="T80" fmla="*/ 819 w 1992"/>
                <a:gd name="T81" fmla="*/ 1918 h 1962"/>
                <a:gd name="T82" fmla="*/ 792 w 1992"/>
                <a:gd name="T83" fmla="*/ 1954 h 1962"/>
                <a:gd name="T84" fmla="*/ 755 w 1992"/>
                <a:gd name="T85" fmla="*/ 1961 h 1962"/>
                <a:gd name="T86" fmla="*/ 598 w 1992"/>
                <a:gd name="T87" fmla="*/ 1909 h 1962"/>
                <a:gd name="T88" fmla="*/ 398 w 1992"/>
                <a:gd name="T89" fmla="*/ 1792 h 1962"/>
                <a:gd name="T90" fmla="*/ 233 w 1992"/>
                <a:gd name="T91" fmla="*/ 1636 h 1962"/>
                <a:gd name="T92" fmla="*/ 108 w 1992"/>
                <a:gd name="T93" fmla="*/ 1445 h 1962"/>
                <a:gd name="T94" fmla="*/ 28 w 1992"/>
                <a:gd name="T95" fmla="*/ 1230 h 1962"/>
                <a:gd name="T96" fmla="*/ 0 w 1992"/>
                <a:gd name="T97" fmla="*/ 996 h 1962"/>
                <a:gd name="T98" fmla="*/ 29 w 1992"/>
                <a:gd name="T99" fmla="*/ 756 h 1962"/>
                <a:gd name="T100" fmla="*/ 112 w 1992"/>
                <a:gd name="T101" fmla="*/ 538 h 1962"/>
                <a:gd name="T102" fmla="*/ 241 w 1992"/>
                <a:gd name="T103" fmla="*/ 348 h 1962"/>
                <a:gd name="T104" fmla="*/ 408 w 1992"/>
                <a:gd name="T105" fmla="*/ 192 h 1962"/>
                <a:gd name="T106" fmla="*/ 609 w 1992"/>
                <a:gd name="T107" fmla="*/ 79 h 1962"/>
                <a:gd name="T108" fmla="*/ 835 w 1992"/>
                <a:gd name="T109" fmla="*/ 13 h 1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92" h="1962">
                  <a:moveTo>
                    <a:pt x="996" y="0"/>
                  </a:moveTo>
                  <a:lnTo>
                    <a:pt x="1078" y="3"/>
                  </a:lnTo>
                  <a:lnTo>
                    <a:pt x="1157" y="13"/>
                  </a:lnTo>
                  <a:lnTo>
                    <a:pt x="1234" y="29"/>
                  </a:lnTo>
                  <a:lnTo>
                    <a:pt x="1310" y="51"/>
                  </a:lnTo>
                  <a:lnTo>
                    <a:pt x="1383" y="79"/>
                  </a:lnTo>
                  <a:lnTo>
                    <a:pt x="1453" y="111"/>
                  </a:lnTo>
                  <a:lnTo>
                    <a:pt x="1519" y="150"/>
                  </a:lnTo>
                  <a:lnTo>
                    <a:pt x="1584" y="192"/>
                  </a:lnTo>
                  <a:lnTo>
                    <a:pt x="1644" y="240"/>
                  </a:lnTo>
                  <a:lnTo>
                    <a:pt x="1699" y="292"/>
                  </a:lnTo>
                  <a:lnTo>
                    <a:pt x="1751" y="348"/>
                  </a:lnTo>
                  <a:lnTo>
                    <a:pt x="1799" y="408"/>
                  </a:lnTo>
                  <a:lnTo>
                    <a:pt x="1842" y="471"/>
                  </a:lnTo>
                  <a:lnTo>
                    <a:pt x="1880" y="538"/>
                  </a:lnTo>
                  <a:lnTo>
                    <a:pt x="1913" y="609"/>
                  </a:lnTo>
                  <a:lnTo>
                    <a:pt x="1941" y="681"/>
                  </a:lnTo>
                  <a:lnTo>
                    <a:pt x="1963" y="756"/>
                  </a:lnTo>
                  <a:lnTo>
                    <a:pt x="1979" y="834"/>
                  </a:lnTo>
                  <a:lnTo>
                    <a:pt x="1989" y="914"/>
                  </a:lnTo>
                  <a:lnTo>
                    <a:pt x="1992" y="996"/>
                  </a:lnTo>
                  <a:lnTo>
                    <a:pt x="1989" y="1075"/>
                  </a:lnTo>
                  <a:lnTo>
                    <a:pt x="1979" y="1153"/>
                  </a:lnTo>
                  <a:lnTo>
                    <a:pt x="1964" y="1230"/>
                  </a:lnTo>
                  <a:lnTo>
                    <a:pt x="1943" y="1304"/>
                  </a:lnTo>
                  <a:lnTo>
                    <a:pt x="1917" y="1376"/>
                  </a:lnTo>
                  <a:lnTo>
                    <a:pt x="1884" y="1445"/>
                  </a:lnTo>
                  <a:lnTo>
                    <a:pt x="1848" y="1512"/>
                  </a:lnTo>
                  <a:lnTo>
                    <a:pt x="1806" y="1576"/>
                  </a:lnTo>
                  <a:lnTo>
                    <a:pt x="1759" y="1636"/>
                  </a:lnTo>
                  <a:lnTo>
                    <a:pt x="1708" y="1691"/>
                  </a:lnTo>
                  <a:lnTo>
                    <a:pt x="1653" y="1745"/>
                  </a:lnTo>
                  <a:lnTo>
                    <a:pt x="1594" y="1792"/>
                  </a:lnTo>
                  <a:lnTo>
                    <a:pt x="1531" y="1836"/>
                  </a:lnTo>
                  <a:lnTo>
                    <a:pt x="1464" y="1875"/>
                  </a:lnTo>
                  <a:lnTo>
                    <a:pt x="1394" y="1909"/>
                  </a:lnTo>
                  <a:lnTo>
                    <a:pt x="1320" y="1938"/>
                  </a:lnTo>
                  <a:lnTo>
                    <a:pt x="1244" y="1960"/>
                  </a:lnTo>
                  <a:lnTo>
                    <a:pt x="1226" y="1962"/>
                  </a:lnTo>
                  <a:lnTo>
                    <a:pt x="1208" y="1958"/>
                  </a:lnTo>
                  <a:lnTo>
                    <a:pt x="1192" y="1949"/>
                  </a:lnTo>
                  <a:lnTo>
                    <a:pt x="1180" y="1935"/>
                  </a:lnTo>
                  <a:lnTo>
                    <a:pt x="1173" y="1918"/>
                  </a:lnTo>
                  <a:lnTo>
                    <a:pt x="1171" y="1899"/>
                  </a:lnTo>
                  <a:lnTo>
                    <a:pt x="1176" y="1882"/>
                  </a:lnTo>
                  <a:lnTo>
                    <a:pt x="1185" y="1867"/>
                  </a:lnTo>
                  <a:lnTo>
                    <a:pt x="1198" y="1854"/>
                  </a:lnTo>
                  <a:lnTo>
                    <a:pt x="1216" y="1847"/>
                  </a:lnTo>
                  <a:lnTo>
                    <a:pt x="1287" y="1826"/>
                  </a:lnTo>
                  <a:lnTo>
                    <a:pt x="1355" y="1798"/>
                  </a:lnTo>
                  <a:lnTo>
                    <a:pt x="1420" y="1766"/>
                  </a:lnTo>
                  <a:lnTo>
                    <a:pt x="1482" y="1728"/>
                  </a:lnTo>
                  <a:lnTo>
                    <a:pt x="1541" y="1686"/>
                  </a:lnTo>
                  <a:lnTo>
                    <a:pt x="1595" y="1639"/>
                  </a:lnTo>
                  <a:lnTo>
                    <a:pt x="1645" y="1589"/>
                  </a:lnTo>
                  <a:lnTo>
                    <a:pt x="1690" y="1534"/>
                  </a:lnTo>
                  <a:lnTo>
                    <a:pt x="1732" y="1476"/>
                  </a:lnTo>
                  <a:lnTo>
                    <a:pt x="1768" y="1415"/>
                  </a:lnTo>
                  <a:lnTo>
                    <a:pt x="1800" y="1351"/>
                  </a:lnTo>
                  <a:lnTo>
                    <a:pt x="1827" y="1284"/>
                  </a:lnTo>
                  <a:lnTo>
                    <a:pt x="1847" y="1214"/>
                  </a:lnTo>
                  <a:lnTo>
                    <a:pt x="1862" y="1143"/>
                  </a:lnTo>
                  <a:lnTo>
                    <a:pt x="1871" y="1070"/>
                  </a:lnTo>
                  <a:lnTo>
                    <a:pt x="1874" y="996"/>
                  </a:lnTo>
                  <a:lnTo>
                    <a:pt x="1871" y="919"/>
                  </a:lnTo>
                  <a:lnTo>
                    <a:pt x="1862" y="846"/>
                  </a:lnTo>
                  <a:lnTo>
                    <a:pt x="1847" y="774"/>
                  </a:lnTo>
                  <a:lnTo>
                    <a:pt x="1826" y="704"/>
                  </a:lnTo>
                  <a:lnTo>
                    <a:pt x="1798" y="638"/>
                  </a:lnTo>
                  <a:lnTo>
                    <a:pt x="1767" y="573"/>
                  </a:lnTo>
                  <a:lnTo>
                    <a:pt x="1729" y="512"/>
                  </a:lnTo>
                  <a:lnTo>
                    <a:pt x="1688" y="455"/>
                  </a:lnTo>
                  <a:lnTo>
                    <a:pt x="1641" y="400"/>
                  </a:lnTo>
                  <a:lnTo>
                    <a:pt x="1592" y="349"/>
                  </a:lnTo>
                  <a:lnTo>
                    <a:pt x="1537" y="304"/>
                  </a:lnTo>
                  <a:lnTo>
                    <a:pt x="1480" y="262"/>
                  </a:lnTo>
                  <a:lnTo>
                    <a:pt x="1419" y="225"/>
                  </a:lnTo>
                  <a:lnTo>
                    <a:pt x="1354" y="193"/>
                  </a:lnTo>
                  <a:lnTo>
                    <a:pt x="1288" y="166"/>
                  </a:lnTo>
                  <a:lnTo>
                    <a:pt x="1218" y="145"/>
                  </a:lnTo>
                  <a:lnTo>
                    <a:pt x="1146" y="130"/>
                  </a:lnTo>
                  <a:lnTo>
                    <a:pt x="1071" y="120"/>
                  </a:lnTo>
                  <a:lnTo>
                    <a:pt x="996" y="116"/>
                  </a:lnTo>
                  <a:lnTo>
                    <a:pt x="921" y="120"/>
                  </a:lnTo>
                  <a:lnTo>
                    <a:pt x="846" y="130"/>
                  </a:lnTo>
                  <a:lnTo>
                    <a:pt x="774" y="145"/>
                  </a:lnTo>
                  <a:lnTo>
                    <a:pt x="704" y="166"/>
                  </a:lnTo>
                  <a:lnTo>
                    <a:pt x="638" y="193"/>
                  </a:lnTo>
                  <a:lnTo>
                    <a:pt x="573" y="225"/>
                  </a:lnTo>
                  <a:lnTo>
                    <a:pt x="512" y="262"/>
                  </a:lnTo>
                  <a:lnTo>
                    <a:pt x="455" y="304"/>
                  </a:lnTo>
                  <a:lnTo>
                    <a:pt x="400" y="349"/>
                  </a:lnTo>
                  <a:lnTo>
                    <a:pt x="351" y="400"/>
                  </a:lnTo>
                  <a:lnTo>
                    <a:pt x="304" y="455"/>
                  </a:lnTo>
                  <a:lnTo>
                    <a:pt x="263" y="512"/>
                  </a:lnTo>
                  <a:lnTo>
                    <a:pt x="225" y="573"/>
                  </a:lnTo>
                  <a:lnTo>
                    <a:pt x="194" y="638"/>
                  </a:lnTo>
                  <a:lnTo>
                    <a:pt x="166" y="704"/>
                  </a:lnTo>
                  <a:lnTo>
                    <a:pt x="145" y="774"/>
                  </a:lnTo>
                  <a:lnTo>
                    <a:pt x="130" y="846"/>
                  </a:lnTo>
                  <a:lnTo>
                    <a:pt x="121" y="919"/>
                  </a:lnTo>
                  <a:lnTo>
                    <a:pt x="118" y="996"/>
                  </a:lnTo>
                  <a:lnTo>
                    <a:pt x="121" y="1070"/>
                  </a:lnTo>
                  <a:lnTo>
                    <a:pt x="130" y="1143"/>
                  </a:lnTo>
                  <a:lnTo>
                    <a:pt x="145" y="1214"/>
                  </a:lnTo>
                  <a:lnTo>
                    <a:pt x="165" y="1284"/>
                  </a:lnTo>
                  <a:lnTo>
                    <a:pt x="192" y="1351"/>
                  </a:lnTo>
                  <a:lnTo>
                    <a:pt x="224" y="1415"/>
                  </a:lnTo>
                  <a:lnTo>
                    <a:pt x="260" y="1476"/>
                  </a:lnTo>
                  <a:lnTo>
                    <a:pt x="302" y="1534"/>
                  </a:lnTo>
                  <a:lnTo>
                    <a:pt x="347" y="1589"/>
                  </a:lnTo>
                  <a:lnTo>
                    <a:pt x="397" y="1639"/>
                  </a:lnTo>
                  <a:lnTo>
                    <a:pt x="451" y="1686"/>
                  </a:lnTo>
                  <a:lnTo>
                    <a:pt x="510" y="1728"/>
                  </a:lnTo>
                  <a:lnTo>
                    <a:pt x="572" y="1766"/>
                  </a:lnTo>
                  <a:lnTo>
                    <a:pt x="637" y="1798"/>
                  </a:lnTo>
                  <a:lnTo>
                    <a:pt x="705" y="1826"/>
                  </a:lnTo>
                  <a:lnTo>
                    <a:pt x="776" y="1847"/>
                  </a:lnTo>
                  <a:lnTo>
                    <a:pt x="794" y="1854"/>
                  </a:lnTo>
                  <a:lnTo>
                    <a:pt x="807" y="1867"/>
                  </a:lnTo>
                  <a:lnTo>
                    <a:pt x="816" y="1882"/>
                  </a:lnTo>
                  <a:lnTo>
                    <a:pt x="821" y="1899"/>
                  </a:lnTo>
                  <a:lnTo>
                    <a:pt x="819" y="1918"/>
                  </a:lnTo>
                  <a:lnTo>
                    <a:pt x="813" y="1932"/>
                  </a:lnTo>
                  <a:lnTo>
                    <a:pt x="804" y="1944"/>
                  </a:lnTo>
                  <a:lnTo>
                    <a:pt x="792" y="1954"/>
                  </a:lnTo>
                  <a:lnTo>
                    <a:pt x="778" y="1960"/>
                  </a:lnTo>
                  <a:lnTo>
                    <a:pt x="762" y="1962"/>
                  </a:lnTo>
                  <a:lnTo>
                    <a:pt x="755" y="1961"/>
                  </a:lnTo>
                  <a:lnTo>
                    <a:pt x="748" y="1960"/>
                  </a:lnTo>
                  <a:lnTo>
                    <a:pt x="672" y="1938"/>
                  </a:lnTo>
                  <a:lnTo>
                    <a:pt x="598" y="1909"/>
                  </a:lnTo>
                  <a:lnTo>
                    <a:pt x="528" y="1875"/>
                  </a:lnTo>
                  <a:lnTo>
                    <a:pt x="461" y="1836"/>
                  </a:lnTo>
                  <a:lnTo>
                    <a:pt x="398" y="1792"/>
                  </a:lnTo>
                  <a:lnTo>
                    <a:pt x="339" y="1745"/>
                  </a:lnTo>
                  <a:lnTo>
                    <a:pt x="284" y="1692"/>
                  </a:lnTo>
                  <a:lnTo>
                    <a:pt x="233" y="1636"/>
                  </a:lnTo>
                  <a:lnTo>
                    <a:pt x="186" y="1576"/>
                  </a:lnTo>
                  <a:lnTo>
                    <a:pt x="144" y="1512"/>
                  </a:lnTo>
                  <a:lnTo>
                    <a:pt x="108" y="1445"/>
                  </a:lnTo>
                  <a:lnTo>
                    <a:pt x="75" y="1376"/>
                  </a:lnTo>
                  <a:lnTo>
                    <a:pt x="49" y="1304"/>
                  </a:lnTo>
                  <a:lnTo>
                    <a:pt x="28" y="1230"/>
                  </a:lnTo>
                  <a:lnTo>
                    <a:pt x="13" y="1153"/>
                  </a:lnTo>
                  <a:lnTo>
                    <a:pt x="3" y="1075"/>
                  </a:lnTo>
                  <a:lnTo>
                    <a:pt x="0" y="996"/>
                  </a:lnTo>
                  <a:lnTo>
                    <a:pt x="3" y="914"/>
                  </a:lnTo>
                  <a:lnTo>
                    <a:pt x="13" y="834"/>
                  </a:lnTo>
                  <a:lnTo>
                    <a:pt x="29" y="756"/>
                  </a:lnTo>
                  <a:lnTo>
                    <a:pt x="51" y="681"/>
                  </a:lnTo>
                  <a:lnTo>
                    <a:pt x="79" y="609"/>
                  </a:lnTo>
                  <a:lnTo>
                    <a:pt x="112" y="538"/>
                  </a:lnTo>
                  <a:lnTo>
                    <a:pt x="150" y="471"/>
                  </a:lnTo>
                  <a:lnTo>
                    <a:pt x="193" y="408"/>
                  </a:lnTo>
                  <a:lnTo>
                    <a:pt x="241" y="348"/>
                  </a:lnTo>
                  <a:lnTo>
                    <a:pt x="293" y="292"/>
                  </a:lnTo>
                  <a:lnTo>
                    <a:pt x="348" y="240"/>
                  </a:lnTo>
                  <a:lnTo>
                    <a:pt x="408" y="192"/>
                  </a:lnTo>
                  <a:lnTo>
                    <a:pt x="473" y="150"/>
                  </a:lnTo>
                  <a:lnTo>
                    <a:pt x="539" y="111"/>
                  </a:lnTo>
                  <a:lnTo>
                    <a:pt x="609" y="79"/>
                  </a:lnTo>
                  <a:lnTo>
                    <a:pt x="682" y="51"/>
                  </a:lnTo>
                  <a:lnTo>
                    <a:pt x="758" y="29"/>
                  </a:lnTo>
                  <a:lnTo>
                    <a:pt x="835" y="13"/>
                  </a:lnTo>
                  <a:lnTo>
                    <a:pt x="914" y="3"/>
                  </a:lnTo>
                  <a:lnTo>
                    <a:pt x="9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1" name="Group 810"/>
          <p:cNvGrpSpPr/>
          <p:nvPr/>
        </p:nvGrpSpPr>
        <p:grpSpPr>
          <a:xfrm>
            <a:off x="10056622" y="3448050"/>
            <a:ext cx="488950" cy="581026"/>
            <a:chOff x="10053638" y="3448050"/>
            <a:chExt cx="488950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5" name="Freeform 133"/>
            <p:cNvSpPr>
              <a:spLocks noEditPoints="1"/>
            </p:cNvSpPr>
            <p:nvPr/>
          </p:nvSpPr>
          <p:spPr bwMode="auto">
            <a:xfrm>
              <a:off x="10193338" y="3887788"/>
              <a:ext cx="207963" cy="141288"/>
            </a:xfrm>
            <a:custGeom>
              <a:avLst/>
              <a:gdLst>
                <a:gd name="T0" fmla="*/ 211 w 1311"/>
                <a:gd name="T1" fmla="*/ 117 h 891"/>
                <a:gd name="T2" fmla="*/ 283 w 1311"/>
                <a:gd name="T3" fmla="*/ 738 h 891"/>
                <a:gd name="T4" fmla="*/ 288 w 1311"/>
                <a:gd name="T5" fmla="*/ 751 h 891"/>
                <a:gd name="T6" fmla="*/ 298 w 1311"/>
                <a:gd name="T7" fmla="*/ 763 h 891"/>
                <a:gd name="T8" fmla="*/ 310 w 1311"/>
                <a:gd name="T9" fmla="*/ 771 h 891"/>
                <a:gd name="T10" fmla="*/ 324 w 1311"/>
                <a:gd name="T11" fmla="*/ 775 h 891"/>
                <a:gd name="T12" fmla="*/ 986 w 1311"/>
                <a:gd name="T13" fmla="*/ 775 h 891"/>
                <a:gd name="T14" fmla="*/ 1001 w 1311"/>
                <a:gd name="T15" fmla="*/ 771 h 891"/>
                <a:gd name="T16" fmla="*/ 1013 w 1311"/>
                <a:gd name="T17" fmla="*/ 763 h 891"/>
                <a:gd name="T18" fmla="*/ 1023 w 1311"/>
                <a:gd name="T19" fmla="*/ 751 h 891"/>
                <a:gd name="T20" fmla="*/ 1027 w 1311"/>
                <a:gd name="T21" fmla="*/ 738 h 891"/>
                <a:gd name="T22" fmla="*/ 1100 w 1311"/>
                <a:gd name="T23" fmla="*/ 117 h 891"/>
                <a:gd name="T24" fmla="*/ 211 w 1311"/>
                <a:gd name="T25" fmla="*/ 117 h 891"/>
                <a:gd name="T26" fmla="*/ 59 w 1311"/>
                <a:gd name="T27" fmla="*/ 0 h 891"/>
                <a:gd name="T28" fmla="*/ 1252 w 1311"/>
                <a:gd name="T29" fmla="*/ 0 h 891"/>
                <a:gd name="T30" fmla="*/ 1271 w 1311"/>
                <a:gd name="T31" fmla="*/ 3 h 891"/>
                <a:gd name="T32" fmla="*/ 1286 w 1311"/>
                <a:gd name="T33" fmla="*/ 11 h 891"/>
                <a:gd name="T34" fmla="*/ 1300 w 1311"/>
                <a:gd name="T35" fmla="*/ 24 h 891"/>
                <a:gd name="T36" fmla="*/ 1307 w 1311"/>
                <a:gd name="T37" fmla="*/ 40 h 891"/>
                <a:gd name="T38" fmla="*/ 1311 w 1311"/>
                <a:gd name="T39" fmla="*/ 58 h 891"/>
                <a:gd name="T40" fmla="*/ 1307 w 1311"/>
                <a:gd name="T41" fmla="*/ 77 h 891"/>
                <a:gd name="T42" fmla="*/ 1300 w 1311"/>
                <a:gd name="T43" fmla="*/ 92 h 891"/>
                <a:gd name="T44" fmla="*/ 1286 w 1311"/>
                <a:gd name="T45" fmla="*/ 106 h 891"/>
                <a:gd name="T46" fmla="*/ 1271 w 1311"/>
                <a:gd name="T47" fmla="*/ 114 h 891"/>
                <a:gd name="T48" fmla="*/ 1252 w 1311"/>
                <a:gd name="T49" fmla="*/ 117 h 891"/>
                <a:gd name="T50" fmla="*/ 1217 w 1311"/>
                <a:gd name="T51" fmla="*/ 117 h 891"/>
                <a:gd name="T52" fmla="*/ 1143 w 1311"/>
                <a:gd name="T53" fmla="*/ 751 h 891"/>
                <a:gd name="T54" fmla="*/ 1137 w 1311"/>
                <a:gd name="T55" fmla="*/ 780 h 891"/>
                <a:gd name="T56" fmla="*/ 1126 w 1311"/>
                <a:gd name="T57" fmla="*/ 807 h 891"/>
                <a:gd name="T58" fmla="*/ 1111 w 1311"/>
                <a:gd name="T59" fmla="*/ 830 h 891"/>
                <a:gd name="T60" fmla="*/ 1091 w 1311"/>
                <a:gd name="T61" fmla="*/ 851 h 891"/>
                <a:gd name="T62" fmla="*/ 1069 w 1311"/>
                <a:gd name="T63" fmla="*/ 868 h 891"/>
                <a:gd name="T64" fmla="*/ 1043 w 1311"/>
                <a:gd name="T65" fmla="*/ 880 h 891"/>
                <a:gd name="T66" fmla="*/ 1015 w 1311"/>
                <a:gd name="T67" fmla="*/ 888 h 891"/>
                <a:gd name="T68" fmla="*/ 986 w 1311"/>
                <a:gd name="T69" fmla="*/ 891 h 891"/>
                <a:gd name="T70" fmla="*/ 324 w 1311"/>
                <a:gd name="T71" fmla="*/ 891 h 891"/>
                <a:gd name="T72" fmla="*/ 295 w 1311"/>
                <a:gd name="T73" fmla="*/ 888 h 891"/>
                <a:gd name="T74" fmla="*/ 268 w 1311"/>
                <a:gd name="T75" fmla="*/ 880 h 891"/>
                <a:gd name="T76" fmla="*/ 242 w 1311"/>
                <a:gd name="T77" fmla="*/ 868 h 891"/>
                <a:gd name="T78" fmla="*/ 220 w 1311"/>
                <a:gd name="T79" fmla="*/ 851 h 891"/>
                <a:gd name="T80" fmla="*/ 200 w 1311"/>
                <a:gd name="T81" fmla="*/ 830 h 891"/>
                <a:gd name="T82" fmla="*/ 184 w 1311"/>
                <a:gd name="T83" fmla="*/ 807 h 891"/>
                <a:gd name="T84" fmla="*/ 173 w 1311"/>
                <a:gd name="T85" fmla="*/ 780 h 891"/>
                <a:gd name="T86" fmla="*/ 168 w 1311"/>
                <a:gd name="T87" fmla="*/ 751 h 891"/>
                <a:gd name="T88" fmla="*/ 93 w 1311"/>
                <a:gd name="T89" fmla="*/ 117 h 891"/>
                <a:gd name="T90" fmla="*/ 59 w 1311"/>
                <a:gd name="T91" fmla="*/ 117 h 891"/>
                <a:gd name="T92" fmla="*/ 40 w 1311"/>
                <a:gd name="T93" fmla="*/ 114 h 891"/>
                <a:gd name="T94" fmla="*/ 24 w 1311"/>
                <a:gd name="T95" fmla="*/ 106 h 891"/>
                <a:gd name="T96" fmla="*/ 11 w 1311"/>
                <a:gd name="T97" fmla="*/ 92 h 891"/>
                <a:gd name="T98" fmla="*/ 3 w 1311"/>
                <a:gd name="T99" fmla="*/ 77 h 891"/>
                <a:gd name="T100" fmla="*/ 0 w 1311"/>
                <a:gd name="T101" fmla="*/ 58 h 891"/>
                <a:gd name="T102" fmla="*/ 3 w 1311"/>
                <a:gd name="T103" fmla="*/ 40 h 891"/>
                <a:gd name="T104" fmla="*/ 11 w 1311"/>
                <a:gd name="T105" fmla="*/ 24 h 891"/>
                <a:gd name="T106" fmla="*/ 24 w 1311"/>
                <a:gd name="T107" fmla="*/ 11 h 891"/>
                <a:gd name="T108" fmla="*/ 40 w 1311"/>
                <a:gd name="T109" fmla="*/ 3 h 891"/>
                <a:gd name="T110" fmla="*/ 59 w 1311"/>
                <a:gd name="T111" fmla="*/ 0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11" h="891">
                  <a:moveTo>
                    <a:pt x="211" y="117"/>
                  </a:moveTo>
                  <a:lnTo>
                    <a:pt x="283" y="738"/>
                  </a:lnTo>
                  <a:lnTo>
                    <a:pt x="288" y="751"/>
                  </a:lnTo>
                  <a:lnTo>
                    <a:pt x="298" y="763"/>
                  </a:lnTo>
                  <a:lnTo>
                    <a:pt x="310" y="771"/>
                  </a:lnTo>
                  <a:lnTo>
                    <a:pt x="324" y="775"/>
                  </a:lnTo>
                  <a:lnTo>
                    <a:pt x="986" y="775"/>
                  </a:lnTo>
                  <a:lnTo>
                    <a:pt x="1001" y="771"/>
                  </a:lnTo>
                  <a:lnTo>
                    <a:pt x="1013" y="763"/>
                  </a:lnTo>
                  <a:lnTo>
                    <a:pt x="1023" y="751"/>
                  </a:lnTo>
                  <a:lnTo>
                    <a:pt x="1027" y="738"/>
                  </a:lnTo>
                  <a:lnTo>
                    <a:pt x="1100" y="117"/>
                  </a:lnTo>
                  <a:lnTo>
                    <a:pt x="211" y="117"/>
                  </a:lnTo>
                  <a:close/>
                  <a:moveTo>
                    <a:pt x="59" y="0"/>
                  </a:moveTo>
                  <a:lnTo>
                    <a:pt x="1252" y="0"/>
                  </a:lnTo>
                  <a:lnTo>
                    <a:pt x="1271" y="3"/>
                  </a:lnTo>
                  <a:lnTo>
                    <a:pt x="1286" y="11"/>
                  </a:lnTo>
                  <a:lnTo>
                    <a:pt x="1300" y="24"/>
                  </a:lnTo>
                  <a:lnTo>
                    <a:pt x="1307" y="40"/>
                  </a:lnTo>
                  <a:lnTo>
                    <a:pt x="1311" y="58"/>
                  </a:lnTo>
                  <a:lnTo>
                    <a:pt x="1307" y="77"/>
                  </a:lnTo>
                  <a:lnTo>
                    <a:pt x="1300" y="92"/>
                  </a:lnTo>
                  <a:lnTo>
                    <a:pt x="1286" y="106"/>
                  </a:lnTo>
                  <a:lnTo>
                    <a:pt x="1271" y="114"/>
                  </a:lnTo>
                  <a:lnTo>
                    <a:pt x="1252" y="117"/>
                  </a:lnTo>
                  <a:lnTo>
                    <a:pt x="1217" y="117"/>
                  </a:lnTo>
                  <a:lnTo>
                    <a:pt x="1143" y="751"/>
                  </a:lnTo>
                  <a:lnTo>
                    <a:pt x="1137" y="780"/>
                  </a:lnTo>
                  <a:lnTo>
                    <a:pt x="1126" y="807"/>
                  </a:lnTo>
                  <a:lnTo>
                    <a:pt x="1111" y="830"/>
                  </a:lnTo>
                  <a:lnTo>
                    <a:pt x="1091" y="851"/>
                  </a:lnTo>
                  <a:lnTo>
                    <a:pt x="1069" y="868"/>
                  </a:lnTo>
                  <a:lnTo>
                    <a:pt x="1043" y="880"/>
                  </a:lnTo>
                  <a:lnTo>
                    <a:pt x="1015" y="888"/>
                  </a:lnTo>
                  <a:lnTo>
                    <a:pt x="986" y="891"/>
                  </a:lnTo>
                  <a:lnTo>
                    <a:pt x="324" y="891"/>
                  </a:lnTo>
                  <a:lnTo>
                    <a:pt x="295" y="888"/>
                  </a:lnTo>
                  <a:lnTo>
                    <a:pt x="268" y="880"/>
                  </a:lnTo>
                  <a:lnTo>
                    <a:pt x="242" y="868"/>
                  </a:lnTo>
                  <a:lnTo>
                    <a:pt x="220" y="851"/>
                  </a:lnTo>
                  <a:lnTo>
                    <a:pt x="200" y="830"/>
                  </a:lnTo>
                  <a:lnTo>
                    <a:pt x="184" y="807"/>
                  </a:lnTo>
                  <a:lnTo>
                    <a:pt x="173" y="780"/>
                  </a:lnTo>
                  <a:lnTo>
                    <a:pt x="168" y="751"/>
                  </a:lnTo>
                  <a:lnTo>
                    <a:pt x="93" y="117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34"/>
            <p:cNvSpPr>
              <a:spLocks noEditPoints="1"/>
            </p:cNvSpPr>
            <p:nvPr/>
          </p:nvSpPr>
          <p:spPr bwMode="auto">
            <a:xfrm>
              <a:off x="10053638" y="3448050"/>
              <a:ext cx="488950" cy="420688"/>
            </a:xfrm>
            <a:custGeom>
              <a:avLst/>
              <a:gdLst>
                <a:gd name="T0" fmla="*/ 2361 w 3079"/>
                <a:gd name="T1" fmla="*/ 1463 h 2652"/>
                <a:gd name="T2" fmla="*/ 2040 w 3079"/>
                <a:gd name="T3" fmla="*/ 1720 h 2652"/>
                <a:gd name="T4" fmla="*/ 1881 w 3079"/>
                <a:gd name="T5" fmla="*/ 2090 h 2652"/>
                <a:gd name="T6" fmla="*/ 2794 w 3079"/>
                <a:gd name="T7" fmla="*/ 1519 h 2652"/>
                <a:gd name="T8" fmla="*/ 2801 w 3079"/>
                <a:gd name="T9" fmla="*/ 1603 h 2652"/>
                <a:gd name="T10" fmla="*/ 2197 w 3079"/>
                <a:gd name="T11" fmla="*/ 2202 h 2652"/>
                <a:gd name="T12" fmla="*/ 2596 w 3079"/>
                <a:gd name="T13" fmla="*/ 2060 h 2652"/>
                <a:gd name="T14" fmla="*/ 2867 w 3079"/>
                <a:gd name="T15" fmla="*/ 1755 h 2652"/>
                <a:gd name="T16" fmla="*/ 2898 w 3079"/>
                <a:gd name="T17" fmla="*/ 1410 h 2652"/>
                <a:gd name="T18" fmla="*/ 243 w 3079"/>
                <a:gd name="T19" fmla="*/ 1397 h 2652"/>
                <a:gd name="T20" fmla="*/ 183 w 3079"/>
                <a:gd name="T21" fmla="*/ 1692 h 2652"/>
                <a:gd name="T22" fmla="*/ 426 w 3079"/>
                <a:gd name="T23" fmla="*/ 2019 h 2652"/>
                <a:gd name="T24" fmla="*/ 812 w 3079"/>
                <a:gd name="T25" fmla="*/ 2193 h 2652"/>
                <a:gd name="T26" fmla="*/ 290 w 3079"/>
                <a:gd name="T27" fmla="*/ 1613 h 2652"/>
                <a:gd name="T28" fmla="*/ 274 w 3079"/>
                <a:gd name="T29" fmla="*/ 1532 h 2652"/>
                <a:gd name="T30" fmla="*/ 355 w 3079"/>
                <a:gd name="T31" fmla="*/ 1516 h 2652"/>
                <a:gd name="T32" fmla="*/ 1077 w 3079"/>
                <a:gd name="T33" fmla="*/ 1776 h 2652"/>
                <a:gd name="T34" fmla="*/ 781 w 3079"/>
                <a:gd name="T35" fmla="*/ 1495 h 2652"/>
                <a:gd name="T36" fmla="*/ 371 w 3079"/>
                <a:gd name="T37" fmla="*/ 1387 h 2652"/>
                <a:gd name="T38" fmla="*/ 918 w 3079"/>
                <a:gd name="T39" fmla="*/ 196 h 2652"/>
                <a:gd name="T40" fmla="*/ 773 w 3079"/>
                <a:gd name="T41" fmla="*/ 448 h 2652"/>
                <a:gd name="T42" fmla="*/ 846 w 3079"/>
                <a:gd name="T43" fmla="*/ 731 h 2652"/>
                <a:gd name="T44" fmla="*/ 2307 w 3079"/>
                <a:gd name="T45" fmla="*/ 550 h 2652"/>
                <a:gd name="T46" fmla="*/ 2229 w 3079"/>
                <a:gd name="T47" fmla="*/ 266 h 2652"/>
                <a:gd name="T48" fmla="*/ 1978 w 3079"/>
                <a:gd name="T49" fmla="*/ 120 h 2652"/>
                <a:gd name="T50" fmla="*/ 1704 w 3079"/>
                <a:gd name="T51" fmla="*/ 189 h 2652"/>
                <a:gd name="T52" fmla="*/ 1647 w 3079"/>
                <a:gd name="T53" fmla="*/ 441 h 2652"/>
                <a:gd name="T54" fmla="*/ 1592 w 3079"/>
                <a:gd name="T55" fmla="*/ 555 h 2652"/>
                <a:gd name="T56" fmla="*/ 1529 w 3079"/>
                <a:gd name="T57" fmla="*/ 445 h 2652"/>
                <a:gd name="T58" fmla="*/ 1385 w 3079"/>
                <a:gd name="T59" fmla="*/ 196 h 2652"/>
                <a:gd name="T60" fmla="*/ 1153 w 3079"/>
                <a:gd name="T61" fmla="*/ 0 h 2652"/>
                <a:gd name="T62" fmla="*/ 1462 w 3079"/>
                <a:gd name="T63" fmla="*/ 108 h 2652"/>
                <a:gd name="T64" fmla="*/ 1710 w 3079"/>
                <a:gd name="T65" fmla="*/ 49 h 2652"/>
                <a:gd name="T66" fmla="*/ 2040 w 3079"/>
                <a:gd name="T67" fmla="*/ 13 h 2652"/>
                <a:gd name="T68" fmla="*/ 2317 w 3079"/>
                <a:gd name="T69" fmla="*/ 187 h 2652"/>
                <a:gd name="T70" fmla="*/ 2427 w 3079"/>
                <a:gd name="T71" fmla="*/ 500 h 2652"/>
                <a:gd name="T72" fmla="*/ 2326 w 3079"/>
                <a:gd name="T73" fmla="*/ 802 h 2652"/>
                <a:gd name="T74" fmla="*/ 1791 w 3079"/>
                <a:gd name="T75" fmla="*/ 1959 h 2652"/>
                <a:gd name="T76" fmla="*/ 2004 w 3079"/>
                <a:gd name="T77" fmla="*/ 1582 h 2652"/>
                <a:gd name="T78" fmla="*/ 2360 w 3079"/>
                <a:gd name="T79" fmla="*/ 1336 h 2652"/>
                <a:gd name="T80" fmla="*/ 2776 w 3079"/>
                <a:gd name="T81" fmla="*/ 1273 h 2652"/>
                <a:gd name="T82" fmla="*/ 3069 w 3079"/>
                <a:gd name="T83" fmla="*/ 1352 h 2652"/>
                <a:gd name="T84" fmla="*/ 3032 w 3079"/>
                <a:gd name="T85" fmla="*/ 1663 h 2652"/>
                <a:gd name="T86" fmla="*/ 2822 w 3079"/>
                <a:gd name="T87" fmla="*/ 2019 h 2652"/>
                <a:gd name="T88" fmla="*/ 2472 w 3079"/>
                <a:gd name="T89" fmla="*/ 2256 h 2652"/>
                <a:gd name="T90" fmla="*/ 2047 w 3079"/>
                <a:gd name="T91" fmla="*/ 2319 h 2652"/>
                <a:gd name="T92" fmla="*/ 1595 w 3079"/>
                <a:gd name="T93" fmla="*/ 2612 h 2652"/>
                <a:gd name="T94" fmla="*/ 1505 w 3079"/>
                <a:gd name="T95" fmla="*/ 2641 h 2652"/>
                <a:gd name="T96" fmla="*/ 1184 w 3079"/>
                <a:gd name="T97" fmla="*/ 2294 h 2652"/>
                <a:gd name="T98" fmla="*/ 742 w 3079"/>
                <a:gd name="T99" fmla="*/ 2298 h 2652"/>
                <a:gd name="T100" fmla="*/ 360 w 3079"/>
                <a:gd name="T101" fmla="*/ 2114 h 2652"/>
                <a:gd name="T102" fmla="*/ 99 w 3079"/>
                <a:gd name="T103" fmla="*/ 1791 h 2652"/>
                <a:gd name="T104" fmla="*/ 0 w 3079"/>
                <a:gd name="T105" fmla="*/ 1386 h 2652"/>
                <a:gd name="T106" fmla="*/ 169 w 3079"/>
                <a:gd name="T107" fmla="*/ 1292 h 2652"/>
                <a:gd name="T108" fmla="*/ 584 w 3079"/>
                <a:gd name="T109" fmla="*/ 1294 h 2652"/>
                <a:gd name="T110" fmla="*/ 968 w 3079"/>
                <a:gd name="T111" fmla="*/ 1481 h 2652"/>
                <a:gd name="T112" fmla="*/ 1236 w 3079"/>
                <a:gd name="T113" fmla="*/ 1822 h 2652"/>
                <a:gd name="T114" fmla="*/ 1480 w 3079"/>
                <a:gd name="T115" fmla="*/ 2283 h 2652"/>
                <a:gd name="T116" fmla="*/ 664 w 3079"/>
                <a:gd name="T117" fmla="*/ 608 h 2652"/>
                <a:gd name="T118" fmla="*/ 703 w 3079"/>
                <a:gd name="T119" fmla="*/ 281 h 2652"/>
                <a:gd name="T120" fmla="*/ 933 w 3079"/>
                <a:gd name="T121" fmla="*/ 51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9" h="2652">
                  <a:moveTo>
                    <a:pt x="2708" y="1387"/>
                  </a:moveTo>
                  <a:lnTo>
                    <a:pt x="2636" y="1391"/>
                  </a:lnTo>
                  <a:lnTo>
                    <a:pt x="2565" y="1400"/>
                  </a:lnTo>
                  <a:lnTo>
                    <a:pt x="2496" y="1415"/>
                  </a:lnTo>
                  <a:lnTo>
                    <a:pt x="2427" y="1436"/>
                  </a:lnTo>
                  <a:lnTo>
                    <a:pt x="2361" y="1463"/>
                  </a:lnTo>
                  <a:lnTo>
                    <a:pt x="2298" y="1495"/>
                  </a:lnTo>
                  <a:lnTo>
                    <a:pt x="2236" y="1533"/>
                  </a:lnTo>
                  <a:lnTo>
                    <a:pt x="2181" y="1574"/>
                  </a:lnTo>
                  <a:lnTo>
                    <a:pt x="2130" y="1619"/>
                  </a:lnTo>
                  <a:lnTo>
                    <a:pt x="2082" y="1668"/>
                  </a:lnTo>
                  <a:lnTo>
                    <a:pt x="2040" y="1720"/>
                  </a:lnTo>
                  <a:lnTo>
                    <a:pt x="2001" y="1776"/>
                  </a:lnTo>
                  <a:lnTo>
                    <a:pt x="1967" y="1834"/>
                  </a:lnTo>
                  <a:lnTo>
                    <a:pt x="1938" y="1895"/>
                  </a:lnTo>
                  <a:lnTo>
                    <a:pt x="1915" y="1958"/>
                  </a:lnTo>
                  <a:lnTo>
                    <a:pt x="1896" y="2023"/>
                  </a:lnTo>
                  <a:lnTo>
                    <a:pt x="1881" y="2090"/>
                  </a:lnTo>
                  <a:lnTo>
                    <a:pt x="2723" y="1516"/>
                  </a:lnTo>
                  <a:lnTo>
                    <a:pt x="2738" y="1509"/>
                  </a:lnTo>
                  <a:lnTo>
                    <a:pt x="2752" y="1506"/>
                  </a:lnTo>
                  <a:lnTo>
                    <a:pt x="2767" y="1507"/>
                  </a:lnTo>
                  <a:lnTo>
                    <a:pt x="2781" y="1512"/>
                  </a:lnTo>
                  <a:lnTo>
                    <a:pt x="2794" y="1519"/>
                  </a:lnTo>
                  <a:lnTo>
                    <a:pt x="2804" y="1532"/>
                  </a:lnTo>
                  <a:lnTo>
                    <a:pt x="2811" y="1546"/>
                  </a:lnTo>
                  <a:lnTo>
                    <a:pt x="2814" y="1560"/>
                  </a:lnTo>
                  <a:lnTo>
                    <a:pt x="2813" y="1575"/>
                  </a:lnTo>
                  <a:lnTo>
                    <a:pt x="2809" y="1589"/>
                  </a:lnTo>
                  <a:lnTo>
                    <a:pt x="2801" y="1603"/>
                  </a:lnTo>
                  <a:lnTo>
                    <a:pt x="2789" y="1613"/>
                  </a:lnTo>
                  <a:lnTo>
                    <a:pt x="1947" y="2186"/>
                  </a:lnTo>
                  <a:lnTo>
                    <a:pt x="2006" y="2197"/>
                  </a:lnTo>
                  <a:lnTo>
                    <a:pt x="2065" y="2203"/>
                  </a:lnTo>
                  <a:lnTo>
                    <a:pt x="2125" y="2205"/>
                  </a:lnTo>
                  <a:lnTo>
                    <a:pt x="2197" y="2202"/>
                  </a:lnTo>
                  <a:lnTo>
                    <a:pt x="2267" y="2193"/>
                  </a:lnTo>
                  <a:lnTo>
                    <a:pt x="2337" y="2178"/>
                  </a:lnTo>
                  <a:lnTo>
                    <a:pt x="2405" y="2157"/>
                  </a:lnTo>
                  <a:lnTo>
                    <a:pt x="2471" y="2131"/>
                  </a:lnTo>
                  <a:lnTo>
                    <a:pt x="2535" y="2097"/>
                  </a:lnTo>
                  <a:lnTo>
                    <a:pt x="2596" y="2060"/>
                  </a:lnTo>
                  <a:lnTo>
                    <a:pt x="2652" y="2019"/>
                  </a:lnTo>
                  <a:lnTo>
                    <a:pt x="2703" y="1972"/>
                  </a:lnTo>
                  <a:lnTo>
                    <a:pt x="2751" y="1923"/>
                  </a:lnTo>
                  <a:lnTo>
                    <a:pt x="2794" y="1870"/>
                  </a:lnTo>
                  <a:lnTo>
                    <a:pt x="2833" y="1813"/>
                  </a:lnTo>
                  <a:lnTo>
                    <a:pt x="2867" y="1755"/>
                  </a:lnTo>
                  <a:lnTo>
                    <a:pt x="2896" y="1692"/>
                  </a:lnTo>
                  <a:lnTo>
                    <a:pt x="2920" y="1628"/>
                  </a:lnTo>
                  <a:lnTo>
                    <a:pt x="2939" y="1563"/>
                  </a:lnTo>
                  <a:lnTo>
                    <a:pt x="2952" y="1495"/>
                  </a:lnTo>
                  <a:lnTo>
                    <a:pt x="2960" y="1426"/>
                  </a:lnTo>
                  <a:lnTo>
                    <a:pt x="2898" y="1410"/>
                  </a:lnTo>
                  <a:lnTo>
                    <a:pt x="2836" y="1397"/>
                  </a:lnTo>
                  <a:lnTo>
                    <a:pt x="2771" y="1390"/>
                  </a:lnTo>
                  <a:lnTo>
                    <a:pt x="2708" y="1387"/>
                  </a:lnTo>
                  <a:close/>
                  <a:moveTo>
                    <a:pt x="371" y="1387"/>
                  </a:moveTo>
                  <a:lnTo>
                    <a:pt x="308" y="1390"/>
                  </a:lnTo>
                  <a:lnTo>
                    <a:pt x="243" y="1397"/>
                  </a:lnTo>
                  <a:lnTo>
                    <a:pt x="181" y="1410"/>
                  </a:lnTo>
                  <a:lnTo>
                    <a:pt x="119" y="1426"/>
                  </a:lnTo>
                  <a:lnTo>
                    <a:pt x="127" y="1495"/>
                  </a:lnTo>
                  <a:lnTo>
                    <a:pt x="140" y="1563"/>
                  </a:lnTo>
                  <a:lnTo>
                    <a:pt x="159" y="1628"/>
                  </a:lnTo>
                  <a:lnTo>
                    <a:pt x="183" y="1692"/>
                  </a:lnTo>
                  <a:lnTo>
                    <a:pt x="212" y="1755"/>
                  </a:lnTo>
                  <a:lnTo>
                    <a:pt x="245" y="1813"/>
                  </a:lnTo>
                  <a:lnTo>
                    <a:pt x="284" y="1870"/>
                  </a:lnTo>
                  <a:lnTo>
                    <a:pt x="328" y="1923"/>
                  </a:lnTo>
                  <a:lnTo>
                    <a:pt x="375" y="1972"/>
                  </a:lnTo>
                  <a:lnTo>
                    <a:pt x="426" y="2019"/>
                  </a:lnTo>
                  <a:lnTo>
                    <a:pt x="483" y="2060"/>
                  </a:lnTo>
                  <a:lnTo>
                    <a:pt x="544" y="2097"/>
                  </a:lnTo>
                  <a:lnTo>
                    <a:pt x="607" y="2131"/>
                  </a:lnTo>
                  <a:lnTo>
                    <a:pt x="674" y="2157"/>
                  </a:lnTo>
                  <a:lnTo>
                    <a:pt x="742" y="2178"/>
                  </a:lnTo>
                  <a:lnTo>
                    <a:pt x="812" y="2193"/>
                  </a:lnTo>
                  <a:lnTo>
                    <a:pt x="882" y="2202"/>
                  </a:lnTo>
                  <a:lnTo>
                    <a:pt x="954" y="2205"/>
                  </a:lnTo>
                  <a:lnTo>
                    <a:pt x="1014" y="2203"/>
                  </a:lnTo>
                  <a:lnTo>
                    <a:pt x="1073" y="2197"/>
                  </a:lnTo>
                  <a:lnTo>
                    <a:pt x="1132" y="2186"/>
                  </a:lnTo>
                  <a:lnTo>
                    <a:pt x="290" y="1613"/>
                  </a:lnTo>
                  <a:lnTo>
                    <a:pt x="278" y="1603"/>
                  </a:lnTo>
                  <a:lnTo>
                    <a:pt x="270" y="1589"/>
                  </a:lnTo>
                  <a:lnTo>
                    <a:pt x="265" y="1575"/>
                  </a:lnTo>
                  <a:lnTo>
                    <a:pt x="264" y="1560"/>
                  </a:lnTo>
                  <a:lnTo>
                    <a:pt x="268" y="1546"/>
                  </a:lnTo>
                  <a:lnTo>
                    <a:pt x="274" y="1532"/>
                  </a:lnTo>
                  <a:lnTo>
                    <a:pt x="284" y="1519"/>
                  </a:lnTo>
                  <a:lnTo>
                    <a:pt x="298" y="1512"/>
                  </a:lnTo>
                  <a:lnTo>
                    <a:pt x="312" y="1507"/>
                  </a:lnTo>
                  <a:lnTo>
                    <a:pt x="326" y="1506"/>
                  </a:lnTo>
                  <a:lnTo>
                    <a:pt x="341" y="1509"/>
                  </a:lnTo>
                  <a:lnTo>
                    <a:pt x="355" y="1516"/>
                  </a:lnTo>
                  <a:lnTo>
                    <a:pt x="1197" y="2090"/>
                  </a:lnTo>
                  <a:lnTo>
                    <a:pt x="1184" y="2023"/>
                  </a:lnTo>
                  <a:lnTo>
                    <a:pt x="1164" y="1958"/>
                  </a:lnTo>
                  <a:lnTo>
                    <a:pt x="1141" y="1895"/>
                  </a:lnTo>
                  <a:lnTo>
                    <a:pt x="1112" y="1834"/>
                  </a:lnTo>
                  <a:lnTo>
                    <a:pt x="1077" y="1776"/>
                  </a:lnTo>
                  <a:lnTo>
                    <a:pt x="1040" y="1720"/>
                  </a:lnTo>
                  <a:lnTo>
                    <a:pt x="996" y="1668"/>
                  </a:lnTo>
                  <a:lnTo>
                    <a:pt x="948" y="1619"/>
                  </a:lnTo>
                  <a:lnTo>
                    <a:pt x="897" y="1574"/>
                  </a:lnTo>
                  <a:lnTo>
                    <a:pt x="843" y="1533"/>
                  </a:lnTo>
                  <a:lnTo>
                    <a:pt x="781" y="1495"/>
                  </a:lnTo>
                  <a:lnTo>
                    <a:pt x="717" y="1463"/>
                  </a:lnTo>
                  <a:lnTo>
                    <a:pt x="652" y="1436"/>
                  </a:lnTo>
                  <a:lnTo>
                    <a:pt x="583" y="1415"/>
                  </a:lnTo>
                  <a:lnTo>
                    <a:pt x="514" y="1400"/>
                  </a:lnTo>
                  <a:lnTo>
                    <a:pt x="443" y="1391"/>
                  </a:lnTo>
                  <a:lnTo>
                    <a:pt x="371" y="1387"/>
                  </a:lnTo>
                  <a:close/>
                  <a:moveTo>
                    <a:pt x="1153" y="116"/>
                  </a:moveTo>
                  <a:lnTo>
                    <a:pt x="1101" y="120"/>
                  </a:lnTo>
                  <a:lnTo>
                    <a:pt x="1051" y="131"/>
                  </a:lnTo>
                  <a:lnTo>
                    <a:pt x="1004" y="148"/>
                  </a:lnTo>
                  <a:lnTo>
                    <a:pt x="960" y="170"/>
                  </a:lnTo>
                  <a:lnTo>
                    <a:pt x="918" y="196"/>
                  </a:lnTo>
                  <a:lnTo>
                    <a:pt x="882" y="230"/>
                  </a:lnTo>
                  <a:lnTo>
                    <a:pt x="850" y="266"/>
                  </a:lnTo>
                  <a:lnTo>
                    <a:pt x="822" y="307"/>
                  </a:lnTo>
                  <a:lnTo>
                    <a:pt x="800" y="350"/>
                  </a:lnTo>
                  <a:lnTo>
                    <a:pt x="783" y="398"/>
                  </a:lnTo>
                  <a:lnTo>
                    <a:pt x="773" y="448"/>
                  </a:lnTo>
                  <a:lnTo>
                    <a:pt x="770" y="500"/>
                  </a:lnTo>
                  <a:lnTo>
                    <a:pt x="772" y="550"/>
                  </a:lnTo>
                  <a:lnTo>
                    <a:pt x="782" y="598"/>
                  </a:lnTo>
                  <a:lnTo>
                    <a:pt x="797" y="644"/>
                  </a:lnTo>
                  <a:lnTo>
                    <a:pt x="820" y="689"/>
                  </a:lnTo>
                  <a:lnTo>
                    <a:pt x="846" y="731"/>
                  </a:lnTo>
                  <a:lnTo>
                    <a:pt x="1539" y="1645"/>
                  </a:lnTo>
                  <a:lnTo>
                    <a:pt x="2232" y="731"/>
                  </a:lnTo>
                  <a:lnTo>
                    <a:pt x="2259" y="689"/>
                  </a:lnTo>
                  <a:lnTo>
                    <a:pt x="2281" y="644"/>
                  </a:lnTo>
                  <a:lnTo>
                    <a:pt x="2297" y="598"/>
                  </a:lnTo>
                  <a:lnTo>
                    <a:pt x="2307" y="550"/>
                  </a:lnTo>
                  <a:lnTo>
                    <a:pt x="2309" y="500"/>
                  </a:lnTo>
                  <a:lnTo>
                    <a:pt x="2306" y="448"/>
                  </a:lnTo>
                  <a:lnTo>
                    <a:pt x="2296" y="398"/>
                  </a:lnTo>
                  <a:lnTo>
                    <a:pt x="2279" y="350"/>
                  </a:lnTo>
                  <a:lnTo>
                    <a:pt x="2257" y="307"/>
                  </a:lnTo>
                  <a:lnTo>
                    <a:pt x="2229" y="266"/>
                  </a:lnTo>
                  <a:lnTo>
                    <a:pt x="2197" y="230"/>
                  </a:lnTo>
                  <a:lnTo>
                    <a:pt x="2160" y="196"/>
                  </a:lnTo>
                  <a:lnTo>
                    <a:pt x="2119" y="170"/>
                  </a:lnTo>
                  <a:lnTo>
                    <a:pt x="2075" y="148"/>
                  </a:lnTo>
                  <a:lnTo>
                    <a:pt x="2028" y="131"/>
                  </a:lnTo>
                  <a:lnTo>
                    <a:pt x="1978" y="120"/>
                  </a:lnTo>
                  <a:lnTo>
                    <a:pt x="1926" y="116"/>
                  </a:lnTo>
                  <a:lnTo>
                    <a:pt x="1878" y="120"/>
                  </a:lnTo>
                  <a:lnTo>
                    <a:pt x="1830" y="129"/>
                  </a:lnTo>
                  <a:lnTo>
                    <a:pt x="1786" y="143"/>
                  </a:lnTo>
                  <a:lnTo>
                    <a:pt x="1744" y="163"/>
                  </a:lnTo>
                  <a:lnTo>
                    <a:pt x="1704" y="189"/>
                  </a:lnTo>
                  <a:lnTo>
                    <a:pt x="1667" y="217"/>
                  </a:lnTo>
                  <a:lnTo>
                    <a:pt x="1634" y="252"/>
                  </a:lnTo>
                  <a:lnTo>
                    <a:pt x="1605" y="291"/>
                  </a:lnTo>
                  <a:lnTo>
                    <a:pt x="1624" y="338"/>
                  </a:lnTo>
                  <a:lnTo>
                    <a:pt x="1638" y="389"/>
                  </a:lnTo>
                  <a:lnTo>
                    <a:pt x="1647" y="441"/>
                  </a:lnTo>
                  <a:lnTo>
                    <a:pt x="1649" y="496"/>
                  </a:lnTo>
                  <a:lnTo>
                    <a:pt x="1647" y="515"/>
                  </a:lnTo>
                  <a:lnTo>
                    <a:pt x="1638" y="530"/>
                  </a:lnTo>
                  <a:lnTo>
                    <a:pt x="1626" y="543"/>
                  </a:lnTo>
                  <a:lnTo>
                    <a:pt x="1609" y="551"/>
                  </a:lnTo>
                  <a:lnTo>
                    <a:pt x="1592" y="555"/>
                  </a:lnTo>
                  <a:lnTo>
                    <a:pt x="1573" y="551"/>
                  </a:lnTo>
                  <a:lnTo>
                    <a:pt x="1557" y="543"/>
                  </a:lnTo>
                  <a:lnTo>
                    <a:pt x="1544" y="530"/>
                  </a:lnTo>
                  <a:lnTo>
                    <a:pt x="1536" y="515"/>
                  </a:lnTo>
                  <a:lnTo>
                    <a:pt x="1533" y="496"/>
                  </a:lnTo>
                  <a:lnTo>
                    <a:pt x="1529" y="445"/>
                  </a:lnTo>
                  <a:lnTo>
                    <a:pt x="1519" y="396"/>
                  </a:lnTo>
                  <a:lnTo>
                    <a:pt x="1503" y="348"/>
                  </a:lnTo>
                  <a:lnTo>
                    <a:pt x="1480" y="305"/>
                  </a:lnTo>
                  <a:lnTo>
                    <a:pt x="1454" y="264"/>
                  </a:lnTo>
                  <a:lnTo>
                    <a:pt x="1422" y="228"/>
                  </a:lnTo>
                  <a:lnTo>
                    <a:pt x="1385" y="196"/>
                  </a:lnTo>
                  <a:lnTo>
                    <a:pt x="1345" y="169"/>
                  </a:lnTo>
                  <a:lnTo>
                    <a:pt x="1301" y="146"/>
                  </a:lnTo>
                  <a:lnTo>
                    <a:pt x="1254" y="131"/>
                  </a:lnTo>
                  <a:lnTo>
                    <a:pt x="1204" y="120"/>
                  </a:lnTo>
                  <a:lnTo>
                    <a:pt x="1153" y="116"/>
                  </a:lnTo>
                  <a:close/>
                  <a:moveTo>
                    <a:pt x="1153" y="0"/>
                  </a:moveTo>
                  <a:lnTo>
                    <a:pt x="1211" y="3"/>
                  </a:lnTo>
                  <a:lnTo>
                    <a:pt x="1266" y="13"/>
                  </a:lnTo>
                  <a:lnTo>
                    <a:pt x="1319" y="29"/>
                  </a:lnTo>
                  <a:lnTo>
                    <a:pt x="1369" y="50"/>
                  </a:lnTo>
                  <a:lnTo>
                    <a:pt x="1417" y="77"/>
                  </a:lnTo>
                  <a:lnTo>
                    <a:pt x="1462" y="108"/>
                  </a:lnTo>
                  <a:lnTo>
                    <a:pt x="1502" y="143"/>
                  </a:lnTo>
                  <a:lnTo>
                    <a:pt x="1538" y="183"/>
                  </a:lnTo>
                  <a:lnTo>
                    <a:pt x="1576" y="143"/>
                  </a:lnTo>
                  <a:lnTo>
                    <a:pt x="1617" y="106"/>
                  </a:lnTo>
                  <a:lnTo>
                    <a:pt x="1663" y="75"/>
                  </a:lnTo>
                  <a:lnTo>
                    <a:pt x="1710" y="49"/>
                  </a:lnTo>
                  <a:lnTo>
                    <a:pt x="1761" y="28"/>
                  </a:lnTo>
                  <a:lnTo>
                    <a:pt x="1815" y="12"/>
                  </a:lnTo>
                  <a:lnTo>
                    <a:pt x="1869" y="3"/>
                  </a:lnTo>
                  <a:lnTo>
                    <a:pt x="1926" y="0"/>
                  </a:lnTo>
                  <a:lnTo>
                    <a:pt x="1984" y="3"/>
                  </a:lnTo>
                  <a:lnTo>
                    <a:pt x="2040" y="13"/>
                  </a:lnTo>
                  <a:lnTo>
                    <a:pt x="2095" y="29"/>
                  </a:lnTo>
                  <a:lnTo>
                    <a:pt x="2146" y="51"/>
                  </a:lnTo>
                  <a:lnTo>
                    <a:pt x="2194" y="78"/>
                  </a:lnTo>
                  <a:lnTo>
                    <a:pt x="2239" y="110"/>
                  </a:lnTo>
                  <a:lnTo>
                    <a:pt x="2280" y="146"/>
                  </a:lnTo>
                  <a:lnTo>
                    <a:pt x="2317" y="187"/>
                  </a:lnTo>
                  <a:lnTo>
                    <a:pt x="2348" y="232"/>
                  </a:lnTo>
                  <a:lnTo>
                    <a:pt x="2376" y="281"/>
                  </a:lnTo>
                  <a:lnTo>
                    <a:pt x="2397" y="332"/>
                  </a:lnTo>
                  <a:lnTo>
                    <a:pt x="2413" y="386"/>
                  </a:lnTo>
                  <a:lnTo>
                    <a:pt x="2423" y="441"/>
                  </a:lnTo>
                  <a:lnTo>
                    <a:pt x="2427" y="500"/>
                  </a:lnTo>
                  <a:lnTo>
                    <a:pt x="2423" y="555"/>
                  </a:lnTo>
                  <a:lnTo>
                    <a:pt x="2415" y="608"/>
                  </a:lnTo>
                  <a:lnTo>
                    <a:pt x="2401" y="659"/>
                  </a:lnTo>
                  <a:lnTo>
                    <a:pt x="2381" y="709"/>
                  </a:lnTo>
                  <a:lnTo>
                    <a:pt x="2356" y="756"/>
                  </a:lnTo>
                  <a:lnTo>
                    <a:pt x="2326" y="802"/>
                  </a:lnTo>
                  <a:lnTo>
                    <a:pt x="1598" y="1761"/>
                  </a:lnTo>
                  <a:lnTo>
                    <a:pt x="1598" y="2283"/>
                  </a:lnTo>
                  <a:lnTo>
                    <a:pt x="1755" y="2176"/>
                  </a:lnTo>
                  <a:lnTo>
                    <a:pt x="1761" y="2102"/>
                  </a:lnTo>
                  <a:lnTo>
                    <a:pt x="1774" y="2030"/>
                  </a:lnTo>
                  <a:lnTo>
                    <a:pt x="1791" y="1959"/>
                  </a:lnTo>
                  <a:lnTo>
                    <a:pt x="1815" y="1890"/>
                  </a:lnTo>
                  <a:lnTo>
                    <a:pt x="1843" y="1822"/>
                  </a:lnTo>
                  <a:lnTo>
                    <a:pt x="1876" y="1758"/>
                  </a:lnTo>
                  <a:lnTo>
                    <a:pt x="1914" y="1696"/>
                  </a:lnTo>
                  <a:lnTo>
                    <a:pt x="1957" y="1637"/>
                  </a:lnTo>
                  <a:lnTo>
                    <a:pt x="2004" y="1582"/>
                  </a:lnTo>
                  <a:lnTo>
                    <a:pt x="2055" y="1529"/>
                  </a:lnTo>
                  <a:lnTo>
                    <a:pt x="2110" y="1481"/>
                  </a:lnTo>
                  <a:lnTo>
                    <a:pt x="2170" y="1436"/>
                  </a:lnTo>
                  <a:lnTo>
                    <a:pt x="2231" y="1399"/>
                  </a:lnTo>
                  <a:lnTo>
                    <a:pt x="2295" y="1365"/>
                  </a:lnTo>
                  <a:lnTo>
                    <a:pt x="2360" y="1336"/>
                  </a:lnTo>
                  <a:lnTo>
                    <a:pt x="2427" y="1313"/>
                  </a:lnTo>
                  <a:lnTo>
                    <a:pt x="2495" y="1294"/>
                  </a:lnTo>
                  <a:lnTo>
                    <a:pt x="2565" y="1281"/>
                  </a:lnTo>
                  <a:lnTo>
                    <a:pt x="2636" y="1273"/>
                  </a:lnTo>
                  <a:lnTo>
                    <a:pt x="2708" y="1271"/>
                  </a:lnTo>
                  <a:lnTo>
                    <a:pt x="2776" y="1273"/>
                  </a:lnTo>
                  <a:lnTo>
                    <a:pt x="2843" y="1280"/>
                  </a:lnTo>
                  <a:lnTo>
                    <a:pt x="2910" y="1292"/>
                  </a:lnTo>
                  <a:lnTo>
                    <a:pt x="2975" y="1309"/>
                  </a:lnTo>
                  <a:lnTo>
                    <a:pt x="3040" y="1330"/>
                  </a:lnTo>
                  <a:lnTo>
                    <a:pt x="3057" y="1339"/>
                  </a:lnTo>
                  <a:lnTo>
                    <a:pt x="3069" y="1352"/>
                  </a:lnTo>
                  <a:lnTo>
                    <a:pt x="3077" y="1369"/>
                  </a:lnTo>
                  <a:lnTo>
                    <a:pt x="3079" y="1386"/>
                  </a:lnTo>
                  <a:lnTo>
                    <a:pt x="3074" y="1457"/>
                  </a:lnTo>
                  <a:lnTo>
                    <a:pt x="3065" y="1527"/>
                  </a:lnTo>
                  <a:lnTo>
                    <a:pt x="3051" y="1595"/>
                  </a:lnTo>
                  <a:lnTo>
                    <a:pt x="3032" y="1663"/>
                  </a:lnTo>
                  <a:lnTo>
                    <a:pt x="3008" y="1728"/>
                  </a:lnTo>
                  <a:lnTo>
                    <a:pt x="2980" y="1791"/>
                  </a:lnTo>
                  <a:lnTo>
                    <a:pt x="2947" y="1852"/>
                  </a:lnTo>
                  <a:lnTo>
                    <a:pt x="2909" y="1911"/>
                  </a:lnTo>
                  <a:lnTo>
                    <a:pt x="2868" y="1966"/>
                  </a:lnTo>
                  <a:lnTo>
                    <a:pt x="2822" y="2019"/>
                  </a:lnTo>
                  <a:lnTo>
                    <a:pt x="2772" y="2068"/>
                  </a:lnTo>
                  <a:lnTo>
                    <a:pt x="2719" y="2114"/>
                  </a:lnTo>
                  <a:lnTo>
                    <a:pt x="2662" y="2156"/>
                  </a:lnTo>
                  <a:lnTo>
                    <a:pt x="2601" y="2195"/>
                  </a:lnTo>
                  <a:lnTo>
                    <a:pt x="2538" y="2228"/>
                  </a:lnTo>
                  <a:lnTo>
                    <a:pt x="2472" y="2256"/>
                  </a:lnTo>
                  <a:lnTo>
                    <a:pt x="2406" y="2279"/>
                  </a:lnTo>
                  <a:lnTo>
                    <a:pt x="2337" y="2298"/>
                  </a:lnTo>
                  <a:lnTo>
                    <a:pt x="2267" y="2311"/>
                  </a:lnTo>
                  <a:lnTo>
                    <a:pt x="2197" y="2319"/>
                  </a:lnTo>
                  <a:lnTo>
                    <a:pt x="2125" y="2322"/>
                  </a:lnTo>
                  <a:lnTo>
                    <a:pt x="2047" y="2319"/>
                  </a:lnTo>
                  <a:lnTo>
                    <a:pt x="1970" y="2309"/>
                  </a:lnTo>
                  <a:lnTo>
                    <a:pt x="1895" y="2294"/>
                  </a:lnTo>
                  <a:lnTo>
                    <a:pt x="1820" y="2273"/>
                  </a:lnTo>
                  <a:lnTo>
                    <a:pt x="1598" y="2424"/>
                  </a:lnTo>
                  <a:lnTo>
                    <a:pt x="1598" y="2594"/>
                  </a:lnTo>
                  <a:lnTo>
                    <a:pt x="1595" y="2612"/>
                  </a:lnTo>
                  <a:lnTo>
                    <a:pt x="1587" y="2629"/>
                  </a:lnTo>
                  <a:lnTo>
                    <a:pt x="1574" y="2641"/>
                  </a:lnTo>
                  <a:lnTo>
                    <a:pt x="1558" y="2650"/>
                  </a:lnTo>
                  <a:lnTo>
                    <a:pt x="1539" y="2652"/>
                  </a:lnTo>
                  <a:lnTo>
                    <a:pt x="1520" y="2650"/>
                  </a:lnTo>
                  <a:lnTo>
                    <a:pt x="1505" y="2641"/>
                  </a:lnTo>
                  <a:lnTo>
                    <a:pt x="1493" y="2629"/>
                  </a:lnTo>
                  <a:lnTo>
                    <a:pt x="1484" y="2612"/>
                  </a:lnTo>
                  <a:lnTo>
                    <a:pt x="1480" y="2594"/>
                  </a:lnTo>
                  <a:lnTo>
                    <a:pt x="1480" y="2424"/>
                  </a:lnTo>
                  <a:lnTo>
                    <a:pt x="1258" y="2273"/>
                  </a:lnTo>
                  <a:lnTo>
                    <a:pt x="1184" y="2294"/>
                  </a:lnTo>
                  <a:lnTo>
                    <a:pt x="1108" y="2309"/>
                  </a:lnTo>
                  <a:lnTo>
                    <a:pt x="1032" y="2319"/>
                  </a:lnTo>
                  <a:lnTo>
                    <a:pt x="954" y="2322"/>
                  </a:lnTo>
                  <a:lnTo>
                    <a:pt x="882" y="2319"/>
                  </a:lnTo>
                  <a:lnTo>
                    <a:pt x="812" y="2311"/>
                  </a:lnTo>
                  <a:lnTo>
                    <a:pt x="742" y="2298"/>
                  </a:lnTo>
                  <a:lnTo>
                    <a:pt x="673" y="2279"/>
                  </a:lnTo>
                  <a:lnTo>
                    <a:pt x="606" y="2256"/>
                  </a:lnTo>
                  <a:lnTo>
                    <a:pt x="541" y="2228"/>
                  </a:lnTo>
                  <a:lnTo>
                    <a:pt x="477" y="2195"/>
                  </a:lnTo>
                  <a:lnTo>
                    <a:pt x="416" y="2156"/>
                  </a:lnTo>
                  <a:lnTo>
                    <a:pt x="360" y="2114"/>
                  </a:lnTo>
                  <a:lnTo>
                    <a:pt x="306" y="2068"/>
                  </a:lnTo>
                  <a:lnTo>
                    <a:pt x="256" y="2019"/>
                  </a:lnTo>
                  <a:lnTo>
                    <a:pt x="211" y="1966"/>
                  </a:lnTo>
                  <a:lnTo>
                    <a:pt x="170" y="1910"/>
                  </a:lnTo>
                  <a:lnTo>
                    <a:pt x="132" y="1852"/>
                  </a:lnTo>
                  <a:lnTo>
                    <a:pt x="99" y="1791"/>
                  </a:lnTo>
                  <a:lnTo>
                    <a:pt x="71" y="1728"/>
                  </a:lnTo>
                  <a:lnTo>
                    <a:pt x="47" y="1663"/>
                  </a:lnTo>
                  <a:lnTo>
                    <a:pt x="28" y="1595"/>
                  </a:lnTo>
                  <a:lnTo>
                    <a:pt x="13" y="1527"/>
                  </a:lnTo>
                  <a:lnTo>
                    <a:pt x="4" y="1457"/>
                  </a:lnTo>
                  <a:lnTo>
                    <a:pt x="0" y="1386"/>
                  </a:lnTo>
                  <a:lnTo>
                    <a:pt x="3" y="1369"/>
                  </a:lnTo>
                  <a:lnTo>
                    <a:pt x="10" y="1352"/>
                  </a:lnTo>
                  <a:lnTo>
                    <a:pt x="22" y="1339"/>
                  </a:lnTo>
                  <a:lnTo>
                    <a:pt x="39" y="1330"/>
                  </a:lnTo>
                  <a:lnTo>
                    <a:pt x="103" y="1309"/>
                  </a:lnTo>
                  <a:lnTo>
                    <a:pt x="169" y="1292"/>
                  </a:lnTo>
                  <a:lnTo>
                    <a:pt x="235" y="1280"/>
                  </a:lnTo>
                  <a:lnTo>
                    <a:pt x="303" y="1273"/>
                  </a:lnTo>
                  <a:lnTo>
                    <a:pt x="371" y="1271"/>
                  </a:lnTo>
                  <a:lnTo>
                    <a:pt x="443" y="1273"/>
                  </a:lnTo>
                  <a:lnTo>
                    <a:pt x="514" y="1281"/>
                  </a:lnTo>
                  <a:lnTo>
                    <a:pt x="584" y="1294"/>
                  </a:lnTo>
                  <a:lnTo>
                    <a:pt x="652" y="1313"/>
                  </a:lnTo>
                  <a:lnTo>
                    <a:pt x="720" y="1336"/>
                  </a:lnTo>
                  <a:lnTo>
                    <a:pt x="784" y="1365"/>
                  </a:lnTo>
                  <a:lnTo>
                    <a:pt x="847" y="1399"/>
                  </a:lnTo>
                  <a:lnTo>
                    <a:pt x="908" y="1436"/>
                  </a:lnTo>
                  <a:lnTo>
                    <a:pt x="968" y="1481"/>
                  </a:lnTo>
                  <a:lnTo>
                    <a:pt x="1024" y="1529"/>
                  </a:lnTo>
                  <a:lnTo>
                    <a:pt x="1075" y="1582"/>
                  </a:lnTo>
                  <a:lnTo>
                    <a:pt x="1123" y="1637"/>
                  </a:lnTo>
                  <a:lnTo>
                    <a:pt x="1165" y="1696"/>
                  </a:lnTo>
                  <a:lnTo>
                    <a:pt x="1203" y="1758"/>
                  </a:lnTo>
                  <a:lnTo>
                    <a:pt x="1236" y="1822"/>
                  </a:lnTo>
                  <a:lnTo>
                    <a:pt x="1264" y="1890"/>
                  </a:lnTo>
                  <a:lnTo>
                    <a:pt x="1287" y="1959"/>
                  </a:lnTo>
                  <a:lnTo>
                    <a:pt x="1305" y="2030"/>
                  </a:lnTo>
                  <a:lnTo>
                    <a:pt x="1317" y="2102"/>
                  </a:lnTo>
                  <a:lnTo>
                    <a:pt x="1324" y="2176"/>
                  </a:lnTo>
                  <a:lnTo>
                    <a:pt x="1480" y="2283"/>
                  </a:lnTo>
                  <a:lnTo>
                    <a:pt x="1480" y="1761"/>
                  </a:lnTo>
                  <a:lnTo>
                    <a:pt x="753" y="802"/>
                  </a:lnTo>
                  <a:lnTo>
                    <a:pt x="723" y="756"/>
                  </a:lnTo>
                  <a:lnTo>
                    <a:pt x="697" y="709"/>
                  </a:lnTo>
                  <a:lnTo>
                    <a:pt x="677" y="659"/>
                  </a:lnTo>
                  <a:lnTo>
                    <a:pt x="664" y="608"/>
                  </a:lnTo>
                  <a:lnTo>
                    <a:pt x="655" y="555"/>
                  </a:lnTo>
                  <a:lnTo>
                    <a:pt x="652" y="500"/>
                  </a:lnTo>
                  <a:lnTo>
                    <a:pt x="655" y="441"/>
                  </a:lnTo>
                  <a:lnTo>
                    <a:pt x="665" y="386"/>
                  </a:lnTo>
                  <a:lnTo>
                    <a:pt x="682" y="332"/>
                  </a:lnTo>
                  <a:lnTo>
                    <a:pt x="703" y="281"/>
                  </a:lnTo>
                  <a:lnTo>
                    <a:pt x="731" y="232"/>
                  </a:lnTo>
                  <a:lnTo>
                    <a:pt x="762" y="187"/>
                  </a:lnTo>
                  <a:lnTo>
                    <a:pt x="798" y="146"/>
                  </a:lnTo>
                  <a:lnTo>
                    <a:pt x="840" y="110"/>
                  </a:lnTo>
                  <a:lnTo>
                    <a:pt x="885" y="78"/>
                  </a:lnTo>
                  <a:lnTo>
                    <a:pt x="933" y="51"/>
                  </a:lnTo>
                  <a:lnTo>
                    <a:pt x="984" y="29"/>
                  </a:lnTo>
                  <a:lnTo>
                    <a:pt x="1038" y="13"/>
                  </a:lnTo>
                  <a:lnTo>
                    <a:pt x="1095" y="3"/>
                  </a:lnTo>
                  <a:lnTo>
                    <a:pt x="1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35"/>
            <p:cNvSpPr>
              <a:spLocks/>
            </p:cNvSpPr>
            <p:nvPr/>
          </p:nvSpPr>
          <p:spPr bwMode="auto">
            <a:xfrm>
              <a:off x="10280651" y="3962400"/>
              <a:ext cx="19050" cy="20638"/>
            </a:xfrm>
            <a:custGeom>
              <a:avLst/>
              <a:gdLst>
                <a:gd name="T0" fmla="*/ 62 w 125"/>
                <a:gd name="T1" fmla="*/ 0 h 124"/>
                <a:gd name="T2" fmla="*/ 82 w 125"/>
                <a:gd name="T3" fmla="*/ 2 h 124"/>
                <a:gd name="T4" fmla="*/ 99 w 125"/>
                <a:gd name="T5" fmla="*/ 11 h 124"/>
                <a:gd name="T6" fmla="*/ 112 w 125"/>
                <a:gd name="T7" fmla="*/ 25 h 124"/>
                <a:gd name="T8" fmla="*/ 121 w 125"/>
                <a:gd name="T9" fmla="*/ 42 h 124"/>
                <a:gd name="T10" fmla="*/ 125 w 125"/>
                <a:gd name="T11" fmla="*/ 62 h 124"/>
                <a:gd name="T12" fmla="*/ 121 w 125"/>
                <a:gd name="T13" fmla="*/ 81 h 124"/>
                <a:gd name="T14" fmla="*/ 112 w 125"/>
                <a:gd name="T15" fmla="*/ 99 h 124"/>
                <a:gd name="T16" fmla="*/ 99 w 125"/>
                <a:gd name="T17" fmla="*/ 112 h 124"/>
                <a:gd name="T18" fmla="*/ 82 w 125"/>
                <a:gd name="T19" fmla="*/ 121 h 124"/>
                <a:gd name="T20" fmla="*/ 62 w 125"/>
                <a:gd name="T21" fmla="*/ 124 h 124"/>
                <a:gd name="T22" fmla="*/ 42 w 125"/>
                <a:gd name="T23" fmla="*/ 121 h 124"/>
                <a:gd name="T24" fmla="*/ 26 w 125"/>
                <a:gd name="T25" fmla="*/ 112 h 124"/>
                <a:gd name="T26" fmla="*/ 12 w 125"/>
                <a:gd name="T27" fmla="*/ 99 h 124"/>
                <a:gd name="T28" fmla="*/ 4 w 125"/>
                <a:gd name="T29" fmla="*/ 81 h 124"/>
                <a:gd name="T30" fmla="*/ 0 w 125"/>
                <a:gd name="T31" fmla="*/ 62 h 124"/>
                <a:gd name="T32" fmla="*/ 4 w 125"/>
                <a:gd name="T33" fmla="*/ 42 h 124"/>
                <a:gd name="T34" fmla="*/ 12 w 125"/>
                <a:gd name="T35" fmla="*/ 25 h 124"/>
                <a:gd name="T36" fmla="*/ 26 w 125"/>
                <a:gd name="T37" fmla="*/ 11 h 124"/>
                <a:gd name="T38" fmla="*/ 42 w 125"/>
                <a:gd name="T39" fmla="*/ 2 h 124"/>
                <a:gd name="T40" fmla="*/ 62 w 125"/>
                <a:gd name="T4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5" h="124">
                  <a:moveTo>
                    <a:pt x="62" y="0"/>
                  </a:moveTo>
                  <a:lnTo>
                    <a:pt x="82" y="2"/>
                  </a:lnTo>
                  <a:lnTo>
                    <a:pt x="99" y="11"/>
                  </a:lnTo>
                  <a:lnTo>
                    <a:pt x="112" y="25"/>
                  </a:lnTo>
                  <a:lnTo>
                    <a:pt x="121" y="42"/>
                  </a:lnTo>
                  <a:lnTo>
                    <a:pt x="125" y="62"/>
                  </a:lnTo>
                  <a:lnTo>
                    <a:pt x="121" y="81"/>
                  </a:lnTo>
                  <a:lnTo>
                    <a:pt x="112" y="99"/>
                  </a:lnTo>
                  <a:lnTo>
                    <a:pt x="99" y="112"/>
                  </a:lnTo>
                  <a:lnTo>
                    <a:pt x="82" y="121"/>
                  </a:lnTo>
                  <a:lnTo>
                    <a:pt x="62" y="124"/>
                  </a:lnTo>
                  <a:lnTo>
                    <a:pt x="42" y="121"/>
                  </a:lnTo>
                  <a:lnTo>
                    <a:pt x="26" y="112"/>
                  </a:lnTo>
                  <a:lnTo>
                    <a:pt x="12" y="99"/>
                  </a:lnTo>
                  <a:lnTo>
                    <a:pt x="4" y="81"/>
                  </a:lnTo>
                  <a:lnTo>
                    <a:pt x="0" y="62"/>
                  </a:lnTo>
                  <a:lnTo>
                    <a:pt x="4" y="42"/>
                  </a:lnTo>
                  <a:lnTo>
                    <a:pt x="12" y="25"/>
                  </a:lnTo>
                  <a:lnTo>
                    <a:pt x="26" y="11"/>
                  </a:lnTo>
                  <a:lnTo>
                    <a:pt x="42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36"/>
            <p:cNvSpPr>
              <a:spLocks/>
            </p:cNvSpPr>
            <p:nvPr/>
          </p:nvSpPr>
          <p:spPr bwMode="auto">
            <a:xfrm>
              <a:off x="10255251" y="3938588"/>
              <a:ext cx="20638" cy="19050"/>
            </a:xfrm>
            <a:custGeom>
              <a:avLst/>
              <a:gdLst>
                <a:gd name="T0" fmla="*/ 62 w 124"/>
                <a:gd name="T1" fmla="*/ 0 h 125"/>
                <a:gd name="T2" fmla="*/ 81 w 124"/>
                <a:gd name="T3" fmla="*/ 4 h 125"/>
                <a:gd name="T4" fmla="*/ 99 w 124"/>
                <a:gd name="T5" fmla="*/ 13 h 125"/>
                <a:gd name="T6" fmla="*/ 112 w 124"/>
                <a:gd name="T7" fmla="*/ 26 h 125"/>
                <a:gd name="T8" fmla="*/ 121 w 124"/>
                <a:gd name="T9" fmla="*/ 44 h 125"/>
                <a:gd name="T10" fmla="*/ 124 w 124"/>
                <a:gd name="T11" fmla="*/ 63 h 125"/>
                <a:gd name="T12" fmla="*/ 121 w 124"/>
                <a:gd name="T13" fmla="*/ 83 h 125"/>
                <a:gd name="T14" fmla="*/ 112 w 124"/>
                <a:gd name="T15" fmla="*/ 99 h 125"/>
                <a:gd name="T16" fmla="*/ 99 w 124"/>
                <a:gd name="T17" fmla="*/ 114 h 125"/>
                <a:gd name="T18" fmla="*/ 81 w 124"/>
                <a:gd name="T19" fmla="*/ 122 h 125"/>
                <a:gd name="T20" fmla="*/ 62 w 124"/>
                <a:gd name="T21" fmla="*/ 125 h 125"/>
                <a:gd name="T22" fmla="*/ 42 w 124"/>
                <a:gd name="T23" fmla="*/ 122 h 125"/>
                <a:gd name="T24" fmla="*/ 25 w 124"/>
                <a:gd name="T25" fmla="*/ 114 h 125"/>
                <a:gd name="T26" fmla="*/ 11 w 124"/>
                <a:gd name="T27" fmla="*/ 99 h 125"/>
                <a:gd name="T28" fmla="*/ 2 w 124"/>
                <a:gd name="T29" fmla="*/ 83 h 125"/>
                <a:gd name="T30" fmla="*/ 0 w 124"/>
                <a:gd name="T31" fmla="*/ 63 h 125"/>
                <a:gd name="T32" fmla="*/ 2 w 124"/>
                <a:gd name="T33" fmla="*/ 44 h 125"/>
                <a:gd name="T34" fmla="*/ 11 w 124"/>
                <a:gd name="T35" fmla="*/ 26 h 125"/>
                <a:gd name="T36" fmla="*/ 25 w 124"/>
                <a:gd name="T37" fmla="*/ 13 h 125"/>
                <a:gd name="T38" fmla="*/ 42 w 124"/>
                <a:gd name="T39" fmla="*/ 4 h 125"/>
                <a:gd name="T40" fmla="*/ 62 w 124"/>
                <a:gd name="T4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25">
                  <a:moveTo>
                    <a:pt x="62" y="0"/>
                  </a:moveTo>
                  <a:lnTo>
                    <a:pt x="81" y="4"/>
                  </a:lnTo>
                  <a:lnTo>
                    <a:pt x="99" y="13"/>
                  </a:lnTo>
                  <a:lnTo>
                    <a:pt x="112" y="26"/>
                  </a:lnTo>
                  <a:lnTo>
                    <a:pt x="121" y="44"/>
                  </a:lnTo>
                  <a:lnTo>
                    <a:pt x="124" y="63"/>
                  </a:lnTo>
                  <a:lnTo>
                    <a:pt x="121" y="83"/>
                  </a:lnTo>
                  <a:lnTo>
                    <a:pt x="112" y="99"/>
                  </a:lnTo>
                  <a:lnTo>
                    <a:pt x="99" y="114"/>
                  </a:lnTo>
                  <a:lnTo>
                    <a:pt x="81" y="122"/>
                  </a:lnTo>
                  <a:lnTo>
                    <a:pt x="62" y="125"/>
                  </a:lnTo>
                  <a:lnTo>
                    <a:pt x="42" y="122"/>
                  </a:lnTo>
                  <a:lnTo>
                    <a:pt x="25" y="114"/>
                  </a:lnTo>
                  <a:lnTo>
                    <a:pt x="11" y="99"/>
                  </a:lnTo>
                  <a:lnTo>
                    <a:pt x="2" y="83"/>
                  </a:lnTo>
                  <a:lnTo>
                    <a:pt x="0" y="63"/>
                  </a:lnTo>
                  <a:lnTo>
                    <a:pt x="2" y="44"/>
                  </a:lnTo>
                  <a:lnTo>
                    <a:pt x="11" y="26"/>
                  </a:lnTo>
                  <a:lnTo>
                    <a:pt x="25" y="13"/>
                  </a:lnTo>
                  <a:lnTo>
                    <a:pt x="42" y="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2" name="Group 811"/>
          <p:cNvGrpSpPr/>
          <p:nvPr/>
        </p:nvGrpSpPr>
        <p:grpSpPr>
          <a:xfrm>
            <a:off x="9075884" y="3448051"/>
            <a:ext cx="579438" cy="582612"/>
            <a:chOff x="9112250" y="3448051"/>
            <a:chExt cx="579438" cy="582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" name="Freeform 141"/>
            <p:cNvSpPr>
              <a:spLocks noEditPoints="1"/>
            </p:cNvSpPr>
            <p:nvPr/>
          </p:nvSpPr>
          <p:spPr bwMode="auto">
            <a:xfrm>
              <a:off x="9328150" y="3448051"/>
              <a:ext cx="147638" cy="150813"/>
            </a:xfrm>
            <a:custGeom>
              <a:avLst/>
              <a:gdLst>
                <a:gd name="T0" fmla="*/ 244 w 933"/>
                <a:gd name="T1" fmla="*/ 108 h 857"/>
                <a:gd name="T2" fmla="*/ 187 w 933"/>
                <a:gd name="T3" fmla="*/ 130 h 857"/>
                <a:gd name="T4" fmla="*/ 144 w 933"/>
                <a:gd name="T5" fmla="*/ 169 h 857"/>
                <a:gd name="T6" fmla="*/ 119 w 933"/>
                <a:gd name="T7" fmla="*/ 221 h 857"/>
                <a:gd name="T8" fmla="*/ 118 w 933"/>
                <a:gd name="T9" fmla="*/ 273 h 857"/>
                <a:gd name="T10" fmla="*/ 135 w 933"/>
                <a:gd name="T11" fmla="*/ 317 h 857"/>
                <a:gd name="T12" fmla="*/ 466 w 933"/>
                <a:gd name="T13" fmla="*/ 718 h 857"/>
                <a:gd name="T14" fmla="*/ 798 w 933"/>
                <a:gd name="T15" fmla="*/ 317 h 857"/>
                <a:gd name="T16" fmla="*/ 815 w 933"/>
                <a:gd name="T17" fmla="*/ 273 h 857"/>
                <a:gd name="T18" fmla="*/ 814 w 933"/>
                <a:gd name="T19" fmla="*/ 221 h 857"/>
                <a:gd name="T20" fmla="*/ 789 w 933"/>
                <a:gd name="T21" fmla="*/ 169 h 857"/>
                <a:gd name="T22" fmla="*/ 746 w 933"/>
                <a:gd name="T23" fmla="*/ 130 h 857"/>
                <a:gd name="T24" fmla="*/ 689 w 933"/>
                <a:gd name="T25" fmla="*/ 108 h 857"/>
                <a:gd name="T26" fmla="*/ 628 w 933"/>
                <a:gd name="T27" fmla="*/ 107 h 857"/>
                <a:gd name="T28" fmla="*/ 576 w 933"/>
                <a:gd name="T29" fmla="*/ 125 h 857"/>
                <a:gd name="T30" fmla="*/ 533 w 933"/>
                <a:gd name="T31" fmla="*/ 159 h 857"/>
                <a:gd name="T32" fmla="*/ 507 w 933"/>
                <a:gd name="T33" fmla="*/ 191 h 857"/>
                <a:gd name="T34" fmla="*/ 482 w 933"/>
                <a:gd name="T35" fmla="*/ 205 h 857"/>
                <a:gd name="T36" fmla="*/ 451 w 933"/>
                <a:gd name="T37" fmla="*/ 205 h 857"/>
                <a:gd name="T38" fmla="*/ 425 w 933"/>
                <a:gd name="T39" fmla="*/ 191 h 857"/>
                <a:gd name="T40" fmla="*/ 400 w 933"/>
                <a:gd name="T41" fmla="*/ 159 h 857"/>
                <a:gd name="T42" fmla="*/ 357 w 933"/>
                <a:gd name="T43" fmla="*/ 125 h 857"/>
                <a:gd name="T44" fmla="*/ 305 w 933"/>
                <a:gd name="T45" fmla="*/ 107 h 857"/>
                <a:gd name="T46" fmla="*/ 276 w 933"/>
                <a:gd name="T47" fmla="*/ 0 h 857"/>
                <a:gd name="T48" fmla="*/ 346 w 933"/>
                <a:gd name="T49" fmla="*/ 8 h 857"/>
                <a:gd name="T50" fmla="*/ 411 w 933"/>
                <a:gd name="T51" fmla="*/ 31 h 857"/>
                <a:gd name="T52" fmla="*/ 466 w 933"/>
                <a:gd name="T53" fmla="*/ 69 h 857"/>
                <a:gd name="T54" fmla="*/ 522 w 933"/>
                <a:gd name="T55" fmla="*/ 31 h 857"/>
                <a:gd name="T56" fmla="*/ 587 w 933"/>
                <a:gd name="T57" fmla="*/ 8 h 857"/>
                <a:gd name="T58" fmla="*/ 657 w 933"/>
                <a:gd name="T59" fmla="*/ 0 h 857"/>
                <a:gd name="T60" fmla="*/ 737 w 933"/>
                <a:gd name="T61" fmla="*/ 10 h 857"/>
                <a:gd name="T62" fmla="*/ 807 w 933"/>
                <a:gd name="T63" fmla="*/ 40 h 857"/>
                <a:gd name="T64" fmla="*/ 866 w 933"/>
                <a:gd name="T65" fmla="*/ 85 h 857"/>
                <a:gd name="T66" fmla="*/ 908 w 933"/>
                <a:gd name="T67" fmla="*/ 145 h 857"/>
                <a:gd name="T68" fmla="*/ 930 w 933"/>
                <a:gd name="T69" fmla="*/ 213 h 857"/>
                <a:gd name="T70" fmla="*/ 931 w 933"/>
                <a:gd name="T71" fmla="*/ 282 h 857"/>
                <a:gd name="T72" fmla="*/ 912 w 933"/>
                <a:gd name="T73" fmla="*/ 344 h 857"/>
                <a:gd name="T74" fmla="*/ 877 w 933"/>
                <a:gd name="T75" fmla="*/ 400 h 857"/>
                <a:gd name="T76" fmla="*/ 500 w 933"/>
                <a:gd name="T77" fmla="*/ 847 h 857"/>
                <a:gd name="T78" fmla="*/ 466 w 933"/>
                <a:gd name="T79" fmla="*/ 857 h 857"/>
                <a:gd name="T80" fmla="*/ 433 w 933"/>
                <a:gd name="T81" fmla="*/ 847 h 857"/>
                <a:gd name="T82" fmla="*/ 56 w 933"/>
                <a:gd name="T83" fmla="*/ 400 h 857"/>
                <a:gd name="T84" fmla="*/ 21 w 933"/>
                <a:gd name="T85" fmla="*/ 344 h 857"/>
                <a:gd name="T86" fmla="*/ 2 w 933"/>
                <a:gd name="T87" fmla="*/ 282 h 857"/>
                <a:gd name="T88" fmla="*/ 3 w 933"/>
                <a:gd name="T89" fmla="*/ 213 h 857"/>
                <a:gd name="T90" fmla="*/ 25 w 933"/>
                <a:gd name="T91" fmla="*/ 145 h 857"/>
                <a:gd name="T92" fmla="*/ 67 w 933"/>
                <a:gd name="T93" fmla="*/ 85 h 857"/>
                <a:gd name="T94" fmla="*/ 126 w 933"/>
                <a:gd name="T95" fmla="*/ 40 h 857"/>
                <a:gd name="T96" fmla="*/ 196 w 933"/>
                <a:gd name="T97" fmla="*/ 10 h 857"/>
                <a:gd name="T98" fmla="*/ 276 w 933"/>
                <a:gd name="T9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3" h="857">
                  <a:moveTo>
                    <a:pt x="276" y="105"/>
                  </a:moveTo>
                  <a:lnTo>
                    <a:pt x="244" y="108"/>
                  </a:lnTo>
                  <a:lnTo>
                    <a:pt x="214" y="116"/>
                  </a:lnTo>
                  <a:lnTo>
                    <a:pt x="187" y="130"/>
                  </a:lnTo>
                  <a:lnTo>
                    <a:pt x="163" y="148"/>
                  </a:lnTo>
                  <a:lnTo>
                    <a:pt x="144" y="169"/>
                  </a:lnTo>
                  <a:lnTo>
                    <a:pt x="129" y="194"/>
                  </a:lnTo>
                  <a:lnTo>
                    <a:pt x="119" y="221"/>
                  </a:lnTo>
                  <a:lnTo>
                    <a:pt x="116" y="250"/>
                  </a:lnTo>
                  <a:lnTo>
                    <a:pt x="118" y="273"/>
                  </a:lnTo>
                  <a:lnTo>
                    <a:pt x="125" y="296"/>
                  </a:lnTo>
                  <a:lnTo>
                    <a:pt x="135" y="317"/>
                  </a:lnTo>
                  <a:lnTo>
                    <a:pt x="148" y="337"/>
                  </a:lnTo>
                  <a:lnTo>
                    <a:pt x="466" y="718"/>
                  </a:lnTo>
                  <a:lnTo>
                    <a:pt x="785" y="337"/>
                  </a:lnTo>
                  <a:lnTo>
                    <a:pt x="798" y="317"/>
                  </a:lnTo>
                  <a:lnTo>
                    <a:pt x="808" y="296"/>
                  </a:lnTo>
                  <a:lnTo>
                    <a:pt x="815" y="273"/>
                  </a:lnTo>
                  <a:lnTo>
                    <a:pt x="817" y="250"/>
                  </a:lnTo>
                  <a:lnTo>
                    <a:pt x="814" y="221"/>
                  </a:lnTo>
                  <a:lnTo>
                    <a:pt x="804" y="194"/>
                  </a:lnTo>
                  <a:lnTo>
                    <a:pt x="789" y="169"/>
                  </a:lnTo>
                  <a:lnTo>
                    <a:pt x="770" y="148"/>
                  </a:lnTo>
                  <a:lnTo>
                    <a:pt x="746" y="130"/>
                  </a:lnTo>
                  <a:lnTo>
                    <a:pt x="719" y="116"/>
                  </a:lnTo>
                  <a:lnTo>
                    <a:pt x="689" y="108"/>
                  </a:lnTo>
                  <a:lnTo>
                    <a:pt x="657" y="105"/>
                  </a:lnTo>
                  <a:lnTo>
                    <a:pt x="628" y="107"/>
                  </a:lnTo>
                  <a:lnTo>
                    <a:pt x="602" y="114"/>
                  </a:lnTo>
                  <a:lnTo>
                    <a:pt x="576" y="125"/>
                  </a:lnTo>
                  <a:lnTo>
                    <a:pt x="553" y="140"/>
                  </a:lnTo>
                  <a:lnTo>
                    <a:pt x="533" y="159"/>
                  </a:lnTo>
                  <a:lnTo>
                    <a:pt x="517" y="180"/>
                  </a:lnTo>
                  <a:lnTo>
                    <a:pt x="507" y="191"/>
                  </a:lnTo>
                  <a:lnTo>
                    <a:pt x="496" y="200"/>
                  </a:lnTo>
                  <a:lnTo>
                    <a:pt x="482" y="205"/>
                  </a:lnTo>
                  <a:lnTo>
                    <a:pt x="466" y="207"/>
                  </a:lnTo>
                  <a:lnTo>
                    <a:pt x="451" y="205"/>
                  </a:lnTo>
                  <a:lnTo>
                    <a:pt x="437" y="200"/>
                  </a:lnTo>
                  <a:lnTo>
                    <a:pt x="425" y="191"/>
                  </a:lnTo>
                  <a:lnTo>
                    <a:pt x="415" y="180"/>
                  </a:lnTo>
                  <a:lnTo>
                    <a:pt x="400" y="159"/>
                  </a:lnTo>
                  <a:lnTo>
                    <a:pt x="380" y="140"/>
                  </a:lnTo>
                  <a:lnTo>
                    <a:pt x="357" y="125"/>
                  </a:lnTo>
                  <a:lnTo>
                    <a:pt x="331" y="114"/>
                  </a:lnTo>
                  <a:lnTo>
                    <a:pt x="305" y="107"/>
                  </a:lnTo>
                  <a:lnTo>
                    <a:pt x="276" y="105"/>
                  </a:lnTo>
                  <a:close/>
                  <a:moveTo>
                    <a:pt x="276" y="0"/>
                  </a:moveTo>
                  <a:lnTo>
                    <a:pt x="311" y="2"/>
                  </a:lnTo>
                  <a:lnTo>
                    <a:pt x="346" y="8"/>
                  </a:lnTo>
                  <a:lnTo>
                    <a:pt x="379" y="18"/>
                  </a:lnTo>
                  <a:lnTo>
                    <a:pt x="411" y="31"/>
                  </a:lnTo>
                  <a:lnTo>
                    <a:pt x="440" y="48"/>
                  </a:lnTo>
                  <a:lnTo>
                    <a:pt x="466" y="69"/>
                  </a:lnTo>
                  <a:lnTo>
                    <a:pt x="493" y="48"/>
                  </a:lnTo>
                  <a:lnTo>
                    <a:pt x="522" y="31"/>
                  </a:lnTo>
                  <a:lnTo>
                    <a:pt x="554" y="18"/>
                  </a:lnTo>
                  <a:lnTo>
                    <a:pt x="587" y="8"/>
                  </a:lnTo>
                  <a:lnTo>
                    <a:pt x="622" y="2"/>
                  </a:lnTo>
                  <a:lnTo>
                    <a:pt x="657" y="0"/>
                  </a:lnTo>
                  <a:lnTo>
                    <a:pt x="698" y="2"/>
                  </a:lnTo>
                  <a:lnTo>
                    <a:pt x="737" y="10"/>
                  </a:lnTo>
                  <a:lnTo>
                    <a:pt x="774" y="23"/>
                  </a:lnTo>
                  <a:lnTo>
                    <a:pt x="807" y="40"/>
                  </a:lnTo>
                  <a:lnTo>
                    <a:pt x="838" y="61"/>
                  </a:lnTo>
                  <a:lnTo>
                    <a:pt x="866" y="85"/>
                  </a:lnTo>
                  <a:lnTo>
                    <a:pt x="889" y="113"/>
                  </a:lnTo>
                  <a:lnTo>
                    <a:pt x="908" y="145"/>
                  </a:lnTo>
                  <a:lnTo>
                    <a:pt x="921" y="178"/>
                  </a:lnTo>
                  <a:lnTo>
                    <a:pt x="930" y="213"/>
                  </a:lnTo>
                  <a:lnTo>
                    <a:pt x="933" y="250"/>
                  </a:lnTo>
                  <a:lnTo>
                    <a:pt x="931" y="282"/>
                  </a:lnTo>
                  <a:lnTo>
                    <a:pt x="924" y="314"/>
                  </a:lnTo>
                  <a:lnTo>
                    <a:pt x="912" y="344"/>
                  </a:lnTo>
                  <a:lnTo>
                    <a:pt x="897" y="373"/>
                  </a:lnTo>
                  <a:lnTo>
                    <a:pt x="877" y="400"/>
                  </a:lnTo>
                  <a:lnTo>
                    <a:pt x="513" y="836"/>
                  </a:lnTo>
                  <a:lnTo>
                    <a:pt x="500" y="847"/>
                  </a:lnTo>
                  <a:lnTo>
                    <a:pt x="484" y="855"/>
                  </a:lnTo>
                  <a:lnTo>
                    <a:pt x="466" y="857"/>
                  </a:lnTo>
                  <a:lnTo>
                    <a:pt x="449" y="855"/>
                  </a:lnTo>
                  <a:lnTo>
                    <a:pt x="433" y="847"/>
                  </a:lnTo>
                  <a:lnTo>
                    <a:pt x="420" y="836"/>
                  </a:lnTo>
                  <a:lnTo>
                    <a:pt x="56" y="400"/>
                  </a:lnTo>
                  <a:lnTo>
                    <a:pt x="36" y="373"/>
                  </a:lnTo>
                  <a:lnTo>
                    <a:pt x="21" y="344"/>
                  </a:lnTo>
                  <a:lnTo>
                    <a:pt x="8" y="314"/>
                  </a:lnTo>
                  <a:lnTo>
                    <a:pt x="2" y="282"/>
                  </a:lnTo>
                  <a:lnTo>
                    <a:pt x="0" y="250"/>
                  </a:lnTo>
                  <a:lnTo>
                    <a:pt x="3" y="213"/>
                  </a:lnTo>
                  <a:lnTo>
                    <a:pt x="12" y="178"/>
                  </a:lnTo>
                  <a:lnTo>
                    <a:pt x="25" y="145"/>
                  </a:lnTo>
                  <a:lnTo>
                    <a:pt x="44" y="113"/>
                  </a:lnTo>
                  <a:lnTo>
                    <a:pt x="67" y="85"/>
                  </a:lnTo>
                  <a:lnTo>
                    <a:pt x="95" y="61"/>
                  </a:lnTo>
                  <a:lnTo>
                    <a:pt x="126" y="40"/>
                  </a:lnTo>
                  <a:lnTo>
                    <a:pt x="159" y="23"/>
                  </a:lnTo>
                  <a:lnTo>
                    <a:pt x="196" y="10"/>
                  </a:lnTo>
                  <a:lnTo>
                    <a:pt x="235" y="2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42"/>
            <p:cNvSpPr>
              <a:spLocks noEditPoints="1"/>
            </p:cNvSpPr>
            <p:nvPr/>
          </p:nvSpPr>
          <p:spPr bwMode="auto">
            <a:xfrm>
              <a:off x="9251950" y="3590926"/>
              <a:ext cx="139700" cy="139700"/>
            </a:xfrm>
            <a:custGeom>
              <a:avLst/>
              <a:gdLst>
                <a:gd name="T0" fmla="*/ 389 w 874"/>
                <a:gd name="T1" fmla="*/ 108 h 791"/>
                <a:gd name="T2" fmla="*/ 302 w 874"/>
                <a:gd name="T3" fmla="*/ 132 h 791"/>
                <a:gd name="T4" fmla="*/ 226 w 874"/>
                <a:gd name="T5" fmla="*/ 177 h 791"/>
                <a:gd name="T6" fmla="*/ 168 w 874"/>
                <a:gd name="T7" fmla="*/ 238 h 791"/>
                <a:gd name="T8" fmla="*/ 130 w 874"/>
                <a:gd name="T9" fmla="*/ 312 h 791"/>
                <a:gd name="T10" fmla="*/ 116 w 874"/>
                <a:gd name="T11" fmla="*/ 395 h 791"/>
                <a:gd name="T12" fmla="*/ 130 w 874"/>
                <a:gd name="T13" fmla="*/ 479 h 791"/>
                <a:gd name="T14" fmla="*/ 168 w 874"/>
                <a:gd name="T15" fmla="*/ 553 h 791"/>
                <a:gd name="T16" fmla="*/ 226 w 874"/>
                <a:gd name="T17" fmla="*/ 614 h 791"/>
                <a:gd name="T18" fmla="*/ 302 w 874"/>
                <a:gd name="T19" fmla="*/ 658 h 791"/>
                <a:gd name="T20" fmla="*/ 389 w 874"/>
                <a:gd name="T21" fmla="*/ 682 h 791"/>
                <a:gd name="T22" fmla="*/ 483 w 874"/>
                <a:gd name="T23" fmla="*/ 682 h 791"/>
                <a:gd name="T24" fmla="*/ 571 w 874"/>
                <a:gd name="T25" fmla="*/ 658 h 791"/>
                <a:gd name="T26" fmla="*/ 646 w 874"/>
                <a:gd name="T27" fmla="*/ 614 h 791"/>
                <a:gd name="T28" fmla="*/ 705 w 874"/>
                <a:gd name="T29" fmla="*/ 553 h 791"/>
                <a:gd name="T30" fmla="*/ 743 w 874"/>
                <a:gd name="T31" fmla="*/ 479 h 791"/>
                <a:gd name="T32" fmla="*/ 757 w 874"/>
                <a:gd name="T33" fmla="*/ 395 h 791"/>
                <a:gd name="T34" fmla="*/ 743 w 874"/>
                <a:gd name="T35" fmla="*/ 312 h 791"/>
                <a:gd name="T36" fmla="*/ 705 w 874"/>
                <a:gd name="T37" fmla="*/ 238 h 791"/>
                <a:gd name="T38" fmla="*/ 646 w 874"/>
                <a:gd name="T39" fmla="*/ 177 h 791"/>
                <a:gd name="T40" fmla="*/ 571 w 874"/>
                <a:gd name="T41" fmla="*/ 132 h 791"/>
                <a:gd name="T42" fmla="*/ 483 w 874"/>
                <a:gd name="T43" fmla="*/ 108 h 791"/>
                <a:gd name="T44" fmla="*/ 437 w 874"/>
                <a:gd name="T45" fmla="*/ 0 h 791"/>
                <a:gd name="T46" fmla="*/ 544 w 874"/>
                <a:gd name="T47" fmla="*/ 12 h 791"/>
                <a:gd name="T48" fmla="*/ 642 w 874"/>
                <a:gd name="T49" fmla="*/ 46 h 791"/>
                <a:gd name="T50" fmla="*/ 726 w 874"/>
                <a:gd name="T51" fmla="*/ 100 h 791"/>
                <a:gd name="T52" fmla="*/ 795 w 874"/>
                <a:gd name="T53" fmla="*/ 170 h 791"/>
                <a:gd name="T54" fmla="*/ 844 w 874"/>
                <a:gd name="T55" fmla="*/ 253 h 791"/>
                <a:gd name="T56" fmla="*/ 869 w 874"/>
                <a:gd name="T57" fmla="*/ 346 h 791"/>
                <a:gd name="T58" fmla="*/ 869 w 874"/>
                <a:gd name="T59" fmla="*/ 445 h 791"/>
                <a:gd name="T60" fmla="*/ 844 w 874"/>
                <a:gd name="T61" fmla="*/ 538 h 791"/>
                <a:gd name="T62" fmla="*/ 795 w 874"/>
                <a:gd name="T63" fmla="*/ 621 h 791"/>
                <a:gd name="T64" fmla="*/ 726 w 874"/>
                <a:gd name="T65" fmla="*/ 690 h 791"/>
                <a:gd name="T66" fmla="*/ 642 w 874"/>
                <a:gd name="T67" fmla="*/ 745 h 791"/>
                <a:gd name="T68" fmla="*/ 544 w 874"/>
                <a:gd name="T69" fmla="*/ 779 h 791"/>
                <a:gd name="T70" fmla="*/ 437 w 874"/>
                <a:gd name="T71" fmla="*/ 791 h 791"/>
                <a:gd name="T72" fmla="*/ 329 w 874"/>
                <a:gd name="T73" fmla="*/ 779 h 791"/>
                <a:gd name="T74" fmla="*/ 232 w 874"/>
                <a:gd name="T75" fmla="*/ 745 h 791"/>
                <a:gd name="T76" fmla="*/ 146 w 874"/>
                <a:gd name="T77" fmla="*/ 690 h 791"/>
                <a:gd name="T78" fmla="*/ 79 w 874"/>
                <a:gd name="T79" fmla="*/ 621 h 791"/>
                <a:gd name="T80" fmla="*/ 29 w 874"/>
                <a:gd name="T81" fmla="*/ 538 h 791"/>
                <a:gd name="T82" fmla="*/ 3 w 874"/>
                <a:gd name="T83" fmla="*/ 445 h 791"/>
                <a:gd name="T84" fmla="*/ 3 w 874"/>
                <a:gd name="T85" fmla="*/ 346 h 791"/>
                <a:gd name="T86" fmla="*/ 29 w 874"/>
                <a:gd name="T87" fmla="*/ 253 h 791"/>
                <a:gd name="T88" fmla="*/ 79 w 874"/>
                <a:gd name="T89" fmla="*/ 170 h 791"/>
                <a:gd name="T90" fmla="*/ 146 w 874"/>
                <a:gd name="T91" fmla="*/ 100 h 791"/>
                <a:gd name="T92" fmla="*/ 232 w 874"/>
                <a:gd name="T93" fmla="*/ 46 h 791"/>
                <a:gd name="T94" fmla="*/ 329 w 874"/>
                <a:gd name="T95" fmla="*/ 12 h 791"/>
                <a:gd name="T96" fmla="*/ 437 w 874"/>
                <a:gd name="T97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74" h="791">
                  <a:moveTo>
                    <a:pt x="437" y="105"/>
                  </a:moveTo>
                  <a:lnTo>
                    <a:pt x="389" y="108"/>
                  </a:lnTo>
                  <a:lnTo>
                    <a:pt x="344" y="118"/>
                  </a:lnTo>
                  <a:lnTo>
                    <a:pt x="302" y="132"/>
                  </a:lnTo>
                  <a:lnTo>
                    <a:pt x="263" y="153"/>
                  </a:lnTo>
                  <a:lnTo>
                    <a:pt x="226" y="177"/>
                  </a:lnTo>
                  <a:lnTo>
                    <a:pt x="195" y="206"/>
                  </a:lnTo>
                  <a:lnTo>
                    <a:pt x="168" y="238"/>
                  </a:lnTo>
                  <a:lnTo>
                    <a:pt x="146" y="273"/>
                  </a:lnTo>
                  <a:lnTo>
                    <a:pt x="130" y="312"/>
                  </a:lnTo>
                  <a:lnTo>
                    <a:pt x="120" y="352"/>
                  </a:lnTo>
                  <a:lnTo>
                    <a:pt x="116" y="395"/>
                  </a:lnTo>
                  <a:lnTo>
                    <a:pt x="120" y="439"/>
                  </a:lnTo>
                  <a:lnTo>
                    <a:pt x="130" y="479"/>
                  </a:lnTo>
                  <a:lnTo>
                    <a:pt x="146" y="518"/>
                  </a:lnTo>
                  <a:lnTo>
                    <a:pt x="168" y="553"/>
                  </a:lnTo>
                  <a:lnTo>
                    <a:pt x="195" y="585"/>
                  </a:lnTo>
                  <a:lnTo>
                    <a:pt x="226" y="614"/>
                  </a:lnTo>
                  <a:lnTo>
                    <a:pt x="263" y="638"/>
                  </a:lnTo>
                  <a:lnTo>
                    <a:pt x="302" y="658"/>
                  </a:lnTo>
                  <a:lnTo>
                    <a:pt x="344" y="673"/>
                  </a:lnTo>
                  <a:lnTo>
                    <a:pt x="389" y="682"/>
                  </a:lnTo>
                  <a:lnTo>
                    <a:pt x="437" y="685"/>
                  </a:lnTo>
                  <a:lnTo>
                    <a:pt x="483" y="682"/>
                  </a:lnTo>
                  <a:lnTo>
                    <a:pt x="529" y="673"/>
                  </a:lnTo>
                  <a:lnTo>
                    <a:pt x="571" y="658"/>
                  </a:lnTo>
                  <a:lnTo>
                    <a:pt x="611" y="638"/>
                  </a:lnTo>
                  <a:lnTo>
                    <a:pt x="646" y="614"/>
                  </a:lnTo>
                  <a:lnTo>
                    <a:pt x="679" y="585"/>
                  </a:lnTo>
                  <a:lnTo>
                    <a:pt x="705" y="553"/>
                  </a:lnTo>
                  <a:lnTo>
                    <a:pt x="727" y="518"/>
                  </a:lnTo>
                  <a:lnTo>
                    <a:pt x="743" y="479"/>
                  </a:lnTo>
                  <a:lnTo>
                    <a:pt x="753" y="439"/>
                  </a:lnTo>
                  <a:lnTo>
                    <a:pt x="757" y="395"/>
                  </a:lnTo>
                  <a:lnTo>
                    <a:pt x="753" y="352"/>
                  </a:lnTo>
                  <a:lnTo>
                    <a:pt x="743" y="312"/>
                  </a:lnTo>
                  <a:lnTo>
                    <a:pt x="727" y="273"/>
                  </a:lnTo>
                  <a:lnTo>
                    <a:pt x="705" y="238"/>
                  </a:lnTo>
                  <a:lnTo>
                    <a:pt x="679" y="206"/>
                  </a:lnTo>
                  <a:lnTo>
                    <a:pt x="646" y="177"/>
                  </a:lnTo>
                  <a:lnTo>
                    <a:pt x="611" y="153"/>
                  </a:lnTo>
                  <a:lnTo>
                    <a:pt x="571" y="132"/>
                  </a:lnTo>
                  <a:lnTo>
                    <a:pt x="529" y="118"/>
                  </a:lnTo>
                  <a:lnTo>
                    <a:pt x="483" y="108"/>
                  </a:lnTo>
                  <a:lnTo>
                    <a:pt x="437" y="105"/>
                  </a:lnTo>
                  <a:close/>
                  <a:moveTo>
                    <a:pt x="437" y="0"/>
                  </a:moveTo>
                  <a:lnTo>
                    <a:pt x="491" y="3"/>
                  </a:lnTo>
                  <a:lnTo>
                    <a:pt x="544" y="12"/>
                  </a:lnTo>
                  <a:lnTo>
                    <a:pt x="594" y="27"/>
                  </a:lnTo>
                  <a:lnTo>
                    <a:pt x="642" y="46"/>
                  </a:lnTo>
                  <a:lnTo>
                    <a:pt x="686" y="71"/>
                  </a:lnTo>
                  <a:lnTo>
                    <a:pt x="726" y="100"/>
                  </a:lnTo>
                  <a:lnTo>
                    <a:pt x="763" y="133"/>
                  </a:lnTo>
                  <a:lnTo>
                    <a:pt x="795" y="170"/>
                  </a:lnTo>
                  <a:lnTo>
                    <a:pt x="822" y="210"/>
                  </a:lnTo>
                  <a:lnTo>
                    <a:pt x="844" y="253"/>
                  </a:lnTo>
                  <a:lnTo>
                    <a:pt x="860" y="298"/>
                  </a:lnTo>
                  <a:lnTo>
                    <a:pt x="869" y="346"/>
                  </a:lnTo>
                  <a:lnTo>
                    <a:pt x="874" y="395"/>
                  </a:lnTo>
                  <a:lnTo>
                    <a:pt x="869" y="445"/>
                  </a:lnTo>
                  <a:lnTo>
                    <a:pt x="860" y="493"/>
                  </a:lnTo>
                  <a:lnTo>
                    <a:pt x="844" y="538"/>
                  </a:lnTo>
                  <a:lnTo>
                    <a:pt x="822" y="581"/>
                  </a:lnTo>
                  <a:lnTo>
                    <a:pt x="795" y="621"/>
                  </a:lnTo>
                  <a:lnTo>
                    <a:pt x="763" y="657"/>
                  </a:lnTo>
                  <a:lnTo>
                    <a:pt x="726" y="690"/>
                  </a:lnTo>
                  <a:lnTo>
                    <a:pt x="686" y="720"/>
                  </a:lnTo>
                  <a:lnTo>
                    <a:pt x="642" y="745"/>
                  </a:lnTo>
                  <a:lnTo>
                    <a:pt x="594" y="764"/>
                  </a:lnTo>
                  <a:lnTo>
                    <a:pt x="544" y="779"/>
                  </a:lnTo>
                  <a:lnTo>
                    <a:pt x="491" y="788"/>
                  </a:lnTo>
                  <a:lnTo>
                    <a:pt x="437" y="791"/>
                  </a:lnTo>
                  <a:lnTo>
                    <a:pt x="381" y="788"/>
                  </a:lnTo>
                  <a:lnTo>
                    <a:pt x="329" y="779"/>
                  </a:lnTo>
                  <a:lnTo>
                    <a:pt x="279" y="764"/>
                  </a:lnTo>
                  <a:lnTo>
                    <a:pt x="232" y="745"/>
                  </a:lnTo>
                  <a:lnTo>
                    <a:pt x="187" y="720"/>
                  </a:lnTo>
                  <a:lnTo>
                    <a:pt x="146" y="690"/>
                  </a:lnTo>
                  <a:lnTo>
                    <a:pt x="110" y="657"/>
                  </a:lnTo>
                  <a:lnTo>
                    <a:pt x="79" y="621"/>
                  </a:lnTo>
                  <a:lnTo>
                    <a:pt x="51" y="581"/>
                  </a:lnTo>
                  <a:lnTo>
                    <a:pt x="29" y="538"/>
                  </a:lnTo>
                  <a:lnTo>
                    <a:pt x="13" y="493"/>
                  </a:lnTo>
                  <a:lnTo>
                    <a:pt x="3" y="445"/>
                  </a:lnTo>
                  <a:lnTo>
                    <a:pt x="0" y="395"/>
                  </a:lnTo>
                  <a:lnTo>
                    <a:pt x="3" y="346"/>
                  </a:lnTo>
                  <a:lnTo>
                    <a:pt x="13" y="298"/>
                  </a:lnTo>
                  <a:lnTo>
                    <a:pt x="29" y="253"/>
                  </a:lnTo>
                  <a:lnTo>
                    <a:pt x="51" y="210"/>
                  </a:lnTo>
                  <a:lnTo>
                    <a:pt x="79" y="170"/>
                  </a:lnTo>
                  <a:lnTo>
                    <a:pt x="110" y="133"/>
                  </a:lnTo>
                  <a:lnTo>
                    <a:pt x="146" y="100"/>
                  </a:lnTo>
                  <a:lnTo>
                    <a:pt x="187" y="71"/>
                  </a:lnTo>
                  <a:lnTo>
                    <a:pt x="232" y="46"/>
                  </a:lnTo>
                  <a:lnTo>
                    <a:pt x="279" y="27"/>
                  </a:lnTo>
                  <a:lnTo>
                    <a:pt x="329" y="12"/>
                  </a:lnTo>
                  <a:lnTo>
                    <a:pt x="381" y="3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43"/>
            <p:cNvSpPr>
              <a:spLocks/>
            </p:cNvSpPr>
            <p:nvPr/>
          </p:nvSpPr>
          <p:spPr bwMode="auto">
            <a:xfrm>
              <a:off x="9293225" y="3663951"/>
              <a:ext cx="57150" cy="28575"/>
            </a:xfrm>
            <a:custGeom>
              <a:avLst/>
              <a:gdLst>
                <a:gd name="T0" fmla="*/ 303 w 357"/>
                <a:gd name="T1" fmla="*/ 0 h 164"/>
                <a:gd name="T2" fmla="*/ 317 w 357"/>
                <a:gd name="T3" fmla="*/ 3 h 164"/>
                <a:gd name="T4" fmla="*/ 332 w 357"/>
                <a:gd name="T5" fmla="*/ 10 h 164"/>
                <a:gd name="T6" fmla="*/ 343 w 357"/>
                <a:gd name="T7" fmla="*/ 19 h 164"/>
                <a:gd name="T8" fmla="*/ 351 w 357"/>
                <a:gd name="T9" fmla="*/ 31 h 164"/>
                <a:gd name="T10" fmla="*/ 356 w 357"/>
                <a:gd name="T11" fmla="*/ 43 h 164"/>
                <a:gd name="T12" fmla="*/ 357 w 357"/>
                <a:gd name="T13" fmla="*/ 57 h 164"/>
                <a:gd name="T14" fmla="*/ 354 w 357"/>
                <a:gd name="T15" fmla="*/ 70 h 164"/>
                <a:gd name="T16" fmla="*/ 347 w 357"/>
                <a:gd name="T17" fmla="*/ 83 h 164"/>
                <a:gd name="T18" fmla="*/ 326 w 357"/>
                <a:gd name="T19" fmla="*/ 106 h 164"/>
                <a:gd name="T20" fmla="*/ 301 w 357"/>
                <a:gd name="T21" fmla="*/ 126 h 164"/>
                <a:gd name="T22" fmla="*/ 274 w 357"/>
                <a:gd name="T23" fmla="*/ 142 h 164"/>
                <a:gd name="T24" fmla="*/ 243 w 357"/>
                <a:gd name="T25" fmla="*/ 154 h 164"/>
                <a:gd name="T26" fmla="*/ 211 w 357"/>
                <a:gd name="T27" fmla="*/ 161 h 164"/>
                <a:gd name="T28" fmla="*/ 178 w 357"/>
                <a:gd name="T29" fmla="*/ 164 h 164"/>
                <a:gd name="T30" fmla="*/ 146 w 357"/>
                <a:gd name="T31" fmla="*/ 161 h 164"/>
                <a:gd name="T32" fmla="*/ 113 w 357"/>
                <a:gd name="T33" fmla="*/ 154 h 164"/>
                <a:gd name="T34" fmla="*/ 83 w 357"/>
                <a:gd name="T35" fmla="*/ 143 h 164"/>
                <a:gd name="T36" fmla="*/ 56 w 357"/>
                <a:gd name="T37" fmla="*/ 127 h 164"/>
                <a:gd name="T38" fmla="*/ 31 w 357"/>
                <a:gd name="T39" fmla="*/ 108 h 164"/>
                <a:gd name="T40" fmla="*/ 10 w 357"/>
                <a:gd name="T41" fmla="*/ 84 h 164"/>
                <a:gd name="T42" fmla="*/ 4 w 357"/>
                <a:gd name="T43" fmla="*/ 72 h 164"/>
                <a:gd name="T44" fmla="*/ 0 w 357"/>
                <a:gd name="T45" fmla="*/ 59 h 164"/>
                <a:gd name="T46" fmla="*/ 1 w 357"/>
                <a:gd name="T47" fmla="*/ 45 h 164"/>
                <a:gd name="T48" fmla="*/ 6 w 357"/>
                <a:gd name="T49" fmla="*/ 32 h 164"/>
                <a:gd name="T50" fmla="*/ 14 w 357"/>
                <a:gd name="T51" fmla="*/ 21 h 164"/>
                <a:gd name="T52" fmla="*/ 25 w 357"/>
                <a:gd name="T53" fmla="*/ 11 h 164"/>
                <a:gd name="T54" fmla="*/ 39 w 357"/>
                <a:gd name="T55" fmla="*/ 4 h 164"/>
                <a:gd name="T56" fmla="*/ 53 w 357"/>
                <a:gd name="T57" fmla="*/ 1 h 164"/>
                <a:gd name="T58" fmla="*/ 69 w 357"/>
                <a:gd name="T59" fmla="*/ 2 h 164"/>
                <a:gd name="T60" fmla="*/ 83 w 357"/>
                <a:gd name="T61" fmla="*/ 6 h 164"/>
                <a:gd name="T62" fmla="*/ 96 w 357"/>
                <a:gd name="T63" fmla="*/ 14 h 164"/>
                <a:gd name="T64" fmla="*/ 107 w 357"/>
                <a:gd name="T65" fmla="*/ 25 h 164"/>
                <a:gd name="T66" fmla="*/ 120 w 357"/>
                <a:gd name="T67" fmla="*/ 39 h 164"/>
                <a:gd name="T68" fmla="*/ 138 w 357"/>
                <a:gd name="T69" fmla="*/ 50 h 164"/>
                <a:gd name="T70" fmla="*/ 157 w 357"/>
                <a:gd name="T71" fmla="*/ 56 h 164"/>
                <a:gd name="T72" fmla="*/ 178 w 357"/>
                <a:gd name="T73" fmla="*/ 59 h 164"/>
                <a:gd name="T74" fmla="*/ 199 w 357"/>
                <a:gd name="T75" fmla="*/ 56 h 164"/>
                <a:gd name="T76" fmla="*/ 219 w 357"/>
                <a:gd name="T77" fmla="*/ 50 h 164"/>
                <a:gd name="T78" fmla="*/ 236 w 357"/>
                <a:gd name="T79" fmla="*/ 39 h 164"/>
                <a:gd name="T80" fmla="*/ 251 w 357"/>
                <a:gd name="T81" fmla="*/ 24 h 164"/>
                <a:gd name="T82" fmla="*/ 261 w 357"/>
                <a:gd name="T83" fmla="*/ 13 h 164"/>
                <a:gd name="T84" fmla="*/ 273 w 357"/>
                <a:gd name="T85" fmla="*/ 5 h 164"/>
                <a:gd name="T86" fmla="*/ 288 w 357"/>
                <a:gd name="T87" fmla="*/ 1 h 164"/>
                <a:gd name="T88" fmla="*/ 303 w 357"/>
                <a:gd name="T8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7" h="164">
                  <a:moveTo>
                    <a:pt x="303" y="0"/>
                  </a:moveTo>
                  <a:lnTo>
                    <a:pt x="317" y="3"/>
                  </a:lnTo>
                  <a:lnTo>
                    <a:pt x="332" y="10"/>
                  </a:lnTo>
                  <a:lnTo>
                    <a:pt x="343" y="19"/>
                  </a:lnTo>
                  <a:lnTo>
                    <a:pt x="351" y="31"/>
                  </a:lnTo>
                  <a:lnTo>
                    <a:pt x="356" y="43"/>
                  </a:lnTo>
                  <a:lnTo>
                    <a:pt x="357" y="57"/>
                  </a:lnTo>
                  <a:lnTo>
                    <a:pt x="354" y="70"/>
                  </a:lnTo>
                  <a:lnTo>
                    <a:pt x="347" y="83"/>
                  </a:lnTo>
                  <a:lnTo>
                    <a:pt x="326" y="106"/>
                  </a:lnTo>
                  <a:lnTo>
                    <a:pt x="301" y="126"/>
                  </a:lnTo>
                  <a:lnTo>
                    <a:pt x="274" y="142"/>
                  </a:lnTo>
                  <a:lnTo>
                    <a:pt x="243" y="154"/>
                  </a:lnTo>
                  <a:lnTo>
                    <a:pt x="211" y="161"/>
                  </a:lnTo>
                  <a:lnTo>
                    <a:pt x="178" y="164"/>
                  </a:lnTo>
                  <a:lnTo>
                    <a:pt x="146" y="161"/>
                  </a:lnTo>
                  <a:lnTo>
                    <a:pt x="113" y="154"/>
                  </a:lnTo>
                  <a:lnTo>
                    <a:pt x="83" y="143"/>
                  </a:lnTo>
                  <a:lnTo>
                    <a:pt x="56" y="127"/>
                  </a:lnTo>
                  <a:lnTo>
                    <a:pt x="31" y="108"/>
                  </a:lnTo>
                  <a:lnTo>
                    <a:pt x="10" y="84"/>
                  </a:lnTo>
                  <a:lnTo>
                    <a:pt x="4" y="72"/>
                  </a:lnTo>
                  <a:lnTo>
                    <a:pt x="0" y="59"/>
                  </a:lnTo>
                  <a:lnTo>
                    <a:pt x="1" y="45"/>
                  </a:lnTo>
                  <a:lnTo>
                    <a:pt x="6" y="32"/>
                  </a:lnTo>
                  <a:lnTo>
                    <a:pt x="14" y="21"/>
                  </a:lnTo>
                  <a:lnTo>
                    <a:pt x="25" y="11"/>
                  </a:lnTo>
                  <a:lnTo>
                    <a:pt x="39" y="4"/>
                  </a:lnTo>
                  <a:lnTo>
                    <a:pt x="53" y="1"/>
                  </a:lnTo>
                  <a:lnTo>
                    <a:pt x="69" y="2"/>
                  </a:lnTo>
                  <a:lnTo>
                    <a:pt x="83" y="6"/>
                  </a:lnTo>
                  <a:lnTo>
                    <a:pt x="96" y="14"/>
                  </a:lnTo>
                  <a:lnTo>
                    <a:pt x="107" y="25"/>
                  </a:lnTo>
                  <a:lnTo>
                    <a:pt x="120" y="39"/>
                  </a:lnTo>
                  <a:lnTo>
                    <a:pt x="138" y="50"/>
                  </a:lnTo>
                  <a:lnTo>
                    <a:pt x="157" y="56"/>
                  </a:lnTo>
                  <a:lnTo>
                    <a:pt x="178" y="59"/>
                  </a:lnTo>
                  <a:lnTo>
                    <a:pt x="199" y="56"/>
                  </a:lnTo>
                  <a:lnTo>
                    <a:pt x="219" y="50"/>
                  </a:lnTo>
                  <a:lnTo>
                    <a:pt x="236" y="39"/>
                  </a:lnTo>
                  <a:lnTo>
                    <a:pt x="251" y="24"/>
                  </a:lnTo>
                  <a:lnTo>
                    <a:pt x="261" y="13"/>
                  </a:lnTo>
                  <a:lnTo>
                    <a:pt x="273" y="5"/>
                  </a:lnTo>
                  <a:lnTo>
                    <a:pt x="288" y="1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44"/>
            <p:cNvSpPr>
              <a:spLocks noEditPoints="1"/>
            </p:cNvSpPr>
            <p:nvPr/>
          </p:nvSpPr>
          <p:spPr bwMode="auto">
            <a:xfrm>
              <a:off x="9332913" y="3733801"/>
              <a:ext cx="138113" cy="138113"/>
            </a:xfrm>
            <a:custGeom>
              <a:avLst/>
              <a:gdLst>
                <a:gd name="T0" fmla="*/ 390 w 874"/>
                <a:gd name="T1" fmla="*/ 108 h 790"/>
                <a:gd name="T2" fmla="*/ 302 w 874"/>
                <a:gd name="T3" fmla="*/ 132 h 790"/>
                <a:gd name="T4" fmla="*/ 228 w 874"/>
                <a:gd name="T5" fmla="*/ 177 h 790"/>
                <a:gd name="T6" fmla="*/ 169 w 874"/>
                <a:gd name="T7" fmla="*/ 237 h 790"/>
                <a:gd name="T8" fmla="*/ 130 w 874"/>
                <a:gd name="T9" fmla="*/ 311 h 790"/>
                <a:gd name="T10" fmla="*/ 117 w 874"/>
                <a:gd name="T11" fmla="*/ 394 h 790"/>
                <a:gd name="T12" fmla="*/ 130 w 874"/>
                <a:gd name="T13" fmla="*/ 479 h 790"/>
                <a:gd name="T14" fmla="*/ 169 w 874"/>
                <a:gd name="T15" fmla="*/ 553 h 790"/>
                <a:gd name="T16" fmla="*/ 228 w 874"/>
                <a:gd name="T17" fmla="*/ 613 h 790"/>
                <a:gd name="T18" fmla="*/ 302 w 874"/>
                <a:gd name="T19" fmla="*/ 657 h 790"/>
                <a:gd name="T20" fmla="*/ 390 w 874"/>
                <a:gd name="T21" fmla="*/ 681 h 790"/>
                <a:gd name="T22" fmla="*/ 485 w 874"/>
                <a:gd name="T23" fmla="*/ 681 h 790"/>
                <a:gd name="T24" fmla="*/ 573 w 874"/>
                <a:gd name="T25" fmla="*/ 657 h 790"/>
                <a:gd name="T26" fmla="*/ 647 w 874"/>
                <a:gd name="T27" fmla="*/ 613 h 790"/>
                <a:gd name="T28" fmla="*/ 706 w 874"/>
                <a:gd name="T29" fmla="*/ 553 h 790"/>
                <a:gd name="T30" fmla="*/ 745 w 874"/>
                <a:gd name="T31" fmla="*/ 479 h 790"/>
                <a:gd name="T32" fmla="*/ 758 w 874"/>
                <a:gd name="T33" fmla="*/ 394 h 790"/>
                <a:gd name="T34" fmla="*/ 745 w 874"/>
                <a:gd name="T35" fmla="*/ 311 h 790"/>
                <a:gd name="T36" fmla="*/ 706 w 874"/>
                <a:gd name="T37" fmla="*/ 237 h 790"/>
                <a:gd name="T38" fmla="*/ 647 w 874"/>
                <a:gd name="T39" fmla="*/ 177 h 790"/>
                <a:gd name="T40" fmla="*/ 573 w 874"/>
                <a:gd name="T41" fmla="*/ 132 h 790"/>
                <a:gd name="T42" fmla="*/ 485 w 874"/>
                <a:gd name="T43" fmla="*/ 108 h 790"/>
                <a:gd name="T44" fmla="*/ 437 w 874"/>
                <a:gd name="T45" fmla="*/ 0 h 790"/>
                <a:gd name="T46" fmla="*/ 545 w 874"/>
                <a:gd name="T47" fmla="*/ 12 h 790"/>
                <a:gd name="T48" fmla="*/ 643 w 874"/>
                <a:gd name="T49" fmla="*/ 46 h 790"/>
                <a:gd name="T50" fmla="*/ 727 w 874"/>
                <a:gd name="T51" fmla="*/ 99 h 790"/>
                <a:gd name="T52" fmla="*/ 796 w 874"/>
                <a:gd name="T53" fmla="*/ 170 h 790"/>
                <a:gd name="T54" fmla="*/ 844 w 874"/>
                <a:gd name="T55" fmla="*/ 252 h 790"/>
                <a:gd name="T56" fmla="*/ 871 w 874"/>
                <a:gd name="T57" fmla="*/ 345 h 790"/>
                <a:gd name="T58" fmla="*/ 871 w 874"/>
                <a:gd name="T59" fmla="*/ 445 h 790"/>
                <a:gd name="T60" fmla="*/ 844 w 874"/>
                <a:gd name="T61" fmla="*/ 538 h 790"/>
                <a:gd name="T62" fmla="*/ 796 w 874"/>
                <a:gd name="T63" fmla="*/ 620 h 790"/>
                <a:gd name="T64" fmla="*/ 727 w 874"/>
                <a:gd name="T65" fmla="*/ 690 h 790"/>
                <a:gd name="T66" fmla="*/ 643 w 874"/>
                <a:gd name="T67" fmla="*/ 744 h 790"/>
                <a:gd name="T68" fmla="*/ 545 w 874"/>
                <a:gd name="T69" fmla="*/ 778 h 790"/>
                <a:gd name="T70" fmla="*/ 437 w 874"/>
                <a:gd name="T71" fmla="*/ 790 h 790"/>
                <a:gd name="T72" fmla="*/ 330 w 874"/>
                <a:gd name="T73" fmla="*/ 778 h 790"/>
                <a:gd name="T74" fmla="*/ 232 w 874"/>
                <a:gd name="T75" fmla="*/ 744 h 790"/>
                <a:gd name="T76" fmla="*/ 148 w 874"/>
                <a:gd name="T77" fmla="*/ 690 h 790"/>
                <a:gd name="T78" fmla="*/ 79 w 874"/>
                <a:gd name="T79" fmla="*/ 620 h 790"/>
                <a:gd name="T80" fmla="*/ 30 w 874"/>
                <a:gd name="T81" fmla="*/ 538 h 790"/>
                <a:gd name="T82" fmla="*/ 4 w 874"/>
                <a:gd name="T83" fmla="*/ 445 h 790"/>
                <a:gd name="T84" fmla="*/ 4 w 874"/>
                <a:gd name="T85" fmla="*/ 345 h 790"/>
                <a:gd name="T86" fmla="*/ 30 w 874"/>
                <a:gd name="T87" fmla="*/ 252 h 790"/>
                <a:gd name="T88" fmla="*/ 79 w 874"/>
                <a:gd name="T89" fmla="*/ 170 h 790"/>
                <a:gd name="T90" fmla="*/ 148 w 874"/>
                <a:gd name="T91" fmla="*/ 99 h 790"/>
                <a:gd name="T92" fmla="*/ 232 w 874"/>
                <a:gd name="T93" fmla="*/ 46 h 790"/>
                <a:gd name="T94" fmla="*/ 330 w 874"/>
                <a:gd name="T95" fmla="*/ 12 h 790"/>
                <a:gd name="T96" fmla="*/ 437 w 874"/>
                <a:gd name="T9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74" h="790">
                  <a:moveTo>
                    <a:pt x="437" y="105"/>
                  </a:moveTo>
                  <a:lnTo>
                    <a:pt x="390" y="108"/>
                  </a:lnTo>
                  <a:lnTo>
                    <a:pt x="345" y="117"/>
                  </a:lnTo>
                  <a:lnTo>
                    <a:pt x="302" y="132"/>
                  </a:lnTo>
                  <a:lnTo>
                    <a:pt x="263" y="151"/>
                  </a:lnTo>
                  <a:lnTo>
                    <a:pt x="228" y="177"/>
                  </a:lnTo>
                  <a:lnTo>
                    <a:pt x="196" y="205"/>
                  </a:lnTo>
                  <a:lnTo>
                    <a:pt x="169" y="237"/>
                  </a:lnTo>
                  <a:lnTo>
                    <a:pt x="147" y="273"/>
                  </a:lnTo>
                  <a:lnTo>
                    <a:pt x="130" y="311"/>
                  </a:lnTo>
                  <a:lnTo>
                    <a:pt x="120" y="352"/>
                  </a:lnTo>
                  <a:lnTo>
                    <a:pt x="117" y="394"/>
                  </a:lnTo>
                  <a:lnTo>
                    <a:pt x="120" y="437"/>
                  </a:lnTo>
                  <a:lnTo>
                    <a:pt x="130" y="479"/>
                  </a:lnTo>
                  <a:lnTo>
                    <a:pt x="147" y="517"/>
                  </a:lnTo>
                  <a:lnTo>
                    <a:pt x="169" y="553"/>
                  </a:lnTo>
                  <a:lnTo>
                    <a:pt x="196" y="585"/>
                  </a:lnTo>
                  <a:lnTo>
                    <a:pt x="228" y="613"/>
                  </a:lnTo>
                  <a:lnTo>
                    <a:pt x="263" y="638"/>
                  </a:lnTo>
                  <a:lnTo>
                    <a:pt x="302" y="657"/>
                  </a:lnTo>
                  <a:lnTo>
                    <a:pt x="345" y="672"/>
                  </a:lnTo>
                  <a:lnTo>
                    <a:pt x="390" y="681"/>
                  </a:lnTo>
                  <a:lnTo>
                    <a:pt x="437" y="684"/>
                  </a:lnTo>
                  <a:lnTo>
                    <a:pt x="485" y="681"/>
                  </a:lnTo>
                  <a:lnTo>
                    <a:pt x="529" y="672"/>
                  </a:lnTo>
                  <a:lnTo>
                    <a:pt x="573" y="657"/>
                  </a:lnTo>
                  <a:lnTo>
                    <a:pt x="612" y="638"/>
                  </a:lnTo>
                  <a:lnTo>
                    <a:pt x="647" y="613"/>
                  </a:lnTo>
                  <a:lnTo>
                    <a:pt x="679" y="585"/>
                  </a:lnTo>
                  <a:lnTo>
                    <a:pt x="706" y="553"/>
                  </a:lnTo>
                  <a:lnTo>
                    <a:pt x="728" y="517"/>
                  </a:lnTo>
                  <a:lnTo>
                    <a:pt x="745" y="479"/>
                  </a:lnTo>
                  <a:lnTo>
                    <a:pt x="755" y="437"/>
                  </a:lnTo>
                  <a:lnTo>
                    <a:pt x="758" y="394"/>
                  </a:lnTo>
                  <a:lnTo>
                    <a:pt x="755" y="352"/>
                  </a:lnTo>
                  <a:lnTo>
                    <a:pt x="745" y="311"/>
                  </a:lnTo>
                  <a:lnTo>
                    <a:pt x="728" y="273"/>
                  </a:lnTo>
                  <a:lnTo>
                    <a:pt x="706" y="237"/>
                  </a:lnTo>
                  <a:lnTo>
                    <a:pt x="679" y="205"/>
                  </a:lnTo>
                  <a:lnTo>
                    <a:pt x="647" y="177"/>
                  </a:lnTo>
                  <a:lnTo>
                    <a:pt x="612" y="151"/>
                  </a:lnTo>
                  <a:lnTo>
                    <a:pt x="573" y="132"/>
                  </a:lnTo>
                  <a:lnTo>
                    <a:pt x="529" y="117"/>
                  </a:lnTo>
                  <a:lnTo>
                    <a:pt x="485" y="108"/>
                  </a:lnTo>
                  <a:lnTo>
                    <a:pt x="437" y="105"/>
                  </a:lnTo>
                  <a:close/>
                  <a:moveTo>
                    <a:pt x="437" y="0"/>
                  </a:moveTo>
                  <a:lnTo>
                    <a:pt x="492" y="3"/>
                  </a:lnTo>
                  <a:lnTo>
                    <a:pt x="545" y="12"/>
                  </a:lnTo>
                  <a:lnTo>
                    <a:pt x="595" y="26"/>
                  </a:lnTo>
                  <a:lnTo>
                    <a:pt x="643" y="46"/>
                  </a:lnTo>
                  <a:lnTo>
                    <a:pt x="687" y="70"/>
                  </a:lnTo>
                  <a:lnTo>
                    <a:pt x="727" y="99"/>
                  </a:lnTo>
                  <a:lnTo>
                    <a:pt x="764" y="132"/>
                  </a:lnTo>
                  <a:lnTo>
                    <a:pt x="796" y="170"/>
                  </a:lnTo>
                  <a:lnTo>
                    <a:pt x="823" y="210"/>
                  </a:lnTo>
                  <a:lnTo>
                    <a:pt x="844" y="252"/>
                  </a:lnTo>
                  <a:lnTo>
                    <a:pt x="861" y="298"/>
                  </a:lnTo>
                  <a:lnTo>
                    <a:pt x="871" y="345"/>
                  </a:lnTo>
                  <a:lnTo>
                    <a:pt x="874" y="394"/>
                  </a:lnTo>
                  <a:lnTo>
                    <a:pt x="871" y="445"/>
                  </a:lnTo>
                  <a:lnTo>
                    <a:pt x="861" y="492"/>
                  </a:lnTo>
                  <a:lnTo>
                    <a:pt x="844" y="538"/>
                  </a:lnTo>
                  <a:lnTo>
                    <a:pt x="823" y="580"/>
                  </a:lnTo>
                  <a:lnTo>
                    <a:pt x="796" y="620"/>
                  </a:lnTo>
                  <a:lnTo>
                    <a:pt x="764" y="657"/>
                  </a:lnTo>
                  <a:lnTo>
                    <a:pt x="727" y="690"/>
                  </a:lnTo>
                  <a:lnTo>
                    <a:pt x="687" y="719"/>
                  </a:lnTo>
                  <a:lnTo>
                    <a:pt x="643" y="744"/>
                  </a:lnTo>
                  <a:lnTo>
                    <a:pt x="595" y="764"/>
                  </a:lnTo>
                  <a:lnTo>
                    <a:pt x="545" y="778"/>
                  </a:lnTo>
                  <a:lnTo>
                    <a:pt x="492" y="787"/>
                  </a:lnTo>
                  <a:lnTo>
                    <a:pt x="437" y="790"/>
                  </a:lnTo>
                  <a:lnTo>
                    <a:pt x="383" y="787"/>
                  </a:lnTo>
                  <a:lnTo>
                    <a:pt x="330" y="778"/>
                  </a:lnTo>
                  <a:lnTo>
                    <a:pt x="280" y="764"/>
                  </a:lnTo>
                  <a:lnTo>
                    <a:pt x="232" y="744"/>
                  </a:lnTo>
                  <a:lnTo>
                    <a:pt x="188" y="719"/>
                  </a:lnTo>
                  <a:lnTo>
                    <a:pt x="148" y="690"/>
                  </a:lnTo>
                  <a:lnTo>
                    <a:pt x="111" y="657"/>
                  </a:lnTo>
                  <a:lnTo>
                    <a:pt x="79" y="620"/>
                  </a:lnTo>
                  <a:lnTo>
                    <a:pt x="51" y="580"/>
                  </a:lnTo>
                  <a:lnTo>
                    <a:pt x="30" y="538"/>
                  </a:lnTo>
                  <a:lnTo>
                    <a:pt x="14" y="492"/>
                  </a:lnTo>
                  <a:lnTo>
                    <a:pt x="4" y="445"/>
                  </a:lnTo>
                  <a:lnTo>
                    <a:pt x="0" y="394"/>
                  </a:lnTo>
                  <a:lnTo>
                    <a:pt x="4" y="345"/>
                  </a:lnTo>
                  <a:lnTo>
                    <a:pt x="14" y="298"/>
                  </a:lnTo>
                  <a:lnTo>
                    <a:pt x="30" y="252"/>
                  </a:lnTo>
                  <a:lnTo>
                    <a:pt x="51" y="210"/>
                  </a:lnTo>
                  <a:lnTo>
                    <a:pt x="79" y="170"/>
                  </a:lnTo>
                  <a:lnTo>
                    <a:pt x="111" y="132"/>
                  </a:lnTo>
                  <a:lnTo>
                    <a:pt x="148" y="99"/>
                  </a:lnTo>
                  <a:lnTo>
                    <a:pt x="188" y="70"/>
                  </a:lnTo>
                  <a:lnTo>
                    <a:pt x="232" y="46"/>
                  </a:lnTo>
                  <a:lnTo>
                    <a:pt x="280" y="26"/>
                  </a:lnTo>
                  <a:lnTo>
                    <a:pt x="330" y="12"/>
                  </a:lnTo>
                  <a:lnTo>
                    <a:pt x="383" y="3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45"/>
            <p:cNvSpPr>
              <a:spLocks/>
            </p:cNvSpPr>
            <p:nvPr/>
          </p:nvSpPr>
          <p:spPr bwMode="auto">
            <a:xfrm>
              <a:off x="9374188" y="3806826"/>
              <a:ext cx="55563" cy="28575"/>
            </a:xfrm>
            <a:custGeom>
              <a:avLst/>
              <a:gdLst>
                <a:gd name="T0" fmla="*/ 303 w 357"/>
                <a:gd name="T1" fmla="*/ 0 h 164"/>
                <a:gd name="T2" fmla="*/ 317 w 357"/>
                <a:gd name="T3" fmla="*/ 3 h 164"/>
                <a:gd name="T4" fmla="*/ 331 w 357"/>
                <a:gd name="T5" fmla="*/ 9 h 164"/>
                <a:gd name="T6" fmla="*/ 343 w 357"/>
                <a:gd name="T7" fmla="*/ 19 h 164"/>
                <a:gd name="T8" fmla="*/ 351 w 357"/>
                <a:gd name="T9" fmla="*/ 31 h 164"/>
                <a:gd name="T10" fmla="*/ 356 w 357"/>
                <a:gd name="T11" fmla="*/ 44 h 164"/>
                <a:gd name="T12" fmla="*/ 357 w 357"/>
                <a:gd name="T13" fmla="*/ 57 h 164"/>
                <a:gd name="T14" fmla="*/ 354 w 357"/>
                <a:gd name="T15" fmla="*/ 71 h 164"/>
                <a:gd name="T16" fmla="*/ 347 w 357"/>
                <a:gd name="T17" fmla="*/ 83 h 164"/>
                <a:gd name="T18" fmla="*/ 326 w 357"/>
                <a:gd name="T19" fmla="*/ 107 h 164"/>
                <a:gd name="T20" fmla="*/ 302 w 357"/>
                <a:gd name="T21" fmla="*/ 127 h 164"/>
                <a:gd name="T22" fmla="*/ 274 w 357"/>
                <a:gd name="T23" fmla="*/ 143 h 164"/>
                <a:gd name="T24" fmla="*/ 244 w 357"/>
                <a:gd name="T25" fmla="*/ 155 h 164"/>
                <a:gd name="T26" fmla="*/ 212 w 357"/>
                <a:gd name="T27" fmla="*/ 162 h 164"/>
                <a:gd name="T28" fmla="*/ 177 w 357"/>
                <a:gd name="T29" fmla="*/ 164 h 164"/>
                <a:gd name="T30" fmla="*/ 145 w 357"/>
                <a:gd name="T31" fmla="*/ 162 h 164"/>
                <a:gd name="T32" fmla="*/ 113 w 357"/>
                <a:gd name="T33" fmla="*/ 155 h 164"/>
                <a:gd name="T34" fmla="*/ 83 w 357"/>
                <a:gd name="T35" fmla="*/ 143 h 164"/>
                <a:gd name="T36" fmla="*/ 56 w 357"/>
                <a:gd name="T37" fmla="*/ 128 h 164"/>
                <a:gd name="T38" fmla="*/ 31 w 357"/>
                <a:gd name="T39" fmla="*/ 108 h 164"/>
                <a:gd name="T40" fmla="*/ 10 w 357"/>
                <a:gd name="T41" fmla="*/ 85 h 164"/>
                <a:gd name="T42" fmla="*/ 3 w 357"/>
                <a:gd name="T43" fmla="*/ 72 h 164"/>
                <a:gd name="T44" fmla="*/ 0 w 357"/>
                <a:gd name="T45" fmla="*/ 59 h 164"/>
                <a:gd name="T46" fmla="*/ 1 w 357"/>
                <a:gd name="T47" fmla="*/ 46 h 164"/>
                <a:gd name="T48" fmla="*/ 5 w 357"/>
                <a:gd name="T49" fmla="*/ 33 h 164"/>
                <a:gd name="T50" fmla="*/ 13 w 357"/>
                <a:gd name="T51" fmla="*/ 20 h 164"/>
                <a:gd name="T52" fmla="*/ 25 w 357"/>
                <a:gd name="T53" fmla="*/ 11 h 164"/>
                <a:gd name="T54" fmla="*/ 39 w 357"/>
                <a:gd name="T55" fmla="*/ 4 h 164"/>
                <a:gd name="T56" fmla="*/ 54 w 357"/>
                <a:gd name="T57" fmla="*/ 2 h 164"/>
                <a:gd name="T58" fmla="*/ 69 w 357"/>
                <a:gd name="T59" fmla="*/ 2 h 164"/>
                <a:gd name="T60" fmla="*/ 83 w 357"/>
                <a:gd name="T61" fmla="*/ 6 h 164"/>
                <a:gd name="T62" fmla="*/ 95 w 357"/>
                <a:gd name="T63" fmla="*/ 14 h 164"/>
                <a:gd name="T64" fmla="*/ 106 w 357"/>
                <a:gd name="T65" fmla="*/ 24 h 164"/>
                <a:gd name="T66" fmla="*/ 121 w 357"/>
                <a:gd name="T67" fmla="*/ 39 h 164"/>
                <a:gd name="T68" fmla="*/ 137 w 357"/>
                <a:gd name="T69" fmla="*/ 50 h 164"/>
                <a:gd name="T70" fmla="*/ 157 w 357"/>
                <a:gd name="T71" fmla="*/ 57 h 164"/>
                <a:gd name="T72" fmla="*/ 177 w 357"/>
                <a:gd name="T73" fmla="*/ 59 h 164"/>
                <a:gd name="T74" fmla="*/ 200 w 357"/>
                <a:gd name="T75" fmla="*/ 57 h 164"/>
                <a:gd name="T76" fmla="*/ 218 w 357"/>
                <a:gd name="T77" fmla="*/ 50 h 164"/>
                <a:gd name="T78" fmla="*/ 236 w 357"/>
                <a:gd name="T79" fmla="*/ 39 h 164"/>
                <a:gd name="T80" fmla="*/ 251 w 357"/>
                <a:gd name="T81" fmla="*/ 23 h 164"/>
                <a:gd name="T82" fmla="*/ 261 w 357"/>
                <a:gd name="T83" fmla="*/ 13 h 164"/>
                <a:gd name="T84" fmla="*/ 274 w 357"/>
                <a:gd name="T85" fmla="*/ 5 h 164"/>
                <a:gd name="T86" fmla="*/ 287 w 357"/>
                <a:gd name="T87" fmla="*/ 1 h 164"/>
                <a:gd name="T88" fmla="*/ 303 w 357"/>
                <a:gd name="T8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7" h="164">
                  <a:moveTo>
                    <a:pt x="303" y="0"/>
                  </a:moveTo>
                  <a:lnTo>
                    <a:pt x="317" y="3"/>
                  </a:lnTo>
                  <a:lnTo>
                    <a:pt x="331" y="9"/>
                  </a:lnTo>
                  <a:lnTo>
                    <a:pt x="343" y="19"/>
                  </a:lnTo>
                  <a:lnTo>
                    <a:pt x="351" y="31"/>
                  </a:lnTo>
                  <a:lnTo>
                    <a:pt x="356" y="44"/>
                  </a:lnTo>
                  <a:lnTo>
                    <a:pt x="357" y="57"/>
                  </a:lnTo>
                  <a:lnTo>
                    <a:pt x="354" y="71"/>
                  </a:lnTo>
                  <a:lnTo>
                    <a:pt x="347" y="83"/>
                  </a:lnTo>
                  <a:lnTo>
                    <a:pt x="326" y="107"/>
                  </a:lnTo>
                  <a:lnTo>
                    <a:pt x="302" y="127"/>
                  </a:lnTo>
                  <a:lnTo>
                    <a:pt x="274" y="143"/>
                  </a:lnTo>
                  <a:lnTo>
                    <a:pt x="244" y="155"/>
                  </a:lnTo>
                  <a:lnTo>
                    <a:pt x="212" y="162"/>
                  </a:lnTo>
                  <a:lnTo>
                    <a:pt x="177" y="164"/>
                  </a:lnTo>
                  <a:lnTo>
                    <a:pt x="145" y="162"/>
                  </a:lnTo>
                  <a:lnTo>
                    <a:pt x="113" y="155"/>
                  </a:lnTo>
                  <a:lnTo>
                    <a:pt x="83" y="143"/>
                  </a:lnTo>
                  <a:lnTo>
                    <a:pt x="56" y="128"/>
                  </a:lnTo>
                  <a:lnTo>
                    <a:pt x="31" y="108"/>
                  </a:lnTo>
                  <a:lnTo>
                    <a:pt x="10" y="85"/>
                  </a:lnTo>
                  <a:lnTo>
                    <a:pt x="3" y="72"/>
                  </a:lnTo>
                  <a:lnTo>
                    <a:pt x="0" y="59"/>
                  </a:lnTo>
                  <a:lnTo>
                    <a:pt x="1" y="46"/>
                  </a:lnTo>
                  <a:lnTo>
                    <a:pt x="5" y="33"/>
                  </a:lnTo>
                  <a:lnTo>
                    <a:pt x="13" y="20"/>
                  </a:lnTo>
                  <a:lnTo>
                    <a:pt x="25" y="11"/>
                  </a:lnTo>
                  <a:lnTo>
                    <a:pt x="39" y="4"/>
                  </a:lnTo>
                  <a:lnTo>
                    <a:pt x="54" y="2"/>
                  </a:lnTo>
                  <a:lnTo>
                    <a:pt x="69" y="2"/>
                  </a:lnTo>
                  <a:lnTo>
                    <a:pt x="83" y="6"/>
                  </a:lnTo>
                  <a:lnTo>
                    <a:pt x="95" y="14"/>
                  </a:lnTo>
                  <a:lnTo>
                    <a:pt x="106" y="24"/>
                  </a:lnTo>
                  <a:lnTo>
                    <a:pt x="121" y="39"/>
                  </a:lnTo>
                  <a:lnTo>
                    <a:pt x="137" y="50"/>
                  </a:lnTo>
                  <a:lnTo>
                    <a:pt x="157" y="57"/>
                  </a:lnTo>
                  <a:lnTo>
                    <a:pt x="177" y="59"/>
                  </a:lnTo>
                  <a:lnTo>
                    <a:pt x="200" y="57"/>
                  </a:lnTo>
                  <a:lnTo>
                    <a:pt x="218" y="50"/>
                  </a:lnTo>
                  <a:lnTo>
                    <a:pt x="236" y="39"/>
                  </a:lnTo>
                  <a:lnTo>
                    <a:pt x="251" y="23"/>
                  </a:lnTo>
                  <a:lnTo>
                    <a:pt x="261" y="13"/>
                  </a:lnTo>
                  <a:lnTo>
                    <a:pt x="274" y="5"/>
                  </a:lnTo>
                  <a:lnTo>
                    <a:pt x="287" y="1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46"/>
            <p:cNvSpPr>
              <a:spLocks noEditPoints="1"/>
            </p:cNvSpPr>
            <p:nvPr/>
          </p:nvSpPr>
          <p:spPr bwMode="auto">
            <a:xfrm>
              <a:off x="9172575" y="3733801"/>
              <a:ext cx="138113" cy="138113"/>
            </a:xfrm>
            <a:custGeom>
              <a:avLst/>
              <a:gdLst>
                <a:gd name="T0" fmla="*/ 389 w 873"/>
                <a:gd name="T1" fmla="*/ 108 h 790"/>
                <a:gd name="T2" fmla="*/ 302 w 873"/>
                <a:gd name="T3" fmla="*/ 132 h 790"/>
                <a:gd name="T4" fmla="*/ 226 w 873"/>
                <a:gd name="T5" fmla="*/ 177 h 790"/>
                <a:gd name="T6" fmla="*/ 168 w 873"/>
                <a:gd name="T7" fmla="*/ 237 h 790"/>
                <a:gd name="T8" fmla="*/ 130 w 873"/>
                <a:gd name="T9" fmla="*/ 311 h 790"/>
                <a:gd name="T10" fmla="*/ 117 w 873"/>
                <a:gd name="T11" fmla="*/ 394 h 790"/>
                <a:gd name="T12" fmla="*/ 130 w 873"/>
                <a:gd name="T13" fmla="*/ 479 h 790"/>
                <a:gd name="T14" fmla="*/ 168 w 873"/>
                <a:gd name="T15" fmla="*/ 553 h 790"/>
                <a:gd name="T16" fmla="*/ 226 w 873"/>
                <a:gd name="T17" fmla="*/ 613 h 790"/>
                <a:gd name="T18" fmla="*/ 302 w 873"/>
                <a:gd name="T19" fmla="*/ 657 h 790"/>
                <a:gd name="T20" fmla="*/ 389 w 873"/>
                <a:gd name="T21" fmla="*/ 681 h 790"/>
                <a:gd name="T22" fmla="*/ 484 w 873"/>
                <a:gd name="T23" fmla="*/ 681 h 790"/>
                <a:gd name="T24" fmla="*/ 571 w 873"/>
                <a:gd name="T25" fmla="*/ 657 h 790"/>
                <a:gd name="T26" fmla="*/ 647 w 873"/>
                <a:gd name="T27" fmla="*/ 613 h 790"/>
                <a:gd name="T28" fmla="*/ 706 w 873"/>
                <a:gd name="T29" fmla="*/ 553 h 790"/>
                <a:gd name="T30" fmla="*/ 743 w 873"/>
                <a:gd name="T31" fmla="*/ 479 h 790"/>
                <a:gd name="T32" fmla="*/ 757 w 873"/>
                <a:gd name="T33" fmla="*/ 394 h 790"/>
                <a:gd name="T34" fmla="*/ 743 w 873"/>
                <a:gd name="T35" fmla="*/ 311 h 790"/>
                <a:gd name="T36" fmla="*/ 706 w 873"/>
                <a:gd name="T37" fmla="*/ 237 h 790"/>
                <a:gd name="T38" fmla="*/ 647 w 873"/>
                <a:gd name="T39" fmla="*/ 177 h 790"/>
                <a:gd name="T40" fmla="*/ 571 w 873"/>
                <a:gd name="T41" fmla="*/ 132 h 790"/>
                <a:gd name="T42" fmla="*/ 484 w 873"/>
                <a:gd name="T43" fmla="*/ 108 h 790"/>
                <a:gd name="T44" fmla="*/ 436 w 873"/>
                <a:gd name="T45" fmla="*/ 0 h 790"/>
                <a:gd name="T46" fmla="*/ 544 w 873"/>
                <a:gd name="T47" fmla="*/ 12 h 790"/>
                <a:gd name="T48" fmla="*/ 641 w 873"/>
                <a:gd name="T49" fmla="*/ 46 h 790"/>
                <a:gd name="T50" fmla="*/ 727 w 873"/>
                <a:gd name="T51" fmla="*/ 99 h 790"/>
                <a:gd name="T52" fmla="*/ 795 w 873"/>
                <a:gd name="T53" fmla="*/ 170 h 790"/>
                <a:gd name="T54" fmla="*/ 844 w 873"/>
                <a:gd name="T55" fmla="*/ 252 h 790"/>
                <a:gd name="T56" fmla="*/ 870 w 873"/>
                <a:gd name="T57" fmla="*/ 345 h 790"/>
                <a:gd name="T58" fmla="*/ 870 w 873"/>
                <a:gd name="T59" fmla="*/ 445 h 790"/>
                <a:gd name="T60" fmla="*/ 844 w 873"/>
                <a:gd name="T61" fmla="*/ 538 h 790"/>
                <a:gd name="T62" fmla="*/ 795 w 873"/>
                <a:gd name="T63" fmla="*/ 620 h 790"/>
                <a:gd name="T64" fmla="*/ 727 w 873"/>
                <a:gd name="T65" fmla="*/ 690 h 790"/>
                <a:gd name="T66" fmla="*/ 641 w 873"/>
                <a:gd name="T67" fmla="*/ 744 h 790"/>
                <a:gd name="T68" fmla="*/ 544 w 873"/>
                <a:gd name="T69" fmla="*/ 778 h 790"/>
                <a:gd name="T70" fmla="*/ 436 w 873"/>
                <a:gd name="T71" fmla="*/ 790 h 790"/>
                <a:gd name="T72" fmla="*/ 330 w 873"/>
                <a:gd name="T73" fmla="*/ 778 h 790"/>
                <a:gd name="T74" fmla="*/ 232 w 873"/>
                <a:gd name="T75" fmla="*/ 744 h 790"/>
                <a:gd name="T76" fmla="*/ 147 w 873"/>
                <a:gd name="T77" fmla="*/ 690 h 790"/>
                <a:gd name="T78" fmla="*/ 78 w 873"/>
                <a:gd name="T79" fmla="*/ 620 h 790"/>
                <a:gd name="T80" fmla="*/ 29 w 873"/>
                <a:gd name="T81" fmla="*/ 538 h 790"/>
                <a:gd name="T82" fmla="*/ 4 w 873"/>
                <a:gd name="T83" fmla="*/ 445 h 790"/>
                <a:gd name="T84" fmla="*/ 4 w 873"/>
                <a:gd name="T85" fmla="*/ 345 h 790"/>
                <a:gd name="T86" fmla="*/ 29 w 873"/>
                <a:gd name="T87" fmla="*/ 252 h 790"/>
                <a:gd name="T88" fmla="*/ 78 w 873"/>
                <a:gd name="T89" fmla="*/ 170 h 790"/>
                <a:gd name="T90" fmla="*/ 147 w 873"/>
                <a:gd name="T91" fmla="*/ 99 h 790"/>
                <a:gd name="T92" fmla="*/ 232 w 873"/>
                <a:gd name="T93" fmla="*/ 46 h 790"/>
                <a:gd name="T94" fmla="*/ 330 w 873"/>
                <a:gd name="T95" fmla="*/ 12 h 790"/>
                <a:gd name="T96" fmla="*/ 436 w 873"/>
                <a:gd name="T9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73" h="790">
                  <a:moveTo>
                    <a:pt x="436" y="105"/>
                  </a:moveTo>
                  <a:lnTo>
                    <a:pt x="389" y="108"/>
                  </a:lnTo>
                  <a:lnTo>
                    <a:pt x="344" y="117"/>
                  </a:lnTo>
                  <a:lnTo>
                    <a:pt x="302" y="132"/>
                  </a:lnTo>
                  <a:lnTo>
                    <a:pt x="262" y="151"/>
                  </a:lnTo>
                  <a:lnTo>
                    <a:pt x="226" y="177"/>
                  </a:lnTo>
                  <a:lnTo>
                    <a:pt x="195" y="205"/>
                  </a:lnTo>
                  <a:lnTo>
                    <a:pt x="168" y="237"/>
                  </a:lnTo>
                  <a:lnTo>
                    <a:pt x="147" y="273"/>
                  </a:lnTo>
                  <a:lnTo>
                    <a:pt x="130" y="311"/>
                  </a:lnTo>
                  <a:lnTo>
                    <a:pt x="120" y="352"/>
                  </a:lnTo>
                  <a:lnTo>
                    <a:pt x="117" y="394"/>
                  </a:lnTo>
                  <a:lnTo>
                    <a:pt x="120" y="437"/>
                  </a:lnTo>
                  <a:lnTo>
                    <a:pt x="130" y="479"/>
                  </a:lnTo>
                  <a:lnTo>
                    <a:pt x="147" y="517"/>
                  </a:lnTo>
                  <a:lnTo>
                    <a:pt x="168" y="553"/>
                  </a:lnTo>
                  <a:lnTo>
                    <a:pt x="195" y="585"/>
                  </a:lnTo>
                  <a:lnTo>
                    <a:pt x="226" y="613"/>
                  </a:lnTo>
                  <a:lnTo>
                    <a:pt x="262" y="638"/>
                  </a:lnTo>
                  <a:lnTo>
                    <a:pt x="302" y="657"/>
                  </a:lnTo>
                  <a:lnTo>
                    <a:pt x="344" y="672"/>
                  </a:lnTo>
                  <a:lnTo>
                    <a:pt x="389" y="681"/>
                  </a:lnTo>
                  <a:lnTo>
                    <a:pt x="436" y="684"/>
                  </a:lnTo>
                  <a:lnTo>
                    <a:pt x="484" y="681"/>
                  </a:lnTo>
                  <a:lnTo>
                    <a:pt x="529" y="672"/>
                  </a:lnTo>
                  <a:lnTo>
                    <a:pt x="571" y="657"/>
                  </a:lnTo>
                  <a:lnTo>
                    <a:pt x="611" y="638"/>
                  </a:lnTo>
                  <a:lnTo>
                    <a:pt x="647" y="613"/>
                  </a:lnTo>
                  <a:lnTo>
                    <a:pt x="678" y="585"/>
                  </a:lnTo>
                  <a:lnTo>
                    <a:pt x="706" y="553"/>
                  </a:lnTo>
                  <a:lnTo>
                    <a:pt x="727" y="517"/>
                  </a:lnTo>
                  <a:lnTo>
                    <a:pt x="743" y="479"/>
                  </a:lnTo>
                  <a:lnTo>
                    <a:pt x="753" y="437"/>
                  </a:lnTo>
                  <a:lnTo>
                    <a:pt x="757" y="394"/>
                  </a:lnTo>
                  <a:lnTo>
                    <a:pt x="753" y="352"/>
                  </a:lnTo>
                  <a:lnTo>
                    <a:pt x="743" y="311"/>
                  </a:lnTo>
                  <a:lnTo>
                    <a:pt x="727" y="273"/>
                  </a:lnTo>
                  <a:lnTo>
                    <a:pt x="706" y="237"/>
                  </a:lnTo>
                  <a:lnTo>
                    <a:pt x="678" y="205"/>
                  </a:lnTo>
                  <a:lnTo>
                    <a:pt x="647" y="177"/>
                  </a:lnTo>
                  <a:lnTo>
                    <a:pt x="611" y="151"/>
                  </a:lnTo>
                  <a:lnTo>
                    <a:pt x="571" y="132"/>
                  </a:lnTo>
                  <a:lnTo>
                    <a:pt x="529" y="117"/>
                  </a:lnTo>
                  <a:lnTo>
                    <a:pt x="484" y="108"/>
                  </a:lnTo>
                  <a:lnTo>
                    <a:pt x="436" y="105"/>
                  </a:lnTo>
                  <a:close/>
                  <a:moveTo>
                    <a:pt x="436" y="0"/>
                  </a:moveTo>
                  <a:lnTo>
                    <a:pt x="492" y="3"/>
                  </a:lnTo>
                  <a:lnTo>
                    <a:pt x="544" y="12"/>
                  </a:lnTo>
                  <a:lnTo>
                    <a:pt x="595" y="26"/>
                  </a:lnTo>
                  <a:lnTo>
                    <a:pt x="641" y="46"/>
                  </a:lnTo>
                  <a:lnTo>
                    <a:pt x="686" y="70"/>
                  </a:lnTo>
                  <a:lnTo>
                    <a:pt x="727" y="99"/>
                  </a:lnTo>
                  <a:lnTo>
                    <a:pt x="763" y="132"/>
                  </a:lnTo>
                  <a:lnTo>
                    <a:pt x="795" y="170"/>
                  </a:lnTo>
                  <a:lnTo>
                    <a:pt x="822" y="210"/>
                  </a:lnTo>
                  <a:lnTo>
                    <a:pt x="844" y="252"/>
                  </a:lnTo>
                  <a:lnTo>
                    <a:pt x="860" y="298"/>
                  </a:lnTo>
                  <a:lnTo>
                    <a:pt x="870" y="345"/>
                  </a:lnTo>
                  <a:lnTo>
                    <a:pt x="873" y="394"/>
                  </a:lnTo>
                  <a:lnTo>
                    <a:pt x="870" y="445"/>
                  </a:lnTo>
                  <a:lnTo>
                    <a:pt x="860" y="492"/>
                  </a:lnTo>
                  <a:lnTo>
                    <a:pt x="844" y="538"/>
                  </a:lnTo>
                  <a:lnTo>
                    <a:pt x="822" y="580"/>
                  </a:lnTo>
                  <a:lnTo>
                    <a:pt x="795" y="620"/>
                  </a:lnTo>
                  <a:lnTo>
                    <a:pt x="763" y="657"/>
                  </a:lnTo>
                  <a:lnTo>
                    <a:pt x="727" y="690"/>
                  </a:lnTo>
                  <a:lnTo>
                    <a:pt x="686" y="719"/>
                  </a:lnTo>
                  <a:lnTo>
                    <a:pt x="641" y="744"/>
                  </a:lnTo>
                  <a:lnTo>
                    <a:pt x="595" y="764"/>
                  </a:lnTo>
                  <a:lnTo>
                    <a:pt x="544" y="778"/>
                  </a:lnTo>
                  <a:lnTo>
                    <a:pt x="492" y="787"/>
                  </a:lnTo>
                  <a:lnTo>
                    <a:pt x="436" y="790"/>
                  </a:lnTo>
                  <a:lnTo>
                    <a:pt x="382" y="787"/>
                  </a:lnTo>
                  <a:lnTo>
                    <a:pt x="330" y="778"/>
                  </a:lnTo>
                  <a:lnTo>
                    <a:pt x="279" y="764"/>
                  </a:lnTo>
                  <a:lnTo>
                    <a:pt x="232" y="744"/>
                  </a:lnTo>
                  <a:lnTo>
                    <a:pt x="188" y="719"/>
                  </a:lnTo>
                  <a:lnTo>
                    <a:pt x="147" y="690"/>
                  </a:lnTo>
                  <a:lnTo>
                    <a:pt x="110" y="657"/>
                  </a:lnTo>
                  <a:lnTo>
                    <a:pt x="78" y="620"/>
                  </a:lnTo>
                  <a:lnTo>
                    <a:pt x="51" y="580"/>
                  </a:lnTo>
                  <a:lnTo>
                    <a:pt x="29" y="538"/>
                  </a:lnTo>
                  <a:lnTo>
                    <a:pt x="14" y="492"/>
                  </a:lnTo>
                  <a:lnTo>
                    <a:pt x="4" y="445"/>
                  </a:lnTo>
                  <a:lnTo>
                    <a:pt x="0" y="394"/>
                  </a:lnTo>
                  <a:lnTo>
                    <a:pt x="4" y="345"/>
                  </a:lnTo>
                  <a:lnTo>
                    <a:pt x="14" y="298"/>
                  </a:lnTo>
                  <a:lnTo>
                    <a:pt x="29" y="252"/>
                  </a:lnTo>
                  <a:lnTo>
                    <a:pt x="51" y="210"/>
                  </a:lnTo>
                  <a:lnTo>
                    <a:pt x="78" y="170"/>
                  </a:lnTo>
                  <a:lnTo>
                    <a:pt x="110" y="132"/>
                  </a:lnTo>
                  <a:lnTo>
                    <a:pt x="147" y="99"/>
                  </a:lnTo>
                  <a:lnTo>
                    <a:pt x="188" y="70"/>
                  </a:lnTo>
                  <a:lnTo>
                    <a:pt x="232" y="46"/>
                  </a:lnTo>
                  <a:lnTo>
                    <a:pt x="279" y="26"/>
                  </a:lnTo>
                  <a:lnTo>
                    <a:pt x="330" y="12"/>
                  </a:lnTo>
                  <a:lnTo>
                    <a:pt x="382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47"/>
            <p:cNvSpPr>
              <a:spLocks/>
            </p:cNvSpPr>
            <p:nvPr/>
          </p:nvSpPr>
          <p:spPr bwMode="auto">
            <a:xfrm>
              <a:off x="9213850" y="3806826"/>
              <a:ext cx="55563" cy="28575"/>
            </a:xfrm>
            <a:custGeom>
              <a:avLst/>
              <a:gdLst>
                <a:gd name="T0" fmla="*/ 302 w 357"/>
                <a:gd name="T1" fmla="*/ 0 h 164"/>
                <a:gd name="T2" fmla="*/ 317 w 357"/>
                <a:gd name="T3" fmla="*/ 3 h 164"/>
                <a:gd name="T4" fmla="*/ 331 w 357"/>
                <a:gd name="T5" fmla="*/ 9 h 164"/>
                <a:gd name="T6" fmla="*/ 342 w 357"/>
                <a:gd name="T7" fmla="*/ 19 h 164"/>
                <a:gd name="T8" fmla="*/ 351 w 357"/>
                <a:gd name="T9" fmla="*/ 31 h 164"/>
                <a:gd name="T10" fmla="*/ 356 w 357"/>
                <a:gd name="T11" fmla="*/ 44 h 164"/>
                <a:gd name="T12" fmla="*/ 357 w 357"/>
                <a:gd name="T13" fmla="*/ 57 h 164"/>
                <a:gd name="T14" fmla="*/ 353 w 357"/>
                <a:gd name="T15" fmla="*/ 71 h 164"/>
                <a:gd name="T16" fmla="*/ 347 w 357"/>
                <a:gd name="T17" fmla="*/ 83 h 164"/>
                <a:gd name="T18" fmla="*/ 326 w 357"/>
                <a:gd name="T19" fmla="*/ 107 h 164"/>
                <a:gd name="T20" fmla="*/ 301 w 357"/>
                <a:gd name="T21" fmla="*/ 127 h 164"/>
                <a:gd name="T22" fmla="*/ 274 w 357"/>
                <a:gd name="T23" fmla="*/ 143 h 164"/>
                <a:gd name="T24" fmla="*/ 243 w 357"/>
                <a:gd name="T25" fmla="*/ 155 h 164"/>
                <a:gd name="T26" fmla="*/ 211 w 357"/>
                <a:gd name="T27" fmla="*/ 162 h 164"/>
                <a:gd name="T28" fmla="*/ 177 w 357"/>
                <a:gd name="T29" fmla="*/ 164 h 164"/>
                <a:gd name="T30" fmla="*/ 145 w 357"/>
                <a:gd name="T31" fmla="*/ 162 h 164"/>
                <a:gd name="T32" fmla="*/ 113 w 357"/>
                <a:gd name="T33" fmla="*/ 155 h 164"/>
                <a:gd name="T34" fmla="*/ 83 w 357"/>
                <a:gd name="T35" fmla="*/ 143 h 164"/>
                <a:gd name="T36" fmla="*/ 55 w 357"/>
                <a:gd name="T37" fmla="*/ 128 h 164"/>
                <a:gd name="T38" fmla="*/ 31 w 357"/>
                <a:gd name="T39" fmla="*/ 108 h 164"/>
                <a:gd name="T40" fmla="*/ 10 w 357"/>
                <a:gd name="T41" fmla="*/ 85 h 164"/>
                <a:gd name="T42" fmla="*/ 3 w 357"/>
                <a:gd name="T43" fmla="*/ 72 h 164"/>
                <a:gd name="T44" fmla="*/ 0 w 357"/>
                <a:gd name="T45" fmla="*/ 59 h 164"/>
                <a:gd name="T46" fmla="*/ 1 w 357"/>
                <a:gd name="T47" fmla="*/ 46 h 164"/>
                <a:gd name="T48" fmla="*/ 5 w 357"/>
                <a:gd name="T49" fmla="*/ 33 h 164"/>
                <a:gd name="T50" fmla="*/ 13 w 357"/>
                <a:gd name="T51" fmla="*/ 20 h 164"/>
                <a:gd name="T52" fmla="*/ 25 w 357"/>
                <a:gd name="T53" fmla="*/ 11 h 164"/>
                <a:gd name="T54" fmla="*/ 38 w 357"/>
                <a:gd name="T55" fmla="*/ 4 h 164"/>
                <a:gd name="T56" fmla="*/ 54 w 357"/>
                <a:gd name="T57" fmla="*/ 2 h 164"/>
                <a:gd name="T58" fmla="*/ 68 w 357"/>
                <a:gd name="T59" fmla="*/ 2 h 164"/>
                <a:gd name="T60" fmla="*/ 83 w 357"/>
                <a:gd name="T61" fmla="*/ 6 h 164"/>
                <a:gd name="T62" fmla="*/ 95 w 357"/>
                <a:gd name="T63" fmla="*/ 14 h 164"/>
                <a:gd name="T64" fmla="*/ 106 w 357"/>
                <a:gd name="T65" fmla="*/ 24 h 164"/>
                <a:gd name="T66" fmla="*/ 119 w 357"/>
                <a:gd name="T67" fmla="*/ 39 h 164"/>
                <a:gd name="T68" fmla="*/ 137 w 357"/>
                <a:gd name="T69" fmla="*/ 50 h 164"/>
                <a:gd name="T70" fmla="*/ 157 w 357"/>
                <a:gd name="T71" fmla="*/ 57 h 164"/>
                <a:gd name="T72" fmla="*/ 177 w 357"/>
                <a:gd name="T73" fmla="*/ 59 h 164"/>
                <a:gd name="T74" fmla="*/ 199 w 357"/>
                <a:gd name="T75" fmla="*/ 57 h 164"/>
                <a:gd name="T76" fmla="*/ 218 w 357"/>
                <a:gd name="T77" fmla="*/ 50 h 164"/>
                <a:gd name="T78" fmla="*/ 236 w 357"/>
                <a:gd name="T79" fmla="*/ 39 h 164"/>
                <a:gd name="T80" fmla="*/ 250 w 357"/>
                <a:gd name="T81" fmla="*/ 23 h 164"/>
                <a:gd name="T82" fmla="*/ 260 w 357"/>
                <a:gd name="T83" fmla="*/ 13 h 164"/>
                <a:gd name="T84" fmla="*/ 274 w 357"/>
                <a:gd name="T85" fmla="*/ 5 h 164"/>
                <a:gd name="T86" fmla="*/ 287 w 357"/>
                <a:gd name="T87" fmla="*/ 1 h 164"/>
                <a:gd name="T88" fmla="*/ 302 w 357"/>
                <a:gd name="T8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7" h="164">
                  <a:moveTo>
                    <a:pt x="302" y="0"/>
                  </a:moveTo>
                  <a:lnTo>
                    <a:pt x="317" y="3"/>
                  </a:lnTo>
                  <a:lnTo>
                    <a:pt x="331" y="9"/>
                  </a:lnTo>
                  <a:lnTo>
                    <a:pt x="342" y="19"/>
                  </a:lnTo>
                  <a:lnTo>
                    <a:pt x="351" y="31"/>
                  </a:lnTo>
                  <a:lnTo>
                    <a:pt x="356" y="44"/>
                  </a:lnTo>
                  <a:lnTo>
                    <a:pt x="357" y="57"/>
                  </a:lnTo>
                  <a:lnTo>
                    <a:pt x="353" y="71"/>
                  </a:lnTo>
                  <a:lnTo>
                    <a:pt x="347" y="83"/>
                  </a:lnTo>
                  <a:lnTo>
                    <a:pt x="326" y="107"/>
                  </a:lnTo>
                  <a:lnTo>
                    <a:pt x="301" y="127"/>
                  </a:lnTo>
                  <a:lnTo>
                    <a:pt x="274" y="143"/>
                  </a:lnTo>
                  <a:lnTo>
                    <a:pt x="243" y="155"/>
                  </a:lnTo>
                  <a:lnTo>
                    <a:pt x="211" y="162"/>
                  </a:lnTo>
                  <a:lnTo>
                    <a:pt x="177" y="164"/>
                  </a:lnTo>
                  <a:lnTo>
                    <a:pt x="145" y="162"/>
                  </a:lnTo>
                  <a:lnTo>
                    <a:pt x="113" y="155"/>
                  </a:lnTo>
                  <a:lnTo>
                    <a:pt x="83" y="143"/>
                  </a:lnTo>
                  <a:lnTo>
                    <a:pt x="55" y="128"/>
                  </a:lnTo>
                  <a:lnTo>
                    <a:pt x="31" y="108"/>
                  </a:lnTo>
                  <a:lnTo>
                    <a:pt x="10" y="85"/>
                  </a:lnTo>
                  <a:lnTo>
                    <a:pt x="3" y="72"/>
                  </a:lnTo>
                  <a:lnTo>
                    <a:pt x="0" y="59"/>
                  </a:lnTo>
                  <a:lnTo>
                    <a:pt x="1" y="46"/>
                  </a:lnTo>
                  <a:lnTo>
                    <a:pt x="5" y="33"/>
                  </a:lnTo>
                  <a:lnTo>
                    <a:pt x="13" y="20"/>
                  </a:lnTo>
                  <a:lnTo>
                    <a:pt x="25" y="11"/>
                  </a:lnTo>
                  <a:lnTo>
                    <a:pt x="38" y="4"/>
                  </a:lnTo>
                  <a:lnTo>
                    <a:pt x="54" y="2"/>
                  </a:lnTo>
                  <a:lnTo>
                    <a:pt x="68" y="2"/>
                  </a:lnTo>
                  <a:lnTo>
                    <a:pt x="83" y="6"/>
                  </a:lnTo>
                  <a:lnTo>
                    <a:pt x="95" y="14"/>
                  </a:lnTo>
                  <a:lnTo>
                    <a:pt x="106" y="24"/>
                  </a:lnTo>
                  <a:lnTo>
                    <a:pt x="119" y="39"/>
                  </a:lnTo>
                  <a:lnTo>
                    <a:pt x="137" y="50"/>
                  </a:lnTo>
                  <a:lnTo>
                    <a:pt x="157" y="57"/>
                  </a:lnTo>
                  <a:lnTo>
                    <a:pt x="177" y="59"/>
                  </a:lnTo>
                  <a:lnTo>
                    <a:pt x="199" y="57"/>
                  </a:lnTo>
                  <a:lnTo>
                    <a:pt x="218" y="50"/>
                  </a:lnTo>
                  <a:lnTo>
                    <a:pt x="236" y="39"/>
                  </a:lnTo>
                  <a:lnTo>
                    <a:pt x="250" y="23"/>
                  </a:lnTo>
                  <a:lnTo>
                    <a:pt x="260" y="13"/>
                  </a:lnTo>
                  <a:lnTo>
                    <a:pt x="274" y="5"/>
                  </a:lnTo>
                  <a:lnTo>
                    <a:pt x="287" y="1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48"/>
            <p:cNvSpPr>
              <a:spLocks/>
            </p:cNvSpPr>
            <p:nvPr/>
          </p:nvSpPr>
          <p:spPr bwMode="auto">
            <a:xfrm>
              <a:off x="9112250" y="3890963"/>
              <a:ext cx="187325" cy="139700"/>
            </a:xfrm>
            <a:custGeom>
              <a:avLst/>
              <a:gdLst>
                <a:gd name="T0" fmla="*/ 884 w 1178"/>
                <a:gd name="T1" fmla="*/ 3 h 791"/>
                <a:gd name="T2" fmla="*/ 1016 w 1178"/>
                <a:gd name="T3" fmla="*/ 23 h 791"/>
                <a:gd name="T4" fmla="*/ 1143 w 1178"/>
                <a:gd name="T5" fmla="*/ 62 h 791"/>
                <a:gd name="T6" fmla="*/ 1167 w 1178"/>
                <a:gd name="T7" fmla="*/ 79 h 791"/>
                <a:gd name="T8" fmla="*/ 1178 w 1178"/>
                <a:gd name="T9" fmla="*/ 105 h 791"/>
                <a:gd name="T10" fmla="*/ 1173 w 1178"/>
                <a:gd name="T11" fmla="*/ 132 h 791"/>
                <a:gd name="T12" fmla="*/ 1153 w 1178"/>
                <a:gd name="T13" fmla="*/ 154 h 791"/>
                <a:gd name="T14" fmla="*/ 1127 w 1178"/>
                <a:gd name="T15" fmla="*/ 163 h 791"/>
                <a:gd name="T16" fmla="*/ 1096 w 1178"/>
                <a:gd name="T17" fmla="*/ 159 h 791"/>
                <a:gd name="T18" fmla="*/ 987 w 1178"/>
                <a:gd name="T19" fmla="*/ 126 h 791"/>
                <a:gd name="T20" fmla="*/ 874 w 1178"/>
                <a:gd name="T21" fmla="*/ 109 h 791"/>
                <a:gd name="T22" fmla="*/ 749 w 1178"/>
                <a:gd name="T23" fmla="*/ 109 h 791"/>
                <a:gd name="T24" fmla="*/ 620 w 1178"/>
                <a:gd name="T25" fmla="*/ 132 h 791"/>
                <a:gd name="T26" fmla="*/ 500 w 1178"/>
                <a:gd name="T27" fmla="*/ 174 h 791"/>
                <a:gd name="T28" fmla="*/ 393 w 1178"/>
                <a:gd name="T29" fmla="*/ 235 h 791"/>
                <a:gd name="T30" fmla="*/ 299 w 1178"/>
                <a:gd name="T31" fmla="*/ 312 h 791"/>
                <a:gd name="T32" fmla="*/ 223 w 1178"/>
                <a:gd name="T33" fmla="*/ 403 h 791"/>
                <a:gd name="T34" fmla="*/ 166 w 1178"/>
                <a:gd name="T35" fmla="*/ 506 h 791"/>
                <a:gd name="T36" fmla="*/ 130 w 1178"/>
                <a:gd name="T37" fmla="*/ 618 h 791"/>
                <a:gd name="T38" fmla="*/ 116 w 1178"/>
                <a:gd name="T39" fmla="*/ 738 h 791"/>
                <a:gd name="T40" fmla="*/ 105 w 1178"/>
                <a:gd name="T41" fmla="*/ 769 h 791"/>
                <a:gd name="T42" fmla="*/ 76 w 1178"/>
                <a:gd name="T43" fmla="*/ 788 h 791"/>
                <a:gd name="T44" fmla="*/ 40 w 1178"/>
                <a:gd name="T45" fmla="*/ 788 h 791"/>
                <a:gd name="T46" fmla="*/ 12 w 1178"/>
                <a:gd name="T47" fmla="*/ 769 h 791"/>
                <a:gd name="T48" fmla="*/ 0 w 1178"/>
                <a:gd name="T49" fmla="*/ 738 h 791"/>
                <a:gd name="T50" fmla="*/ 3 w 1178"/>
                <a:gd name="T51" fmla="*/ 672 h 791"/>
                <a:gd name="T52" fmla="*/ 30 w 1178"/>
                <a:gd name="T53" fmla="*/ 542 h 791"/>
                <a:gd name="T54" fmla="*/ 79 w 1178"/>
                <a:gd name="T55" fmla="*/ 423 h 791"/>
                <a:gd name="T56" fmla="*/ 150 w 1178"/>
                <a:gd name="T57" fmla="*/ 313 h 791"/>
                <a:gd name="T58" fmla="*/ 239 w 1178"/>
                <a:gd name="T59" fmla="*/ 217 h 791"/>
                <a:gd name="T60" fmla="*/ 346 w 1178"/>
                <a:gd name="T61" fmla="*/ 136 h 791"/>
                <a:gd name="T62" fmla="*/ 467 w 1178"/>
                <a:gd name="T63" fmla="*/ 71 h 791"/>
                <a:gd name="T64" fmla="*/ 599 w 1178"/>
                <a:gd name="T65" fmla="*/ 27 h 791"/>
                <a:gd name="T66" fmla="*/ 742 w 1178"/>
                <a:gd name="T67" fmla="*/ 3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78" h="791">
                  <a:moveTo>
                    <a:pt x="815" y="0"/>
                  </a:moveTo>
                  <a:lnTo>
                    <a:pt x="884" y="3"/>
                  </a:lnTo>
                  <a:lnTo>
                    <a:pt x="950" y="10"/>
                  </a:lnTo>
                  <a:lnTo>
                    <a:pt x="1016" y="23"/>
                  </a:lnTo>
                  <a:lnTo>
                    <a:pt x="1080" y="40"/>
                  </a:lnTo>
                  <a:lnTo>
                    <a:pt x="1143" y="62"/>
                  </a:lnTo>
                  <a:lnTo>
                    <a:pt x="1157" y="69"/>
                  </a:lnTo>
                  <a:lnTo>
                    <a:pt x="1167" y="79"/>
                  </a:lnTo>
                  <a:lnTo>
                    <a:pt x="1174" y="91"/>
                  </a:lnTo>
                  <a:lnTo>
                    <a:pt x="1178" y="105"/>
                  </a:lnTo>
                  <a:lnTo>
                    <a:pt x="1178" y="119"/>
                  </a:lnTo>
                  <a:lnTo>
                    <a:pt x="1173" y="132"/>
                  </a:lnTo>
                  <a:lnTo>
                    <a:pt x="1164" y="144"/>
                  </a:lnTo>
                  <a:lnTo>
                    <a:pt x="1153" y="154"/>
                  </a:lnTo>
                  <a:lnTo>
                    <a:pt x="1141" y="160"/>
                  </a:lnTo>
                  <a:lnTo>
                    <a:pt x="1127" y="163"/>
                  </a:lnTo>
                  <a:lnTo>
                    <a:pt x="1111" y="163"/>
                  </a:lnTo>
                  <a:lnTo>
                    <a:pt x="1096" y="159"/>
                  </a:lnTo>
                  <a:lnTo>
                    <a:pt x="1042" y="140"/>
                  </a:lnTo>
                  <a:lnTo>
                    <a:pt x="987" y="126"/>
                  </a:lnTo>
                  <a:lnTo>
                    <a:pt x="932" y="115"/>
                  </a:lnTo>
                  <a:lnTo>
                    <a:pt x="874" y="109"/>
                  </a:lnTo>
                  <a:lnTo>
                    <a:pt x="815" y="106"/>
                  </a:lnTo>
                  <a:lnTo>
                    <a:pt x="749" y="109"/>
                  </a:lnTo>
                  <a:lnTo>
                    <a:pt x="683" y="118"/>
                  </a:lnTo>
                  <a:lnTo>
                    <a:pt x="620" y="132"/>
                  </a:lnTo>
                  <a:lnTo>
                    <a:pt x="559" y="151"/>
                  </a:lnTo>
                  <a:lnTo>
                    <a:pt x="500" y="174"/>
                  </a:lnTo>
                  <a:lnTo>
                    <a:pt x="445" y="202"/>
                  </a:lnTo>
                  <a:lnTo>
                    <a:pt x="393" y="235"/>
                  </a:lnTo>
                  <a:lnTo>
                    <a:pt x="345" y="271"/>
                  </a:lnTo>
                  <a:lnTo>
                    <a:pt x="299" y="312"/>
                  </a:lnTo>
                  <a:lnTo>
                    <a:pt x="259" y="355"/>
                  </a:lnTo>
                  <a:lnTo>
                    <a:pt x="223" y="403"/>
                  </a:lnTo>
                  <a:lnTo>
                    <a:pt x="192" y="453"/>
                  </a:lnTo>
                  <a:lnTo>
                    <a:pt x="166" y="506"/>
                  </a:lnTo>
                  <a:lnTo>
                    <a:pt x="145" y="561"/>
                  </a:lnTo>
                  <a:lnTo>
                    <a:pt x="130" y="618"/>
                  </a:lnTo>
                  <a:lnTo>
                    <a:pt x="120" y="678"/>
                  </a:lnTo>
                  <a:lnTo>
                    <a:pt x="116" y="738"/>
                  </a:lnTo>
                  <a:lnTo>
                    <a:pt x="114" y="755"/>
                  </a:lnTo>
                  <a:lnTo>
                    <a:pt x="105" y="769"/>
                  </a:lnTo>
                  <a:lnTo>
                    <a:pt x="93" y="781"/>
                  </a:lnTo>
                  <a:lnTo>
                    <a:pt x="76" y="788"/>
                  </a:lnTo>
                  <a:lnTo>
                    <a:pt x="59" y="791"/>
                  </a:lnTo>
                  <a:lnTo>
                    <a:pt x="40" y="788"/>
                  </a:lnTo>
                  <a:lnTo>
                    <a:pt x="24" y="781"/>
                  </a:lnTo>
                  <a:lnTo>
                    <a:pt x="12" y="769"/>
                  </a:lnTo>
                  <a:lnTo>
                    <a:pt x="3" y="755"/>
                  </a:lnTo>
                  <a:lnTo>
                    <a:pt x="0" y="738"/>
                  </a:lnTo>
                  <a:lnTo>
                    <a:pt x="0" y="738"/>
                  </a:lnTo>
                  <a:lnTo>
                    <a:pt x="3" y="672"/>
                  </a:lnTo>
                  <a:lnTo>
                    <a:pt x="13" y="606"/>
                  </a:lnTo>
                  <a:lnTo>
                    <a:pt x="30" y="542"/>
                  </a:lnTo>
                  <a:lnTo>
                    <a:pt x="51" y="481"/>
                  </a:lnTo>
                  <a:lnTo>
                    <a:pt x="79" y="423"/>
                  </a:lnTo>
                  <a:lnTo>
                    <a:pt x="112" y="366"/>
                  </a:lnTo>
                  <a:lnTo>
                    <a:pt x="150" y="313"/>
                  </a:lnTo>
                  <a:lnTo>
                    <a:pt x="192" y="263"/>
                  </a:lnTo>
                  <a:lnTo>
                    <a:pt x="239" y="217"/>
                  </a:lnTo>
                  <a:lnTo>
                    <a:pt x="290" y="174"/>
                  </a:lnTo>
                  <a:lnTo>
                    <a:pt x="346" y="136"/>
                  </a:lnTo>
                  <a:lnTo>
                    <a:pt x="405" y="102"/>
                  </a:lnTo>
                  <a:lnTo>
                    <a:pt x="467" y="71"/>
                  </a:lnTo>
                  <a:lnTo>
                    <a:pt x="531" y="46"/>
                  </a:lnTo>
                  <a:lnTo>
                    <a:pt x="599" y="27"/>
                  </a:lnTo>
                  <a:lnTo>
                    <a:pt x="670" y="12"/>
                  </a:lnTo>
                  <a:lnTo>
                    <a:pt x="742" y="3"/>
                  </a:lnTo>
                  <a:lnTo>
                    <a:pt x="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49"/>
            <p:cNvSpPr>
              <a:spLocks noEditPoints="1"/>
            </p:cNvSpPr>
            <p:nvPr/>
          </p:nvSpPr>
          <p:spPr bwMode="auto">
            <a:xfrm>
              <a:off x="9493250" y="3733801"/>
              <a:ext cx="138113" cy="138113"/>
            </a:xfrm>
            <a:custGeom>
              <a:avLst/>
              <a:gdLst>
                <a:gd name="T0" fmla="*/ 389 w 873"/>
                <a:gd name="T1" fmla="*/ 108 h 790"/>
                <a:gd name="T2" fmla="*/ 302 w 873"/>
                <a:gd name="T3" fmla="*/ 132 h 790"/>
                <a:gd name="T4" fmla="*/ 226 w 873"/>
                <a:gd name="T5" fmla="*/ 177 h 790"/>
                <a:gd name="T6" fmla="*/ 167 w 873"/>
                <a:gd name="T7" fmla="*/ 237 h 790"/>
                <a:gd name="T8" fmla="*/ 130 w 873"/>
                <a:gd name="T9" fmla="*/ 311 h 790"/>
                <a:gd name="T10" fmla="*/ 116 w 873"/>
                <a:gd name="T11" fmla="*/ 394 h 790"/>
                <a:gd name="T12" fmla="*/ 130 w 873"/>
                <a:gd name="T13" fmla="*/ 479 h 790"/>
                <a:gd name="T14" fmla="*/ 167 w 873"/>
                <a:gd name="T15" fmla="*/ 553 h 790"/>
                <a:gd name="T16" fmla="*/ 226 w 873"/>
                <a:gd name="T17" fmla="*/ 613 h 790"/>
                <a:gd name="T18" fmla="*/ 302 w 873"/>
                <a:gd name="T19" fmla="*/ 657 h 790"/>
                <a:gd name="T20" fmla="*/ 389 w 873"/>
                <a:gd name="T21" fmla="*/ 681 h 790"/>
                <a:gd name="T22" fmla="*/ 483 w 873"/>
                <a:gd name="T23" fmla="*/ 681 h 790"/>
                <a:gd name="T24" fmla="*/ 571 w 873"/>
                <a:gd name="T25" fmla="*/ 657 h 790"/>
                <a:gd name="T26" fmla="*/ 646 w 873"/>
                <a:gd name="T27" fmla="*/ 613 h 790"/>
                <a:gd name="T28" fmla="*/ 705 w 873"/>
                <a:gd name="T29" fmla="*/ 553 h 790"/>
                <a:gd name="T30" fmla="*/ 743 w 873"/>
                <a:gd name="T31" fmla="*/ 479 h 790"/>
                <a:gd name="T32" fmla="*/ 756 w 873"/>
                <a:gd name="T33" fmla="*/ 394 h 790"/>
                <a:gd name="T34" fmla="*/ 743 w 873"/>
                <a:gd name="T35" fmla="*/ 311 h 790"/>
                <a:gd name="T36" fmla="*/ 705 w 873"/>
                <a:gd name="T37" fmla="*/ 237 h 790"/>
                <a:gd name="T38" fmla="*/ 646 w 873"/>
                <a:gd name="T39" fmla="*/ 177 h 790"/>
                <a:gd name="T40" fmla="*/ 571 w 873"/>
                <a:gd name="T41" fmla="*/ 132 h 790"/>
                <a:gd name="T42" fmla="*/ 483 w 873"/>
                <a:gd name="T43" fmla="*/ 108 h 790"/>
                <a:gd name="T44" fmla="*/ 437 w 873"/>
                <a:gd name="T45" fmla="*/ 0 h 790"/>
                <a:gd name="T46" fmla="*/ 543 w 873"/>
                <a:gd name="T47" fmla="*/ 12 h 790"/>
                <a:gd name="T48" fmla="*/ 641 w 873"/>
                <a:gd name="T49" fmla="*/ 46 h 790"/>
                <a:gd name="T50" fmla="*/ 726 w 873"/>
                <a:gd name="T51" fmla="*/ 99 h 790"/>
                <a:gd name="T52" fmla="*/ 795 w 873"/>
                <a:gd name="T53" fmla="*/ 170 h 790"/>
                <a:gd name="T54" fmla="*/ 844 w 873"/>
                <a:gd name="T55" fmla="*/ 252 h 790"/>
                <a:gd name="T56" fmla="*/ 869 w 873"/>
                <a:gd name="T57" fmla="*/ 345 h 790"/>
                <a:gd name="T58" fmla="*/ 869 w 873"/>
                <a:gd name="T59" fmla="*/ 445 h 790"/>
                <a:gd name="T60" fmla="*/ 844 w 873"/>
                <a:gd name="T61" fmla="*/ 538 h 790"/>
                <a:gd name="T62" fmla="*/ 795 w 873"/>
                <a:gd name="T63" fmla="*/ 620 h 790"/>
                <a:gd name="T64" fmla="*/ 726 w 873"/>
                <a:gd name="T65" fmla="*/ 690 h 790"/>
                <a:gd name="T66" fmla="*/ 641 w 873"/>
                <a:gd name="T67" fmla="*/ 744 h 790"/>
                <a:gd name="T68" fmla="*/ 543 w 873"/>
                <a:gd name="T69" fmla="*/ 778 h 790"/>
                <a:gd name="T70" fmla="*/ 437 w 873"/>
                <a:gd name="T71" fmla="*/ 790 h 790"/>
                <a:gd name="T72" fmla="*/ 329 w 873"/>
                <a:gd name="T73" fmla="*/ 778 h 790"/>
                <a:gd name="T74" fmla="*/ 232 w 873"/>
                <a:gd name="T75" fmla="*/ 744 h 790"/>
                <a:gd name="T76" fmla="*/ 146 w 873"/>
                <a:gd name="T77" fmla="*/ 690 h 790"/>
                <a:gd name="T78" fmla="*/ 77 w 873"/>
                <a:gd name="T79" fmla="*/ 620 h 790"/>
                <a:gd name="T80" fmla="*/ 29 w 873"/>
                <a:gd name="T81" fmla="*/ 538 h 790"/>
                <a:gd name="T82" fmla="*/ 3 w 873"/>
                <a:gd name="T83" fmla="*/ 445 h 790"/>
                <a:gd name="T84" fmla="*/ 3 w 873"/>
                <a:gd name="T85" fmla="*/ 345 h 790"/>
                <a:gd name="T86" fmla="*/ 29 w 873"/>
                <a:gd name="T87" fmla="*/ 252 h 790"/>
                <a:gd name="T88" fmla="*/ 77 w 873"/>
                <a:gd name="T89" fmla="*/ 170 h 790"/>
                <a:gd name="T90" fmla="*/ 146 w 873"/>
                <a:gd name="T91" fmla="*/ 99 h 790"/>
                <a:gd name="T92" fmla="*/ 232 w 873"/>
                <a:gd name="T93" fmla="*/ 46 h 790"/>
                <a:gd name="T94" fmla="*/ 329 w 873"/>
                <a:gd name="T95" fmla="*/ 12 h 790"/>
                <a:gd name="T96" fmla="*/ 437 w 873"/>
                <a:gd name="T9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73" h="790">
                  <a:moveTo>
                    <a:pt x="437" y="105"/>
                  </a:moveTo>
                  <a:lnTo>
                    <a:pt x="389" y="108"/>
                  </a:lnTo>
                  <a:lnTo>
                    <a:pt x="344" y="117"/>
                  </a:lnTo>
                  <a:lnTo>
                    <a:pt x="302" y="132"/>
                  </a:lnTo>
                  <a:lnTo>
                    <a:pt x="262" y="151"/>
                  </a:lnTo>
                  <a:lnTo>
                    <a:pt x="226" y="177"/>
                  </a:lnTo>
                  <a:lnTo>
                    <a:pt x="195" y="205"/>
                  </a:lnTo>
                  <a:lnTo>
                    <a:pt x="167" y="237"/>
                  </a:lnTo>
                  <a:lnTo>
                    <a:pt x="146" y="273"/>
                  </a:lnTo>
                  <a:lnTo>
                    <a:pt x="130" y="311"/>
                  </a:lnTo>
                  <a:lnTo>
                    <a:pt x="120" y="352"/>
                  </a:lnTo>
                  <a:lnTo>
                    <a:pt x="116" y="394"/>
                  </a:lnTo>
                  <a:lnTo>
                    <a:pt x="120" y="437"/>
                  </a:lnTo>
                  <a:lnTo>
                    <a:pt x="130" y="479"/>
                  </a:lnTo>
                  <a:lnTo>
                    <a:pt x="146" y="517"/>
                  </a:lnTo>
                  <a:lnTo>
                    <a:pt x="167" y="553"/>
                  </a:lnTo>
                  <a:lnTo>
                    <a:pt x="195" y="585"/>
                  </a:lnTo>
                  <a:lnTo>
                    <a:pt x="226" y="613"/>
                  </a:lnTo>
                  <a:lnTo>
                    <a:pt x="262" y="638"/>
                  </a:lnTo>
                  <a:lnTo>
                    <a:pt x="302" y="657"/>
                  </a:lnTo>
                  <a:lnTo>
                    <a:pt x="344" y="672"/>
                  </a:lnTo>
                  <a:lnTo>
                    <a:pt x="389" y="681"/>
                  </a:lnTo>
                  <a:lnTo>
                    <a:pt x="437" y="684"/>
                  </a:lnTo>
                  <a:lnTo>
                    <a:pt x="483" y="681"/>
                  </a:lnTo>
                  <a:lnTo>
                    <a:pt x="529" y="672"/>
                  </a:lnTo>
                  <a:lnTo>
                    <a:pt x="571" y="657"/>
                  </a:lnTo>
                  <a:lnTo>
                    <a:pt x="611" y="638"/>
                  </a:lnTo>
                  <a:lnTo>
                    <a:pt x="646" y="613"/>
                  </a:lnTo>
                  <a:lnTo>
                    <a:pt x="677" y="585"/>
                  </a:lnTo>
                  <a:lnTo>
                    <a:pt x="705" y="553"/>
                  </a:lnTo>
                  <a:lnTo>
                    <a:pt x="726" y="517"/>
                  </a:lnTo>
                  <a:lnTo>
                    <a:pt x="743" y="479"/>
                  </a:lnTo>
                  <a:lnTo>
                    <a:pt x="753" y="437"/>
                  </a:lnTo>
                  <a:lnTo>
                    <a:pt x="756" y="394"/>
                  </a:lnTo>
                  <a:lnTo>
                    <a:pt x="753" y="352"/>
                  </a:lnTo>
                  <a:lnTo>
                    <a:pt x="743" y="311"/>
                  </a:lnTo>
                  <a:lnTo>
                    <a:pt x="726" y="273"/>
                  </a:lnTo>
                  <a:lnTo>
                    <a:pt x="705" y="237"/>
                  </a:lnTo>
                  <a:lnTo>
                    <a:pt x="677" y="205"/>
                  </a:lnTo>
                  <a:lnTo>
                    <a:pt x="646" y="177"/>
                  </a:lnTo>
                  <a:lnTo>
                    <a:pt x="611" y="151"/>
                  </a:lnTo>
                  <a:lnTo>
                    <a:pt x="571" y="132"/>
                  </a:lnTo>
                  <a:lnTo>
                    <a:pt x="529" y="117"/>
                  </a:lnTo>
                  <a:lnTo>
                    <a:pt x="483" y="108"/>
                  </a:lnTo>
                  <a:lnTo>
                    <a:pt x="437" y="105"/>
                  </a:lnTo>
                  <a:close/>
                  <a:moveTo>
                    <a:pt x="437" y="0"/>
                  </a:moveTo>
                  <a:lnTo>
                    <a:pt x="491" y="3"/>
                  </a:lnTo>
                  <a:lnTo>
                    <a:pt x="543" y="12"/>
                  </a:lnTo>
                  <a:lnTo>
                    <a:pt x="594" y="26"/>
                  </a:lnTo>
                  <a:lnTo>
                    <a:pt x="641" y="46"/>
                  </a:lnTo>
                  <a:lnTo>
                    <a:pt x="685" y="70"/>
                  </a:lnTo>
                  <a:lnTo>
                    <a:pt x="726" y="99"/>
                  </a:lnTo>
                  <a:lnTo>
                    <a:pt x="763" y="132"/>
                  </a:lnTo>
                  <a:lnTo>
                    <a:pt x="795" y="170"/>
                  </a:lnTo>
                  <a:lnTo>
                    <a:pt x="822" y="210"/>
                  </a:lnTo>
                  <a:lnTo>
                    <a:pt x="844" y="252"/>
                  </a:lnTo>
                  <a:lnTo>
                    <a:pt x="859" y="298"/>
                  </a:lnTo>
                  <a:lnTo>
                    <a:pt x="869" y="345"/>
                  </a:lnTo>
                  <a:lnTo>
                    <a:pt x="873" y="394"/>
                  </a:lnTo>
                  <a:lnTo>
                    <a:pt x="869" y="445"/>
                  </a:lnTo>
                  <a:lnTo>
                    <a:pt x="859" y="492"/>
                  </a:lnTo>
                  <a:lnTo>
                    <a:pt x="844" y="538"/>
                  </a:lnTo>
                  <a:lnTo>
                    <a:pt x="822" y="580"/>
                  </a:lnTo>
                  <a:lnTo>
                    <a:pt x="795" y="620"/>
                  </a:lnTo>
                  <a:lnTo>
                    <a:pt x="763" y="657"/>
                  </a:lnTo>
                  <a:lnTo>
                    <a:pt x="726" y="690"/>
                  </a:lnTo>
                  <a:lnTo>
                    <a:pt x="685" y="719"/>
                  </a:lnTo>
                  <a:lnTo>
                    <a:pt x="641" y="744"/>
                  </a:lnTo>
                  <a:lnTo>
                    <a:pt x="594" y="764"/>
                  </a:lnTo>
                  <a:lnTo>
                    <a:pt x="543" y="778"/>
                  </a:lnTo>
                  <a:lnTo>
                    <a:pt x="491" y="787"/>
                  </a:lnTo>
                  <a:lnTo>
                    <a:pt x="437" y="790"/>
                  </a:lnTo>
                  <a:lnTo>
                    <a:pt x="381" y="787"/>
                  </a:lnTo>
                  <a:lnTo>
                    <a:pt x="329" y="778"/>
                  </a:lnTo>
                  <a:lnTo>
                    <a:pt x="278" y="764"/>
                  </a:lnTo>
                  <a:lnTo>
                    <a:pt x="232" y="744"/>
                  </a:lnTo>
                  <a:lnTo>
                    <a:pt x="187" y="719"/>
                  </a:lnTo>
                  <a:lnTo>
                    <a:pt x="146" y="690"/>
                  </a:lnTo>
                  <a:lnTo>
                    <a:pt x="110" y="657"/>
                  </a:lnTo>
                  <a:lnTo>
                    <a:pt x="77" y="620"/>
                  </a:lnTo>
                  <a:lnTo>
                    <a:pt x="51" y="580"/>
                  </a:lnTo>
                  <a:lnTo>
                    <a:pt x="29" y="538"/>
                  </a:lnTo>
                  <a:lnTo>
                    <a:pt x="13" y="492"/>
                  </a:lnTo>
                  <a:lnTo>
                    <a:pt x="3" y="445"/>
                  </a:lnTo>
                  <a:lnTo>
                    <a:pt x="0" y="394"/>
                  </a:lnTo>
                  <a:lnTo>
                    <a:pt x="3" y="345"/>
                  </a:lnTo>
                  <a:lnTo>
                    <a:pt x="13" y="298"/>
                  </a:lnTo>
                  <a:lnTo>
                    <a:pt x="29" y="252"/>
                  </a:lnTo>
                  <a:lnTo>
                    <a:pt x="51" y="210"/>
                  </a:lnTo>
                  <a:lnTo>
                    <a:pt x="77" y="170"/>
                  </a:lnTo>
                  <a:lnTo>
                    <a:pt x="110" y="132"/>
                  </a:lnTo>
                  <a:lnTo>
                    <a:pt x="146" y="99"/>
                  </a:lnTo>
                  <a:lnTo>
                    <a:pt x="187" y="70"/>
                  </a:lnTo>
                  <a:lnTo>
                    <a:pt x="232" y="46"/>
                  </a:lnTo>
                  <a:lnTo>
                    <a:pt x="278" y="26"/>
                  </a:lnTo>
                  <a:lnTo>
                    <a:pt x="329" y="12"/>
                  </a:lnTo>
                  <a:lnTo>
                    <a:pt x="381" y="3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50"/>
            <p:cNvSpPr>
              <a:spLocks/>
            </p:cNvSpPr>
            <p:nvPr/>
          </p:nvSpPr>
          <p:spPr bwMode="auto">
            <a:xfrm>
              <a:off x="9534525" y="3806826"/>
              <a:ext cx="55563" cy="28575"/>
            </a:xfrm>
            <a:custGeom>
              <a:avLst/>
              <a:gdLst>
                <a:gd name="T0" fmla="*/ 302 w 356"/>
                <a:gd name="T1" fmla="*/ 0 h 164"/>
                <a:gd name="T2" fmla="*/ 317 w 356"/>
                <a:gd name="T3" fmla="*/ 3 h 164"/>
                <a:gd name="T4" fmla="*/ 331 w 356"/>
                <a:gd name="T5" fmla="*/ 9 h 164"/>
                <a:gd name="T6" fmla="*/ 343 w 356"/>
                <a:gd name="T7" fmla="*/ 19 h 164"/>
                <a:gd name="T8" fmla="*/ 351 w 356"/>
                <a:gd name="T9" fmla="*/ 31 h 164"/>
                <a:gd name="T10" fmla="*/ 355 w 356"/>
                <a:gd name="T11" fmla="*/ 44 h 164"/>
                <a:gd name="T12" fmla="*/ 356 w 356"/>
                <a:gd name="T13" fmla="*/ 57 h 164"/>
                <a:gd name="T14" fmla="*/ 354 w 356"/>
                <a:gd name="T15" fmla="*/ 71 h 164"/>
                <a:gd name="T16" fmla="*/ 346 w 356"/>
                <a:gd name="T17" fmla="*/ 83 h 164"/>
                <a:gd name="T18" fmla="*/ 325 w 356"/>
                <a:gd name="T19" fmla="*/ 107 h 164"/>
                <a:gd name="T20" fmla="*/ 301 w 356"/>
                <a:gd name="T21" fmla="*/ 127 h 164"/>
                <a:gd name="T22" fmla="*/ 273 w 356"/>
                <a:gd name="T23" fmla="*/ 143 h 164"/>
                <a:gd name="T24" fmla="*/ 243 w 356"/>
                <a:gd name="T25" fmla="*/ 155 h 164"/>
                <a:gd name="T26" fmla="*/ 211 w 356"/>
                <a:gd name="T27" fmla="*/ 162 h 164"/>
                <a:gd name="T28" fmla="*/ 178 w 356"/>
                <a:gd name="T29" fmla="*/ 164 h 164"/>
                <a:gd name="T30" fmla="*/ 144 w 356"/>
                <a:gd name="T31" fmla="*/ 162 h 164"/>
                <a:gd name="T32" fmla="*/ 113 w 356"/>
                <a:gd name="T33" fmla="*/ 155 h 164"/>
                <a:gd name="T34" fmla="*/ 83 w 356"/>
                <a:gd name="T35" fmla="*/ 143 h 164"/>
                <a:gd name="T36" fmla="*/ 56 w 356"/>
                <a:gd name="T37" fmla="*/ 128 h 164"/>
                <a:gd name="T38" fmla="*/ 31 w 356"/>
                <a:gd name="T39" fmla="*/ 108 h 164"/>
                <a:gd name="T40" fmla="*/ 10 w 356"/>
                <a:gd name="T41" fmla="*/ 85 h 164"/>
                <a:gd name="T42" fmla="*/ 4 w 356"/>
                <a:gd name="T43" fmla="*/ 72 h 164"/>
                <a:gd name="T44" fmla="*/ 0 w 356"/>
                <a:gd name="T45" fmla="*/ 59 h 164"/>
                <a:gd name="T46" fmla="*/ 0 w 356"/>
                <a:gd name="T47" fmla="*/ 46 h 164"/>
                <a:gd name="T48" fmla="*/ 6 w 356"/>
                <a:gd name="T49" fmla="*/ 33 h 164"/>
                <a:gd name="T50" fmla="*/ 14 w 356"/>
                <a:gd name="T51" fmla="*/ 20 h 164"/>
                <a:gd name="T52" fmla="*/ 25 w 356"/>
                <a:gd name="T53" fmla="*/ 11 h 164"/>
                <a:gd name="T54" fmla="*/ 39 w 356"/>
                <a:gd name="T55" fmla="*/ 4 h 164"/>
                <a:gd name="T56" fmla="*/ 53 w 356"/>
                <a:gd name="T57" fmla="*/ 2 h 164"/>
                <a:gd name="T58" fmla="*/ 69 w 356"/>
                <a:gd name="T59" fmla="*/ 2 h 164"/>
                <a:gd name="T60" fmla="*/ 82 w 356"/>
                <a:gd name="T61" fmla="*/ 6 h 164"/>
                <a:gd name="T62" fmla="*/ 96 w 356"/>
                <a:gd name="T63" fmla="*/ 14 h 164"/>
                <a:gd name="T64" fmla="*/ 106 w 356"/>
                <a:gd name="T65" fmla="*/ 24 h 164"/>
                <a:gd name="T66" fmla="*/ 120 w 356"/>
                <a:gd name="T67" fmla="*/ 39 h 164"/>
                <a:gd name="T68" fmla="*/ 138 w 356"/>
                <a:gd name="T69" fmla="*/ 50 h 164"/>
                <a:gd name="T70" fmla="*/ 157 w 356"/>
                <a:gd name="T71" fmla="*/ 57 h 164"/>
                <a:gd name="T72" fmla="*/ 178 w 356"/>
                <a:gd name="T73" fmla="*/ 59 h 164"/>
                <a:gd name="T74" fmla="*/ 199 w 356"/>
                <a:gd name="T75" fmla="*/ 57 h 164"/>
                <a:gd name="T76" fmla="*/ 219 w 356"/>
                <a:gd name="T77" fmla="*/ 50 h 164"/>
                <a:gd name="T78" fmla="*/ 236 w 356"/>
                <a:gd name="T79" fmla="*/ 39 h 164"/>
                <a:gd name="T80" fmla="*/ 250 w 356"/>
                <a:gd name="T81" fmla="*/ 23 h 164"/>
                <a:gd name="T82" fmla="*/ 261 w 356"/>
                <a:gd name="T83" fmla="*/ 13 h 164"/>
                <a:gd name="T84" fmla="*/ 273 w 356"/>
                <a:gd name="T85" fmla="*/ 5 h 164"/>
                <a:gd name="T86" fmla="*/ 288 w 356"/>
                <a:gd name="T87" fmla="*/ 1 h 164"/>
                <a:gd name="T88" fmla="*/ 302 w 356"/>
                <a:gd name="T8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6" h="164">
                  <a:moveTo>
                    <a:pt x="302" y="0"/>
                  </a:moveTo>
                  <a:lnTo>
                    <a:pt x="317" y="3"/>
                  </a:lnTo>
                  <a:lnTo>
                    <a:pt x="331" y="9"/>
                  </a:lnTo>
                  <a:lnTo>
                    <a:pt x="343" y="19"/>
                  </a:lnTo>
                  <a:lnTo>
                    <a:pt x="351" y="31"/>
                  </a:lnTo>
                  <a:lnTo>
                    <a:pt x="355" y="44"/>
                  </a:lnTo>
                  <a:lnTo>
                    <a:pt x="356" y="57"/>
                  </a:lnTo>
                  <a:lnTo>
                    <a:pt x="354" y="71"/>
                  </a:lnTo>
                  <a:lnTo>
                    <a:pt x="346" y="83"/>
                  </a:lnTo>
                  <a:lnTo>
                    <a:pt x="325" y="107"/>
                  </a:lnTo>
                  <a:lnTo>
                    <a:pt x="301" y="127"/>
                  </a:lnTo>
                  <a:lnTo>
                    <a:pt x="273" y="143"/>
                  </a:lnTo>
                  <a:lnTo>
                    <a:pt x="243" y="155"/>
                  </a:lnTo>
                  <a:lnTo>
                    <a:pt x="211" y="162"/>
                  </a:lnTo>
                  <a:lnTo>
                    <a:pt x="178" y="164"/>
                  </a:lnTo>
                  <a:lnTo>
                    <a:pt x="144" y="162"/>
                  </a:lnTo>
                  <a:lnTo>
                    <a:pt x="113" y="155"/>
                  </a:lnTo>
                  <a:lnTo>
                    <a:pt x="83" y="143"/>
                  </a:lnTo>
                  <a:lnTo>
                    <a:pt x="56" y="128"/>
                  </a:lnTo>
                  <a:lnTo>
                    <a:pt x="31" y="108"/>
                  </a:lnTo>
                  <a:lnTo>
                    <a:pt x="10" y="85"/>
                  </a:lnTo>
                  <a:lnTo>
                    <a:pt x="4" y="72"/>
                  </a:lnTo>
                  <a:lnTo>
                    <a:pt x="0" y="59"/>
                  </a:lnTo>
                  <a:lnTo>
                    <a:pt x="0" y="46"/>
                  </a:lnTo>
                  <a:lnTo>
                    <a:pt x="6" y="33"/>
                  </a:lnTo>
                  <a:lnTo>
                    <a:pt x="14" y="20"/>
                  </a:lnTo>
                  <a:lnTo>
                    <a:pt x="25" y="11"/>
                  </a:lnTo>
                  <a:lnTo>
                    <a:pt x="39" y="4"/>
                  </a:lnTo>
                  <a:lnTo>
                    <a:pt x="53" y="2"/>
                  </a:lnTo>
                  <a:lnTo>
                    <a:pt x="69" y="2"/>
                  </a:lnTo>
                  <a:lnTo>
                    <a:pt x="82" y="6"/>
                  </a:lnTo>
                  <a:lnTo>
                    <a:pt x="96" y="14"/>
                  </a:lnTo>
                  <a:lnTo>
                    <a:pt x="106" y="24"/>
                  </a:lnTo>
                  <a:lnTo>
                    <a:pt x="120" y="39"/>
                  </a:lnTo>
                  <a:lnTo>
                    <a:pt x="138" y="50"/>
                  </a:lnTo>
                  <a:lnTo>
                    <a:pt x="157" y="57"/>
                  </a:lnTo>
                  <a:lnTo>
                    <a:pt x="178" y="59"/>
                  </a:lnTo>
                  <a:lnTo>
                    <a:pt x="199" y="57"/>
                  </a:lnTo>
                  <a:lnTo>
                    <a:pt x="219" y="50"/>
                  </a:lnTo>
                  <a:lnTo>
                    <a:pt x="236" y="39"/>
                  </a:lnTo>
                  <a:lnTo>
                    <a:pt x="250" y="23"/>
                  </a:lnTo>
                  <a:lnTo>
                    <a:pt x="261" y="13"/>
                  </a:lnTo>
                  <a:lnTo>
                    <a:pt x="273" y="5"/>
                  </a:lnTo>
                  <a:lnTo>
                    <a:pt x="288" y="1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51"/>
            <p:cNvSpPr>
              <a:spLocks/>
            </p:cNvSpPr>
            <p:nvPr/>
          </p:nvSpPr>
          <p:spPr bwMode="auto">
            <a:xfrm>
              <a:off x="9504363" y="3890963"/>
              <a:ext cx="187325" cy="139700"/>
            </a:xfrm>
            <a:custGeom>
              <a:avLst/>
              <a:gdLst>
                <a:gd name="T0" fmla="*/ 436 w 1178"/>
                <a:gd name="T1" fmla="*/ 3 h 791"/>
                <a:gd name="T2" fmla="*/ 579 w 1178"/>
                <a:gd name="T3" fmla="*/ 27 h 791"/>
                <a:gd name="T4" fmla="*/ 711 w 1178"/>
                <a:gd name="T5" fmla="*/ 71 h 791"/>
                <a:gd name="T6" fmla="*/ 832 w 1178"/>
                <a:gd name="T7" fmla="*/ 136 h 791"/>
                <a:gd name="T8" fmla="*/ 938 w 1178"/>
                <a:gd name="T9" fmla="*/ 217 h 791"/>
                <a:gd name="T10" fmla="*/ 1028 w 1178"/>
                <a:gd name="T11" fmla="*/ 313 h 791"/>
                <a:gd name="T12" fmla="*/ 1099 w 1178"/>
                <a:gd name="T13" fmla="*/ 423 h 791"/>
                <a:gd name="T14" fmla="*/ 1148 w 1178"/>
                <a:gd name="T15" fmla="*/ 542 h 791"/>
                <a:gd name="T16" fmla="*/ 1175 w 1178"/>
                <a:gd name="T17" fmla="*/ 672 h 791"/>
                <a:gd name="T18" fmla="*/ 1175 w 1178"/>
                <a:gd name="T19" fmla="*/ 755 h 791"/>
                <a:gd name="T20" fmla="*/ 1154 w 1178"/>
                <a:gd name="T21" fmla="*/ 781 h 791"/>
                <a:gd name="T22" fmla="*/ 1119 w 1178"/>
                <a:gd name="T23" fmla="*/ 791 h 791"/>
                <a:gd name="T24" fmla="*/ 1085 w 1178"/>
                <a:gd name="T25" fmla="*/ 781 h 791"/>
                <a:gd name="T26" fmla="*/ 1064 w 1178"/>
                <a:gd name="T27" fmla="*/ 755 h 791"/>
                <a:gd name="T28" fmla="*/ 1058 w 1178"/>
                <a:gd name="T29" fmla="*/ 678 h 791"/>
                <a:gd name="T30" fmla="*/ 1033 w 1178"/>
                <a:gd name="T31" fmla="*/ 561 h 791"/>
                <a:gd name="T32" fmla="*/ 986 w 1178"/>
                <a:gd name="T33" fmla="*/ 453 h 791"/>
                <a:gd name="T34" fmla="*/ 918 w 1178"/>
                <a:gd name="T35" fmla="*/ 355 h 791"/>
                <a:gd name="T36" fmla="*/ 833 w 1178"/>
                <a:gd name="T37" fmla="*/ 271 h 791"/>
                <a:gd name="T38" fmla="*/ 733 w 1178"/>
                <a:gd name="T39" fmla="*/ 202 h 791"/>
                <a:gd name="T40" fmla="*/ 619 w 1178"/>
                <a:gd name="T41" fmla="*/ 151 h 791"/>
                <a:gd name="T42" fmla="*/ 495 w 1178"/>
                <a:gd name="T43" fmla="*/ 118 h 791"/>
                <a:gd name="T44" fmla="*/ 363 w 1178"/>
                <a:gd name="T45" fmla="*/ 106 h 791"/>
                <a:gd name="T46" fmla="*/ 246 w 1178"/>
                <a:gd name="T47" fmla="*/ 115 h 791"/>
                <a:gd name="T48" fmla="*/ 135 w 1178"/>
                <a:gd name="T49" fmla="*/ 140 h 791"/>
                <a:gd name="T50" fmla="*/ 67 w 1178"/>
                <a:gd name="T51" fmla="*/ 163 h 791"/>
                <a:gd name="T52" fmla="*/ 37 w 1178"/>
                <a:gd name="T53" fmla="*/ 160 h 791"/>
                <a:gd name="T54" fmla="*/ 13 w 1178"/>
                <a:gd name="T55" fmla="*/ 144 h 791"/>
                <a:gd name="T56" fmla="*/ 0 w 1178"/>
                <a:gd name="T57" fmla="*/ 119 h 791"/>
                <a:gd name="T58" fmla="*/ 3 w 1178"/>
                <a:gd name="T59" fmla="*/ 91 h 791"/>
                <a:gd name="T60" fmla="*/ 21 w 1178"/>
                <a:gd name="T61" fmla="*/ 69 h 791"/>
                <a:gd name="T62" fmla="*/ 98 w 1178"/>
                <a:gd name="T63" fmla="*/ 40 h 791"/>
                <a:gd name="T64" fmla="*/ 228 w 1178"/>
                <a:gd name="T65" fmla="*/ 10 h 791"/>
                <a:gd name="T66" fmla="*/ 363 w 1178"/>
                <a:gd name="T67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78" h="791">
                  <a:moveTo>
                    <a:pt x="363" y="0"/>
                  </a:moveTo>
                  <a:lnTo>
                    <a:pt x="436" y="3"/>
                  </a:lnTo>
                  <a:lnTo>
                    <a:pt x="508" y="12"/>
                  </a:lnTo>
                  <a:lnTo>
                    <a:pt x="579" y="27"/>
                  </a:lnTo>
                  <a:lnTo>
                    <a:pt x="647" y="46"/>
                  </a:lnTo>
                  <a:lnTo>
                    <a:pt x="711" y="71"/>
                  </a:lnTo>
                  <a:lnTo>
                    <a:pt x="773" y="102"/>
                  </a:lnTo>
                  <a:lnTo>
                    <a:pt x="832" y="136"/>
                  </a:lnTo>
                  <a:lnTo>
                    <a:pt x="887" y="174"/>
                  </a:lnTo>
                  <a:lnTo>
                    <a:pt x="938" y="217"/>
                  </a:lnTo>
                  <a:lnTo>
                    <a:pt x="986" y="263"/>
                  </a:lnTo>
                  <a:lnTo>
                    <a:pt x="1028" y="313"/>
                  </a:lnTo>
                  <a:lnTo>
                    <a:pt x="1066" y="366"/>
                  </a:lnTo>
                  <a:lnTo>
                    <a:pt x="1099" y="423"/>
                  </a:lnTo>
                  <a:lnTo>
                    <a:pt x="1127" y="481"/>
                  </a:lnTo>
                  <a:lnTo>
                    <a:pt x="1148" y="542"/>
                  </a:lnTo>
                  <a:lnTo>
                    <a:pt x="1165" y="606"/>
                  </a:lnTo>
                  <a:lnTo>
                    <a:pt x="1175" y="672"/>
                  </a:lnTo>
                  <a:lnTo>
                    <a:pt x="1178" y="738"/>
                  </a:lnTo>
                  <a:lnTo>
                    <a:pt x="1175" y="755"/>
                  </a:lnTo>
                  <a:lnTo>
                    <a:pt x="1166" y="769"/>
                  </a:lnTo>
                  <a:lnTo>
                    <a:pt x="1154" y="781"/>
                  </a:lnTo>
                  <a:lnTo>
                    <a:pt x="1138" y="788"/>
                  </a:lnTo>
                  <a:lnTo>
                    <a:pt x="1119" y="791"/>
                  </a:lnTo>
                  <a:lnTo>
                    <a:pt x="1101" y="788"/>
                  </a:lnTo>
                  <a:lnTo>
                    <a:pt x="1085" y="781"/>
                  </a:lnTo>
                  <a:lnTo>
                    <a:pt x="1073" y="769"/>
                  </a:lnTo>
                  <a:lnTo>
                    <a:pt x="1064" y="755"/>
                  </a:lnTo>
                  <a:lnTo>
                    <a:pt x="1062" y="738"/>
                  </a:lnTo>
                  <a:lnTo>
                    <a:pt x="1058" y="678"/>
                  </a:lnTo>
                  <a:lnTo>
                    <a:pt x="1048" y="618"/>
                  </a:lnTo>
                  <a:lnTo>
                    <a:pt x="1033" y="561"/>
                  </a:lnTo>
                  <a:lnTo>
                    <a:pt x="1012" y="506"/>
                  </a:lnTo>
                  <a:lnTo>
                    <a:pt x="986" y="453"/>
                  </a:lnTo>
                  <a:lnTo>
                    <a:pt x="955" y="403"/>
                  </a:lnTo>
                  <a:lnTo>
                    <a:pt x="918" y="355"/>
                  </a:lnTo>
                  <a:lnTo>
                    <a:pt x="879" y="312"/>
                  </a:lnTo>
                  <a:lnTo>
                    <a:pt x="833" y="271"/>
                  </a:lnTo>
                  <a:lnTo>
                    <a:pt x="785" y="235"/>
                  </a:lnTo>
                  <a:lnTo>
                    <a:pt x="733" y="202"/>
                  </a:lnTo>
                  <a:lnTo>
                    <a:pt x="678" y="174"/>
                  </a:lnTo>
                  <a:lnTo>
                    <a:pt x="619" y="151"/>
                  </a:lnTo>
                  <a:lnTo>
                    <a:pt x="558" y="132"/>
                  </a:lnTo>
                  <a:lnTo>
                    <a:pt x="495" y="118"/>
                  </a:lnTo>
                  <a:lnTo>
                    <a:pt x="429" y="109"/>
                  </a:lnTo>
                  <a:lnTo>
                    <a:pt x="363" y="106"/>
                  </a:lnTo>
                  <a:lnTo>
                    <a:pt x="304" y="109"/>
                  </a:lnTo>
                  <a:lnTo>
                    <a:pt x="246" y="115"/>
                  </a:lnTo>
                  <a:lnTo>
                    <a:pt x="191" y="126"/>
                  </a:lnTo>
                  <a:lnTo>
                    <a:pt x="135" y="140"/>
                  </a:lnTo>
                  <a:lnTo>
                    <a:pt x="82" y="159"/>
                  </a:lnTo>
                  <a:lnTo>
                    <a:pt x="67" y="163"/>
                  </a:lnTo>
                  <a:lnTo>
                    <a:pt x="51" y="163"/>
                  </a:lnTo>
                  <a:lnTo>
                    <a:pt x="37" y="160"/>
                  </a:lnTo>
                  <a:lnTo>
                    <a:pt x="25" y="154"/>
                  </a:lnTo>
                  <a:lnTo>
                    <a:pt x="13" y="144"/>
                  </a:lnTo>
                  <a:lnTo>
                    <a:pt x="5" y="132"/>
                  </a:lnTo>
                  <a:lnTo>
                    <a:pt x="0" y="119"/>
                  </a:lnTo>
                  <a:lnTo>
                    <a:pt x="0" y="105"/>
                  </a:lnTo>
                  <a:lnTo>
                    <a:pt x="3" y="91"/>
                  </a:lnTo>
                  <a:lnTo>
                    <a:pt x="11" y="79"/>
                  </a:lnTo>
                  <a:lnTo>
                    <a:pt x="21" y="69"/>
                  </a:lnTo>
                  <a:lnTo>
                    <a:pt x="35" y="62"/>
                  </a:lnTo>
                  <a:lnTo>
                    <a:pt x="98" y="40"/>
                  </a:lnTo>
                  <a:lnTo>
                    <a:pt x="162" y="23"/>
                  </a:lnTo>
                  <a:lnTo>
                    <a:pt x="228" y="10"/>
                  </a:lnTo>
                  <a:lnTo>
                    <a:pt x="294" y="3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52"/>
            <p:cNvSpPr>
              <a:spLocks/>
            </p:cNvSpPr>
            <p:nvPr/>
          </p:nvSpPr>
          <p:spPr bwMode="auto">
            <a:xfrm>
              <a:off x="9272588" y="3890963"/>
              <a:ext cx="258763" cy="139700"/>
            </a:xfrm>
            <a:custGeom>
              <a:avLst/>
              <a:gdLst>
                <a:gd name="T0" fmla="*/ 890 w 1631"/>
                <a:gd name="T1" fmla="*/ 3 h 791"/>
                <a:gd name="T2" fmla="*/ 1032 w 1631"/>
                <a:gd name="T3" fmla="*/ 27 h 791"/>
                <a:gd name="T4" fmla="*/ 1165 w 1631"/>
                <a:gd name="T5" fmla="*/ 71 h 791"/>
                <a:gd name="T6" fmla="*/ 1286 w 1631"/>
                <a:gd name="T7" fmla="*/ 136 h 791"/>
                <a:gd name="T8" fmla="*/ 1392 w 1631"/>
                <a:gd name="T9" fmla="*/ 217 h 791"/>
                <a:gd name="T10" fmla="*/ 1481 w 1631"/>
                <a:gd name="T11" fmla="*/ 313 h 791"/>
                <a:gd name="T12" fmla="*/ 1552 w 1631"/>
                <a:gd name="T13" fmla="*/ 423 h 791"/>
                <a:gd name="T14" fmla="*/ 1602 w 1631"/>
                <a:gd name="T15" fmla="*/ 542 h 791"/>
                <a:gd name="T16" fmla="*/ 1627 w 1631"/>
                <a:gd name="T17" fmla="*/ 672 h 791"/>
                <a:gd name="T18" fmla="*/ 1627 w 1631"/>
                <a:gd name="T19" fmla="*/ 755 h 791"/>
                <a:gd name="T20" fmla="*/ 1607 w 1631"/>
                <a:gd name="T21" fmla="*/ 781 h 791"/>
                <a:gd name="T22" fmla="*/ 1573 w 1631"/>
                <a:gd name="T23" fmla="*/ 791 h 791"/>
                <a:gd name="T24" fmla="*/ 1539 w 1631"/>
                <a:gd name="T25" fmla="*/ 781 h 791"/>
                <a:gd name="T26" fmla="*/ 1517 w 1631"/>
                <a:gd name="T27" fmla="*/ 755 h 791"/>
                <a:gd name="T28" fmla="*/ 1511 w 1631"/>
                <a:gd name="T29" fmla="*/ 678 h 791"/>
                <a:gd name="T30" fmla="*/ 1486 w 1631"/>
                <a:gd name="T31" fmla="*/ 561 h 791"/>
                <a:gd name="T32" fmla="*/ 1439 w 1631"/>
                <a:gd name="T33" fmla="*/ 453 h 791"/>
                <a:gd name="T34" fmla="*/ 1372 w 1631"/>
                <a:gd name="T35" fmla="*/ 355 h 791"/>
                <a:gd name="T36" fmla="*/ 1287 w 1631"/>
                <a:gd name="T37" fmla="*/ 271 h 791"/>
                <a:gd name="T38" fmla="*/ 1186 w 1631"/>
                <a:gd name="T39" fmla="*/ 202 h 791"/>
                <a:gd name="T40" fmla="*/ 1073 w 1631"/>
                <a:gd name="T41" fmla="*/ 151 h 791"/>
                <a:gd name="T42" fmla="*/ 949 w 1631"/>
                <a:gd name="T43" fmla="*/ 118 h 791"/>
                <a:gd name="T44" fmla="*/ 815 w 1631"/>
                <a:gd name="T45" fmla="*/ 106 h 791"/>
                <a:gd name="T46" fmla="*/ 682 w 1631"/>
                <a:gd name="T47" fmla="*/ 118 h 791"/>
                <a:gd name="T48" fmla="*/ 558 w 1631"/>
                <a:gd name="T49" fmla="*/ 151 h 791"/>
                <a:gd name="T50" fmla="*/ 445 w 1631"/>
                <a:gd name="T51" fmla="*/ 202 h 791"/>
                <a:gd name="T52" fmla="*/ 344 w 1631"/>
                <a:gd name="T53" fmla="*/ 271 h 791"/>
                <a:gd name="T54" fmla="*/ 259 w 1631"/>
                <a:gd name="T55" fmla="*/ 355 h 791"/>
                <a:gd name="T56" fmla="*/ 192 w 1631"/>
                <a:gd name="T57" fmla="*/ 453 h 791"/>
                <a:gd name="T58" fmla="*/ 144 w 1631"/>
                <a:gd name="T59" fmla="*/ 561 h 791"/>
                <a:gd name="T60" fmla="*/ 120 w 1631"/>
                <a:gd name="T61" fmla="*/ 678 h 791"/>
                <a:gd name="T62" fmla="*/ 113 w 1631"/>
                <a:gd name="T63" fmla="*/ 755 h 791"/>
                <a:gd name="T64" fmla="*/ 92 w 1631"/>
                <a:gd name="T65" fmla="*/ 781 h 791"/>
                <a:gd name="T66" fmla="*/ 58 w 1631"/>
                <a:gd name="T67" fmla="*/ 791 h 791"/>
                <a:gd name="T68" fmla="*/ 24 w 1631"/>
                <a:gd name="T69" fmla="*/ 781 h 791"/>
                <a:gd name="T70" fmla="*/ 4 w 1631"/>
                <a:gd name="T71" fmla="*/ 755 h 791"/>
                <a:gd name="T72" fmla="*/ 4 w 1631"/>
                <a:gd name="T73" fmla="*/ 672 h 791"/>
                <a:gd name="T74" fmla="*/ 29 w 1631"/>
                <a:gd name="T75" fmla="*/ 542 h 791"/>
                <a:gd name="T76" fmla="*/ 79 w 1631"/>
                <a:gd name="T77" fmla="*/ 423 h 791"/>
                <a:gd name="T78" fmla="*/ 150 w 1631"/>
                <a:gd name="T79" fmla="*/ 313 h 791"/>
                <a:gd name="T80" fmla="*/ 239 w 1631"/>
                <a:gd name="T81" fmla="*/ 217 h 791"/>
                <a:gd name="T82" fmla="*/ 345 w 1631"/>
                <a:gd name="T83" fmla="*/ 136 h 791"/>
                <a:gd name="T84" fmla="*/ 466 w 1631"/>
                <a:gd name="T85" fmla="*/ 71 h 791"/>
                <a:gd name="T86" fmla="*/ 599 w 1631"/>
                <a:gd name="T87" fmla="*/ 27 h 791"/>
                <a:gd name="T88" fmla="*/ 741 w 1631"/>
                <a:gd name="T89" fmla="*/ 3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31" h="791">
                  <a:moveTo>
                    <a:pt x="815" y="0"/>
                  </a:moveTo>
                  <a:lnTo>
                    <a:pt x="890" y="3"/>
                  </a:lnTo>
                  <a:lnTo>
                    <a:pt x="962" y="12"/>
                  </a:lnTo>
                  <a:lnTo>
                    <a:pt x="1032" y="27"/>
                  </a:lnTo>
                  <a:lnTo>
                    <a:pt x="1099" y="46"/>
                  </a:lnTo>
                  <a:lnTo>
                    <a:pt x="1165" y="71"/>
                  </a:lnTo>
                  <a:lnTo>
                    <a:pt x="1227" y="102"/>
                  </a:lnTo>
                  <a:lnTo>
                    <a:pt x="1286" y="136"/>
                  </a:lnTo>
                  <a:lnTo>
                    <a:pt x="1340" y="174"/>
                  </a:lnTo>
                  <a:lnTo>
                    <a:pt x="1392" y="217"/>
                  </a:lnTo>
                  <a:lnTo>
                    <a:pt x="1439" y="263"/>
                  </a:lnTo>
                  <a:lnTo>
                    <a:pt x="1481" y="313"/>
                  </a:lnTo>
                  <a:lnTo>
                    <a:pt x="1520" y="366"/>
                  </a:lnTo>
                  <a:lnTo>
                    <a:pt x="1552" y="423"/>
                  </a:lnTo>
                  <a:lnTo>
                    <a:pt x="1580" y="481"/>
                  </a:lnTo>
                  <a:lnTo>
                    <a:pt x="1602" y="542"/>
                  </a:lnTo>
                  <a:lnTo>
                    <a:pt x="1617" y="606"/>
                  </a:lnTo>
                  <a:lnTo>
                    <a:pt x="1627" y="672"/>
                  </a:lnTo>
                  <a:lnTo>
                    <a:pt x="1631" y="738"/>
                  </a:lnTo>
                  <a:lnTo>
                    <a:pt x="1627" y="755"/>
                  </a:lnTo>
                  <a:lnTo>
                    <a:pt x="1620" y="769"/>
                  </a:lnTo>
                  <a:lnTo>
                    <a:pt x="1607" y="781"/>
                  </a:lnTo>
                  <a:lnTo>
                    <a:pt x="1591" y="788"/>
                  </a:lnTo>
                  <a:lnTo>
                    <a:pt x="1573" y="791"/>
                  </a:lnTo>
                  <a:lnTo>
                    <a:pt x="1554" y="788"/>
                  </a:lnTo>
                  <a:lnTo>
                    <a:pt x="1539" y="781"/>
                  </a:lnTo>
                  <a:lnTo>
                    <a:pt x="1525" y="769"/>
                  </a:lnTo>
                  <a:lnTo>
                    <a:pt x="1517" y="755"/>
                  </a:lnTo>
                  <a:lnTo>
                    <a:pt x="1514" y="738"/>
                  </a:lnTo>
                  <a:lnTo>
                    <a:pt x="1511" y="678"/>
                  </a:lnTo>
                  <a:lnTo>
                    <a:pt x="1502" y="618"/>
                  </a:lnTo>
                  <a:lnTo>
                    <a:pt x="1486" y="561"/>
                  </a:lnTo>
                  <a:lnTo>
                    <a:pt x="1465" y="506"/>
                  </a:lnTo>
                  <a:lnTo>
                    <a:pt x="1439" y="453"/>
                  </a:lnTo>
                  <a:lnTo>
                    <a:pt x="1408" y="403"/>
                  </a:lnTo>
                  <a:lnTo>
                    <a:pt x="1372" y="355"/>
                  </a:lnTo>
                  <a:lnTo>
                    <a:pt x="1331" y="312"/>
                  </a:lnTo>
                  <a:lnTo>
                    <a:pt x="1287" y="271"/>
                  </a:lnTo>
                  <a:lnTo>
                    <a:pt x="1238" y="235"/>
                  </a:lnTo>
                  <a:lnTo>
                    <a:pt x="1186" y="202"/>
                  </a:lnTo>
                  <a:lnTo>
                    <a:pt x="1130" y="174"/>
                  </a:lnTo>
                  <a:lnTo>
                    <a:pt x="1073" y="151"/>
                  </a:lnTo>
                  <a:lnTo>
                    <a:pt x="1012" y="132"/>
                  </a:lnTo>
                  <a:lnTo>
                    <a:pt x="949" y="118"/>
                  </a:lnTo>
                  <a:lnTo>
                    <a:pt x="883" y="109"/>
                  </a:lnTo>
                  <a:lnTo>
                    <a:pt x="815" y="106"/>
                  </a:lnTo>
                  <a:lnTo>
                    <a:pt x="748" y="109"/>
                  </a:lnTo>
                  <a:lnTo>
                    <a:pt x="682" y="118"/>
                  </a:lnTo>
                  <a:lnTo>
                    <a:pt x="619" y="132"/>
                  </a:lnTo>
                  <a:lnTo>
                    <a:pt x="558" y="151"/>
                  </a:lnTo>
                  <a:lnTo>
                    <a:pt x="500" y="174"/>
                  </a:lnTo>
                  <a:lnTo>
                    <a:pt x="445" y="202"/>
                  </a:lnTo>
                  <a:lnTo>
                    <a:pt x="393" y="235"/>
                  </a:lnTo>
                  <a:lnTo>
                    <a:pt x="344" y="271"/>
                  </a:lnTo>
                  <a:lnTo>
                    <a:pt x="300" y="312"/>
                  </a:lnTo>
                  <a:lnTo>
                    <a:pt x="259" y="355"/>
                  </a:lnTo>
                  <a:lnTo>
                    <a:pt x="223" y="403"/>
                  </a:lnTo>
                  <a:lnTo>
                    <a:pt x="192" y="453"/>
                  </a:lnTo>
                  <a:lnTo>
                    <a:pt x="166" y="506"/>
                  </a:lnTo>
                  <a:lnTo>
                    <a:pt x="144" y="561"/>
                  </a:lnTo>
                  <a:lnTo>
                    <a:pt x="129" y="618"/>
                  </a:lnTo>
                  <a:lnTo>
                    <a:pt x="120" y="678"/>
                  </a:lnTo>
                  <a:lnTo>
                    <a:pt x="117" y="738"/>
                  </a:lnTo>
                  <a:lnTo>
                    <a:pt x="113" y="755"/>
                  </a:lnTo>
                  <a:lnTo>
                    <a:pt x="106" y="769"/>
                  </a:lnTo>
                  <a:lnTo>
                    <a:pt x="92" y="781"/>
                  </a:lnTo>
                  <a:lnTo>
                    <a:pt x="77" y="788"/>
                  </a:lnTo>
                  <a:lnTo>
                    <a:pt x="58" y="791"/>
                  </a:lnTo>
                  <a:lnTo>
                    <a:pt x="40" y="788"/>
                  </a:lnTo>
                  <a:lnTo>
                    <a:pt x="24" y="781"/>
                  </a:lnTo>
                  <a:lnTo>
                    <a:pt x="11" y="769"/>
                  </a:lnTo>
                  <a:lnTo>
                    <a:pt x="4" y="755"/>
                  </a:lnTo>
                  <a:lnTo>
                    <a:pt x="0" y="738"/>
                  </a:lnTo>
                  <a:lnTo>
                    <a:pt x="4" y="672"/>
                  </a:lnTo>
                  <a:lnTo>
                    <a:pt x="14" y="606"/>
                  </a:lnTo>
                  <a:lnTo>
                    <a:pt x="29" y="542"/>
                  </a:lnTo>
                  <a:lnTo>
                    <a:pt x="51" y="481"/>
                  </a:lnTo>
                  <a:lnTo>
                    <a:pt x="79" y="423"/>
                  </a:lnTo>
                  <a:lnTo>
                    <a:pt x="111" y="366"/>
                  </a:lnTo>
                  <a:lnTo>
                    <a:pt x="150" y="313"/>
                  </a:lnTo>
                  <a:lnTo>
                    <a:pt x="192" y="263"/>
                  </a:lnTo>
                  <a:lnTo>
                    <a:pt x="239" y="217"/>
                  </a:lnTo>
                  <a:lnTo>
                    <a:pt x="291" y="174"/>
                  </a:lnTo>
                  <a:lnTo>
                    <a:pt x="345" y="136"/>
                  </a:lnTo>
                  <a:lnTo>
                    <a:pt x="404" y="102"/>
                  </a:lnTo>
                  <a:lnTo>
                    <a:pt x="466" y="71"/>
                  </a:lnTo>
                  <a:lnTo>
                    <a:pt x="532" y="46"/>
                  </a:lnTo>
                  <a:lnTo>
                    <a:pt x="599" y="27"/>
                  </a:lnTo>
                  <a:lnTo>
                    <a:pt x="669" y="12"/>
                  </a:lnTo>
                  <a:lnTo>
                    <a:pt x="741" y="3"/>
                  </a:lnTo>
                  <a:lnTo>
                    <a:pt x="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53"/>
            <p:cNvSpPr>
              <a:spLocks noEditPoints="1"/>
            </p:cNvSpPr>
            <p:nvPr/>
          </p:nvSpPr>
          <p:spPr bwMode="auto">
            <a:xfrm>
              <a:off x="9412288" y="3590926"/>
              <a:ext cx="139700" cy="139700"/>
            </a:xfrm>
            <a:custGeom>
              <a:avLst/>
              <a:gdLst>
                <a:gd name="T0" fmla="*/ 390 w 874"/>
                <a:gd name="T1" fmla="*/ 108 h 791"/>
                <a:gd name="T2" fmla="*/ 303 w 874"/>
                <a:gd name="T3" fmla="*/ 132 h 791"/>
                <a:gd name="T4" fmla="*/ 227 w 874"/>
                <a:gd name="T5" fmla="*/ 177 h 791"/>
                <a:gd name="T6" fmla="*/ 169 w 874"/>
                <a:gd name="T7" fmla="*/ 238 h 791"/>
                <a:gd name="T8" fmla="*/ 131 w 874"/>
                <a:gd name="T9" fmla="*/ 312 h 791"/>
                <a:gd name="T10" fmla="*/ 117 w 874"/>
                <a:gd name="T11" fmla="*/ 395 h 791"/>
                <a:gd name="T12" fmla="*/ 131 w 874"/>
                <a:gd name="T13" fmla="*/ 479 h 791"/>
                <a:gd name="T14" fmla="*/ 169 w 874"/>
                <a:gd name="T15" fmla="*/ 553 h 791"/>
                <a:gd name="T16" fmla="*/ 227 w 874"/>
                <a:gd name="T17" fmla="*/ 614 h 791"/>
                <a:gd name="T18" fmla="*/ 303 w 874"/>
                <a:gd name="T19" fmla="*/ 658 h 791"/>
                <a:gd name="T20" fmla="*/ 390 w 874"/>
                <a:gd name="T21" fmla="*/ 682 h 791"/>
                <a:gd name="T22" fmla="*/ 485 w 874"/>
                <a:gd name="T23" fmla="*/ 682 h 791"/>
                <a:gd name="T24" fmla="*/ 572 w 874"/>
                <a:gd name="T25" fmla="*/ 658 h 791"/>
                <a:gd name="T26" fmla="*/ 648 w 874"/>
                <a:gd name="T27" fmla="*/ 614 h 791"/>
                <a:gd name="T28" fmla="*/ 705 w 874"/>
                <a:gd name="T29" fmla="*/ 553 h 791"/>
                <a:gd name="T30" fmla="*/ 744 w 874"/>
                <a:gd name="T31" fmla="*/ 479 h 791"/>
                <a:gd name="T32" fmla="*/ 758 w 874"/>
                <a:gd name="T33" fmla="*/ 395 h 791"/>
                <a:gd name="T34" fmla="*/ 744 w 874"/>
                <a:gd name="T35" fmla="*/ 312 h 791"/>
                <a:gd name="T36" fmla="*/ 705 w 874"/>
                <a:gd name="T37" fmla="*/ 238 h 791"/>
                <a:gd name="T38" fmla="*/ 648 w 874"/>
                <a:gd name="T39" fmla="*/ 177 h 791"/>
                <a:gd name="T40" fmla="*/ 572 w 874"/>
                <a:gd name="T41" fmla="*/ 132 h 791"/>
                <a:gd name="T42" fmla="*/ 485 w 874"/>
                <a:gd name="T43" fmla="*/ 108 h 791"/>
                <a:gd name="T44" fmla="*/ 437 w 874"/>
                <a:gd name="T45" fmla="*/ 0 h 791"/>
                <a:gd name="T46" fmla="*/ 545 w 874"/>
                <a:gd name="T47" fmla="*/ 12 h 791"/>
                <a:gd name="T48" fmla="*/ 642 w 874"/>
                <a:gd name="T49" fmla="*/ 46 h 791"/>
                <a:gd name="T50" fmla="*/ 728 w 874"/>
                <a:gd name="T51" fmla="*/ 100 h 791"/>
                <a:gd name="T52" fmla="*/ 795 w 874"/>
                <a:gd name="T53" fmla="*/ 170 h 791"/>
                <a:gd name="T54" fmla="*/ 845 w 874"/>
                <a:gd name="T55" fmla="*/ 253 h 791"/>
                <a:gd name="T56" fmla="*/ 871 w 874"/>
                <a:gd name="T57" fmla="*/ 346 h 791"/>
                <a:gd name="T58" fmla="*/ 871 w 874"/>
                <a:gd name="T59" fmla="*/ 445 h 791"/>
                <a:gd name="T60" fmla="*/ 845 w 874"/>
                <a:gd name="T61" fmla="*/ 538 h 791"/>
                <a:gd name="T62" fmla="*/ 795 w 874"/>
                <a:gd name="T63" fmla="*/ 621 h 791"/>
                <a:gd name="T64" fmla="*/ 728 w 874"/>
                <a:gd name="T65" fmla="*/ 690 h 791"/>
                <a:gd name="T66" fmla="*/ 642 w 874"/>
                <a:gd name="T67" fmla="*/ 745 h 791"/>
                <a:gd name="T68" fmla="*/ 545 w 874"/>
                <a:gd name="T69" fmla="*/ 779 h 791"/>
                <a:gd name="T70" fmla="*/ 437 w 874"/>
                <a:gd name="T71" fmla="*/ 791 h 791"/>
                <a:gd name="T72" fmla="*/ 329 w 874"/>
                <a:gd name="T73" fmla="*/ 779 h 791"/>
                <a:gd name="T74" fmla="*/ 232 w 874"/>
                <a:gd name="T75" fmla="*/ 745 h 791"/>
                <a:gd name="T76" fmla="*/ 148 w 874"/>
                <a:gd name="T77" fmla="*/ 690 h 791"/>
                <a:gd name="T78" fmla="*/ 79 w 874"/>
                <a:gd name="T79" fmla="*/ 621 h 791"/>
                <a:gd name="T80" fmla="*/ 30 w 874"/>
                <a:gd name="T81" fmla="*/ 538 h 791"/>
                <a:gd name="T82" fmla="*/ 5 w 874"/>
                <a:gd name="T83" fmla="*/ 445 h 791"/>
                <a:gd name="T84" fmla="*/ 5 w 874"/>
                <a:gd name="T85" fmla="*/ 346 h 791"/>
                <a:gd name="T86" fmla="*/ 30 w 874"/>
                <a:gd name="T87" fmla="*/ 253 h 791"/>
                <a:gd name="T88" fmla="*/ 79 w 874"/>
                <a:gd name="T89" fmla="*/ 170 h 791"/>
                <a:gd name="T90" fmla="*/ 148 w 874"/>
                <a:gd name="T91" fmla="*/ 100 h 791"/>
                <a:gd name="T92" fmla="*/ 232 w 874"/>
                <a:gd name="T93" fmla="*/ 46 h 791"/>
                <a:gd name="T94" fmla="*/ 329 w 874"/>
                <a:gd name="T95" fmla="*/ 12 h 791"/>
                <a:gd name="T96" fmla="*/ 437 w 874"/>
                <a:gd name="T97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74" h="791">
                  <a:moveTo>
                    <a:pt x="437" y="105"/>
                  </a:moveTo>
                  <a:lnTo>
                    <a:pt x="390" y="108"/>
                  </a:lnTo>
                  <a:lnTo>
                    <a:pt x="345" y="118"/>
                  </a:lnTo>
                  <a:lnTo>
                    <a:pt x="303" y="132"/>
                  </a:lnTo>
                  <a:lnTo>
                    <a:pt x="263" y="153"/>
                  </a:lnTo>
                  <a:lnTo>
                    <a:pt x="227" y="177"/>
                  </a:lnTo>
                  <a:lnTo>
                    <a:pt x="195" y="206"/>
                  </a:lnTo>
                  <a:lnTo>
                    <a:pt x="169" y="238"/>
                  </a:lnTo>
                  <a:lnTo>
                    <a:pt x="146" y="273"/>
                  </a:lnTo>
                  <a:lnTo>
                    <a:pt x="131" y="312"/>
                  </a:lnTo>
                  <a:lnTo>
                    <a:pt x="121" y="352"/>
                  </a:lnTo>
                  <a:lnTo>
                    <a:pt x="117" y="395"/>
                  </a:lnTo>
                  <a:lnTo>
                    <a:pt x="121" y="439"/>
                  </a:lnTo>
                  <a:lnTo>
                    <a:pt x="131" y="479"/>
                  </a:lnTo>
                  <a:lnTo>
                    <a:pt x="146" y="518"/>
                  </a:lnTo>
                  <a:lnTo>
                    <a:pt x="169" y="553"/>
                  </a:lnTo>
                  <a:lnTo>
                    <a:pt x="195" y="585"/>
                  </a:lnTo>
                  <a:lnTo>
                    <a:pt x="227" y="614"/>
                  </a:lnTo>
                  <a:lnTo>
                    <a:pt x="263" y="638"/>
                  </a:lnTo>
                  <a:lnTo>
                    <a:pt x="303" y="658"/>
                  </a:lnTo>
                  <a:lnTo>
                    <a:pt x="345" y="673"/>
                  </a:lnTo>
                  <a:lnTo>
                    <a:pt x="390" y="682"/>
                  </a:lnTo>
                  <a:lnTo>
                    <a:pt x="437" y="685"/>
                  </a:lnTo>
                  <a:lnTo>
                    <a:pt x="485" y="682"/>
                  </a:lnTo>
                  <a:lnTo>
                    <a:pt x="530" y="673"/>
                  </a:lnTo>
                  <a:lnTo>
                    <a:pt x="572" y="658"/>
                  </a:lnTo>
                  <a:lnTo>
                    <a:pt x="611" y="638"/>
                  </a:lnTo>
                  <a:lnTo>
                    <a:pt x="648" y="614"/>
                  </a:lnTo>
                  <a:lnTo>
                    <a:pt x="679" y="585"/>
                  </a:lnTo>
                  <a:lnTo>
                    <a:pt x="705" y="553"/>
                  </a:lnTo>
                  <a:lnTo>
                    <a:pt x="728" y="518"/>
                  </a:lnTo>
                  <a:lnTo>
                    <a:pt x="744" y="479"/>
                  </a:lnTo>
                  <a:lnTo>
                    <a:pt x="754" y="439"/>
                  </a:lnTo>
                  <a:lnTo>
                    <a:pt x="758" y="395"/>
                  </a:lnTo>
                  <a:lnTo>
                    <a:pt x="754" y="352"/>
                  </a:lnTo>
                  <a:lnTo>
                    <a:pt x="744" y="312"/>
                  </a:lnTo>
                  <a:lnTo>
                    <a:pt x="728" y="273"/>
                  </a:lnTo>
                  <a:lnTo>
                    <a:pt x="705" y="238"/>
                  </a:lnTo>
                  <a:lnTo>
                    <a:pt x="679" y="206"/>
                  </a:lnTo>
                  <a:lnTo>
                    <a:pt x="648" y="177"/>
                  </a:lnTo>
                  <a:lnTo>
                    <a:pt x="611" y="153"/>
                  </a:lnTo>
                  <a:lnTo>
                    <a:pt x="572" y="132"/>
                  </a:lnTo>
                  <a:lnTo>
                    <a:pt x="530" y="118"/>
                  </a:lnTo>
                  <a:lnTo>
                    <a:pt x="485" y="108"/>
                  </a:lnTo>
                  <a:lnTo>
                    <a:pt x="437" y="105"/>
                  </a:lnTo>
                  <a:close/>
                  <a:moveTo>
                    <a:pt x="437" y="0"/>
                  </a:moveTo>
                  <a:lnTo>
                    <a:pt x="493" y="3"/>
                  </a:lnTo>
                  <a:lnTo>
                    <a:pt x="545" y="12"/>
                  </a:lnTo>
                  <a:lnTo>
                    <a:pt x="595" y="27"/>
                  </a:lnTo>
                  <a:lnTo>
                    <a:pt x="642" y="46"/>
                  </a:lnTo>
                  <a:lnTo>
                    <a:pt x="687" y="71"/>
                  </a:lnTo>
                  <a:lnTo>
                    <a:pt x="728" y="100"/>
                  </a:lnTo>
                  <a:lnTo>
                    <a:pt x="764" y="133"/>
                  </a:lnTo>
                  <a:lnTo>
                    <a:pt x="795" y="170"/>
                  </a:lnTo>
                  <a:lnTo>
                    <a:pt x="823" y="210"/>
                  </a:lnTo>
                  <a:lnTo>
                    <a:pt x="845" y="253"/>
                  </a:lnTo>
                  <a:lnTo>
                    <a:pt x="861" y="298"/>
                  </a:lnTo>
                  <a:lnTo>
                    <a:pt x="871" y="346"/>
                  </a:lnTo>
                  <a:lnTo>
                    <a:pt x="874" y="395"/>
                  </a:lnTo>
                  <a:lnTo>
                    <a:pt x="871" y="445"/>
                  </a:lnTo>
                  <a:lnTo>
                    <a:pt x="861" y="493"/>
                  </a:lnTo>
                  <a:lnTo>
                    <a:pt x="845" y="538"/>
                  </a:lnTo>
                  <a:lnTo>
                    <a:pt x="823" y="581"/>
                  </a:lnTo>
                  <a:lnTo>
                    <a:pt x="795" y="621"/>
                  </a:lnTo>
                  <a:lnTo>
                    <a:pt x="764" y="657"/>
                  </a:lnTo>
                  <a:lnTo>
                    <a:pt x="728" y="690"/>
                  </a:lnTo>
                  <a:lnTo>
                    <a:pt x="687" y="720"/>
                  </a:lnTo>
                  <a:lnTo>
                    <a:pt x="642" y="745"/>
                  </a:lnTo>
                  <a:lnTo>
                    <a:pt x="595" y="764"/>
                  </a:lnTo>
                  <a:lnTo>
                    <a:pt x="545" y="779"/>
                  </a:lnTo>
                  <a:lnTo>
                    <a:pt x="493" y="788"/>
                  </a:lnTo>
                  <a:lnTo>
                    <a:pt x="437" y="791"/>
                  </a:lnTo>
                  <a:lnTo>
                    <a:pt x="383" y="788"/>
                  </a:lnTo>
                  <a:lnTo>
                    <a:pt x="329" y="779"/>
                  </a:lnTo>
                  <a:lnTo>
                    <a:pt x="280" y="764"/>
                  </a:lnTo>
                  <a:lnTo>
                    <a:pt x="232" y="745"/>
                  </a:lnTo>
                  <a:lnTo>
                    <a:pt x="188" y="720"/>
                  </a:lnTo>
                  <a:lnTo>
                    <a:pt x="148" y="690"/>
                  </a:lnTo>
                  <a:lnTo>
                    <a:pt x="111" y="657"/>
                  </a:lnTo>
                  <a:lnTo>
                    <a:pt x="79" y="621"/>
                  </a:lnTo>
                  <a:lnTo>
                    <a:pt x="52" y="581"/>
                  </a:lnTo>
                  <a:lnTo>
                    <a:pt x="30" y="538"/>
                  </a:lnTo>
                  <a:lnTo>
                    <a:pt x="13" y="493"/>
                  </a:lnTo>
                  <a:lnTo>
                    <a:pt x="5" y="445"/>
                  </a:lnTo>
                  <a:lnTo>
                    <a:pt x="0" y="395"/>
                  </a:lnTo>
                  <a:lnTo>
                    <a:pt x="5" y="346"/>
                  </a:lnTo>
                  <a:lnTo>
                    <a:pt x="13" y="298"/>
                  </a:lnTo>
                  <a:lnTo>
                    <a:pt x="30" y="253"/>
                  </a:lnTo>
                  <a:lnTo>
                    <a:pt x="52" y="210"/>
                  </a:lnTo>
                  <a:lnTo>
                    <a:pt x="79" y="170"/>
                  </a:lnTo>
                  <a:lnTo>
                    <a:pt x="111" y="133"/>
                  </a:lnTo>
                  <a:lnTo>
                    <a:pt x="148" y="100"/>
                  </a:lnTo>
                  <a:lnTo>
                    <a:pt x="188" y="71"/>
                  </a:lnTo>
                  <a:lnTo>
                    <a:pt x="232" y="46"/>
                  </a:lnTo>
                  <a:lnTo>
                    <a:pt x="280" y="27"/>
                  </a:lnTo>
                  <a:lnTo>
                    <a:pt x="329" y="12"/>
                  </a:lnTo>
                  <a:lnTo>
                    <a:pt x="383" y="3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54"/>
            <p:cNvSpPr>
              <a:spLocks/>
            </p:cNvSpPr>
            <p:nvPr/>
          </p:nvSpPr>
          <p:spPr bwMode="auto">
            <a:xfrm>
              <a:off x="9453563" y="3663951"/>
              <a:ext cx="57150" cy="28575"/>
            </a:xfrm>
            <a:custGeom>
              <a:avLst/>
              <a:gdLst>
                <a:gd name="T0" fmla="*/ 301 w 356"/>
                <a:gd name="T1" fmla="*/ 0 h 164"/>
                <a:gd name="T2" fmla="*/ 316 w 356"/>
                <a:gd name="T3" fmla="*/ 3 h 164"/>
                <a:gd name="T4" fmla="*/ 330 w 356"/>
                <a:gd name="T5" fmla="*/ 10 h 164"/>
                <a:gd name="T6" fmla="*/ 342 w 356"/>
                <a:gd name="T7" fmla="*/ 19 h 164"/>
                <a:gd name="T8" fmla="*/ 350 w 356"/>
                <a:gd name="T9" fmla="*/ 31 h 164"/>
                <a:gd name="T10" fmla="*/ 355 w 356"/>
                <a:gd name="T11" fmla="*/ 43 h 164"/>
                <a:gd name="T12" fmla="*/ 356 w 356"/>
                <a:gd name="T13" fmla="*/ 57 h 164"/>
                <a:gd name="T14" fmla="*/ 352 w 356"/>
                <a:gd name="T15" fmla="*/ 70 h 164"/>
                <a:gd name="T16" fmla="*/ 346 w 356"/>
                <a:gd name="T17" fmla="*/ 83 h 164"/>
                <a:gd name="T18" fmla="*/ 325 w 356"/>
                <a:gd name="T19" fmla="*/ 106 h 164"/>
                <a:gd name="T20" fmla="*/ 300 w 356"/>
                <a:gd name="T21" fmla="*/ 126 h 164"/>
                <a:gd name="T22" fmla="*/ 272 w 356"/>
                <a:gd name="T23" fmla="*/ 142 h 164"/>
                <a:gd name="T24" fmla="*/ 243 w 356"/>
                <a:gd name="T25" fmla="*/ 154 h 164"/>
                <a:gd name="T26" fmla="*/ 210 w 356"/>
                <a:gd name="T27" fmla="*/ 161 h 164"/>
                <a:gd name="T28" fmla="*/ 177 w 356"/>
                <a:gd name="T29" fmla="*/ 164 h 164"/>
                <a:gd name="T30" fmla="*/ 144 w 356"/>
                <a:gd name="T31" fmla="*/ 161 h 164"/>
                <a:gd name="T32" fmla="*/ 113 w 356"/>
                <a:gd name="T33" fmla="*/ 154 h 164"/>
                <a:gd name="T34" fmla="*/ 83 w 356"/>
                <a:gd name="T35" fmla="*/ 143 h 164"/>
                <a:gd name="T36" fmla="*/ 55 w 356"/>
                <a:gd name="T37" fmla="*/ 127 h 164"/>
                <a:gd name="T38" fmla="*/ 31 w 356"/>
                <a:gd name="T39" fmla="*/ 108 h 164"/>
                <a:gd name="T40" fmla="*/ 10 w 356"/>
                <a:gd name="T41" fmla="*/ 84 h 164"/>
                <a:gd name="T42" fmla="*/ 2 w 356"/>
                <a:gd name="T43" fmla="*/ 72 h 164"/>
                <a:gd name="T44" fmla="*/ 0 w 356"/>
                <a:gd name="T45" fmla="*/ 59 h 164"/>
                <a:gd name="T46" fmla="*/ 0 w 356"/>
                <a:gd name="T47" fmla="*/ 45 h 164"/>
                <a:gd name="T48" fmla="*/ 4 w 356"/>
                <a:gd name="T49" fmla="*/ 32 h 164"/>
                <a:gd name="T50" fmla="*/ 13 w 356"/>
                <a:gd name="T51" fmla="*/ 21 h 164"/>
                <a:gd name="T52" fmla="*/ 24 w 356"/>
                <a:gd name="T53" fmla="*/ 11 h 164"/>
                <a:gd name="T54" fmla="*/ 38 w 356"/>
                <a:gd name="T55" fmla="*/ 4 h 164"/>
                <a:gd name="T56" fmla="*/ 53 w 356"/>
                <a:gd name="T57" fmla="*/ 1 h 164"/>
                <a:gd name="T58" fmla="*/ 67 w 356"/>
                <a:gd name="T59" fmla="*/ 2 h 164"/>
                <a:gd name="T60" fmla="*/ 82 w 356"/>
                <a:gd name="T61" fmla="*/ 6 h 164"/>
                <a:gd name="T62" fmla="*/ 95 w 356"/>
                <a:gd name="T63" fmla="*/ 14 h 164"/>
                <a:gd name="T64" fmla="*/ 105 w 356"/>
                <a:gd name="T65" fmla="*/ 25 h 164"/>
                <a:gd name="T66" fmla="*/ 119 w 356"/>
                <a:gd name="T67" fmla="*/ 39 h 164"/>
                <a:gd name="T68" fmla="*/ 136 w 356"/>
                <a:gd name="T69" fmla="*/ 50 h 164"/>
                <a:gd name="T70" fmla="*/ 156 w 356"/>
                <a:gd name="T71" fmla="*/ 56 h 164"/>
                <a:gd name="T72" fmla="*/ 177 w 356"/>
                <a:gd name="T73" fmla="*/ 59 h 164"/>
                <a:gd name="T74" fmla="*/ 198 w 356"/>
                <a:gd name="T75" fmla="*/ 56 h 164"/>
                <a:gd name="T76" fmla="*/ 218 w 356"/>
                <a:gd name="T77" fmla="*/ 50 h 164"/>
                <a:gd name="T78" fmla="*/ 235 w 356"/>
                <a:gd name="T79" fmla="*/ 39 h 164"/>
                <a:gd name="T80" fmla="*/ 249 w 356"/>
                <a:gd name="T81" fmla="*/ 24 h 164"/>
                <a:gd name="T82" fmla="*/ 259 w 356"/>
                <a:gd name="T83" fmla="*/ 13 h 164"/>
                <a:gd name="T84" fmla="*/ 272 w 356"/>
                <a:gd name="T85" fmla="*/ 5 h 164"/>
                <a:gd name="T86" fmla="*/ 287 w 356"/>
                <a:gd name="T87" fmla="*/ 1 h 164"/>
                <a:gd name="T88" fmla="*/ 301 w 356"/>
                <a:gd name="T8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6" h="164">
                  <a:moveTo>
                    <a:pt x="301" y="0"/>
                  </a:moveTo>
                  <a:lnTo>
                    <a:pt x="316" y="3"/>
                  </a:lnTo>
                  <a:lnTo>
                    <a:pt x="330" y="10"/>
                  </a:lnTo>
                  <a:lnTo>
                    <a:pt x="342" y="19"/>
                  </a:lnTo>
                  <a:lnTo>
                    <a:pt x="350" y="31"/>
                  </a:lnTo>
                  <a:lnTo>
                    <a:pt x="355" y="43"/>
                  </a:lnTo>
                  <a:lnTo>
                    <a:pt x="356" y="57"/>
                  </a:lnTo>
                  <a:lnTo>
                    <a:pt x="352" y="70"/>
                  </a:lnTo>
                  <a:lnTo>
                    <a:pt x="346" y="83"/>
                  </a:lnTo>
                  <a:lnTo>
                    <a:pt x="325" y="106"/>
                  </a:lnTo>
                  <a:lnTo>
                    <a:pt x="300" y="126"/>
                  </a:lnTo>
                  <a:lnTo>
                    <a:pt x="272" y="142"/>
                  </a:lnTo>
                  <a:lnTo>
                    <a:pt x="243" y="154"/>
                  </a:lnTo>
                  <a:lnTo>
                    <a:pt x="210" y="161"/>
                  </a:lnTo>
                  <a:lnTo>
                    <a:pt x="177" y="164"/>
                  </a:lnTo>
                  <a:lnTo>
                    <a:pt x="144" y="161"/>
                  </a:lnTo>
                  <a:lnTo>
                    <a:pt x="113" y="154"/>
                  </a:lnTo>
                  <a:lnTo>
                    <a:pt x="83" y="143"/>
                  </a:lnTo>
                  <a:lnTo>
                    <a:pt x="55" y="127"/>
                  </a:lnTo>
                  <a:lnTo>
                    <a:pt x="31" y="108"/>
                  </a:lnTo>
                  <a:lnTo>
                    <a:pt x="10" y="84"/>
                  </a:lnTo>
                  <a:lnTo>
                    <a:pt x="2" y="72"/>
                  </a:lnTo>
                  <a:lnTo>
                    <a:pt x="0" y="59"/>
                  </a:lnTo>
                  <a:lnTo>
                    <a:pt x="0" y="45"/>
                  </a:lnTo>
                  <a:lnTo>
                    <a:pt x="4" y="32"/>
                  </a:lnTo>
                  <a:lnTo>
                    <a:pt x="13" y="21"/>
                  </a:lnTo>
                  <a:lnTo>
                    <a:pt x="24" y="11"/>
                  </a:lnTo>
                  <a:lnTo>
                    <a:pt x="38" y="4"/>
                  </a:lnTo>
                  <a:lnTo>
                    <a:pt x="53" y="1"/>
                  </a:lnTo>
                  <a:lnTo>
                    <a:pt x="67" y="2"/>
                  </a:lnTo>
                  <a:lnTo>
                    <a:pt x="82" y="6"/>
                  </a:lnTo>
                  <a:lnTo>
                    <a:pt x="95" y="14"/>
                  </a:lnTo>
                  <a:lnTo>
                    <a:pt x="105" y="25"/>
                  </a:lnTo>
                  <a:lnTo>
                    <a:pt x="119" y="39"/>
                  </a:lnTo>
                  <a:lnTo>
                    <a:pt x="136" y="50"/>
                  </a:lnTo>
                  <a:lnTo>
                    <a:pt x="156" y="56"/>
                  </a:lnTo>
                  <a:lnTo>
                    <a:pt x="177" y="59"/>
                  </a:lnTo>
                  <a:lnTo>
                    <a:pt x="198" y="56"/>
                  </a:lnTo>
                  <a:lnTo>
                    <a:pt x="218" y="50"/>
                  </a:lnTo>
                  <a:lnTo>
                    <a:pt x="235" y="39"/>
                  </a:lnTo>
                  <a:lnTo>
                    <a:pt x="249" y="24"/>
                  </a:lnTo>
                  <a:lnTo>
                    <a:pt x="259" y="13"/>
                  </a:lnTo>
                  <a:lnTo>
                    <a:pt x="272" y="5"/>
                  </a:lnTo>
                  <a:lnTo>
                    <a:pt x="287" y="1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3" name="Group 812"/>
          <p:cNvGrpSpPr/>
          <p:nvPr/>
        </p:nvGrpSpPr>
        <p:grpSpPr>
          <a:xfrm>
            <a:off x="8139597" y="3513138"/>
            <a:ext cx="581025" cy="449263"/>
            <a:chOff x="8139113" y="3513138"/>
            <a:chExt cx="581025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0" name="Freeform 159"/>
            <p:cNvSpPr>
              <a:spLocks/>
            </p:cNvSpPr>
            <p:nvPr/>
          </p:nvSpPr>
          <p:spPr bwMode="auto">
            <a:xfrm>
              <a:off x="8139113" y="3943351"/>
              <a:ext cx="581025" cy="19050"/>
            </a:xfrm>
            <a:custGeom>
              <a:avLst/>
              <a:gdLst>
                <a:gd name="T0" fmla="*/ 59 w 3660"/>
                <a:gd name="T1" fmla="*/ 0 h 105"/>
                <a:gd name="T2" fmla="*/ 3601 w 3660"/>
                <a:gd name="T3" fmla="*/ 0 h 105"/>
                <a:gd name="T4" fmla="*/ 3620 w 3660"/>
                <a:gd name="T5" fmla="*/ 3 h 105"/>
                <a:gd name="T6" fmla="*/ 3636 w 3660"/>
                <a:gd name="T7" fmla="*/ 10 h 105"/>
                <a:gd name="T8" fmla="*/ 3649 w 3660"/>
                <a:gd name="T9" fmla="*/ 21 h 105"/>
                <a:gd name="T10" fmla="*/ 3657 w 3660"/>
                <a:gd name="T11" fmla="*/ 36 h 105"/>
                <a:gd name="T12" fmla="*/ 3660 w 3660"/>
                <a:gd name="T13" fmla="*/ 53 h 105"/>
                <a:gd name="T14" fmla="*/ 3657 w 3660"/>
                <a:gd name="T15" fmla="*/ 69 h 105"/>
                <a:gd name="T16" fmla="*/ 3649 w 3660"/>
                <a:gd name="T17" fmla="*/ 84 h 105"/>
                <a:gd name="T18" fmla="*/ 3636 w 3660"/>
                <a:gd name="T19" fmla="*/ 95 h 105"/>
                <a:gd name="T20" fmla="*/ 3620 w 3660"/>
                <a:gd name="T21" fmla="*/ 103 h 105"/>
                <a:gd name="T22" fmla="*/ 3601 w 3660"/>
                <a:gd name="T23" fmla="*/ 105 h 105"/>
                <a:gd name="T24" fmla="*/ 59 w 3660"/>
                <a:gd name="T25" fmla="*/ 105 h 105"/>
                <a:gd name="T26" fmla="*/ 40 w 3660"/>
                <a:gd name="T27" fmla="*/ 103 h 105"/>
                <a:gd name="T28" fmla="*/ 24 w 3660"/>
                <a:gd name="T29" fmla="*/ 95 h 105"/>
                <a:gd name="T30" fmla="*/ 11 w 3660"/>
                <a:gd name="T31" fmla="*/ 84 h 105"/>
                <a:gd name="T32" fmla="*/ 3 w 3660"/>
                <a:gd name="T33" fmla="*/ 69 h 105"/>
                <a:gd name="T34" fmla="*/ 0 w 3660"/>
                <a:gd name="T35" fmla="*/ 53 h 105"/>
                <a:gd name="T36" fmla="*/ 3 w 3660"/>
                <a:gd name="T37" fmla="*/ 36 h 105"/>
                <a:gd name="T38" fmla="*/ 11 w 3660"/>
                <a:gd name="T39" fmla="*/ 21 h 105"/>
                <a:gd name="T40" fmla="*/ 24 w 3660"/>
                <a:gd name="T41" fmla="*/ 10 h 105"/>
                <a:gd name="T42" fmla="*/ 40 w 3660"/>
                <a:gd name="T43" fmla="*/ 3 h 105"/>
                <a:gd name="T44" fmla="*/ 59 w 366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60" h="105">
                  <a:moveTo>
                    <a:pt x="59" y="0"/>
                  </a:moveTo>
                  <a:lnTo>
                    <a:pt x="3601" y="0"/>
                  </a:lnTo>
                  <a:lnTo>
                    <a:pt x="3620" y="3"/>
                  </a:lnTo>
                  <a:lnTo>
                    <a:pt x="3636" y="10"/>
                  </a:lnTo>
                  <a:lnTo>
                    <a:pt x="3649" y="21"/>
                  </a:lnTo>
                  <a:lnTo>
                    <a:pt x="3657" y="36"/>
                  </a:lnTo>
                  <a:lnTo>
                    <a:pt x="3660" y="53"/>
                  </a:lnTo>
                  <a:lnTo>
                    <a:pt x="3657" y="69"/>
                  </a:lnTo>
                  <a:lnTo>
                    <a:pt x="3649" y="84"/>
                  </a:lnTo>
                  <a:lnTo>
                    <a:pt x="3636" y="95"/>
                  </a:lnTo>
                  <a:lnTo>
                    <a:pt x="3620" y="103"/>
                  </a:lnTo>
                  <a:lnTo>
                    <a:pt x="3601" y="105"/>
                  </a:lnTo>
                  <a:lnTo>
                    <a:pt x="59" y="105"/>
                  </a:lnTo>
                  <a:lnTo>
                    <a:pt x="40" y="103"/>
                  </a:lnTo>
                  <a:lnTo>
                    <a:pt x="24" y="95"/>
                  </a:lnTo>
                  <a:lnTo>
                    <a:pt x="11" y="84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1" y="21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60"/>
            <p:cNvSpPr>
              <a:spLocks/>
            </p:cNvSpPr>
            <p:nvPr/>
          </p:nvSpPr>
          <p:spPr bwMode="auto">
            <a:xfrm>
              <a:off x="8139113" y="3906838"/>
              <a:ext cx="581025" cy="19050"/>
            </a:xfrm>
            <a:custGeom>
              <a:avLst/>
              <a:gdLst>
                <a:gd name="T0" fmla="*/ 59 w 3660"/>
                <a:gd name="T1" fmla="*/ 0 h 106"/>
                <a:gd name="T2" fmla="*/ 3601 w 3660"/>
                <a:gd name="T3" fmla="*/ 0 h 106"/>
                <a:gd name="T4" fmla="*/ 3620 w 3660"/>
                <a:gd name="T5" fmla="*/ 3 h 106"/>
                <a:gd name="T6" fmla="*/ 3636 w 3660"/>
                <a:gd name="T7" fmla="*/ 10 h 106"/>
                <a:gd name="T8" fmla="*/ 3649 w 3660"/>
                <a:gd name="T9" fmla="*/ 22 h 106"/>
                <a:gd name="T10" fmla="*/ 3657 w 3660"/>
                <a:gd name="T11" fmla="*/ 36 h 106"/>
                <a:gd name="T12" fmla="*/ 3660 w 3660"/>
                <a:gd name="T13" fmla="*/ 53 h 106"/>
                <a:gd name="T14" fmla="*/ 3657 w 3660"/>
                <a:gd name="T15" fmla="*/ 70 h 106"/>
                <a:gd name="T16" fmla="*/ 3649 w 3660"/>
                <a:gd name="T17" fmla="*/ 84 h 106"/>
                <a:gd name="T18" fmla="*/ 3636 w 3660"/>
                <a:gd name="T19" fmla="*/ 95 h 106"/>
                <a:gd name="T20" fmla="*/ 3620 w 3660"/>
                <a:gd name="T21" fmla="*/ 103 h 106"/>
                <a:gd name="T22" fmla="*/ 3601 w 3660"/>
                <a:gd name="T23" fmla="*/ 106 h 106"/>
                <a:gd name="T24" fmla="*/ 59 w 3660"/>
                <a:gd name="T25" fmla="*/ 106 h 106"/>
                <a:gd name="T26" fmla="*/ 40 w 3660"/>
                <a:gd name="T27" fmla="*/ 103 h 106"/>
                <a:gd name="T28" fmla="*/ 24 w 3660"/>
                <a:gd name="T29" fmla="*/ 95 h 106"/>
                <a:gd name="T30" fmla="*/ 11 w 3660"/>
                <a:gd name="T31" fmla="*/ 84 h 106"/>
                <a:gd name="T32" fmla="*/ 3 w 3660"/>
                <a:gd name="T33" fmla="*/ 70 h 106"/>
                <a:gd name="T34" fmla="*/ 0 w 3660"/>
                <a:gd name="T35" fmla="*/ 53 h 106"/>
                <a:gd name="T36" fmla="*/ 3 w 3660"/>
                <a:gd name="T37" fmla="*/ 36 h 106"/>
                <a:gd name="T38" fmla="*/ 11 w 3660"/>
                <a:gd name="T39" fmla="*/ 22 h 106"/>
                <a:gd name="T40" fmla="*/ 24 w 3660"/>
                <a:gd name="T41" fmla="*/ 10 h 106"/>
                <a:gd name="T42" fmla="*/ 40 w 3660"/>
                <a:gd name="T43" fmla="*/ 3 h 106"/>
                <a:gd name="T44" fmla="*/ 59 w 3660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60" h="106">
                  <a:moveTo>
                    <a:pt x="59" y="0"/>
                  </a:moveTo>
                  <a:lnTo>
                    <a:pt x="3601" y="0"/>
                  </a:lnTo>
                  <a:lnTo>
                    <a:pt x="3620" y="3"/>
                  </a:lnTo>
                  <a:lnTo>
                    <a:pt x="3636" y="10"/>
                  </a:lnTo>
                  <a:lnTo>
                    <a:pt x="3649" y="22"/>
                  </a:lnTo>
                  <a:lnTo>
                    <a:pt x="3657" y="36"/>
                  </a:lnTo>
                  <a:lnTo>
                    <a:pt x="3660" y="53"/>
                  </a:lnTo>
                  <a:lnTo>
                    <a:pt x="3657" y="70"/>
                  </a:lnTo>
                  <a:lnTo>
                    <a:pt x="3649" y="84"/>
                  </a:lnTo>
                  <a:lnTo>
                    <a:pt x="3636" y="95"/>
                  </a:lnTo>
                  <a:lnTo>
                    <a:pt x="3620" y="103"/>
                  </a:lnTo>
                  <a:lnTo>
                    <a:pt x="3601" y="106"/>
                  </a:lnTo>
                  <a:lnTo>
                    <a:pt x="59" y="106"/>
                  </a:lnTo>
                  <a:lnTo>
                    <a:pt x="40" y="103"/>
                  </a:lnTo>
                  <a:lnTo>
                    <a:pt x="24" y="95"/>
                  </a:lnTo>
                  <a:lnTo>
                    <a:pt x="11" y="84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61"/>
            <p:cNvSpPr>
              <a:spLocks noEditPoints="1"/>
            </p:cNvSpPr>
            <p:nvPr/>
          </p:nvSpPr>
          <p:spPr bwMode="auto">
            <a:xfrm>
              <a:off x="8139113" y="3513138"/>
              <a:ext cx="581025" cy="374650"/>
            </a:xfrm>
            <a:custGeom>
              <a:avLst/>
              <a:gdLst>
                <a:gd name="T0" fmla="*/ 116 w 3660"/>
                <a:gd name="T1" fmla="*/ 105 h 2125"/>
                <a:gd name="T2" fmla="*/ 116 w 3660"/>
                <a:gd name="T3" fmla="*/ 2020 h 2125"/>
                <a:gd name="T4" fmla="*/ 3544 w 3660"/>
                <a:gd name="T5" fmla="*/ 2020 h 2125"/>
                <a:gd name="T6" fmla="*/ 3544 w 3660"/>
                <a:gd name="T7" fmla="*/ 105 h 2125"/>
                <a:gd name="T8" fmla="*/ 116 w 3660"/>
                <a:gd name="T9" fmla="*/ 105 h 2125"/>
                <a:gd name="T10" fmla="*/ 59 w 3660"/>
                <a:gd name="T11" fmla="*/ 0 h 2125"/>
                <a:gd name="T12" fmla="*/ 3601 w 3660"/>
                <a:gd name="T13" fmla="*/ 0 h 2125"/>
                <a:gd name="T14" fmla="*/ 3620 w 3660"/>
                <a:gd name="T15" fmla="*/ 3 h 2125"/>
                <a:gd name="T16" fmla="*/ 3636 w 3660"/>
                <a:gd name="T17" fmla="*/ 10 h 2125"/>
                <a:gd name="T18" fmla="*/ 3649 w 3660"/>
                <a:gd name="T19" fmla="*/ 21 h 2125"/>
                <a:gd name="T20" fmla="*/ 3657 w 3660"/>
                <a:gd name="T21" fmla="*/ 36 h 2125"/>
                <a:gd name="T22" fmla="*/ 3660 w 3660"/>
                <a:gd name="T23" fmla="*/ 53 h 2125"/>
                <a:gd name="T24" fmla="*/ 3660 w 3660"/>
                <a:gd name="T25" fmla="*/ 2072 h 2125"/>
                <a:gd name="T26" fmla="*/ 3657 w 3660"/>
                <a:gd name="T27" fmla="*/ 2089 h 2125"/>
                <a:gd name="T28" fmla="*/ 3649 w 3660"/>
                <a:gd name="T29" fmla="*/ 2103 h 2125"/>
                <a:gd name="T30" fmla="*/ 3636 w 3660"/>
                <a:gd name="T31" fmla="*/ 2115 h 2125"/>
                <a:gd name="T32" fmla="*/ 3620 w 3660"/>
                <a:gd name="T33" fmla="*/ 2122 h 2125"/>
                <a:gd name="T34" fmla="*/ 3601 w 3660"/>
                <a:gd name="T35" fmla="*/ 2125 h 2125"/>
                <a:gd name="T36" fmla="*/ 59 w 3660"/>
                <a:gd name="T37" fmla="*/ 2125 h 2125"/>
                <a:gd name="T38" fmla="*/ 40 w 3660"/>
                <a:gd name="T39" fmla="*/ 2122 h 2125"/>
                <a:gd name="T40" fmla="*/ 24 w 3660"/>
                <a:gd name="T41" fmla="*/ 2115 h 2125"/>
                <a:gd name="T42" fmla="*/ 11 w 3660"/>
                <a:gd name="T43" fmla="*/ 2103 h 2125"/>
                <a:gd name="T44" fmla="*/ 3 w 3660"/>
                <a:gd name="T45" fmla="*/ 2089 h 2125"/>
                <a:gd name="T46" fmla="*/ 0 w 3660"/>
                <a:gd name="T47" fmla="*/ 2072 h 2125"/>
                <a:gd name="T48" fmla="*/ 0 w 3660"/>
                <a:gd name="T49" fmla="*/ 53 h 2125"/>
                <a:gd name="T50" fmla="*/ 3 w 3660"/>
                <a:gd name="T51" fmla="*/ 36 h 2125"/>
                <a:gd name="T52" fmla="*/ 11 w 3660"/>
                <a:gd name="T53" fmla="*/ 21 h 2125"/>
                <a:gd name="T54" fmla="*/ 24 w 3660"/>
                <a:gd name="T55" fmla="*/ 10 h 2125"/>
                <a:gd name="T56" fmla="*/ 40 w 3660"/>
                <a:gd name="T57" fmla="*/ 3 h 2125"/>
                <a:gd name="T58" fmla="*/ 59 w 3660"/>
                <a:gd name="T59" fmla="*/ 0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60" h="2125">
                  <a:moveTo>
                    <a:pt x="116" y="105"/>
                  </a:moveTo>
                  <a:lnTo>
                    <a:pt x="116" y="2020"/>
                  </a:lnTo>
                  <a:lnTo>
                    <a:pt x="3544" y="2020"/>
                  </a:lnTo>
                  <a:lnTo>
                    <a:pt x="3544" y="105"/>
                  </a:lnTo>
                  <a:lnTo>
                    <a:pt x="116" y="105"/>
                  </a:lnTo>
                  <a:close/>
                  <a:moveTo>
                    <a:pt x="59" y="0"/>
                  </a:moveTo>
                  <a:lnTo>
                    <a:pt x="3601" y="0"/>
                  </a:lnTo>
                  <a:lnTo>
                    <a:pt x="3620" y="3"/>
                  </a:lnTo>
                  <a:lnTo>
                    <a:pt x="3636" y="10"/>
                  </a:lnTo>
                  <a:lnTo>
                    <a:pt x="3649" y="21"/>
                  </a:lnTo>
                  <a:lnTo>
                    <a:pt x="3657" y="36"/>
                  </a:lnTo>
                  <a:lnTo>
                    <a:pt x="3660" y="53"/>
                  </a:lnTo>
                  <a:lnTo>
                    <a:pt x="3660" y="2072"/>
                  </a:lnTo>
                  <a:lnTo>
                    <a:pt x="3657" y="2089"/>
                  </a:lnTo>
                  <a:lnTo>
                    <a:pt x="3649" y="2103"/>
                  </a:lnTo>
                  <a:lnTo>
                    <a:pt x="3636" y="2115"/>
                  </a:lnTo>
                  <a:lnTo>
                    <a:pt x="3620" y="2122"/>
                  </a:lnTo>
                  <a:lnTo>
                    <a:pt x="3601" y="2125"/>
                  </a:lnTo>
                  <a:lnTo>
                    <a:pt x="59" y="2125"/>
                  </a:lnTo>
                  <a:lnTo>
                    <a:pt x="40" y="2122"/>
                  </a:lnTo>
                  <a:lnTo>
                    <a:pt x="24" y="2115"/>
                  </a:lnTo>
                  <a:lnTo>
                    <a:pt x="11" y="2103"/>
                  </a:lnTo>
                  <a:lnTo>
                    <a:pt x="3" y="2089"/>
                  </a:lnTo>
                  <a:lnTo>
                    <a:pt x="0" y="2072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1" y="21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2"/>
            <p:cNvSpPr>
              <a:spLocks/>
            </p:cNvSpPr>
            <p:nvPr/>
          </p:nvSpPr>
          <p:spPr bwMode="auto">
            <a:xfrm>
              <a:off x="8175626" y="3549651"/>
              <a:ext cx="508000" cy="301625"/>
            </a:xfrm>
            <a:custGeom>
              <a:avLst/>
              <a:gdLst>
                <a:gd name="T0" fmla="*/ 2316 w 3192"/>
                <a:gd name="T1" fmla="*/ 2 h 1703"/>
                <a:gd name="T2" fmla="*/ 2352 w 3192"/>
                <a:gd name="T3" fmla="*/ 36 h 1703"/>
                <a:gd name="T4" fmla="*/ 2345 w 3192"/>
                <a:gd name="T5" fmla="*/ 83 h 1703"/>
                <a:gd name="T6" fmla="*/ 2297 w 3192"/>
                <a:gd name="T7" fmla="*/ 105 h 1703"/>
                <a:gd name="T8" fmla="*/ 456 w 3192"/>
                <a:gd name="T9" fmla="*/ 194 h 1703"/>
                <a:gd name="T10" fmla="*/ 377 w 3192"/>
                <a:gd name="T11" fmla="*/ 310 h 1703"/>
                <a:gd name="T12" fmla="*/ 261 w 3192"/>
                <a:gd name="T13" fmla="*/ 393 h 1703"/>
                <a:gd name="T14" fmla="*/ 116 w 3192"/>
                <a:gd name="T15" fmla="*/ 435 h 1703"/>
                <a:gd name="T16" fmla="*/ 215 w 3192"/>
                <a:gd name="T17" fmla="*/ 1292 h 1703"/>
                <a:gd name="T18" fmla="*/ 343 w 3192"/>
                <a:gd name="T19" fmla="*/ 1363 h 1703"/>
                <a:gd name="T20" fmla="*/ 435 w 3192"/>
                <a:gd name="T21" fmla="*/ 1468 h 1703"/>
                <a:gd name="T22" fmla="*/ 481 w 3192"/>
                <a:gd name="T23" fmla="*/ 1598 h 1703"/>
                <a:gd name="T24" fmla="*/ 2736 w 3192"/>
                <a:gd name="T25" fmla="*/ 1509 h 1703"/>
                <a:gd name="T26" fmla="*/ 2815 w 3192"/>
                <a:gd name="T27" fmla="*/ 1394 h 1703"/>
                <a:gd name="T28" fmla="*/ 2931 w 3192"/>
                <a:gd name="T29" fmla="*/ 1311 h 1703"/>
                <a:gd name="T30" fmla="*/ 3076 w 3192"/>
                <a:gd name="T31" fmla="*/ 1268 h 1703"/>
                <a:gd name="T32" fmla="*/ 2977 w 3192"/>
                <a:gd name="T33" fmla="*/ 412 h 1703"/>
                <a:gd name="T34" fmla="*/ 2849 w 3192"/>
                <a:gd name="T35" fmla="*/ 341 h 1703"/>
                <a:gd name="T36" fmla="*/ 2757 w 3192"/>
                <a:gd name="T37" fmla="*/ 236 h 1703"/>
                <a:gd name="T38" fmla="*/ 2711 w 3192"/>
                <a:gd name="T39" fmla="*/ 105 h 1703"/>
                <a:gd name="T40" fmla="*/ 2497 w 3192"/>
                <a:gd name="T41" fmla="*/ 95 h 1703"/>
                <a:gd name="T42" fmla="*/ 2472 w 3192"/>
                <a:gd name="T43" fmla="*/ 52 h 1703"/>
                <a:gd name="T44" fmla="*/ 2497 w 3192"/>
                <a:gd name="T45" fmla="*/ 10 h 1703"/>
                <a:gd name="T46" fmla="*/ 2765 w 3192"/>
                <a:gd name="T47" fmla="*/ 0 h 1703"/>
                <a:gd name="T48" fmla="*/ 2812 w 3192"/>
                <a:gd name="T49" fmla="*/ 21 h 1703"/>
                <a:gd name="T50" fmla="*/ 2826 w 3192"/>
                <a:gd name="T51" fmla="*/ 94 h 1703"/>
                <a:gd name="T52" fmla="*/ 2874 w 3192"/>
                <a:gd name="T53" fmla="*/ 205 h 1703"/>
                <a:gd name="T54" fmla="*/ 2965 w 3192"/>
                <a:gd name="T55" fmla="*/ 288 h 1703"/>
                <a:gd name="T56" fmla="*/ 3088 w 3192"/>
                <a:gd name="T57" fmla="*/ 331 h 1703"/>
                <a:gd name="T58" fmla="*/ 3169 w 3192"/>
                <a:gd name="T59" fmla="*/ 344 h 1703"/>
                <a:gd name="T60" fmla="*/ 3192 w 3192"/>
                <a:gd name="T61" fmla="*/ 386 h 1703"/>
                <a:gd name="T62" fmla="*/ 3181 w 3192"/>
                <a:gd name="T63" fmla="*/ 1349 h 1703"/>
                <a:gd name="T64" fmla="*/ 3134 w 3192"/>
                <a:gd name="T65" fmla="*/ 1370 h 1703"/>
                <a:gd name="T66" fmla="*/ 3003 w 3192"/>
                <a:gd name="T67" fmla="*/ 1396 h 1703"/>
                <a:gd name="T68" fmla="*/ 2899 w 3192"/>
                <a:gd name="T69" fmla="*/ 1467 h 1703"/>
                <a:gd name="T70" fmla="*/ 2836 w 3192"/>
                <a:gd name="T71" fmla="*/ 1570 h 1703"/>
                <a:gd name="T72" fmla="*/ 2820 w 3192"/>
                <a:gd name="T73" fmla="*/ 1667 h 1703"/>
                <a:gd name="T74" fmla="*/ 2783 w 3192"/>
                <a:gd name="T75" fmla="*/ 1701 h 1703"/>
                <a:gd name="T76" fmla="*/ 409 w 3192"/>
                <a:gd name="T77" fmla="*/ 1701 h 1703"/>
                <a:gd name="T78" fmla="*/ 372 w 3192"/>
                <a:gd name="T79" fmla="*/ 1667 h 1703"/>
                <a:gd name="T80" fmla="*/ 356 w 3192"/>
                <a:gd name="T81" fmla="*/ 1570 h 1703"/>
                <a:gd name="T82" fmla="*/ 293 w 3192"/>
                <a:gd name="T83" fmla="*/ 1467 h 1703"/>
                <a:gd name="T84" fmla="*/ 189 w 3192"/>
                <a:gd name="T85" fmla="*/ 1396 h 1703"/>
                <a:gd name="T86" fmla="*/ 58 w 3192"/>
                <a:gd name="T87" fmla="*/ 1370 h 1703"/>
                <a:gd name="T88" fmla="*/ 11 w 3192"/>
                <a:gd name="T89" fmla="*/ 1349 h 1703"/>
                <a:gd name="T90" fmla="*/ 0 w 3192"/>
                <a:gd name="T91" fmla="*/ 386 h 1703"/>
                <a:gd name="T92" fmla="*/ 23 w 3192"/>
                <a:gd name="T93" fmla="*/ 344 h 1703"/>
                <a:gd name="T94" fmla="*/ 104 w 3192"/>
                <a:gd name="T95" fmla="*/ 331 h 1703"/>
                <a:gd name="T96" fmla="*/ 227 w 3192"/>
                <a:gd name="T97" fmla="*/ 288 h 1703"/>
                <a:gd name="T98" fmla="*/ 318 w 3192"/>
                <a:gd name="T99" fmla="*/ 205 h 1703"/>
                <a:gd name="T100" fmla="*/ 366 w 3192"/>
                <a:gd name="T101" fmla="*/ 94 h 1703"/>
                <a:gd name="T102" fmla="*/ 380 w 3192"/>
                <a:gd name="T103" fmla="*/ 21 h 1703"/>
                <a:gd name="T104" fmla="*/ 427 w 3192"/>
                <a:gd name="T105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92" h="1703">
                  <a:moveTo>
                    <a:pt x="427" y="0"/>
                  </a:moveTo>
                  <a:lnTo>
                    <a:pt x="2297" y="0"/>
                  </a:lnTo>
                  <a:lnTo>
                    <a:pt x="2316" y="2"/>
                  </a:lnTo>
                  <a:lnTo>
                    <a:pt x="2331" y="10"/>
                  </a:lnTo>
                  <a:lnTo>
                    <a:pt x="2345" y="21"/>
                  </a:lnTo>
                  <a:lnTo>
                    <a:pt x="2352" y="36"/>
                  </a:lnTo>
                  <a:lnTo>
                    <a:pt x="2356" y="52"/>
                  </a:lnTo>
                  <a:lnTo>
                    <a:pt x="2352" y="69"/>
                  </a:lnTo>
                  <a:lnTo>
                    <a:pt x="2345" y="83"/>
                  </a:lnTo>
                  <a:lnTo>
                    <a:pt x="2331" y="95"/>
                  </a:lnTo>
                  <a:lnTo>
                    <a:pt x="2316" y="102"/>
                  </a:lnTo>
                  <a:lnTo>
                    <a:pt x="2297" y="105"/>
                  </a:lnTo>
                  <a:lnTo>
                    <a:pt x="481" y="105"/>
                  </a:lnTo>
                  <a:lnTo>
                    <a:pt x="471" y="150"/>
                  </a:lnTo>
                  <a:lnTo>
                    <a:pt x="456" y="194"/>
                  </a:lnTo>
                  <a:lnTo>
                    <a:pt x="435" y="236"/>
                  </a:lnTo>
                  <a:lnTo>
                    <a:pt x="408" y="274"/>
                  </a:lnTo>
                  <a:lnTo>
                    <a:pt x="377" y="310"/>
                  </a:lnTo>
                  <a:lnTo>
                    <a:pt x="343" y="341"/>
                  </a:lnTo>
                  <a:lnTo>
                    <a:pt x="303" y="369"/>
                  </a:lnTo>
                  <a:lnTo>
                    <a:pt x="261" y="393"/>
                  </a:lnTo>
                  <a:lnTo>
                    <a:pt x="215" y="412"/>
                  </a:lnTo>
                  <a:lnTo>
                    <a:pt x="167" y="426"/>
                  </a:lnTo>
                  <a:lnTo>
                    <a:pt x="116" y="435"/>
                  </a:lnTo>
                  <a:lnTo>
                    <a:pt x="116" y="1268"/>
                  </a:lnTo>
                  <a:lnTo>
                    <a:pt x="167" y="1278"/>
                  </a:lnTo>
                  <a:lnTo>
                    <a:pt x="215" y="1292"/>
                  </a:lnTo>
                  <a:lnTo>
                    <a:pt x="261" y="1311"/>
                  </a:lnTo>
                  <a:lnTo>
                    <a:pt x="303" y="1335"/>
                  </a:lnTo>
                  <a:lnTo>
                    <a:pt x="343" y="1363"/>
                  </a:lnTo>
                  <a:lnTo>
                    <a:pt x="377" y="1394"/>
                  </a:lnTo>
                  <a:lnTo>
                    <a:pt x="408" y="1429"/>
                  </a:lnTo>
                  <a:lnTo>
                    <a:pt x="435" y="1468"/>
                  </a:lnTo>
                  <a:lnTo>
                    <a:pt x="456" y="1509"/>
                  </a:lnTo>
                  <a:lnTo>
                    <a:pt x="471" y="1552"/>
                  </a:lnTo>
                  <a:lnTo>
                    <a:pt x="481" y="1598"/>
                  </a:lnTo>
                  <a:lnTo>
                    <a:pt x="2711" y="1598"/>
                  </a:lnTo>
                  <a:lnTo>
                    <a:pt x="2721" y="1552"/>
                  </a:lnTo>
                  <a:lnTo>
                    <a:pt x="2736" y="1509"/>
                  </a:lnTo>
                  <a:lnTo>
                    <a:pt x="2757" y="1468"/>
                  </a:lnTo>
                  <a:lnTo>
                    <a:pt x="2784" y="1429"/>
                  </a:lnTo>
                  <a:lnTo>
                    <a:pt x="2815" y="1394"/>
                  </a:lnTo>
                  <a:lnTo>
                    <a:pt x="2849" y="1363"/>
                  </a:lnTo>
                  <a:lnTo>
                    <a:pt x="2889" y="1335"/>
                  </a:lnTo>
                  <a:lnTo>
                    <a:pt x="2931" y="1311"/>
                  </a:lnTo>
                  <a:lnTo>
                    <a:pt x="2977" y="1292"/>
                  </a:lnTo>
                  <a:lnTo>
                    <a:pt x="3025" y="1278"/>
                  </a:lnTo>
                  <a:lnTo>
                    <a:pt x="3076" y="1268"/>
                  </a:lnTo>
                  <a:lnTo>
                    <a:pt x="3076" y="435"/>
                  </a:lnTo>
                  <a:lnTo>
                    <a:pt x="3025" y="426"/>
                  </a:lnTo>
                  <a:lnTo>
                    <a:pt x="2977" y="412"/>
                  </a:lnTo>
                  <a:lnTo>
                    <a:pt x="2931" y="393"/>
                  </a:lnTo>
                  <a:lnTo>
                    <a:pt x="2889" y="369"/>
                  </a:lnTo>
                  <a:lnTo>
                    <a:pt x="2849" y="341"/>
                  </a:lnTo>
                  <a:lnTo>
                    <a:pt x="2815" y="310"/>
                  </a:lnTo>
                  <a:lnTo>
                    <a:pt x="2784" y="274"/>
                  </a:lnTo>
                  <a:lnTo>
                    <a:pt x="2757" y="236"/>
                  </a:lnTo>
                  <a:lnTo>
                    <a:pt x="2736" y="194"/>
                  </a:lnTo>
                  <a:lnTo>
                    <a:pt x="2721" y="150"/>
                  </a:lnTo>
                  <a:lnTo>
                    <a:pt x="2711" y="105"/>
                  </a:lnTo>
                  <a:lnTo>
                    <a:pt x="2531" y="105"/>
                  </a:lnTo>
                  <a:lnTo>
                    <a:pt x="2512" y="102"/>
                  </a:lnTo>
                  <a:lnTo>
                    <a:pt x="2497" y="95"/>
                  </a:lnTo>
                  <a:lnTo>
                    <a:pt x="2483" y="83"/>
                  </a:lnTo>
                  <a:lnTo>
                    <a:pt x="2476" y="69"/>
                  </a:lnTo>
                  <a:lnTo>
                    <a:pt x="2472" y="52"/>
                  </a:lnTo>
                  <a:lnTo>
                    <a:pt x="2476" y="36"/>
                  </a:lnTo>
                  <a:lnTo>
                    <a:pt x="2483" y="21"/>
                  </a:lnTo>
                  <a:lnTo>
                    <a:pt x="2497" y="10"/>
                  </a:lnTo>
                  <a:lnTo>
                    <a:pt x="2512" y="2"/>
                  </a:lnTo>
                  <a:lnTo>
                    <a:pt x="2531" y="0"/>
                  </a:lnTo>
                  <a:lnTo>
                    <a:pt x="2765" y="0"/>
                  </a:lnTo>
                  <a:lnTo>
                    <a:pt x="2783" y="2"/>
                  </a:lnTo>
                  <a:lnTo>
                    <a:pt x="2799" y="10"/>
                  </a:lnTo>
                  <a:lnTo>
                    <a:pt x="2812" y="21"/>
                  </a:lnTo>
                  <a:lnTo>
                    <a:pt x="2820" y="36"/>
                  </a:lnTo>
                  <a:lnTo>
                    <a:pt x="2823" y="52"/>
                  </a:lnTo>
                  <a:lnTo>
                    <a:pt x="2826" y="94"/>
                  </a:lnTo>
                  <a:lnTo>
                    <a:pt x="2836" y="133"/>
                  </a:lnTo>
                  <a:lnTo>
                    <a:pt x="2851" y="170"/>
                  </a:lnTo>
                  <a:lnTo>
                    <a:pt x="2874" y="205"/>
                  </a:lnTo>
                  <a:lnTo>
                    <a:pt x="2899" y="237"/>
                  </a:lnTo>
                  <a:lnTo>
                    <a:pt x="2930" y="265"/>
                  </a:lnTo>
                  <a:lnTo>
                    <a:pt x="2965" y="288"/>
                  </a:lnTo>
                  <a:lnTo>
                    <a:pt x="3003" y="308"/>
                  </a:lnTo>
                  <a:lnTo>
                    <a:pt x="3044" y="322"/>
                  </a:lnTo>
                  <a:lnTo>
                    <a:pt x="3088" y="331"/>
                  </a:lnTo>
                  <a:lnTo>
                    <a:pt x="3134" y="334"/>
                  </a:lnTo>
                  <a:lnTo>
                    <a:pt x="3152" y="336"/>
                  </a:lnTo>
                  <a:lnTo>
                    <a:pt x="3169" y="344"/>
                  </a:lnTo>
                  <a:lnTo>
                    <a:pt x="3181" y="355"/>
                  </a:lnTo>
                  <a:lnTo>
                    <a:pt x="3190" y="370"/>
                  </a:lnTo>
                  <a:lnTo>
                    <a:pt x="3192" y="386"/>
                  </a:lnTo>
                  <a:lnTo>
                    <a:pt x="3192" y="1318"/>
                  </a:lnTo>
                  <a:lnTo>
                    <a:pt x="3190" y="1334"/>
                  </a:lnTo>
                  <a:lnTo>
                    <a:pt x="3181" y="1349"/>
                  </a:lnTo>
                  <a:lnTo>
                    <a:pt x="3169" y="1360"/>
                  </a:lnTo>
                  <a:lnTo>
                    <a:pt x="3152" y="1368"/>
                  </a:lnTo>
                  <a:lnTo>
                    <a:pt x="3134" y="1370"/>
                  </a:lnTo>
                  <a:lnTo>
                    <a:pt x="3088" y="1373"/>
                  </a:lnTo>
                  <a:lnTo>
                    <a:pt x="3044" y="1382"/>
                  </a:lnTo>
                  <a:lnTo>
                    <a:pt x="3003" y="1396"/>
                  </a:lnTo>
                  <a:lnTo>
                    <a:pt x="2965" y="1415"/>
                  </a:lnTo>
                  <a:lnTo>
                    <a:pt x="2930" y="1439"/>
                  </a:lnTo>
                  <a:lnTo>
                    <a:pt x="2899" y="1467"/>
                  </a:lnTo>
                  <a:lnTo>
                    <a:pt x="2874" y="1498"/>
                  </a:lnTo>
                  <a:lnTo>
                    <a:pt x="2851" y="1533"/>
                  </a:lnTo>
                  <a:lnTo>
                    <a:pt x="2836" y="1570"/>
                  </a:lnTo>
                  <a:lnTo>
                    <a:pt x="2826" y="1609"/>
                  </a:lnTo>
                  <a:lnTo>
                    <a:pt x="2823" y="1651"/>
                  </a:lnTo>
                  <a:lnTo>
                    <a:pt x="2820" y="1667"/>
                  </a:lnTo>
                  <a:lnTo>
                    <a:pt x="2812" y="1682"/>
                  </a:lnTo>
                  <a:lnTo>
                    <a:pt x="2799" y="1693"/>
                  </a:lnTo>
                  <a:lnTo>
                    <a:pt x="2783" y="1701"/>
                  </a:lnTo>
                  <a:lnTo>
                    <a:pt x="2765" y="1703"/>
                  </a:lnTo>
                  <a:lnTo>
                    <a:pt x="427" y="1703"/>
                  </a:lnTo>
                  <a:lnTo>
                    <a:pt x="409" y="1701"/>
                  </a:lnTo>
                  <a:lnTo>
                    <a:pt x="393" y="1693"/>
                  </a:lnTo>
                  <a:lnTo>
                    <a:pt x="380" y="1682"/>
                  </a:lnTo>
                  <a:lnTo>
                    <a:pt x="372" y="1667"/>
                  </a:lnTo>
                  <a:lnTo>
                    <a:pt x="369" y="1651"/>
                  </a:lnTo>
                  <a:lnTo>
                    <a:pt x="366" y="1609"/>
                  </a:lnTo>
                  <a:lnTo>
                    <a:pt x="356" y="1570"/>
                  </a:lnTo>
                  <a:lnTo>
                    <a:pt x="341" y="1533"/>
                  </a:lnTo>
                  <a:lnTo>
                    <a:pt x="318" y="1498"/>
                  </a:lnTo>
                  <a:lnTo>
                    <a:pt x="293" y="1467"/>
                  </a:lnTo>
                  <a:lnTo>
                    <a:pt x="262" y="1439"/>
                  </a:lnTo>
                  <a:lnTo>
                    <a:pt x="227" y="1415"/>
                  </a:lnTo>
                  <a:lnTo>
                    <a:pt x="189" y="1396"/>
                  </a:lnTo>
                  <a:lnTo>
                    <a:pt x="148" y="1382"/>
                  </a:lnTo>
                  <a:lnTo>
                    <a:pt x="104" y="1373"/>
                  </a:lnTo>
                  <a:lnTo>
                    <a:pt x="58" y="1370"/>
                  </a:lnTo>
                  <a:lnTo>
                    <a:pt x="40" y="1368"/>
                  </a:lnTo>
                  <a:lnTo>
                    <a:pt x="23" y="1360"/>
                  </a:lnTo>
                  <a:lnTo>
                    <a:pt x="11" y="1349"/>
                  </a:lnTo>
                  <a:lnTo>
                    <a:pt x="2" y="1334"/>
                  </a:lnTo>
                  <a:lnTo>
                    <a:pt x="0" y="1318"/>
                  </a:lnTo>
                  <a:lnTo>
                    <a:pt x="0" y="386"/>
                  </a:lnTo>
                  <a:lnTo>
                    <a:pt x="2" y="370"/>
                  </a:lnTo>
                  <a:lnTo>
                    <a:pt x="11" y="355"/>
                  </a:lnTo>
                  <a:lnTo>
                    <a:pt x="23" y="344"/>
                  </a:lnTo>
                  <a:lnTo>
                    <a:pt x="40" y="336"/>
                  </a:lnTo>
                  <a:lnTo>
                    <a:pt x="58" y="334"/>
                  </a:lnTo>
                  <a:lnTo>
                    <a:pt x="104" y="331"/>
                  </a:lnTo>
                  <a:lnTo>
                    <a:pt x="148" y="322"/>
                  </a:lnTo>
                  <a:lnTo>
                    <a:pt x="189" y="308"/>
                  </a:lnTo>
                  <a:lnTo>
                    <a:pt x="227" y="288"/>
                  </a:lnTo>
                  <a:lnTo>
                    <a:pt x="262" y="265"/>
                  </a:lnTo>
                  <a:lnTo>
                    <a:pt x="293" y="237"/>
                  </a:lnTo>
                  <a:lnTo>
                    <a:pt x="318" y="205"/>
                  </a:lnTo>
                  <a:lnTo>
                    <a:pt x="341" y="170"/>
                  </a:lnTo>
                  <a:lnTo>
                    <a:pt x="356" y="133"/>
                  </a:lnTo>
                  <a:lnTo>
                    <a:pt x="366" y="94"/>
                  </a:lnTo>
                  <a:lnTo>
                    <a:pt x="369" y="52"/>
                  </a:lnTo>
                  <a:lnTo>
                    <a:pt x="372" y="36"/>
                  </a:lnTo>
                  <a:lnTo>
                    <a:pt x="380" y="21"/>
                  </a:lnTo>
                  <a:lnTo>
                    <a:pt x="393" y="10"/>
                  </a:lnTo>
                  <a:lnTo>
                    <a:pt x="409" y="2"/>
                  </a:lnTo>
                  <a:lnTo>
                    <a:pt x="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63"/>
            <p:cNvSpPr>
              <a:spLocks noEditPoints="1"/>
            </p:cNvSpPr>
            <p:nvPr/>
          </p:nvSpPr>
          <p:spPr bwMode="auto">
            <a:xfrm>
              <a:off x="8316913" y="3587751"/>
              <a:ext cx="225425" cy="225425"/>
            </a:xfrm>
            <a:custGeom>
              <a:avLst/>
              <a:gdLst>
                <a:gd name="T0" fmla="*/ 582 w 1420"/>
                <a:gd name="T1" fmla="*/ 119 h 1283"/>
                <a:gd name="T2" fmla="*/ 411 w 1420"/>
                <a:gd name="T3" fmla="*/ 180 h 1283"/>
                <a:gd name="T4" fmla="*/ 270 w 1420"/>
                <a:gd name="T5" fmla="*/ 283 h 1283"/>
                <a:gd name="T6" fmla="*/ 170 w 1420"/>
                <a:gd name="T7" fmla="*/ 421 h 1283"/>
                <a:gd name="T8" fmla="*/ 120 w 1420"/>
                <a:gd name="T9" fmla="*/ 583 h 1283"/>
                <a:gd name="T10" fmla="*/ 130 w 1420"/>
                <a:gd name="T11" fmla="*/ 756 h 1283"/>
                <a:gd name="T12" fmla="*/ 198 w 1420"/>
                <a:gd name="T13" fmla="*/ 912 h 1283"/>
                <a:gd name="T14" fmla="*/ 313 w 1420"/>
                <a:gd name="T15" fmla="*/ 1039 h 1283"/>
                <a:gd name="T16" fmla="*/ 465 w 1420"/>
                <a:gd name="T17" fmla="*/ 1130 h 1283"/>
                <a:gd name="T18" fmla="*/ 646 w 1420"/>
                <a:gd name="T19" fmla="*/ 1174 h 1283"/>
                <a:gd name="T20" fmla="*/ 838 w 1420"/>
                <a:gd name="T21" fmla="*/ 1165 h 1283"/>
                <a:gd name="T22" fmla="*/ 1009 w 1420"/>
                <a:gd name="T23" fmla="*/ 1104 h 1283"/>
                <a:gd name="T24" fmla="*/ 1150 w 1420"/>
                <a:gd name="T25" fmla="*/ 1001 h 1283"/>
                <a:gd name="T26" fmla="*/ 1250 w 1420"/>
                <a:gd name="T27" fmla="*/ 863 h 1283"/>
                <a:gd name="T28" fmla="*/ 1300 w 1420"/>
                <a:gd name="T29" fmla="*/ 700 h 1283"/>
                <a:gd name="T30" fmla="*/ 1290 w 1420"/>
                <a:gd name="T31" fmla="*/ 527 h 1283"/>
                <a:gd name="T32" fmla="*/ 1222 w 1420"/>
                <a:gd name="T33" fmla="*/ 372 h 1283"/>
                <a:gd name="T34" fmla="*/ 1107 w 1420"/>
                <a:gd name="T35" fmla="*/ 244 h 1283"/>
                <a:gd name="T36" fmla="*/ 955 w 1420"/>
                <a:gd name="T37" fmla="*/ 154 h 1283"/>
                <a:gd name="T38" fmla="*/ 774 w 1420"/>
                <a:gd name="T39" fmla="*/ 110 h 1283"/>
                <a:gd name="T40" fmla="*/ 779 w 1420"/>
                <a:gd name="T41" fmla="*/ 3 h 1283"/>
                <a:gd name="T42" fmla="*/ 971 w 1420"/>
                <a:gd name="T43" fmla="*/ 46 h 1283"/>
                <a:gd name="T44" fmla="*/ 1139 w 1420"/>
                <a:gd name="T45" fmla="*/ 132 h 1283"/>
                <a:gd name="T46" fmla="*/ 1276 w 1420"/>
                <a:gd name="T47" fmla="*/ 254 h 1283"/>
                <a:gd name="T48" fmla="*/ 1370 w 1420"/>
                <a:gd name="T49" fmla="*/ 406 h 1283"/>
                <a:gd name="T50" fmla="*/ 1416 w 1420"/>
                <a:gd name="T51" fmla="*/ 580 h 1283"/>
                <a:gd name="T52" fmla="*/ 1408 w 1420"/>
                <a:gd name="T53" fmla="*/ 763 h 1283"/>
                <a:gd name="T54" fmla="*/ 1343 w 1420"/>
                <a:gd name="T55" fmla="*/ 931 h 1283"/>
                <a:gd name="T56" fmla="*/ 1233 w 1420"/>
                <a:gd name="T57" fmla="*/ 1074 h 1283"/>
                <a:gd name="T58" fmla="*/ 1086 w 1420"/>
                <a:gd name="T59" fmla="*/ 1185 h 1283"/>
                <a:gd name="T60" fmla="*/ 910 w 1420"/>
                <a:gd name="T61" fmla="*/ 1257 h 1283"/>
                <a:gd name="T62" fmla="*/ 710 w 1420"/>
                <a:gd name="T63" fmla="*/ 1283 h 1283"/>
                <a:gd name="T64" fmla="*/ 510 w 1420"/>
                <a:gd name="T65" fmla="*/ 1257 h 1283"/>
                <a:gd name="T66" fmla="*/ 334 w 1420"/>
                <a:gd name="T67" fmla="*/ 1185 h 1283"/>
                <a:gd name="T68" fmla="*/ 187 w 1420"/>
                <a:gd name="T69" fmla="*/ 1074 h 1283"/>
                <a:gd name="T70" fmla="*/ 77 w 1420"/>
                <a:gd name="T71" fmla="*/ 931 h 1283"/>
                <a:gd name="T72" fmla="*/ 12 w 1420"/>
                <a:gd name="T73" fmla="*/ 763 h 1283"/>
                <a:gd name="T74" fmla="*/ 4 w 1420"/>
                <a:gd name="T75" fmla="*/ 580 h 1283"/>
                <a:gd name="T76" fmla="*/ 50 w 1420"/>
                <a:gd name="T77" fmla="*/ 406 h 1283"/>
                <a:gd name="T78" fmla="*/ 144 w 1420"/>
                <a:gd name="T79" fmla="*/ 254 h 1283"/>
                <a:gd name="T80" fmla="*/ 281 w 1420"/>
                <a:gd name="T81" fmla="*/ 132 h 1283"/>
                <a:gd name="T82" fmla="*/ 449 w 1420"/>
                <a:gd name="T83" fmla="*/ 46 h 1283"/>
                <a:gd name="T84" fmla="*/ 641 w 1420"/>
                <a:gd name="T85" fmla="*/ 3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0" h="1283">
                  <a:moveTo>
                    <a:pt x="710" y="107"/>
                  </a:moveTo>
                  <a:lnTo>
                    <a:pt x="646" y="110"/>
                  </a:lnTo>
                  <a:lnTo>
                    <a:pt x="582" y="119"/>
                  </a:lnTo>
                  <a:lnTo>
                    <a:pt x="523" y="134"/>
                  </a:lnTo>
                  <a:lnTo>
                    <a:pt x="465" y="154"/>
                  </a:lnTo>
                  <a:lnTo>
                    <a:pt x="411" y="180"/>
                  </a:lnTo>
                  <a:lnTo>
                    <a:pt x="360" y="210"/>
                  </a:lnTo>
                  <a:lnTo>
                    <a:pt x="313" y="244"/>
                  </a:lnTo>
                  <a:lnTo>
                    <a:pt x="270" y="283"/>
                  </a:lnTo>
                  <a:lnTo>
                    <a:pt x="231" y="326"/>
                  </a:lnTo>
                  <a:lnTo>
                    <a:pt x="198" y="372"/>
                  </a:lnTo>
                  <a:lnTo>
                    <a:pt x="170" y="421"/>
                  </a:lnTo>
                  <a:lnTo>
                    <a:pt x="147" y="473"/>
                  </a:lnTo>
                  <a:lnTo>
                    <a:pt x="130" y="527"/>
                  </a:lnTo>
                  <a:lnTo>
                    <a:pt x="120" y="583"/>
                  </a:lnTo>
                  <a:lnTo>
                    <a:pt x="117" y="641"/>
                  </a:lnTo>
                  <a:lnTo>
                    <a:pt x="120" y="700"/>
                  </a:lnTo>
                  <a:lnTo>
                    <a:pt x="130" y="756"/>
                  </a:lnTo>
                  <a:lnTo>
                    <a:pt x="147" y="810"/>
                  </a:lnTo>
                  <a:lnTo>
                    <a:pt x="170" y="863"/>
                  </a:lnTo>
                  <a:lnTo>
                    <a:pt x="198" y="912"/>
                  </a:lnTo>
                  <a:lnTo>
                    <a:pt x="231" y="958"/>
                  </a:lnTo>
                  <a:lnTo>
                    <a:pt x="270" y="1001"/>
                  </a:lnTo>
                  <a:lnTo>
                    <a:pt x="313" y="1039"/>
                  </a:lnTo>
                  <a:lnTo>
                    <a:pt x="360" y="1074"/>
                  </a:lnTo>
                  <a:lnTo>
                    <a:pt x="411" y="1104"/>
                  </a:lnTo>
                  <a:lnTo>
                    <a:pt x="465" y="1130"/>
                  </a:lnTo>
                  <a:lnTo>
                    <a:pt x="523" y="1150"/>
                  </a:lnTo>
                  <a:lnTo>
                    <a:pt x="582" y="1165"/>
                  </a:lnTo>
                  <a:lnTo>
                    <a:pt x="646" y="1174"/>
                  </a:lnTo>
                  <a:lnTo>
                    <a:pt x="710" y="1177"/>
                  </a:lnTo>
                  <a:lnTo>
                    <a:pt x="774" y="1174"/>
                  </a:lnTo>
                  <a:lnTo>
                    <a:pt x="838" y="1165"/>
                  </a:lnTo>
                  <a:lnTo>
                    <a:pt x="897" y="1150"/>
                  </a:lnTo>
                  <a:lnTo>
                    <a:pt x="955" y="1130"/>
                  </a:lnTo>
                  <a:lnTo>
                    <a:pt x="1009" y="1104"/>
                  </a:lnTo>
                  <a:lnTo>
                    <a:pt x="1060" y="1074"/>
                  </a:lnTo>
                  <a:lnTo>
                    <a:pt x="1107" y="1039"/>
                  </a:lnTo>
                  <a:lnTo>
                    <a:pt x="1150" y="1001"/>
                  </a:lnTo>
                  <a:lnTo>
                    <a:pt x="1189" y="958"/>
                  </a:lnTo>
                  <a:lnTo>
                    <a:pt x="1222" y="912"/>
                  </a:lnTo>
                  <a:lnTo>
                    <a:pt x="1250" y="863"/>
                  </a:lnTo>
                  <a:lnTo>
                    <a:pt x="1273" y="810"/>
                  </a:lnTo>
                  <a:lnTo>
                    <a:pt x="1290" y="756"/>
                  </a:lnTo>
                  <a:lnTo>
                    <a:pt x="1300" y="700"/>
                  </a:lnTo>
                  <a:lnTo>
                    <a:pt x="1303" y="641"/>
                  </a:lnTo>
                  <a:lnTo>
                    <a:pt x="1300" y="583"/>
                  </a:lnTo>
                  <a:lnTo>
                    <a:pt x="1290" y="527"/>
                  </a:lnTo>
                  <a:lnTo>
                    <a:pt x="1273" y="473"/>
                  </a:lnTo>
                  <a:lnTo>
                    <a:pt x="1250" y="421"/>
                  </a:lnTo>
                  <a:lnTo>
                    <a:pt x="1222" y="372"/>
                  </a:lnTo>
                  <a:lnTo>
                    <a:pt x="1189" y="326"/>
                  </a:lnTo>
                  <a:lnTo>
                    <a:pt x="1150" y="283"/>
                  </a:lnTo>
                  <a:lnTo>
                    <a:pt x="1107" y="244"/>
                  </a:lnTo>
                  <a:lnTo>
                    <a:pt x="1060" y="210"/>
                  </a:lnTo>
                  <a:lnTo>
                    <a:pt x="1009" y="180"/>
                  </a:lnTo>
                  <a:lnTo>
                    <a:pt x="955" y="154"/>
                  </a:lnTo>
                  <a:lnTo>
                    <a:pt x="897" y="134"/>
                  </a:lnTo>
                  <a:lnTo>
                    <a:pt x="838" y="119"/>
                  </a:lnTo>
                  <a:lnTo>
                    <a:pt x="774" y="110"/>
                  </a:lnTo>
                  <a:lnTo>
                    <a:pt x="710" y="107"/>
                  </a:lnTo>
                  <a:close/>
                  <a:moveTo>
                    <a:pt x="710" y="0"/>
                  </a:moveTo>
                  <a:lnTo>
                    <a:pt x="779" y="3"/>
                  </a:lnTo>
                  <a:lnTo>
                    <a:pt x="845" y="13"/>
                  </a:lnTo>
                  <a:lnTo>
                    <a:pt x="910" y="27"/>
                  </a:lnTo>
                  <a:lnTo>
                    <a:pt x="971" y="46"/>
                  </a:lnTo>
                  <a:lnTo>
                    <a:pt x="1031" y="70"/>
                  </a:lnTo>
                  <a:lnTo>
                    <a:pt x="1086" y="99"/>
                  </a:lnTo>
                  <a:lnTo>
                    <a:pt x="1139" y="132"/>
                  </a:lnTo>
                  <a:lnTo>
                    <a:pt x="1189" y="169"/>
                  </a:lnTo>
                  <a:lnTo>
                    <a:pt x="1233" y="210"/>
                  </a:lnTo>
                  <a:lnTo>
                    <a:pt x="1276" y="254"/>
                  </a:lnTo>
                  <a:lnTo>
                    <a:pt x="1312" y="302"/>
                  </a:lnTo>
                  <a:lnTo>
                    <a:pt x="1343" y="353"/>
                  </a:lnTo>
                  <a:lnTo>
                    <a:pt x="1370" y="406"/>
                  </a:lnTo>
                  <a:lnTo>
                    <a:pt x="1392" y="462"/>
                  </a:lnTo>
                  <a:lnTo>
                    <a:pt x="1408" y="520"/>
                  </a:lnTo>
                  <a:lnTo>
                    <a:pt x="1416" y="580"/>
                  </a:lnTo>
                  <a:lnTo>
                    <a:pt x="1420" y="641"/>
                  </a:lnTo>
                  <a:lnTo>
                    <a:pt x="1416" y="703"/>
                  </a:lnTo>
                  <a:lnTo>
                    <a:pt x="1408" y="763"/>
                  </a:lnTo>
                  <a:lnTo>
                    <a:pt x="1392" y="821"/>
                  </a:lnTo>
                  <a:lnTo>
                    <a:pt x="1370" y="878"/>
                  </a:lnTo>
                  <a:lnTo>
                    <a:pt x="1343" y="931"/>
                  </a:lnTo>
                  <a:lnTo>
                    <a:pt x="1312" y="982"/>
                  </a:lnTo>
                  <a:lnTo>
                    <a:pt x="1276" y="1030"/>
                  </a:lnTo>
                  <a:lnTo>
                    <a:pt x="1233" y="1074"/>
                  </a:lnTo>
                  <a:lnTo>
                    <a:pt x="1189" y="1115"/>
                  </a:lnTo>
                  <a:lnTo>
                    <a:pt x="1139" y="1152"/>
                  </a:lnTo>
                  <a:lnTo>
                    <a:pt x="1086" y="1185"/>
                  </a:lnTo>
                  <a:lnTo>
                    <a:pt x="1031" y="1214"/>
                  </a:lnTo>
                  <a:lnTo>
                    <a:pt x="971" y="1238"/>
                  </a:lnTo>
                  <a:lnTo>
                    <a:pt x="910" y="1257"/>
                  </a:lnTo>
                  <a:lnTo>
                    <a:pt x="845" y="1271"/>
                  </a:lnTo>
                  <a:lnTo>
                    <a:pt x="779" y="1280"/>
                  </a:lnTo>
                  <a:lnTo>
                    <a:pt x="710" y="1283"/>
                  </a:lnTo>
                  <a:lnTo>
                    <a:pt x="641" y="1280"/>
                  </a:lnTo>
                  <a:lnTo>
                    <a:pt x="575" y="1271"/>
                  </a:lnTo>
                  <a:lnTo>
                    <a:pt x="510" y="1257"/>
                  </a:lnTo>
                  <a:lnTo>
                    <a:pt x="449" y="1238"/>
                  </a:lnTo>
                  <a:lnTo>
                    <a:pt x="389" y="1214"/>
                  </a:lnTo>
                  <a:lnTo>
                    <a:pt x="334" y="1185"/>
                  </a:lnTo>
                  <a:lnTo>
                    <a:pt x="281" y="1152"/>
                  </a:lnTo>
                  <a:lnTo>
                    <a:pt x="231" y="1115"/>
                  </a:lnTo>
                  <a:lnTo>
                    <a:pt x="187" y="1074"/>
                  </a:lnTo>
                  <a:lnTo>
                    <a:pt x="144" y="1030"/>
                  </a:lnTo>
                  <a:lnTo>
                    <a:pt x="108" y="982"/>
                  </a:lnTo>
                  <a:lnTo>
                    <a:pt x="77" y="931"/>
                  </a:lnTo>
                  <a:lnTo>
                    <a:pt x="50" y="878"/>
                  </a:lnTo>
                  <a:lnTo>
                    <a:pt x="28" y="821"/>
                  </a:lnTo>
                  <a:lnTo>
                    <a:pt x="12" y="763"/>
                  </a:lnTo>
                  <a:lnTo>
                    <a:pt x="4" y="703"/>
                  </a:lnTo>
                  <a:lnTo>
                    <a:pt x="0" y="641"/>
                  </a:lnTo>
                  <a:lnTo>
                    <a:pt x="4" y="580"/>
                  </a:lnTo>
                  <a:lnTo>
                    <a:pt x="12" y="520"/>
                  </a:lnTo>
                  <a:lnTo>
                    <a:pt x="28" y="462"/>
                  </a:lnTo>
                  <a:lnTo>
                    <a:pt x="50" y="406"/>
                  </a:lnTo>
                  <a:lnTo>
                    <a:pt x="77" y="353"/>
                  </a:lnTo>
                  <a:lnTo>
                    <a:pt x="108" y="302"/>
                  </a:lnTo>
                  <a:lnTo>
                    <a:pt x="144" y="254"/>
                  </a:lnTo>
                  <a:lnTo>
                    <a:pt x="187" y="210"/>
                  </a:lnTo>
                  <a:lnTo>
                    <a:pt x="231" y="169"/>
                  </a:lnTo>
                  <a:lnTo>
                    <a:pt x="281" y="132"/>
                  </a:lnTo>
                  <a:lnTo>
                    <a:pt x="334" y="99"/>
                  </a:lnTo>
                  <a:lnTo>
                    <a:pt x="389" y="70"/>
                  </a:lnTo>
                  <a:lnTo>
                    <a:pt x="449" y="46"/>
                  </a:lnTo>
                  <a:lnTo>
                    <a:pt x="510" y="27"/>
                  </a:lnTo>
                  <a:lnTo>
                    <a:pt x="575" y="13"/>
                  </a:lnTo>
                  <a:lnTo>
                    <a:pt x="641" y="3"/>
                  </a:lnTo>
                  <a:lnTo>
                    <a:pt x="7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64"/>
            <p:cNvSpPr>
              <a:spLocks noEditPoints="1"/>
            </p:cNvSpPr>
            <p:nvPr/>
          </p:nvSpPr>
          <p:spPr bwMode="auto">
            <a:xfrm>
              <a:off x="8362951" y="3641726"/>
              <a:ext cx="133350" cy="134938"/>
            </a:xfrm>
            <a:custGeom>
              <a:avLst/>
              <a:gdLst>
                <a:gd name="T0" fmla="*/ 223 w 836"/>
                <a:gd name="T1" fmla="*/ 108 h 766"/>
                <a:gd name="T2" fmla="*/ 175 w 836"/>
                <a:gd name="T3" fmla="*/ 126 h 766"/>
                <a:gd name="T4" fmla="*/ 140 w 836"/>
                <a:gd name="T5" fmla="*/ 158 h 766"/>
                <a:gd name="T6" fmla="*/ 120 w 836"/>
                <a:gd name="T7" fmla="*/ 201 h 766"/>
                <a:gd name="T8" fmla="*/ 120 w 836"/>
                <a:gd name="T9" fmla="*/ 252 h 766"/>
                <a:gd name="T10" fmla="*/ 144 w 836"/>
                <a:gd name="T11" fmla="*/ 298 h 766"/>
                <a:gd name="T12" fmla="*/ 692 w 836"/>
                <a:gd name="T13" fmla="*/ 298 h 766"/>
                <a:gd name="T14" fmla="*/ 716 w 836"/>
                <a:gd name="T15" fmla="*/ 252 h 766"/>
                <a:gd name="T16" fmla="*/ 716 w 836"/>
                <a:gd name="T17" fmla="*/ 201 h 766"/>
                <a:gd name="T18" fmla="*/ 696 w 836"/>
                <a:gd name="T19" fmla="*/ 158 h 766"/>
                <a:gd name="T20" fmla="*/ 661 w 836"/>
                <a:gd name="T21" fmla="*/ 126 h 766"/>
                <a:gd name="T22" fmla="*/ 613 w 836"/>
                <a:gd name="T23" fmla="*/ 108 h 766"/>
                <a:gd name="T24" fmla="*/ 562 w 836"/>
                <a:gd name="T25" fmla="*/ 107 h 766"/>
                <a:gd name="T26" fmla="*/ 518 w 836"/>
                <a:gd name="T27" fmla="*/ 122 h 766"/>
                <a:gd name="T28" fmla="*/ 482 w 836"/>
                <a:gd name="T29" fmla="*/ 149 h 766"/>
                <a:gd name="T30" fmla="*/ 460 w 836"/>
                <a:gd name="T31" fmla="*/ 179 h 766"/>
                <a:gd name="T32" fmla="*/ 434 w 836"/>
                <a:gd name="T33" fmla="*/ 192 h 766"/>
                <a:gd name="T34" fmla="*/ 402 w 836"/>
                <a:gd name="T35" fmla="*/ 192 h 766"/>
                <a:gd name="T36" fmla="*/ 376 w 836"/>
                <a:gd name="T37" fmla="*/ 179 h 766"/>
                <a:gd name="T38" fmla="*/ 354 w 836"/>
                <a:gd name="T39" fmla="*/ 149 h 766"/>
                <a:gd name="T40" fmla="*/ 318 w 836"/>
                <a:gd name="T41" fmla="*/ 122 h 766"/>
                <a:gd name="T42" fmla="*/ 274 w 836"/>
                <a:gd name="T43" fmla="*/ 107 h 766"/>
                <a:gd name="T44" fmla="*/ 251 w 836"/>
                <a:gd name="T45" fmla="*/ 0 h 766"/>
                <a:gd name="T46" fmla="*/ 324 w 836"/>
                <a:gd name="T47" fmla="*/ 10 h 766"/>
                <a:gd name="T48" fmla="*/ 389 w 836"/>
                <a:gd name="T49" fmla="*/ 38 h 766"/>
                <a:gd name="T50" fmla="*/ 447 w 836"/>
                <a:gd name="T51" fmla="*/ 38 h 766"/>
                <a:gd name="T52" fmla="*/ 512 w 836"/>
                <a:gd name="T53" fmla="*/ 10 h 766"/>
                <a:gd name="T54" fmla="*/ 585 w 836"/>
                <a:gd name="T55" fmla="*/ 0 h 766"/>
                <a:gd name="T56" fmla="*/ 665 w 836"/>
                <a:gd name="T57" fmla="*/ 11 h 766"/>
                <a:gd name="T58" fmla="*/ 734 w 836"/>
                <a:gd name="T59" fmla="*/ 44 h 766"/>
                <a:gd name="T60" fmla="*/ 787 w 836"/>
                <a:gd name="T61" fmla="*/ 92 h 766"/>
                <a:gd name="T62" fmla="*/ 824 w 836"/>
                <a:gd name="T63" fmla="*/ 154 h 766"/>
                <a:gd name="T64" fmla="*/ 836 w 836"/>
                <a:gd name="T65" fmla="*/ 226 h 766"/>
                <a:gd name="T66" fmla="*/ 828 w 836"/>
                <a:gd name="T67" fmla="*/ 284 h 766"/>
                <a:gd name="T68" fmla="*/ 804 w 836"/>
                <a:gd name="T69" fmla="*/ 337 h 766"/>
                <a:gd name="T70" fmla="*/ 465 w 836"/>
                <a:gd name="T71" fmla="*/ 745 h 766"/>
                <a:gd name="T72" fmla="*/ 436 w 836"/>
                <a:gd name="T73" fmla="*/ 764 h 766"/>
                <a:gd name="T74" fmla="*/ 400 w 836"/>
                <a:gd name="T75" fmla="*/ 764 h 766"/>
                <a:gd name="T76" fmla="*/ 371 w 836"/>
                <a:gd name="T77" fmla="*/ 745 h 766"/>
                <a:gd name="T78" fmla="*/ 32 w 836"/>
                <a:gd name="T79" fmla="*/ 337 h 766"/>
                <a:gd name="T80" fmla="*/ 8 w 836"/>
                <a:gd name="T81" fmla="*/ 284 h 766"/>
                <a:gd name="T82" fmla="*/ 0 w 836"/>
                <a:gd name="T83" fmla="*/ 226 h 766"/>
                <a:gd name="T84" fmla="*/ 12 w 836"/>
                <a:gd name="T85" fmla="*/ 154 h 766"/>
                <a:gd name="T86" fmla="*/ 49 w 836"/>
                <a:gd name="T87" fmla="*/ 92 h 766"/>
                <a:gd name="T88" fmla="*/ 102 w 836"/>
                <a:gd name="T89" fmla="*/ 44 h 766"/>
                <a:gd name="T90" fmla="*/ 171 w 836"/>
                <a:gd name="T91" fmla="*/ 11 h 766"/>
                <a:gd name="T92" fmla="*/ 251 w 836"/>
                <a:gd name="T93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36" h="766">
                  <a:moveTo>
                    <a:pt x="251" y="105"/>
                  </a:moveTo>
                  <a:lnTo>
                    <a:pt x="223" y="108"/>
                  </a:lnTo>
                  <a:lnTo>
                    <a:pt x="198" y="115"/>
                  </a:lnTo>
                  <a:lnTo>
                    <a:pt x="175" y="126"/>
                  </a:lnTo>
                  <a:lnTo>
                    <a:pt x="156" y="141"/>
                  </a:lnTo>
                  <a:lnTo>
                    <a:pt x="140" y="158"/>
                  </a:lnTo>
                  <a:lnTo>
                    <a:pt x="127" y="179"/>
                  </a:lnTo>
                  <a:lnTo>
                    <a:pt x="120" y="201"/>
                  </a:lnTo>
                  <a:lnTo>
                    <a:pt x="116" y="226"/>
                  </a:lnTo>
                  <a:lnTo>
                    <a:pt x="120" y="252"/>
                  </a:lnTo>
                  <a:lnTo>
                    <a:pt x="129" y="276"/>
                  </a:lnTo>
                  <a:lnTo>
                    <a:pt x="144" y="298"/>
                  </a:lnTo>
                  <a:lnTo>
                    <a:pt x="418" y="626"/>
                  </a:lnTo>
                  <a:lnTo>
                    <a:pt x="692" y="298"/>
                  </a:lnTo>
                  <a:lnTo>
                    <a:pt x="707" y="276"/>
                  </a:lnTo>
                  <a:lnTo>
                    <a:pt x="716" y="252"/>
                  </a:lnTo>
                  <a:lnTo>
                    <a:pt x="720" y="226"/>
                  </a:lnTo>
                  <a:lnTo>
                    <a:pt x="716" y="201"/>
                  </a:lnTo>
                  <a:lnTo>
                    <a:pt x="709" y="179"/>
                  </a:lnTo>
                  <a:lnTo>
                    <a:pt x="696" y="158"/>
                  </a:lnTo>
                  <a:lnTo>
                    <a:pt x="680" y="141"/>
                  </a:lnTo>
                  <a:lnTo>
                    <a:pt x="661" y="126"/>
                  </a:lnTo>
                  <a:lnTo>
                    <a:pt x="638" y="115"/>
                  </a:lnTo>
                  <a:lnTo>
                    <a:pt x="613" y="108"/>
                  </a:lnTo>
                  <a:lnTo>
                    <a:pt x="585" y="105"/>
                  </a:lnTo>
                  <a:lnTo>
                    <a:pt x="562" y="107"/>
                  </a:lnTo>
                  <a:lnTo>
                    <a:pt x="539" y="113"/>
                  </a:lnTo>
                  <a:lnTo>
                    <a:pt x="518" y="122"/>
                  </a:lnTo>
                  <a:lnTo>
                    <a:pt x="499" y="134"/>
                  </a:lnTo>
                  <a:lnTo>
                    <a:pt x="482" y="149"/>
                  </a:lnTo>
                  <a:lnTo>
                    <a:pt x="469" y="167"/>
                  </a:lnTo>
                  <a:lnTo>
                    <a:pt x="460" y="179"/>
                  </a:lnTo>
                  <a:lnTo>
                    <a:pt x="448" y="187"/>
                  </a:lnTo>
                  <a:lnTo>
                    <a:pt x="434" y="192"/>
                  </a:lnTo>
                  <a:lnTo>
                    <a:pt x="418" y="194"/>
                  </a:lnTo>
                  <a:lnTo>
                    <a:pt x="402" y="192"/>
                  </a:lnTo>
                  <a:lnTo>
                    <a:pt x="388" y="187"/>
                  </a:lnTo>
                  <a:lnTo>
                    <a:pt x="376" y="179"/>
                  </a:lnTo>
                  <a:lnTo>
                    <a:pt x="367" y="167"/>
                  </a:lnTo>
                  <a:lnTo>
                    <a:pt x="354" y="149"/>
                  </a:lnTo>
                  <a:lnTo>
                    <a:pt x="337" y="134"/>
                  </a:lnTo>
                  <a:lnTo>
                    <a:pt x="318" y="122"/>
                  </a:lnTo>
                  <a:lnTo>
                    <a:pt x="297" y="113"/>
                  </a:lnTo>
                  <a:lnTo>
                    <a:pt x="274" y="107"/>
                  </a:lnTo>
                  <a:lnTo>
                    <a:pt x="251" y="105"/>
                  </a:lnTo>
                  <a:close/>
                  <a:moveTo>
                    <a:pt x="251" y="0"/>
                  </a:moveTo>
                  <a:lnTo>
                    <a:pt x="287" y="2"/>
                  </a:lnTo>
                  <a:lnTo>
                    <a:pt x="324" y="10"/>
                  </a:lnTo>
                  <a:lnTo>
                    <a:pt x="357" y="22"/>
                  </a:lnTo>
                  <a:lnTo>
                    <a:pt x="389" y="38"/>
                  </a:lnTo>
                  <a:lnTo>
                    <a:pt x="418" y="58"/>
                  </a:lnTo>
                  <a:lnTo>
                    <a:pt x="447" y="38"/>
                  </a:lnTo>
                  <a:lnTo>
                    <a:pt x="479" y="22"/>
                  </a:lnTo>
                  <a:lnTo>
                    <a:pt x="512" y="10"/>
                  </a:lnTo>
                  <a:lnTo>
                    <a:pt x="549" y="2"/>
                  </a:lnTo>
                  <a:lnTo>
                    <a:pt x="585" y="0"/>
                  </a:lnTo>
                  <a:lnTo>
                    <a:pt x="627" y="3"/>
                  </a:lnTo>
                  <a:lnTo>
                    <a:pt x="665" y="11"/>
                  </a:lnTo>
                  <a:lnTo>
                    <a:pt x="701" y="25"/>
                  </a:lnTo>
                  <a:lnTo>
                    <a:pt x="734" y="44"/>
                  </a:lnTo>
                  <a:lnTo>
                    <a:pt x="763" y="66"/>
                  </a:lnTo>
                  <a:lnTo>
                    <a:pt x="787" y="92"/>
                  </a:lnTo>
                  <a:lnTo>
                    <a:pt x="808" y="122"/>
                  </a:lnTo>
                  <a:lnTo>
                    <a:pt x="824" y="154"/>
                  </a:lnTo>
                  <a:lnTo>
                    <a:pt x="833" y="189"/>
                  </a:lnTo>
                  <a:lnTo>
                    <a:pt x="836" y="226"/>
                  </a:lnTo>
                  <a:lnTo>
                    <a:pt x="834" y="255"/>
                  </a:lnTo>
                  <a:lnTo>
                    <a:pt x="828" y="284"/>
                  </a:lnTo>
                  <a:lnTo>
                    <a:pt x="817" y="311"/>
                  </a:lnTo>
                  <a:lnTo>
                    <a:pt x="804" y="337"/>
                  </a:lnTo>
                  <a:lnTo>
                    <a:pt x="785" y="362"/>
                  </a:lnTo>
                  <a:lnTo>
                    <a:pt x="465" y="745"/>
                  </a:lnTo>
                  <a:lnTo>
                    <a:pt x="451" y="757"/>
                  </a:lnTo>
                  <a:lnTo>
                    <a:pt x="436" y="764"/>
                  </a:lnTo>
                  <a:lnTo>
                    <a:pt x="418" y="766"/>
                  </a:lnTo>
                  <a:lnTo>
                    <a:pt x="400" y="764"/>
                  </a:lnTo>
                  <a:lnTo>
                    <a:pt x="385" y="757"/>
                  </a:lnTo>
                  <a:lnTo>
                    <a:pt x="371" y="745"/>
                  </a:lnTo>
                  <a:lnTo>
                    <a:pt x="51" y="362"/>
                  </a:lnTo>
                  <a:lnTo>
                    <a:pt x="32" y="337"/>
                  </a:lnTo>
                  <a:lnTo>
                    <a:pt x="19" y="311"/>
                  </a:lnTo>
                  <a:lnTo>
                    <a:pt x="8" y="284"/>
                  </a:lnTo>
                  <a:lnTo>
                    <a:pt x="2" y="255"/>
                  </a:lnTo>
                  <a:lnTo>
                    <a:pt x="0" y="226"/>
                  </a:lnTo>
                  <a:lnTo>
                    <a:pt x="3" y="189"/>
                  </a:lnTo>
                  <a:lnTo>
                    <a:pt x="12" y="154"/>
                  </a:lnTo>
                  <a:lnTo>
                    <a:pt x="28" y="122"/>
                  </a:lnTo>
                  <a:lnTo>
                    <a:pt x="49" y="92"/>
                  </a:lnTo>
                  <a:lnTo>
                    <a:pt x="73" y="66"/>
                  </a:lnTo>
                  <a:lnTo>
                    <a:pt x="102" y="44"/>
                  </a:lnTo>
                  <a:lnTo>
                    <a:pt x="135" y="25"/>
                  </a:lnTo>
                  <a:lnTo>
                    <a:pt x="171" y="11"/>
                  </a:lnTo>
                  <a:lnTo>
                    <a:pt x="209" y="3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4" name="Group 813"/>
          <p:cNvGrpSpPr/>
          <p:nvPr/>
        </p:nvGrpSpPr>
        <p:grpSpPr>
          <a:xfrm>
            <a:off x="7204102" y="3481388"/>
            <a:ext cx="581026" cy="514350"/>
            <a:chOff x="7204075" y="3481388"/>
            <a:chExt cx="581026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9" name="Freeform 169"/>
            <p:cNvSpPr>
              <a:spLocks noEditPoints="1"/>
            </p:cNvSpPr>
            <p:nvPr/>
          </p:nvSpPr>
          <p:spPr bwMode="auto">
            <a:xfrm>
              <a:off x="7204075" y="3481388"/>
              <a:ext cx="430213" cy="514350"/>
            </a:xfrm>
            <a:custGeom>
              <a:avLst/>
              <a:gdLst>
                <a:gd name="T0" fmla="*/ 1069 w 2437"/>
                <a:gd name="T1" fmla="*/ 2498 h 2919"/>
                <a:gd name="T2" fmla="*/ 1180 w 2437"/>
                <a:gd name="T3" fmla="*/ 2631 h 2919"/>
                <a:gd name="T4" fmla="*/ 1317 w 2437"/>
                <a:gd name="T5" fmla="*/ 2731 h 2919"/>
                <a:gd name="T6" fmla="*/ 1475 w 2437"/>
                <a:gd name="T7" fmla="*/ 2793 h 2919"/>
                <a:gd name="T8" fmla="*/ 1647 w 2437"/>
                <a:gd name="T9" fmla="*/ 2814 h 2919"/>
                <a:gd name="T10" fmla="*/ 1813 w 2437"/>
                <a:gd name="T11" fmla="*/ 2794 h 2919"/>
                <a:gd name="T12" fmla="*/ 1968 w 2437"/>
                <a:gd name="T13" fmla="*/ 2735 h 2919"/>
                <a:gd name="T14" fmla="*/ 2112 w 2437"/>
                <a:gd name="T15" fmla="*/ 2633 h 2919"/>
                <a:gd name="T16" fmla="*/ 2226 w 2437"/>
                <a:gd name="T17" fmla="*/ 2497 h 2919"/>
                <a:gd name="T18" fmla="*/ 2301 w 2437"/>
                <a:gd name="T19" fmla="*/ 2335 h 2919"/>
                <a:gd name="T20" fmla="*/ 2332 w 2437"/>
                <a:gd name="T21" fmla="*/ 2156 h 2919"/>
                <a:gd name="T22" fmla="*/ 2316 w 2437"/>
                <a:gd name="T23" fmla="*/ 1979 h 2919"/>
                <a:gd name="T24" fmla="*/ 2255 w 2437"/>
                <a:gd name="T25" fmla="*/ 1812 h 2919"/>
                <a:gd name="T26" fmla="*/ 790 w 2437"/>
                <a:gd name="T27" fmla="*/ 105 h 2919"/>
                <a:gd name="T28" fmla="*/ 626 w 2437"/>
                <a:gd name="T29" fmla="*/ 126 h 2919"/>
                <a:gd name="T30" fmla="*/ 470 w 2437"/>
                <a:gd name="T31" fmla="*/ 185 h 2919"/>
                <a:gd name="T32" fmla="*/ 326 w 2437"/>
                <a:gd name="T33" fmla="*/ 287 h 2919"/>
                <a:gd name="T34" fmla="*/ 212 w 2437"/>
                <a:gd name="T35" fmla="*/ 423 h 2919"/>
                <a:gd name="T36" fmla="*/ 137 w 2437"/>
                <a:gd name="T37" fmla="*/ 585 h 2919"/>
                <a:gd name="T38" fmla="*/ 106 w 2437"/>
                <a:gd name="T39" fmla="*/ 764 h 2919"/>
                <a:gd name="T40" fmla="*/ 121 w 2437"/>
                <a:gd name="T41" fmla="*/ 940 h 2919"/>
                <a:gd name="T42" fmla="*/ 183 w 2437"/>
                <a:gd name="T43" fmla="*/ 1108 h 2919"/>
                <a:gd name="T44" fmla="*/ 1768 w 2437"/>
                <a:gd name="T45" fmla="*/ 1047 h 2919"/>
                <a:gd name="T46" fmla="*/ 1298 w 2437"/>
                <a:gd name="T47" fmla="*/ 329 h 2919"/>
                <a:gd name="T48" fmla="*/ 1168 w 2437"/>
                <a:gd name="T49" fmla="*/ 218 h 2919"/>
                <a:gd name="T50" fmla="*/ 1017 w 2437"/>
                <a:gd name="T51" fmla="*/ 143 h 2919"/>
                <a:gd name="T52" fmla="*/ 849 w 2437"/>
                <a:gd name="T53" fmla="*/ 108 h 2919"/>
                <a:gd name="T54" fmla="*/ 853 w 2437"/>
                <a:gd name="T55" fmla="*/ 3 h 2919"/>
                <a:gd name="T56" fmla="*/ 1032 w 2437"/>
                <a:gd name="T57" fmla="*/ 38 h 2919"/>
                <a:gd name="T58" fmla="*/ 1197 w 2437"/>
                <a:gd name="T59" fmla="*/ 112 h 2919"/>
                <a:gd name="T60" fmla="*/ 1340 w 2437"/>
                <a:gd name="T61" fmla="*/ 222 h 2919"/>
                <a:gd name="T62" fmla="*/ 1457 w 2437"/>
                <a:gd name="T63" fmla="*/ 365 h 2919"/>
                <a:gd name="T64" fmla="*/ 2372 w 2437"/>
                <a:gd name="T65" fmla="*/ 1813 h 2919"/>
                <a:gd name="T66" fmla="*/ 2425 w 2437"/>
                <a:gd name="T67" fmla="*/ 1990 h 2919"/>
                <a:gd name="T68" fmla="*/ 2436 w 2437"/>
                <a:gd name="T69" fmla="*/ 2174 h 2919"/>
                <a:gd name="T70" fmla="*/ 2403 w 2437"/>
                <a:gd name="T71" fmla="*/ 2360 h 2919"/>
                <a:gd name="T72" fmla="*/ 2329 w 2437"/>
                <a:gd name="T73" fmla="*/ 2530 h 2919"/>
                <a:gd name="T74" fmla="*/ 2217 w 2437"/>
                <a:gd name="T75" fmla="*/ 2677 h 2919"/>
                <a:gd name="T76" fmla="*/ 2073 w 2437"/>
                <a:gd name="T77" fmla="*/ 2795 h 2919"/>
                <a:gd name="T78" fmla="*/ 1900 w 2437"/>
                <a:gd name="T79" fmla="*/ 2878 h 2919"/>
                <a:gd name="T80" fmla="*/ 1712 w 2437"/>
                <a:gd name="T81" fmla="*/ 2917 h 2919"/>
                <a:gd name="T82" fmla="*/ 1524 w 2437"/>
                <a:gd name="T83" fmla="*/ 2910 h 2919"/>
                <a:gd name="T84" fmla="*/ 1349 w 2437"/>
                <a:gd name="T85" fmla="*/ 2861 h 2919"/>
                <a:gd name="T86" fmla="*/ 1190 w 2437"/>
                <a:gd name="T87" fmla="*/ 2775 h 2919"/>
                <a:gd name="T88" fmla="*/ 1055 w 2437"/>
                <a:gd name="T89" fmla="*/ 2654 h 2919"/>
                <a:gd name="T90" fmla="*/ 125 w 2437"/>
                <a:gd name="T91" fmla="*/ 1217 h 2919"/>
                <a:gd name="T92" fmla="*/ 43 w 2437"/>
                <a:gd name="T93" fmla="*/ 1049 h 2919"/>
                <a:gd name="T94" fmla="*/ 4 w 2437"/>
                <a:gd name="T95" fmla="*/ 869 h 2919"/>
                <a:gd name="T96" fmla="*/ 8 w 2437"/>
                <a:gd name="T97" fmla="*/ 683 h 2919"/>
                <a:gd name="T98" fmla="*/ 55 w 2437"/>
                <a:gd name="T99" fmla="*/ 501 h 2919"/>
                <a:gd name="T100" fmla="*/ 142 w 2437"/>
                <a:gd name="T101" fmla="*/ 338 h 2919"/>
                <a:gd name="T102" fmla="*/ 265 w 2437"/>
                <a:gd name="T103" fmla="*/ 200 h 2919"/>
                <a:gd name="T104" fmla="*/ 420 w 2437"/>
                <a:gd name="T105" fmla="*/ 92 h 2919"/>
                <a:gd name="T106" fmla="*/ 600 w 2437"/>
                <a:gd name="T107" fmla="*/ 24 h 2919"/>
                <a:gd name="T108" fmla="*/ 790 w 2437"/>
                <a:gd name="T109" fmla="*/ 0 h 2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7" h="2919">
                  <a:moveTo>
                    <a:pt x="1825" y="1135"/>
                  </a:moveTo>
                  <a:lnTo>
                    <a:pt x="670" y="1873"/>
                  </a:lnTo>
                  <a:lnTo>
                    <a:pt x="1069" y="2498"/>
                  </a:lnTo>
                  <a:lnTo>
                    <a:pt x="1103" y="2546"/>
                  </a:lnTo>
                  <a:lnTo>
                    <a:pt x="1140" y="2591"/>
                  </a:lnTo>
                  <a:lnTo>
                    <a:pt x="1180" y="2631"/>
                  </a:lnTo>
                  <a:lnTo>
                    <a:pt x="1223" y="2668"/>
                  </a:lnTo>
                  <a:lnTo>
                    <a:pt x="1269" y="2701"/>
                  </a:lnTo>
                  <a:lnTo>
                    <a:pt x="1317" y="2731"/>
                  </a:lnTo>
                  <a:lnTo>
                    <a:pt x="1368" y="2756"/>
                  </a:lnTo>
                  <a:lnTo>
                    <a:pt x="1421" y="2776"/>
                  </a:lnTo>
                  <a:lnTo>
                    <a:pt x="1475" y="2793"/>
                  </a:lnTo>
                  <a:lnTo>
                    <a:pt x="1531" y="2805"/>
                  </a:lnTo>
                  <a:lnTo>
                    <a:pt x="1589" y="2812"/>
                  </a:lnTo>
                  <a:lnTo>
                    <a:pt x="1647" y="2814"/>
                  </a:lnTo>
                  <a:lnTo>
                    <a:pt x="1704" y="2812"/>
                  </a:lnTo>
                  <a:lnTo>
                    <a:pt x="1759" y="2805"/>
                  </a:lnTo>
                  <a:lnTo>
                    <a:pt x="1813" y="2794"/>
                  </a:lnTo>
                  <a:lnTo>
                    <a:pt x="1866" y="2779"/>
                  </a:lnTo>
                  <a:lnTo>
                    <a:pt x="1918" y="2759"/>
                  </a:lnTo>
                  <a:lnTo>
                    <a:pt x="1968" y="2735"/>
                  </a:lnTo>
                  <a:lnTo>
                    <a:pt x="2016" y="2706"/>
                  </a:lnTo>
                  <a:lnTo>
                    <a:pt x="2066" y="2672"/>
                  </a:lnTo>
                  <a:lnTo>
                    <a:pt x="2112" y="2633"/>
                  </a:lnTo>
                  <a:lnTo>
                    <a:pt x="2154" y="2591"/>
                  </a:lnTo>
                  <a:lnTo>
                    <a:pt x="2192" y="2545"/>
                  </a:lnTo>
                  <a:lnTo>
                    <a:pt x="2226" y="2497"/>
                  </a:lnTo>
                  <a:lnTo>
                    <a:pt x="2255" y="2445"/>
                  </a:lnTo>
                  <a:lnTo>
                    <a:pt x="2280" y="2391"/>
                  </a:lnTo>
                  <a:lnTo>
                    <a:pt x="2301" y="2335"/>
                  </a:lnTo>
                  <a:lnTo>
                    <a:pt x="2316" y="2277"/>
                  </a:lnTo>
                  <a:lnTo>
                    <a:pt x="2327" y="2217"/>
                  </a:lnTo>
                  <a:lnTo>
                    <a:pt x="2332" y="2156"/>
                  </a:lnTo>
                  <a:lnTo>
                    <a:pt x="2332" y="2097"/>
                  </a:lnTo>
                  <a:lnTo>
                    <a:pt x="2326" y="2038"/>
                  </a:lnTo>
                  <a:lnTo>
                    <a:pt x="2316" y="1979"/>
                  </a:lnTo>
                  <a:lnTo>
                    <a:pt x="2301" y="1922"/>
                  </a:lnTo>
                  <a:lnTo>
                    <a:pt x="2280" y="1866"/>
                  </a:lnTo>
                  <a:lnTo>
                    <a:pt x="2255" y="1812"/>
                  </a:lnTo>
                  <a:lnTo>
                    <a:pt x="2224" y="1759"/>
                  </a:lnTo>
                  <a:lnTo>
                    <a:pt x="1825" y="1135"/>
                  </a:lnTo>
                  <a:close/>
                  <a:moveTo>
                    <a:pt x="790" y="105"/>
                  </a:moveTo>
                  <a:lnTo>
                    <a:pt x="735" y="108"/>
                  </a:lnTo>
                  <a:lnTo>
                    <a:pt x="680" y="114"/>
                  </a:lnTo>
                  <a:lnTo>
                    <a:pt x="626" y="126"/>
                  </a:lnTo>
                  <a:lnTo>
                    <a:pt x="572" y="141"/>
                  </a:lnTo>
                  <a:lnTo>
                    <a:pt x="520" y="161"/>
                  </a:lnTo>
                  <a:lnTo>
                    <a:pt x="470" y="185"/>
                  </a:lnTo>
                  <a:lnTo>
                    <a:pt x="421" y="213"/>
                  </a:lnTo>
                  <a:lnTo>
                    <a:pt x="372" y="248"/>
                  </a:lnTo>
                  <a:lnTo>
                    <a:pt x="326" y="287"/>
                  </a:lnTo>
                  <a:lnTo>
                    <a:pt x="284" y="329"/>
                  </a:lnTo>
                  <a:lnTo>
                    <a:pt x="246" y="374"/>
                  </a:lnTo>
                  <a:lnTo>
                    <a:pt x="212" y="423"/>
                  </a:lnTo>
                  <a:lnTo>
                    <a:pt x="182" y="474"/>
                  </a:lnTo>
                  <a:lnTo>
                    <a:pt x="157" y="528"/>
                  </a:lnTo>
                  <a:lnTo>
                    <a:pt x="137" y="585"/>
                  </a:lnTo>
                  <a:lnTo>
                    <a:pt x="121" y="643"/>
                  </a:lnTo>
                  <a:lnTo>
                    <a:pt x="111" y="703"/>
                  </a:lnTo>
                  <a:lnTo>
                    <a:pt x="106" y="764"/>
                  </a:lnTo>
                  <a:lnTo>
                    <a:pt x="106" y="823"/>
                  </a:lnTo>
                  <a:lnTo>
                    <a:pt x="111" y="882"/>
                  </a:lnTo>
                  <a:lnTo>
                    <a:pt x="121" y="940"/>
                  </a:lnTo>
                  <a:lnTo>
                    <a:pt x="137" y="998"/>
                  </a:lnTo>
                  <a:lnTo>
                    <a:pt x="157" y="1054"/>
                  </a:lnTo>
                  <a:lnTo>
                    <a:pt x="183" y="1108"/>
                  </a:lnTo>
                  <a:lnTo>
                    <a:pt x="213" y="1160"/>
                  </a:lnTo>
                  <a:lnTo>
                    <a:pt x="613" y="1785"/>
                  </a:lnTo>
                  <a:lnTo>
                    <a:pt x="1768" y="1047"/>
                  </a:lnTo>
                  <a:lnTo>
                    <a:pt x="1368" y="421"/>
                  </a:lnTo>
                  <a:lnTo>
                    <a:pt x="1335" y="373"/>
                  </a:lnTo>
                  <a:lnTo>
                    <a:pt x="1298" y="329"/>
                  </a:lnTo>
                  <a:lnTo>
                    <a:pt x="1258" y="288"/>
                  </a:lnTo>
                  <a:lnTo>
                    <a:pt x="1214" y="251"/>
                  </a:lnTo>
                  <a:lnTo>
                    <a:pt x="1168" y="218"/>
                  </a:lnTo>
                  <a:lnTo>
                    <a:pt x="1120" y="189"/>
                  </a:lnTo>
                  <a:lnTo>
                    <a:pt x="1069" y="164"/>
                  </a:lnTo>
                  <a:lnTo>
                    <a:pt x="1017" y="143"/>
                  </a:lnTo>
                  <a:lnTo>
                    <a:pt x="962" y="127"/>
                  </a:lnTo>
                  <a:lnTo>
                    <a:pt x="906" y="115"/>
                  </a:lnTo>
                  <a:lnTo>
                    <a:pt x="849" y="108"/>
                  </a:lnTo>
                  <a:lnTo>
                    <a:pt x="790" y="105"/>
                  </a:lnTo>
                  <a:close/>
                  <a:moveTo>
                    <a:pt x="790" y="0"/>
                  </a:moveTo>
                  <a:lnTo>
                    <a:pt x="853" y="3"/>
                  </a:lnTo>
                  <a:lnTo>
                    <a:pt x="914" y="10"/>
                  </a:lnTo>
                  <a:lnTo>
                    <a:pt x="974" y="21"/>
                  </a:lnTo>
                  <a:lnTo>
                    <a:pt x="1032" y="38"/>
                  </a:lnTo>
                  <a:lnTo>
                    <a:pt x="1089" y="58"/>
                  </a:lnTo>
                  <a:lnTo>
                    <a:pt x="1144" y="83"/>
                  </a:lnTo>
                  <a:lnTo>
                    <a:pt x="1197" y="112"/>
                  </a:lnTo>
                  <a:lnTo>
                    <a:pt x="1247" y="145"/>
                  </a:lnTo>
                  <a:lnTo>
                    <a:pt x="1295" y="181"/>
                  </a:lnTo>
                  <a:lnTo>
                    <a:pt x="1340" y="222"/>
                  </a:lnTo>
                  <a:lnTo>
                    <a:pt x="1382" y="266"/>
                  </a:lnTo>
                  <a:lnTo>
                    <a:pt x="1421" y="314"/>
                  </a:lnTo>
                  <a:lnTo>
                    <a:pt x="1457" y="365"/>
                  </a:lnTo>
                  <a:lnTo>
                    <a:pt x="2313" y="1703"/>
                  </a:lnTo>
                  <a:lnTo>
                    <a:pt x="2345" y="1757"/>
                  </a:lnTo>
                  <a:lnTo>
                    <a:pt x="2372" y="1813"/>
                  </a:lnTo>
                  <a:lnTo>
                    <a:pt x="2394" y="1871"/>
                  </a:lnTo>
                  <a:lnTo>
                    <a:pt x="2412" y="1930"/>
                  </a:lnTo>
                  <a:lnTo>
                    <a:pt x="2425" y="1990"/>
                  </a:lnTo>
                  <a:lnTo>
                    <a:pt x="2434" y="2051"/>
                  </a:lnTo>
                  <a:lnTo>
                    <a:pt x="2437" y="2112"/>
                  </a:lnTo>
                  <a:lnTo>
                    <a:pt x="2436" y="2174"/>
                  </a:lnTo>
                  <a:lnTo>
                    <a:pt x="2430" y="2237"/>
                  </a:lnTo>
                  <a:lnTo>
                    <a:pt x="2419" y="2299"/>
                  </a:lnTo>
                  <a:lnTo>
                    <a:pt x="2403" y="2360"/>
                  </a:lnTo>
                  <a:lnTo>
                    <a:pt x="2382" y="2419"/>
                  </a:lnTo>
                  <a:lnTo>
                    <a:pt x="2358" y="2476"/>
                  </a:lnTo>
                  <a:lnTo>
                    <a:pt x="2329" y="2530"/>
                  </a:lnTo>
                  <a:lnTo>
                    <a:pt x="2295" y="2582"/>
                  </a:lnTo>
                  <a:lnTo>
                    <a:pt x="2258" y="2631"/>
                  </a:lnTo>
                  <a:lnTo>
                    <a:pt x="2217" y="2677"/>
                  </a:lnTo>
                  <a:lnTo>
                    <a:pt x="2173" y="2719"/>
                  </a:lnTo>
                  <a:lnTo>
                    <a:pt x="2125" y="2759"/>
                  </a:lnTo>
                  <a:lnTo>
                    <a:pt x="2073" y="2795"/>
                  </a:lnTo>
                  <a:lnTo>
                    <a:pt x="2017" y="2827"/>
                  </a:lnTo>
                  <a:lnTo>
                    <a:pt x="1959" y="2855"/>
                  </a:lnTo>
                  <a:lnTo>
                    <a:pt x="1900" y="2878"/>
                  </a:lnTo>
                  <a:lnTo>
                    <a:pt x="1838" y="2896"/>
                  </a:lnTo>
                  <a:lnTo>
                    <a:pt x="1776" y="2909"/>
                  </a:lnTo>
                  <a:lnTo>
                    <a:pt x="1712" y="2917"/>
                  </a:lnTo>
                  <a:lnTo>
                    <a:pt x="1647" y="2919"/>
                  </a:lnTo>
                  <a:lnTo>
                    <a:pt x="1585" y="2917"/>
                  </a:lnTo>
                  <a:lnTo>
                    <a:pt x="1524" y="2910"/>
                  </a:lnTo>
                  <a:lnTo>
                    <a:pt x="1464" y="2898"/>
                  </a:lnTo>
                  <a:lnTo>
                    <a:pt x="1405" y="2882"/>
                  </a:lnTo>
                  <a:lnTo>
                    <a:pt x="1349" y="2861"/>
                  </a:lnTo>
                  <a:lnTo>
                    <a:pt x="1294" y="2837"/>
                  </a:lnTo>
                  <a:lnTo>
                    <a:pt x="1241" y="2808"/>
                  </a:lnTo>
                  <a:lnTo>
                    <a:pt x="1190" y="2775"/>
                  </a:lnTo>
                  <a:lnTo>
                    <a:pt x="1142" y="2738"/>
                  </a:lnTo>
                  <a:lnTo>
                    <a:pt x="1097" y="2698"/>
                  </a:lnTo>
                  <a:lnTo>
                    <a:pt x="1055" y="2654"/>
                  </a:lnTo>
                  <a:lnTo>
                    <a:pt x="1016" y="2606"/>
                  </a:lnTo>
                  <a:lnTo>
                    <a:pt x="981" y="2555"/>
                  </a:lnTo>
                  <a:lnTo>
                    <a:pt x="125" y="1217"/>
                  </a:lnTo>
                  <a:lnTo>
                    <a:pt x="93" y="1162"/>
                  </a:lnTo>
                  <a:lnTo>
                    <a:pt x="66" y="1106"/>
                  </a:lnTo>
                  <a:lnTo>
                    <a:pt x="43" y="1049"/>
                  </a:lnTo>
                  <a:lnTo>
                    <a:pt x="25" y="990"/>
                  </a:lnTo>
                  <a:lnTo>
                    <a:pt x="12" y="930"/>
                  </a:lnTo>
                  <a:lnTo>
                    <a:pt x="4" y="869"/>
                  </a:lnTo>
                  <a:lnTo>
                    <a:pt x="0" y="807"/>
                  </a:lnTo>
                  <a:lnTo>
                    <a:pt x="1" y="746"/>
                  </a:lnTo>
                  <a:lnTo>
                    <a:pt x="8" y="683"/>
                  </a:lnTo>
                  <a:lnTo>
                    <a:pt x="19" y="621"/>
                  </a:lnTo>
                  <a:lnTo>
                    <a:pt x="35" y="560"/>
                  </a:lnTo>
                  <a:lnTo>
                    <a:pt x="55" y="501"/>
                  </a:lnTo>
                  <a:lnTo>
                    <a:pt x="80" y="444"/>
                  </a:lnTo>
                  <a:lnTo>
                    <a:pt x="109" y="390"/>
                  </a:lnTo>
                  <a:lnTo>
                    <a:pt x="142" y="338"/>
                  </a:lnTo>
                  <a:lnTo>
                    <a:pt x="179" y="289"/>
                  </a:lnTo>
                  <a:lnTo>
                    <a:pt x="220" y="243"/>
                  </a:lnTo>
                  <a:lnTo>
                    <a:pt x="265" y="200"/>
                  </a:lnTo>
                  <a:lnTo>
                    <a:pt x="313" y="161"/>
                  </a:lnTo>
                  <a:lnTo>
                    <a:pt x="365" y="125"/>
                  </a:lnTo>
                  <a:lnTo>
                    <a:pt x="420" y="92"/>
                  </a:lnTo>
                  <a:lnTo>
                    <a:pt x="478" y="64"/>
                  </a:lnTo>
                  <a:lnTo>
                    <a:pt x="538" y="42"/>
                  </a:lnTo>
                  <a:lnTo>
                    <a:pt x="600" y="24"/>
                  </a:lnTo>
                  <a:lnTo>
                    <a:pt x="663" y="11"/>
                  </a:lnTo>
                  <a:lnTo>
                    <a:pt x="726" y="3"/>
                  </a:lnTo>
                  <a:lnTo>
                    <a:pt x="7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70"/>
            <p:cNvSpPr>
              <a:spLocks/>
            </p:cNvSpPr>
            <p:nvPr/>
          </p:nvSpPr>
          <p:spPr bwMode="auto">
            <a:xfrm>
              <a:off x="7240588" y="3532188"/>
              <a:ext cx="88900" cy="234950"/>
            </a:xfrm>
            <a:custGeom>
              <a:avLst/>
              <a:gdLst>
                <a:gd name="T0" fmla="*/ 294 w 504"/>
                <a:gd name="T1" fmla="*/ 0 h 1325"/>
                <a:gd name="T2" fmla="*/ 307 w 504"/>
                <a:gd name="T3" fmla="*/ 1 h 1325"/>
                <a:gd name="T4" fmla="*/ 320 w 504"/>
                <a:gd name="T5" fmla="*/ 5 h 1325"/>
                <a:gd name="T6" fmla="*/ 331 w 504"/>
                <a:gd name="T7" fmla="*/ 13 h 1325"/>
                <a:gd name="T8" fmla="*/ 341 w 504"/>
                <a:gd name="T9" fmla="*/ 24 h 1325"/>
                <a:gd name="T10" fmla="*/ 347 w 504"/>
                <a:gd name="T11" fmla="*/ 36 h 1325"/>
                <a:gd name="T12" fmla="*/ 350 w 504"/>
                <a:gd name="T13" fmla="*/ 50 h 1325"/>
                <a:gd name="T14" fmla="*/ 348 w 504"/>
                <a:gd name="T15" fmla="*/ 63 h 1325"/>
                <a:gd name="T16" fmla="*/ 344 w 504"/>
                <a:gd name="T17" fmla="*/ 76 h 1325"/>
                <a:gd name="T18" fmla="*/ 335 w 504"/>
                <a:gd name="T19" fmla="*/ 87 h 1325"/>
                <a:gd name="T20" fmla="*/ 324 w 504"/>
                <a:gd name="T21" fmla="*/ 96 h 1325"/>
                <a:gd name="T22" fmla="*/ 286 w 504"/>
                <a:gd name="T23" fmla="*/ 124 h 1325"/>
                <a:gd name="T24" fmla="*/ 251 w 504"/>
                <a:gd name="T25" fmla="*/ 154 h 1325"/>
                <a:gd name="T26" fmla="*/ 219 w 504"/>
                <a:gd name="T27" fmla="*/ 188 h 1325"/>
                <a:gd name="T28" fmla="*/ 191 w 504"/>
                <a:gd name="T29" fmla="*/ 224 h 1325"/>
                <a:gd name="T30" fmla="*/ 166 w 504"/>
                <a:gd name="T31" fmla="*/ 264 h 1325"/>
                <a:gd name="T32" fmla="*/ 145 w 504"/>
                <a:gd name="T33" fmla="*/ 305 h 1325"/>
                <a:gd name="T34" fmla="*/ 129 w 504"/>
                <a:gd name="T35" fmla="*/ 349 h 1325"/>
                <a:gd name="T36" fmla="*/ 116 w 504"/>
                <a:gd name="T37" fmla="*/ 394 h 1325"/>
                <a:gd name="T38" fmla="*/ 109 w 504"/>
                <a:gd name="T39" fmla="*/ 442 h 1325"/>
                <a:gd name="T40" fmla="*/ 105 w 504"/>
                <a:gd name="T41" fmla="*/ 488 h 1325"/>
                <a:gd name="T42" fmla="*/ 107 w 504"/>
                <a:gd name="T43" fmla="*/ 535 h 1325"/>
                <a:gd name="T44" fmla="*/ 113 w 504"/>
                <a:gd name="T45" fmla="*/ 581 h 1325"/>
                <a:gd name="T46" fmla="*/ 123 w 504"/>
                <a:gd name="T47" fmla="*/ 626 h 1325"/>
                <a:gd name="T48" fmla="*/ 138 w 504"/>
                <a:gd name="T49" fmla="*/ 669 h 1325"/>
                <a:gd name="T50" fmla="*/ 157 w 504"/>
                <a:gd name="T51" fmla="*/ 712 h 1325"/>
                <a:gd name="T52" fmla="*/ 180 w 504"/>
                <a:gd name="T53" fmla="*/ 753 h 1325"/>
                <a:gd name="T54" fmla="*/ 496 w 504"/>
                <a:gd name="T55" fmla="*/ 1245 h 1325"/>
                <a:gd name="T56" fmla="*/ 502 w 504"/>
                <a:gd name="T57" fmla="*/ 1257 h 1325"/>
                <a:gd name="T58" fmla="*/ 504 w 504"/>
                <a:gd name="T59" fmla="*/ 1271 h 1325"/>
                <a:gd name="T60" fmla="*/ 503 w 504"/>
                <a:gd name="T61" fmla="*/ 1284 h 1325"/>
                <a:gd name="T62" fmla="*/ 498 w 504"/>
                <a:gd name="T63" fmla="*/ 1297 h 1325"/>
                <a:gd name="T64" fmla="*/ 490 w 504"/>
                <a:gd name="T65" fmla="*/ 1308 h 1325"/>
                <a:gd name="T66" fmla="*/ 480 w 504"/>
                <a:gd name="T67" fmla="*/ 1317 h 1325"/>
                <a:gd name="T68" fmla="*/ 466 w 504"/>
                <a:gd name="T69" fmla="*/ 1323 h 1325"/>
                <a:gd name="T70" fmla="*/ 451 w 504"/>
                <a:gd name="T71" fmla="*/ 1325 h 1325"/>
                <a:gd name="T72" fmla="*/ 439 w 504"/>
                <a:gd name="T73" fmla="*/ 1324 h 1325"/>
                <a:gd name="T74" fmla="*/ 427 w 504"/>
                <a:gd name="T75" fmla="*/ 1319 h 1325"/>
                <a:gd name="T76" fmla="*/ 416 w 504"/>
                <a:gd name="T77" fmla="*/ 1312 h 1325"/>
                <a:gd name="T78" fmla="*/ 407 w 504"/>
                <a:gd name="T79" fmla="*/ 1301 h 1325"/>
                <a:gd name="T80" fmla="*/ 92 w 504"/>
                <a:gd name="T81" fmla="*/ 810 h 1325"/>
                <a:gd name="T82" fmla="*/ 63 w 504"/>
                <a:gd name="T83" fmla="*/ 760 h 1325"/>
                <a:gd name="T84" fmla="*/ 40 w 504"/>
                <a:gd name="T85" fmla="*/ 708 h 1325"/>
                <a:gd name="T86" fmla="*/ 22 w 504"/>
                <a:gd name="T87" fmla="*/ 654 h 1325"/>
                <a:gd name="T88" fmla="*/ 9 w 504"/>
                <a:gd name="T89" fmla="*/ 599 h 1325"/>
                <a:gd name="T90" fmla="*/ 2 w 504"/>
                <a:gd name="T91" fmla="*/ 543 h 1325"/>
                <a:gd name="T92" fmla="*/ 0 w 504"/>
                <a:gd name="T93" fmla="*/ 486 h 1325"/>
                <a:gd name="T94" fmla="*/ 4 w 504"/>
                <a:gd name="T95" fmla="*/ 429 h 1325"/>
                <a:gd name="T96" fmla="*/ 14 w 504"/>
                <a:gd name="T97" fmla="*/ 372 h 1325"/>
                <a:gd name="T98" fmla="*/ 27 w 504"/>
                <a:gd name="T99" fmla="*/ 322 h 1325"/>
                <a:gd name="T100" fmla="*/ 44 w 504"/>
                <a:gd name="T101" fmla="*/ 274 h 1325"/>
                <a:gd name="T102" fmla="*/ 65 w 504"/>
                <a:gd name="T103" fmla="*/ 229 h 1325"/>
                <a:gd name="T104" fmla="*/ 90 w 504"/>
                <a:gd name="T105" fmla="*/ 185 h 1325"/>
                <a:gd name="T106" fmla="*/ 119 w 504"/>
                <a:gd name="T107" fmla="*/ 144 h 1325"/>
                <a:gd name="T108" fmla="*/ 151 w 504"/>
                <a:gd name="T109" fmla="*/ 106 h 1325"/>
                <a:gd name="T110" fmla="*/ 187 w 504"/>
                <a:gd name="T111" fmla="*/ 70 h 1325"/>
                <a:gd name="T112" fmla="*/ 226 w 504"/>
                <a:gd name="T113" fmla="*/ 37 h 1325"/>
                <a:gd name="T114" fmla="*/ 268 w 504"/>
                <a:gd name="T115" fmla="*/ 8 h 1325"/>
                <a:gd name="T116" fmla="*/ 281 w 504"/>
                <a:gd name="T117" fmla="*/ 2 h 1325"/>
                <a:gd name="T118" fmla="*/ 294 w 504"/>
                <a:gd name="T1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" h="1325">
                  <a:moveTo>
                    <a:pt x="294" y="0"/>
                  </a:moveTo>
                  <a:lnTo>
                    <a:pt x="307" y="1"/>
                  </a:lnTo>
                  <a:lnTo>
                    <a:pt x="320" y="5"/>
                  </a:lnTo>
                  <a:lnTo>
                    <a:pt x="331" y="13"/>
                  </a:lnTo>
                  <a:lnTo>
                    <a:pt x="341" y="24"/>
                  </a:lnTo>
                  <a:lnTo>
                    <a:pt x="347" y="36"/>
                  </a:lnTo>
                  <a:lnTo>
                    <a:pt x="350" y="50"/>
                  </a:lnTo>
                  <a:lnTo>
                    <a:pt x="348" y="63"/>
                  </a:lnTo>
                  <a:lnTo>
                    <a:pt x="344" y="76"/>
                  </a:lnTo>
                  <a:lnTo>
                    <a:pt x="335" y="87"/>
                  </a:lnTo>
                  <a:lnTo>
                    <a:pt x="324" y="96"/>
                  </a:lnTo>
                  <a:lnTo>
                    <a:pt x="286" y="124"/>
                  </a:lnTo>
                  <a:lnTo>
                    <a:pt x="251" y="154"/>
                  </a:lnTo>
                  <a:lnTo>
                    <a:pt x="219" y="188"/>
                  </a:lnTo>
                  <a:lnTo>
                    <a:pt x="191" y="224"/>
                  </a:lnTo>
                  <a:lnTo>
                    <a:pt x="166" y="264"/>
                  </a:lnTo>
                  <a:lnTo>
                    <a:pt x="145" y="305"/>
                  </a:lnTo>
                  <a:lnTo>
                    <a:pt x="129" y="349"/>
                  </a:lnTo>
                  <a:lnTo>
                    <a:pt x="116" y="394"/>
                  </a:lnTo>
                  <a:lnTo>
                    <a:pt x="109" y="442"/>
                  </a:lnTo>
                  <a:lnTo>
                    <a:pt x="105" y="488"/>
                  </a:lnTo>
                  <a:lnTo>
                    <a:pt x="107" y="535"/>
                  </a:lnTo>
                  <a:lnTo>
                    <a:pt x="113" y="581"/>
                  </a:lnTo>
                  <a:lnTo>
                    <a:pt x="123" y="626"/>
                  </a:lnTo>
                  <a:lnTo>
                    <a:pt x="138" y="669"/>
                  </a:lnTo>
                  <a:lnTo>
                    <a:pt x="157" y="712"/>
                  </a:lnTo>
                  <a:lnTo>
                    <a:pt x="180" y="753"/>
                  </a:lnTo>
                  <a:lnTo>
                    <a:pt x="496" y="1245"/>
                  </a:lnTo>
                  <a:lnTo>
                    <a:pt x="502" y="1257"/>
                  </a:lnTo>
                  <a:lnTo>
                    <a:pt x="504" y="1271"/>
                  </a:lnTo>
                  <a:lnTo>
                    <a:pt x="503" y="1284"/>
                  </a:lnTo>
                  <a:lnTo>
                    <a:pt x="498" y="1297"/>
                  </a:lnTo>
                  <a:lnTo>
                    <a:pt x="490" y="1308"/>
                  </a:lnTo>
                  <a:lnTo>
                    <a:pt x="480" y="1317"/>
                  </a:lnTo>
                  <a:lnTo>
                    <a:pt x="466" y="1323"/>
                  </a:lnTo>
                  <a:lnTo>
                    <a:pt x="451" y="1325"/>
                  </a:lnTo>
                  <a:lnTo>
                    <a:pt x="439" y="1324"/>
                  </a:lnTo>
                  <a:lnTo>
                    <a:pt x="427" y="1319"/>
                  </a:lnTo>
                  <a:lnTo>
                    <a:pt x="416" y="1312"/>
                  </a:lnTo>
                  <a:lnTo>
                    <a:pt x="407" y="1301"/>
                  </a:lnTo>
                  <a:lnTo>
                    <a:pt x="92" y="810"/>
                  </a:lnTo>
                  <a:lnTo>
                    <a:pt x="63" y="760"/>
                  </a:lnTo>
                  <a:lnTo>
                    <a:pt x="40" y="708"/>
                  </a:lnTo>
                  <a:lnTo>
                    <a:pt x="22" y="654"/>
                  </a:lnTo>
                  <a:lnTo>
                    <a:pt x="9" y="599"/>
                  </a:lnTo>
                  <a:lnTo>
                    <a:pt x="2" y="543"/>
                  </a:lnTo>
                  <a:lnTo>
                    <a:pt x="0" y="486"/>
                  </a:lnTo>
                  <a:lnTo>
                    <a:pt x="4" y="429"/>
                  </a:lnTo>
                  <a:lnTo>
                    <a:pt x="14" y="372"/>
                  </a:lnTo>
                  <a:lnTo>
                    <a:pt x="27" y="322"/>
                  </a:lnTo>
                  <a:lnTo>
                    <a:pt x="44" y="274"/>
                  </a:lnTo>
                  <a:lnTo>
                    <a:pt x="65" y="229"/>
                  </a:lnTo>
                  <a:lnTo>
                    <a:pt x="90" y="185"/>
                  </a:lnTo>
                  <a:lnTo>
                    <a:pt x="119" y="144"/>
                  </a:lnTo>
                  <a:lnTo>
                    <a:pt x="151" y="106"/>
                  </a:lnTo>
                  <a:lnTo>
                    <a:pt x="187" y="70"/>
                  </a:lnTo>
                  <a:lnTo>
                    <a:pt x="226" y="37"/>
                  </a:lnTo>
                  <a:lnTo>
                    <a:pt x="268" y="8"/>
                  </a:lnTo>
                  <a:lnTo>
                    <a:pt x="281" y="2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71"/>
            <p:cNvSpPr>
              <a:spLocks/>
            </p:cNvSpPr>
            <p:nvPr/>
          </p:nvSpPr>
          <p:spPr bwMode="auto">
            <a:xfrm>
              <a:off x="7351713" y="3810000"/>
              <a:ext cx="152400" cy="149225"/>
            </a:xfrm>
            <a:custGeom>
              <a:avLst/>
              <a:gdLst>
                <a:gd name="T0" fmla="*/ 51 w 866"/>
                <a:gd name="T1" fmla="*/ 0 h 841"/>
                <a:gd name="T2" fmla="*/ 64 w 866"/>
                <a:gd name="T3" fmla="*/ 2 h 841"/>
                <a:gd name="T4" fmla="*/ 77 w 866"/>
                <a:gd name="T5" fmla="*/ 6 h 841"/>
                <a:gd name="T6" fmla="*/ 88 w 866"/>
                <a:gd name="T7" fmla="*/ 14 h 841"/>
                <a:gd name="T8" fmla="*/ 97 w 866"/>
                <a:gd name="T9" fmla="*/ 25 h 841"/>
                <a:gd name="T10" fmla="*/ 411 w 866"/>
                <a:gd name="T11" fmla="*/ 517 h 841"/>
                <a:gd name="T12" fmla="*/ 439 w 866"/>
                <a:gd name="T13" fmla="*/ 557 h 841"/>
                <a:gd name="T14" fmla="*/ 471 w 866"/>
                <a:gd name="T15" fmla="*/ 593 h 841"/>
                <a:gd name="T16" fmla="*/ 506 w 866"/>
                <a:gd name="T17" fmla="*/ 625 h 841"/>
                <a:gd name="T18" fmla="*/ 543 w 866"/>
                <a:gd name="T19" fmla="*/ 654 h 841"/>
                <a:gd name="T20" fmla="*/ 583 w 866"/>
                <a:gd name="T21" fmla="*/ 678 h 841"/>
                <a:gd name="T22" fmla="*/ 626 w 866"/>
                <a:gd name="T23" fmla="*/ 699 h 841"/>
                <a:gd name="T24" fmla="*/ 670 w 866"/>
                <a:gd name="T25" fmla="*/ 715 h 841"/>
                <a:gd name="T26" fmla="*/ 716 w 866"/>
                <a:gd name="T27" fmla="*/ 727 h 841"/>
                <a:gd name="T28" fmla="*/ 763 w 866"/>
                <a:gd name="T29" fmla="*/ 734 h 841"/>
                <a:gd name="T30" fmla="*/ 812 w 866"/>
                <a:gd name="T31" fmla="*/ 736 h 841"/>
                <a:gd name="T32" fmla="*/ 830 w 866"/>
                <a:gd name="T33" fmla="*/ 739 h 841"/>
                <a:gd name="T34" fmla="*/ 844 w 866"/>
                <a:gd name="T35" fmla="*/ 746 h 841"/>
                <a:gd name="T36" fmla="*/ 855 w 866"/>
                <a:gd name="T37" fmla="*/ 758 h 841"/>
                <a:gd name="T38" fmla="*/ 863 w 866"/>
                <a:gd name="T39" fmla="*/ 772 h 841"/>
                <a:gd name="T40" fmla="*/ 866 w 866"/>
                <a:gd name="T41" fmla="*/ 789 h 841"/>
                <a:gd name="T42" fmla="*/ 863 w 866"/>
                <a:gd name="T43" fmla="*/ 805 h 841"/>
                <a:gd name="T44" fmla="*/ 855 w 866"/>
                <a:gd name="T45" fmla="*/ 820 h 841"/>
                <a:gd name="T46" fmla="*/ 844 w 866"/>
                <a:gd name="T47" fmla="*/ 831 h 841"/>
                <a:gd name="T48" fmla="*/ 830 w 866"/>
                <a:gd name="T49" fmla="*/ 839 h 841"/>
                <a:gd name="T50" fmla="*/ 812 w 866"/>
                <a:gd name="T51" fmla="*/ 841 h 841"/>
                <a:gd name="T52" fmla="*/ 758 w 866"/>
                <a:gd name="T53" fmla="*/ 839 h 841"/>
                <a:gd name="T54" fmla="*/ 705 w 866"/>
                <a:gd name="T55" fmla="*/ 832 h 841"/>
                <a:gd name="T56" fmla="*/ 654 w 866"/>
                <a:gd name="T57" fmla="*/ 820 h 841"/>
                <a:gd name="T58" fmla="*/ 604 w 866"/>
                <a:gd name="T59" fmla="*/ 803 h 841"/>
                <a:gd name="T60" fmla="*/ 556 w 866"/>
                <a:gd name="T61" fmla="*/ 782 h 841"/>
                <a:gd name="T62" fmla="*/ 510 w 866"/>
                <a:gd name="T63" fmla="*/ 757 h 841"/>
                <a:gd name="T64" fmla="*/ 467 w 866"/>
                <a:gd name="T65" fmla="*/ 728 h 841"/>
                <a:gd name="T66" fmla="*/ 426 w 866"/>
                <a:gd name="T67" fmla="*/ 695 h 841"/>
                <a:gd name="T68" fmla="*/ 388 w 866"/>
                <a:gd name="T69" fmla="*/ 658 h 841"/>
                <a:gd name="T70" fmla="*/ 354 w 866"/>
                <a:gd name="T71" fmla="*/ 618 h 841"/>
                <a:gd name="T72" fmla="*/ 323 w 866"/>
                <a:gd name="T73" fmla="*/ 574 h 841"/>
                <a:gd name="T74" fmla="*/ 8 w 866"/>
                <a:gd name="T75" fmla="*/ 81 h 841"/>
                <a:gd name="T76" fmla="*/ 2 w 866"/>
                <a:gd name="T77" fmla="*/ 68 h 841"/>
                <a:gd name="T78" fmla="*/ 0 w 866"/>
                <a:gd name="T79" fmla="*/ 55 h 841"/>
                <a:gd name="T80" fmla="*/ 1 w 866"/>
                <a:gd name="T81" fmla="*/ 42 h 841"/>
                <a:gd name="T82" fmla="*/ 6 w 866"/>
                <a:gd name="T83" fmla="*/ 29 h 841"/>
                <a:gd name="T84" fmla="*/ 14 w 866"/>
                <a:gd name="T85" fmla="*/ 18 h 841"/>
                <a:gd name="T86" fmla="*/ 24 w 866"/>
                <a:gd name="T87" fmla="*/ 9 h 841"/>
                <a:gd name="T88" fmla="*/ 37 w 866"/>
                <a:gd name="T89" fmla="*/ 3 h 841"/>
                <a:gd name="T90" fmla="*/ 51 w 866"/>
                <a:gd name="T91" fmla="*/ 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6" h="841">
                  <a:moveTo>
                    <a:pt x="51" y="0"/>
                  </a:moveTo>
                  <a:lnTo>
                    <a:pt x="64" y="2"/>
                  </a:lnTo>
                  <a:lnTo>
                    <a:pt x="77" y="6"/>
                  </a:lnTo>
                  <a:lnTo>
                    <a:pt x="88" y="14"/>
                  </a:lnTo>
                  <a:lnTo>
                    <a:pt x="97" y="25"/>
                  </a:lnTo>
                  <a:lnTo>
                    <a:pt x="411" y="517"/>
                  </a:lnTo>
                  <a:lnTo>
                    <a:pt x="439" y="557"/>
                  </a:lnTo>
                  <a:lnTo>
                    <a:pt x="471" y="593"/>
                  </a:lnTo>
                  <a:lnTo>
                    <a:pt x="506" y="625"/>
                  </a:lnTo>
                  <a:lnTo>
                    <a:pt x="543" y="654"/>
                  </a:lnTo>
                  <a:lnTo>
                    <a:pt x="583" y="678"/>
                  </a:lnTo>
                  <a:lnTo>
                    <a:pt x="626" y="699"/>
                  </a:lnTo>
                  <a:lnTo>
                    <a:pt x="670" y="715"/>
                  </a:lnTo>
                  <a:lnTo>
                    <a:pt x="716" y="727"/>
                  </a:lnTo>
                  <a:lnTo>
                    <a:pt x="763" y="734"/>
                  </a:lnTo>
                  <a:lnTo>
                    <a:pt x="812" y="736"/>
                  </a:lnTo>
                  <a:lnTo>
                    <a:pt x="830" y="739"/>
                  </a:lnTo>
                  <a:lnTo>
                    <a:pt x="844" y="746"/>
                  </a:lnTo>
                  <a:lnTo>
                    <a:pt x="855" y="758"/>
                  </a:lnTo>
                  <a:lnTo>
                    <a:pt x="863" y="772"/>
                  </a:lnTo>
                  <a:lnTo>
                    <a:pt x="866" y="789"/>
                  </a:lnTo>
                  <a:lnTo>
                    <a:pt x="863" y="805"/>
                  </a:lnTo>
                  <a:lnTo>
                    <a:pt x="855" y="820"/>
                  </a:lnTo>
                  <a:lnTo>
                    <a:pt x="844" y="831"/>
                  </a:lnTo>
                  <a:lnTo>
                    <a:pt x="830" y="839"/>
                  </a:lnTo>
                  <a:lnTo>
                    <a:pt x="812" y="841"/>
                  </a:lnTo>
                  <a:lnTo>
                    <a:pt x="758" y="839"/>
                  </a:lnTo>
                  <a:lnTo>
                    <a:pt x="705" y="832"/>
                  </a:lnTo>
                  <a:lnTo>
                    <a:pt x="654" y="820"/>
                  </a:lnTo>
                  <a:lnTo>
                    <a:pt x="604" y="803"/>
                  </a:lnTo>
                  <a:lnTo>
                    <a:pt x="556" y="782"/>
                  </a:lnTo>
                  <a:lnTo>
                    <a:pt x="510" y="757"/>
                  </a:lnTo>
                  <a:lnTo>
                    <a:pt x="467" y="728"/>
                  </a:lnTo>
                  <a:lnTo>
                    <a:pt x="426" y="695"/>
                  </a:lnTo>
                  <a:lnTo>
                    <a:pt x="388" y="658"/>
                  </a:lnTo>
                  <a:lnTo>
                    <a:pt x="354" y="618"/>
                  </a:lnTo>
                  <a:lnTo>
                    <a:pt x="323" y="574"/>
                  </a:lnTo>
                  <a:lnTo>
                    <a:pt x="8" y="81"/>
                  </a:lnTo>
                  <a:lnTo>
                    <a:pt x="2" y="68"/>
                  </a:lnTo>
                  <a:lnTo>
                    <a:pt x="0" y="55"/>
                  </a:lnTo>
                  <a:lnTo>
                    <a:pt x="1" y="42"/>
                  </a:lnTo>
                  <a:lnTo>
                    <a:pt x="6" y="29"/>
                  </a:lnTo>
                  <a:lnTo>
                    <a:pt x="14" y="18"/>
                  </a:lnTo>
                  <a:lnTo>
                    <a:pt x="24" y="9"/>
                  </a:lnTo>
                  <a:lnTo>
                    <a:pt x="37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72"/>
            <p:cNvSpPr>
              <a:spLocks/>
            </p:cNvSpPr>
            <p:nvPr/>
          </p:nvSpPr>
          <p:spPr bwMode="auto">
            <a:xfrm>
              <a:off x="7564438" y="3797300"/>
              <a:ext cx="31750" cy="88900"/>
            </a:xfrm>
            <a:custGeom>
              <a:avLst/>
              <a:gdLst>
                <a:gd name="T0" fmla="*/ 50 w 188"/>
                <a:gd name="T1" fmla="*/ 0 h 503"/>
                <a:gd name="T2" fmla="*/ 64 w 188"/>
                <a:gd name="T3" fmla="*/ 1 h 503"/>
                <a:gd name="T4" fmla="*/ 76 w 188"/>
                <a:gd name="T5" fmla="*/ 6 h 503"/>
                <a:gd name="T6" fmla="*/ 88 w 188"/>
                <a:gd name="T7" fmla="*/ 13 h 503"/>
                <a:gd name="T8" fmla="*/ 97 w 188"/>
                <a:gd name="T9" fmla="*/ 24 h 503"/>
                <a:gd name="T10" fmla="*/ 125 w 188"/>
                <a:gd name="T11" fmla="*/ 74 h 503"/>
                <a:gd name="T12" fmla="*/ 149 w 188"/>
                <a:gd name="T13" fmla="*/ 126 h 503"/>
                <a:gd name="T14" fmla="*/ 167 w 188"/>
                <a:gd name="T15" fmla="*/ 180 h 503"/>
                <a:gd name="T16" fmla="*/ 179 w 188"/>
                <a:gd name="T17" fmla="*/ 235 h 503"/>
                <a:gd name="T18" fmla="*/ 187 w 188"/>
                <a:gd name="T19" fmla="*/ 291 h 503"/>
                <a:gd name="T20" fmla="*/ 188 w 188"/>
                <a:gd name="T21" fmla="*/ 347 h 503"/>
                <a:gd name="T22" fmla="*/ 184 w 188"/>
                <a:gd name="T23" fmla="*/ 405 h 503"/>
                <a:gd name="T24" fmla="*/ 175 w 188"/>
                <a:gd name="T25" fmla="*/ 462 h 503"/>
                <a:gd name="T26" fmla="*/ 169 w 188"/>
                <a:gd name="T27" fmla="*/ 476 h 503"/>
                <a:gd name="T28" fmla="*/ 161 w 188"/>
                <a:gd name="T29" fmla="*/ 487 h 503"/>
                <a:gd name="T30" fmla="*/ 150 w 188"/>
                <a:gd name="T31" fmla="*/ 496 h 503"/>
                <a:gd name="T32" fmla="*/ 137 w 188"/>
                <a:gd name="T33" fmla="*/ 501 h 503"/>
                <a:gd name="T34" fmla="*/ 123 w 188"/>
                <a:gd name="T35" fmla="*/ 503 h 503"/>
                <a:gd name="T36" fmla="*/ 118 w 188"/>
                <a:gd name="T37" fmla="*/ 503 h 503"/>
                <a:gd name="T38" fmla="*/ 112 w 188"/>
                <a:gd name="T39" fmla="*/ 502 h 503"/>
                <a:gd name="T40" fmla="*/ 96 w 188"/>
                <a:gd name="T41" fmla="*/ 496 h 503"/>
                <a:gd name="T42" fmla="*/ 84 w 188"/>
                <a:gd name="T43" fmla="*/ 485 h 503"/>
                <a:gd name="T44" fmla="*/ 75 w 188"/>
                <a:gd name="T45" fmla="*/ 472 h 503"/>
                <a:gd name="T46" fmla="*/ 71 w 188"/>
                <a:gd name="T47" fmla="*/ 456 h 503"/>
                <a:gd name="T48" fmla="*/ 72 w 188"/>
                <a:gd name="T49" fmla="*/ 439 h 503"/>
                <a:gd name="T50" fmla="*/ 80 w 188"/>
                <a:gd name="T51" fmla="*/ 392 h 503"/>
                <a:gd name="T52" fmla="*/ 83 w 188"/>
                <a:gd name="T53" fmla="*/ 345 h 503"/>
                <a:gd name="T54" fmla="*/ 82 w 188"/>
                <a:gd name="T55" fmla="*/ 299 h 503"/>
                <a:gd name="T56" fmla="*/ 76 w 188"/>
                <a:gd name="T57" fmla="*/ 253 h 503"/>
                <a:gd name="T58" fmla="*/ 66 w 188"/>
                <a:gd name="T59" fmla="*/ 208 h 503"/>
                <a:gd name="T60" fmla="*/ 51 w 188"/>
                <a:gd name="T61" fmla="*/ 164 h 503"/>
                <a:gd name="T62" fmla="*/ 32 w 188"/>
                <a:gd name="T63" fmla="*/ 122 h 503"/>
                <a:gd name="T64" fmla="*/ 8 w 188"/>
                <a:gd name="T65" fmla="*/ 81 h 503"/>
                <a:gd name="T66" fmla="*/ 2 w 188"/>
                <a:gd name="T67" fmla="*/ 68 h 503"/>
                <a:gd name="T68" fmla="*/ 0 w 188"/>
                <a:gd name="T69" fmla="*/ 54 h 503"/>
                <a:gd name="T70" fmla="*/ 1 w 188"/>
                <a:gd name="T71" fmla="*/ 41 h 503"/>
                <a:gd name="T72" fmla="*/ 6 w 188"/>
                <a:gd name="T73" fmla="*/ 28 h 503"/>
                <a:gd name="T74" fmla="*/ 13 w 188"/>
                <a:gd name="T75" fmla="*/ 17 h 503"/>
                <a:gd name="T76" fmla="*/ 24 w 188"/>
                <a:gd name="T77" fmla="*/ 8 h 503"/>
                <a:gd name="T78" fmla="*/ 37 w 188"/>
                <a:gd name="T79" fmla="*/ 2 h 503"/>
                <a:gd name="T80" fmla="*/ 50 w 188"/>
                <a:gd name="T81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8" h="503">
                  <a:moveTo>
                    <a:pt x="50" y="0"/>
                  </a:moveTo>
                  <a:lnTo>
                    <a:pt x="64" y="1"/>
                  </a:lnTo>
                  <a:lnTo>
                    <a:pt x="76" y="6"/>
                  </a:lnTo>
                  <a:lnTo>
                    <a:pt x="88" y="13"/>
                  </a:lnTo>
                  <a:lnTo>
                    <a:pt x="97" y="24"/>
                  </a:lnTo>
                  <a:lnTo>
                    <a:pt x="125" y="74"/>
                  </a:lnTo>
                  <a:lnTo>
                    <a:pt x="149" y="126"/>
                  </a:lnTo>
                  <a:lnTo>
                    <a:pt x="167" y="180"/>
                  </a:lnTo>
                  <a:lnTo>
                    <a:pt x="179" y="235"/>
                  </a:lnTo>
                  <a:lnTo>
                    <a:pt x="187" y="291"/>
                  </a:lnTo>
                  <a:lnTo>
                    <a:pt x="188" y="347"/>
                  </a:lnTo>
                  <a:lnTo>
                    <a:pt x="184" y="405"/>
                  </a:lnTo>
                  <a:lnTo>
                    <a:pt x="175" y="462"/>
                  </a:lnTo>
                  <a:lnTo>
                    <a:pt x="169" y="476"/>
                  </a:lnTo>
                  <a:lnTo>
                    <a:pt x="161" y="487"/>
                  </a:lnTo>
                  <a:lnTo>
                    <a:pt x="150" y="496"/>
                  </a:lnTo>
                  <a:lnTo>
                    <a:pt x="137" y="501"/>
                  </a:lnTo>
                  <a:lnTo>
                    <a:pt x="123" y="503"/>
                  </a:lnTo>
                  <a:lnTo>
                    <a:pt x="118" y="503"/>
                  </a:lnTo>
                  <a:lnTo>
                    <a:pt x="112" y="502"/>
                  </a:lnTo>
                  <a:lnTo>
                    <a:pt x="96" y="496"/>
                  </a:lnTo>
                  <a:lnTo>
                    <a:pt x="84" y="485"/>
                  </a:lnTo>
                  <a:lnTo>
                    <a:pt x="75" y="472"/>
                  </a:lnTo>
                  <a:lnTo>
                    <a:pt x="71" y="456"/>
                  </a:lnTo>
                  <a:lnTo>
                    <a:pt x="72" y="439"/>
                  </a:lnTo>
                  <a:lnTo>
                    <a:pt x="80" y="392"/>
                  </a:lnTo>
                  <a:lnTo>
                    <a:pt x="83" y="345"/>
                  </a:lnTo>
                  <a:lnTo>
                    <a:pt x="82" y="299"/>
                  </a:lnTo>
                  <a:lnTo>
                    <a:pt x="76" y="253"/>
                  </a:lnTo>
                  <a:lnTo>
                    <a:pt x="66" y="208"/>
                  </a:lnTo>
                  <a:lnTo>
                    <a:pt x="51" y="164"/>
                  </a:lnTo>
                  <a:lnTo>
                    <a:pt x="32" y="122"/>
                  </a:lnTo>
                  <a:lnTo>
                    <a:pt x="8" y="81"/>
                  </a:lnTo>
                  <a:lnTo>
                    <a:pt x="2" y="68"/>
                  </a:lnTo>
                  <a:lnTo>
                    <a:pt x="0" y="54"/>
                  </a:lnTo>
                  <a:lnTo>
                    <a:pt x="1" y="41"/>
                  </a:lnTo>
                  <a:lnTo>
                    <a:pt x="6" y="28"/>
                  </a:lnTo>
                  <a:lnTo>
                    <a:pt x="13" y="17"/>
                  </a:lnTo>
                  <a:lnTo>
                    <a:pt x="24" y="8"/>
                  </a:lnTo>
                  <a:lnTo>
                    <a:pt x="37" y="2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73"/>
            <p:cNvSpPr>
              <a:spLocks/>
            </p:cNvSpPr>
            <p:nvPr/>
          </p:nvSpPr>
          <p:spPr bwMode="auto">
            <a:xfrm>
              <a:off x="7507288" y="3481388"/>
              <a:ext cx="277813" cy="366713"/>
            </a:xfrm>
            <a:custGeom>
              <a:avLst/>
              <a:gdLst>
                <a:gd name="T0" fmla="*/ 856 w 1574"/>
                <a:gd name="T1" fmla="*/ 3 h 2077"/>
                <a:gd name="T2" fmla="*/ 977 w 1574"/>
                <a:gd name="T3" fmla="*/ 23 h 2077"/>
                <a:gd name="T4" fmla="*/ 1097 w 1574"/>
                <a:gd name="T5" fmla="*/ 64 h 2077"/>
                <a:gd name="T6" fmla="*/ 1210 w 1574"/>
                <a:gd name="T7" fmla="*/ 124 h 2077"/>
                <a:gd name="T8" fmla="*/ 1310 w 1574"/>
                <a:gd name="T9" fmla="*/ 199 h 2077"/>
                <a:gd name="T10" fmla="*/ 1395 w 1574"/>
                <a:gd name="T11" fmla="*/ 288 h 2077"/>
                <a:gd name="T12" fmla="*/ 1466 w 1574"/>
                <a:gd name="T13" fmla="*/ 389 h 2077"/>
                <a:gd name="T14" fmla="*/ 1520 w 1574"/>
                <a:gd name="T15" fmla="*/ 500 h 2077"/>
                <a:gd name="T16" fmla="*/ 1556 w 1574"/>
                <a:gd name="T17" fmla="*/ 620 h 2077"/>
                <a:gd name="T18" fmla="*/ 1573 w 1574"/>
                <a:gd name="T19" fmla="*/ 745 h 2077"/>
                <a:gd name="T20" fmla="*/ 1571 w 1574"/>
                <a:gd name="T21" fmla="*/ 868 h 2077"/>
                <a:gd name="T22" fmla="*/ 1549 w 1574"/>
                <a:gd name="T23" fmla="*/ 989 h 2077"/>
                <a:gd name="T24" fmla="*/ 1509 w 1574"/>
                <a:gd name="T25" fmla="*/ 1105 h 2077"/>
                <a:gd name="T26" fmla="*/ 1450 w 1574"/>
                <a:gd name="T27" fmla="*/ 1216 h 2077"/>
                <a:gd name="T28" fmla="*/ 905 w 1574"/>
                <a:gd name="T29" fmla="*/ 2063 h 2077"/>
                <a:gd name="T30" fmla="*/ 882 w 1574"/>
                <a:gd name="T31" fmla="*/ 2075 h 2077"/>
                <a:gd name="T32" fmla="*/ 855 w 1574"/>
                <a:gd name="T33" fmla="*/ 2075 h 2077"/>
                <a:gd name="T34" fmla="*/ 831 w 1574"/>
                <a:gd name="T35" fmla="*/ 2059 h 2077"/>
                <a:gd name="T36" fmla="*/ 818 w 1574"/>
                <a:gd name="T37" fmla="*/ 2035 h 2077"/>
                <a:gd name="T38" fmla="*/ 819 w 1574"/>
                <a:gd name="T39" fmla="*/ 2009 h 2077"/>
                <a:gd name="T40" fmla="*/ 905 w 1574"/>
                <a:gd name="T41" fmla="*/ 1872 h 2077"/>
                <a:gd name="T42" fmla="*/ 752 w 1574"/>
                <a:gd name="T43" fmla="*/ 1772 h 2077"/>
                <a:gd name="T44" fmla="*/ 739 w 1574"/>
                <a:gd name="T45" fmla="*/ 1748 h 2077"/>
                <a:gd name="T46" fmla="*/ 741 w 1574"/>
                <a:gd name="T47" fmla="*/ 1721 h 2077"/>
                <a:gd name="T48" fmla="*/ 756 w 1574"/>
                <a:gd name="T49" fmla="*/ 1698 h 2077"/>
                <a:gd name="T50" fmla="*/ 779 w 1574"/>
                <a:gd name="T51" fmla="*/ 1686 h 2077"/>
                <a:gd name="T52" fmla="*/ 806 w 1574"/>
                <a:gd name="T53" fmla="*/ 1687 h 2077"/>
                <a:gd name="T54" fmla="*/ 961 w 1574"/>
                <a:gd name="T55" fmla="*/ 1784 h 2077"/>
                <a:gd name="T56" fmla="*/ 1392 w 1574"/>
                <a:gd name="T57" fmla="*/ 1107 h 2077"/>
                <a:gd name="T58" fmla="*/ 1438 w 1574"/>
                <a:gd name="T59" fmla="*/ 997 h 2077"/>
                <a:gd name="T60" fmla="*/ 1464 w 1574"/>
                <a:gd name="T61" fmla="*/ 881 h 2077"/>
                <a:gd name="T62" fmla="*/ 1469 w 1574"/>
                <a:gd name="T63" fmla="*/ 763 h 2077"/>
                <a:gd name="T64" fmla="*/ 1453 w 1574"/>
                <a:gd name="T65" fmla="*/ 642 h 2077"/>
                <a:gd name="T66" fmla="*/ 1417 w 1574"/>
                <a:gd name="T67" fmla="*/ 527 h 2077"/>
                <a:gd name="T68" fmla="*/ 1363 w 1574"/>
                <a:gd name="T69" fmla="*/ 422 h 2077"/>
                <a:gd name="T70" fmla="*/ 1291 w 1574"/>
                <a:gd name="T71" fmla="*/ 328 h 2077"/>
                <a:gd name="T72" fmla="*/ 1203 w 1574"/>
                <a:gd name="T73" fmla="*/ 247 h 2077"/>
                <a:gd name="T74" fmla="*/ 1102 w 1574"/>
                <a:gd name="T75" fmla="*/ 183 h 2077"/>
                <a:gd name="T76" fmla="*/ 995 w 1574"/>
                <a:gd name="T77" fmla="*/ 138 h 2077"/>
                <a:gd name="T78" fmla="*/ 885 w 1574"/>
                <a:gd name="T79" fmla="*/ 112 h 2077"/>
                <a:gd name="T80" fmla="*/ 774 w 1574"/>
                <a:gd name="T81" fmla="*/ 105 h 2077"/>
                <a:gd name="T82" fmla="*/ 664 w 1574"/>
                <a:gd name="T83" fmla="*/ 115 h 2077"/>
                <a:gd name="T84" fmla="*/ 557 w 1574"/>
                <a:gd name="T85" fmla="*/ 143 h 2077"/>
                <a:gd name="T86" fmla="*/ 455 w 1574"/>
                <a:gd name="T87" fmla="*/ 188 h 2077"/>
                <a:gd name="T88" fmla="*/ 361 w 1574"/>
                <a:gd name="T89" fmla="*/ 250 h 2077"/>
                <a:gd name="T90" fmla="*/ 278 w 1574"/>
                <a:gd name="T91" fmla="*/ 327 h 2077"/>
                <a:gd name="T92" fmla="*/ 206 w 1574"/>
                <a:gd name="T93" fmla="*/ 420 h 2077"/>
                <a:gd name="T94" fmla="*/ 88 w 1574"/>
                <a:gd name="T95" fmla="*/ 603 h 2077"/>
                <a:gd name="T96" fmla="*/ 64 w 1574"/>
                <a:gd name="T97" fmla="*/ 615 h 2077"/>
                <a:gd name="T98" fmla="*/ 37 w 1574"/>
                <a:gd name="T99" fmla="*/ 614 h 2077"/>
                <a:gd name="T100" fmla="*/ 13 w 1574"/>
                <a:gd name="T101" fmla="*/ 599 h 2077"/>
                <a:gd name="T102" fmla="*/ 1 w 1574"/>
                <a:gd name="T103" fmla="*/ 575 h 2077"/>
                <a:gd name="T104" fmla="*/ 2 w 1574"/>
                <a:gd name="T105" fmla="*/ 548 h 2077"/>
                <a:gd name="T106" fmla="*/ 118 w 1574"/>
                <a:gd name="T107" fmla="*/ 364 h 2077"/>
                <a:gd name="T108" fmla="*/ 196 w 1574"/>
                <a:gd name="T109" fmla="*/ 261 h 2077"/>
                <a:gd name="T110" fmla="*/ 286 w 1574"/>
                <a:gd name="T111" fmla="*/ 175 h 2077"/>
                <a:gd name="T112" fmla="*/ 388 w 1574"/>
                <a:gd name="T113" fmla="*/ 106 h 2077"/>
                <a:gd name="T114" fmla="*/ 498 w 1574"/>
                <a:gd name="T115" fmla="*/ 53 h 2077"/>
                <a:gd name="T116" fmla="*/ 614 w 1574"/>
                <a:gd name="T117" fmla="*/ 18 h 2077"/>
                <a:gd name="T118" fmla="*/ 734 w 1574"/>
                <a:gd name="T119" fmla="*/ 1 h 2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74" h="2077">
                  <a:moveTo>
                    <a:pt x="795" y="0"/>
                  </a:moveTo>
                  <a:lnTo>
                    <a:pt x="856" y="3"/>
                  </a:lnTo>
                  <a:lnTo>
                    <a:pt x="917" y="11"/>
                  </a:lnTo>
                  <a:lnTo>
                    <a:pt x="977" y="23"/>
                  </a:lnTo>
                  <a:lnTo>
                    <a:pt x="1038" y="41"/>
                  </a:lnTo>
                  <a:lnTo>
                    <a:pt x="1097" y="64"/>
                  </a:lnTo>
                  <a:lnTo>
                    <a:pt x="1154" y="91"/>
                  </a:lnTo>
                  <a:lnTo>
                    <a:pt x="1210" y="124"/>
                  </a:lnTo>
                  <a:lnTo>
                    <a:pt x="1262" y="160"/>
                  </a:lnTo>
                  <a:lnTo>
                    <a:pt x="1310" y="199"/>
                  </a:lnTo>
                  <a:lnTo>
                    <a:pt x="1355" y="242"/>
                  </a:lnTo>
                  <a:lnTo>
                    <a:pt x="1395" y="288"/>
                  </a:lnTo>
                  <a:lnTo>
                    <a:pt x="1433" y="337"/>
                  </a:lnTo>
                  <a:lnTo>
                    <a:pt x="1466" y="389"/>
                  </a:lnTo>
                  <a:lnTo>
                    <a:pt x="1495" y="443"/>
                  </a:lnTo>
                  <a:lnTo>
                    <a:pt x="1520" y="500"/>
                  </a:lnTo>
                  <a:lnTo>
                    <a:pt x="1540" y="559"/>
                  </a:lnTo>
                  <a:lnTo>
                    <a:pt x="1556" y="620"/>
                  </a:lnTo>
                  <a:lnTo>
                    <a:pt x="1567" y="682"/>
                  </a:lnTo>
                  <a:lnTo>
                    <a:pt x="1573" y="745"/>
                  </a:lnTo>
                  <a:lnTo>
                    <a:pt x="1574" y="806"/>
                  </a:lnTo>
                  <a:lnTo>
                    <a:pt x="1571" y="868"/>
                  </a:lnTo>
                  <a:lnTo>
                    <a:pt x="1563" y="929"/>
                  </a:lnTo>
                  <a:lnTo>
                    <a:pt x="1549" y="989"/>
                  </a:lnTo>
                  <a:lnTo>
                    <a:pt x="1531" y="1048"/>
                  </a:lnTo>
                  <a:lnTo>
                    <a:pt x="1509" y="1105"/>
                  </a:lnTo>
                  <a:lnTo>
                    <a:pt x="1482" y="1161"/>
                  </a:lnTo>
                  <a:lnTo>
                    <a:pt x="1450" y="1216"/>
                  </a:lnTo>
                  <a:lnTo>
                    <a:pt x="914" y="2052"/>
                  </a:lnTo>
                  <a:lnTo>
                    <a:pt x="905" y="2063"/>
                  </a:lnTo>
                  <a:lnTo>
                    <a:pt x="894" y="2070"/>
                  </a:lnTo>
                  <a:lnTo>
                    <a:pt x="882" y="2075"/>
                  </a:lnTo>
                  <a:lnTo>
                    <a:pt x="870" y="2077"/>
                  </a:lnTo>
                  <a:lnTo>
                    <a:pt x="855" y="2075"/>
                  </a:lnTo>
                  <a:lnTo>
                    <a:pt x="841" y="2068"/>
                  </a:lnTo>
                  <a:lnTo>
                    <a:pt x="831" y="2059"/>
                  </a:lnTo>
                  <a:lnTo>
                    <a:pt x="823" y="2048"/>
                  </a:lnTo>
                  <a:lnTo>
                    <a:pt x="818" y="2035"/>
                  </a:lnTo>
                  <a:lnTo>
                    <a:pt x="817" y="2022"/>
                  </a:lnTo>
                  <a:lnTo>
                    <a:pt x="819" y="2009"/>
                  </a:lnTo>
                  <a:lnTo>
                    <a:pt x="825" y="1996"/>
                  </a:lnTo>
                  <a:lnTo>
                    <a:pt x="905" y="1872"/>
                  </a:lnTo>
                  <a:lnTo>
                    <a:pt x="762" y="1781"/>
                  </a:lnTo>
                  <a:lnTo>
                    <a:pt x="752" y="1772"/>
                  </a:lnTo>
                  <a:lnTo>
                    <a:pt x="744" y="1761"/>
                  </a:lnTo>
                  <a:lnTo>
                    <a:pt x="739" y="1748"/>
                  </a:lnTo>
                  <a:lnTo>
                    <a:pt x="738" y="1735"/>
                  </a:lnTo>
                  <a:lnTo>
                    <a:pt x="741" y="1721"/>
                  </a:lnTo>
                  <a:lnTo>
                    <a:pt x="746" y="1709"/>
                  </a:lnTo>
                  <a:lnTo>
                    <a:pt x="756" y="1698"/>
                  </a:lnTo>
                  <a:lnTo>
                    <a:pt x="767" y="1690"/>
                  </a:lnTo>
                  <a:lnTo>
                    <a:pt x="779" y="1686"/>
                  </a:lnTo>
                  <a:lnTo>
                    <a:pt x="793" y="1684"/>
                  </a:lnTo>
                  <a:lnTo>
                    <a:pt x="806" y="1687"/>
                  </a:lnTo>
                  <a:lnTo>
                    <a:pt x="819" y="1693"/>
                  </a:lnTo>
                  <a:lnTo>
                    <a:pt x="961" y="1784"/>
                  </a:lnTo>
                  <a:lnTo>
                    <a:pt x="1361" y="1159"/>
                  </a:lnTo>
                  <a:lnTo>
                    <a:pt x="1392" y="1107"/>
                  </a:lnTo>
                  <a:lnTo>
                    <a:pt x="1417" y="1053"/>
                  </a:lnTo>
                  <a:lnTo>
                    <a:pt x="1438" y="997"/>
                  </a:lnTo>
                  <a:lnTo>
                    <a:pt x="1453" y="939"/>
                  </a:lnTo>
                  <a:lnTo>
                    <a:pt x="1464" y="881"/>
                  </a:lnTo>
                  <a:lnTo>
                    <a:pt x="1469" y="822"/>
                  </a:lnTo>
                  <a:lnTo>
                    <a:pt x="1469" y="763"/>
                  </a:lnTo>
                  <a:lnTo>
                    <a:pt x="1464" y="702"/>
                  </a:lnTo>
                  <a:lnTo>
                    <a:pt x="1453" y="642"/>
                  </a:lnTo>
                  <a:lnTo>
                    <a:pt x="1438" y="584"/>
                  </a:lnTo>
                  <a:lnTo>
                    <a:pt x="1417" y="527"/>
                  </a:lnTo>
                  <a:lnTo>
                    <a:pt x="1392" y="473"/>
                  </a:lnTo>
                  <a:lnTo>
                    <a:pt x="1363" y="422"/>
                  </a:lnTo>
                  <a:lnTo>
                    <a:pt x="1329" y="373"/>
                  </a:lnTo>
                  <a:lnTo>
                    <a:pt x="1291" y="328"/>
                  </a:lnTo>
                  <a:lnTo>
                    <a:pt x="1249" y="286"/>
                  </a:lnTo>
                  <a:lnTo>
                    <a:pt x="1203" y="247"/>
                  </a:lnTo>
                  <a:lnTo>
                    <a:pt x="1153" y="212"/>
                  </a:lnTo>
                  <a:lnTo>
                    <a:pt x="1102" y="183"/>
                  </a:lnTo>
                  <a:lnTo>
                    <a:pt x="1050" y="158"/>
                  </a:lnTo>
                  <a:lnTo>
                    <a:pt x="995" y="138"/>
                  </a:lnTo>
                  <a:lnTo>
                    <a:pt x="940" y="123"/>
                  </a:lnTo>
                  <a:lnTo>
                    <a:pt x="885" y="112"/>
                  </a:lnTo>
                  <a:lnTo>
                    <a:pt x="830" y="106"/>
                  </a:lnTo>
                  <a:lnTo>
                    <a:pt x="774" y="105"/>
                  </a:lnTo>
                  <a:lnTo>
                    <a:pt x="718" y="108"/>
                  </a:lnTo>
                  <a:lnTo>
                    <a:pt x="664" y="115"/>
                  </a:lnTo>
                  <a:lnTo>
                    <a:pt x="610" y="127"/>
                  </a:lnTo>
                  <a:lnTo>
                    <a:pt x="557" y="143"/>
                  </a:lnTo>
                  <a:lnTo>
                    <a:pt x="505" y="164"/>
                  </a:lnTo>
                  <a:lnTo>
                    <a:pt x="455" y="188"/>
                  </a:lnTo>
                  <a:lnTo>
                    <a:pt x="407" y="217"/>
                  </a:lnTo>
                  <a:lnTo>
                    <a:pt x="361" y="250"/>
                  </a:lnTo>
                  <a:lnTo>
                    <a:pt x="318" y="287"/>
                  </a:lnTo>
                  <a:lnTo>
                    <a:pt x="278" y="327"/>
                  </a:lnTo>
                  <a:lnTo>
                    <a:pt x="240" y="372"/>
                  </a:lnTo>
                  <a:lnTo>
                    <a:pt x="206" y="420"/>
                  </a:lnTo>
                  <a:lnTo>
                    <a:pt x="97" y="592"/>
                  </a:lnTo>
                  <a:lnTo>
                    <a:pt x="88" y="603"/>
                  </a:lnTo>
                  <a:lnTo>
                    <a:pt x="76" y="610"/>
                  </a:lnTo>
                  <a:lnTo>
                    <a:pt x="64" y="615"/>
                  </a:lnTo>
                  <a:lnTo>
                    <a:pt x="50" y="616"/>
                  </a:lnTo>
                  <a:lnTo>
                    <a:pt x="37" y="614"/>
                  </a:lnTo>
                  <a:lnTo>
                    <a:pt x="24" y="608"/>
                  </a:lnTo>
                  <a:lnTo>
                    <a:pt x="13" y="599"/>
                  </a:lnTo>
                  <a:lnTo>
                    <a:pt x="6" y="588"/>
                  </a:lnTo>
                  <a:lnTo>
                    <a:pt x="1" y="575"/>
                  </a:lnTo>
                  <a:lnTo>
                    <a:pt x="0" y="562"/>
                  </a:lnTo>
                  <a:lnTo>
                    <a:pt x="2" y="548"/>
                  </a:lnTo>
                  <a:lnTo>
                    <a:pt x="8" y="535"/>
                  </a:lnTo>
                  <a:lnTo>
                    <a:pt x="118" y="364"/>
                  </a:lnTo>
                  <a:lnTo>
                    <a:pt x="155" y="311"/>
                  </a:lnTo>
                  <a:lnTo>
                    <a:pt x="196" y="261"/>
                  </a:lnTo>
                  <a:lnTo>
                    <a:pt x="240" y="216"/>
                  </a:lnTo>
                  <a:lnTo>
                    <a:pt x="286" y="175"/>
                  </a:lnTo>
                  <a:lnTo>
                    <a:pt x="336" y="138"/>
                  </a:lnTo>
                  <a:lnTo>
                    <a:pt x="388" y="106"/>
                  </a:lnTo>
                  <a:lnTo>
                    <a:pt x="442" y="77"/>
                  </a:lnTo>
                  <a:lnTo>
                    <a:pt x="498" y="53"/>
                  </a:lnTo>
                  <a:lnTo>
                    <a:pt x="555" y="33"/>
                  </a:lnTo>
                  <a:lnTo>
                    <a:pt x="614" y="18"/>
                  </a:lnTo>
                  <a:lnTo>
                    <a:pt x="674" y="7"/>
                  </a:lnTo>
                  <a:lnTo>
                    <a:pt x="734" y="1"/>
                  </a:lnTo>
                  <a:lnTo>
                    <a:pt x="7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74"/>
            <p:cNvSpPr>
              <a:spLocks/>
            </p:cNvSpPr>
            <p:nvPr/>
          </p:nvSpPr>
          <p:spPr bwMode="auto">
            <a:xfrm>
              <a:off x="7558088" y="3517900"/>
              <a:ext cx="147638" cy="61913"/>
            </a:xfrm>
            <a:custGeom>
              <a:avLst/>
              <a:gdLst>
                <a:gd name="T0" fmla="*/ 497 w 834"/>
                <a:gd name="T1" fmla="*/ 0 h 348"/>
                <a:gd name="T2" fmla="*/ 552 w 834"/>
                <a:gd name="T3" fmla="*/ 2 h 348"/>
                <a:gd name="T4" fmla="*/ 606 w 834"/>
                <a:gd name="T5" fmla="*/ 10 h 348"/>
                <a:gd name="T6" fmla="*/ 660 w 834"/>
                <a:gd name="T7" fmla="*/ 23 h 348"/>
                <a:gd name="T8" fmla="*/ 711 w 834"/>
                <a:gd name="T9" fmla="*/ 41 h 348"/>
                <a:gd name="T10" fmla="*/ 762 w 834"/>
                <a:gd name="T11" fmla="*/ 63 h 348"/>
                <a:gd name="T12" fmla="*/ 810 w 834"/>
                <a:gd name="T13" fmla="*/ 91 h 348"/>
                <a:gd name="T14" fmla="*/ 821 w 834"/>
                <a:gd name="T15" fmla="*/ 100 h 348"/>
                <a:gd name="T16" fmla="*/ 828 w 834"/>
                <a:gd name="T17" fmla="*/ 111 h 348"/>
                <a:gd name="T18" fmla="*/ 833 w 834"/>
                <a:gd name="T19" fmla="*/ 124 h 348"/>
                <a:gd name="T20" fmla="*/ 834 w 834"/>
                <a:gd name="T21" fmla="*/ 137 h 348"/>
                <a:gd name="T22" fmla="*/ 832 w 834"/>
                <a:gd name="T23" fmla="*/ 151 h 348"/>
                <a:gd name="T24" fmla="*/ 826 w 834"/>
                <a:gd name="T25" fmla="*/ 163 h 348"/>
                <a:gd name="T26" fmla="*/ 817 w 834"/>
                <a:gd name="T27" fmla="*/ 174 h 348"/>
                <a:gd name="T28" fmla="*/ 805 w 834"/>
                <a:gd name="T29" fmla="*/ 182 h 348"/>
                <a:gd name="T30" fmla="*/ 793 w 834"/>
                <a:gd name="T31" fmla="*/ 186 h 348"/>
                <a:gd name="T32" fmla="*/ 779 w 834"/>
                <a:gd name="T33" fmla="*/ 187 h 348"/>
                <a:gd name="T34" fmla="*/ 766 w 834"/>
                <a:gd name="T35" fmla="*/ 185 h 348"/>
                <a:gd name="T36" fmla="*/ 753 w 834"/>
                <a:gd name="T37" fmla="*/ 179 h 348"/>
                <a:gd name="T38" fmla="*/ 713 w 834"/>
                <a:gd name="T39" fmla="*/ 157 h 348"/>
                <a:gd name="T40" fmla="*/ 672 w 834"/>
                <a:gd name="T41" fmla="*/ 138 h 348"/>
                <a:gd name="T42" fmla="*/ 630 w 834"/>
                <a:gd name="T43" fmla="*/ 124 h 348"/>
                <a:gd name="T44" fmla="*/ 587 w 834"/>
                <a:gd name="T45" fmla="*/ 113 h 348"/>
                <a:gd name="T46" fmla="*/ 542 w 834"/>
                <a:gd name="T47" fmla="*/ 107 h 348"/>
                <a:gd name="T48" fmla="*/ 497 w 834"/>
                <a:gd name="T49" fmla="*/ 105 h 348"/>
                <a:gd name="T50" fmla="*/ 449 w 834"/>
                <a:gd name="T51" fmla="*/ 107 h 348"/>
                <a:gd name="T52" fmla="*/ 401 w 834"/>
                <a:gd name="T53" fmla="*/ 114 h 348"/>
                <a:gd name="T54" fmla="*/ 355 w 834"/>
                <a:gd name="T55" fmla="*/ 126 h 348"/>
                <a:gd name="T56" fmla="*/ 311 w 834"/>
                <a:gd name="T57" fmla="*/ 142 h 348"/>
                <a:gd name="T58" fmla="*/ 268 w 834"/>
                <a:gd name="T59" fmla="*/ 163 h 348"/>
                <a:gd name="T60" fmla="*/ 228 w 834"/>
                <a:gd name="T61" fmla="*/ 187 h 348"/>
                <a:gd name="T62" fmla="*/ 191 w 834"/>
                <a:gd name="T63" fmla="*/ 216 h 348"/>
                <a:gd name="T64" fmla="*/ 156 w 834"/>
                <a:gd name="T65" fmla="*/ 248 h 348"/>
                <a:gd name="T66" fmla="*/ 125 w 834"/>
                <a:gd name="T67" fmla="*/ 284 h 348"/>
                <a:gd name="T68" fmla="*/ 96 w 834"/>
                <a:gd name="T69" fmla="*/ 323 h 348"/>
                <a:gd name="T70" fmla="*/ 88 w 834"/>
                <a:gd name="T71" fmla="*/ 334 h 348"/>
                <a:gd name="T72" fmla="*/ 77 w 834"/>
                <a:gd name="T73" fmla="*/ 341 h 348"/>
                <a:gd name="T74" fmla="*/ 65 w 834"/>
                <a:gd name="T75" fmla="*/ 346 h 348"/>
                <a:gd name="T76" fmla="*/ 52 w 834"/>
                <a:gd name="T77" fmla="*/ 348 h 348"/>
                <a:gd name="T78" fmla="*/ 38 w 834"/>
                <a:gd name="T79" fmla="*/ 346 h 348"/>
                <a:gd name="T80" fmla="*/ 24 w 834"/>
                <a:gd name="T81" fmla="*/ 339 h 348"/>
                <a:gd name="T82" fmla="*/ 13 w 834"/>
                <a:gd name="T83" fmla="*/ 330 h 348"/>
                <a:gd name="T84" fmla="*/ 5 w 834"/>
                <a:gd name="T85" fmla="*/ 319 h 348"/>
                <a:gd name="T86" fmla="*/ 1 w 834"/>
                <a:gd name="T87" fmla="*/ 306 h 348"/>
                <a:gd name="T88" fmla="*/ 0 w 834"/>
                <a:gd name="T89" fmla="*/ 293 h 348"/>
                <a:gd name="T90" fmla="*/ 2 w 834"/>
                <a:gd name="T91" fmla="*/ 280 h 348"/>
                <a:gd name="T92" fmla="*/ 8 w 834"/>
                <a:gd name="T93" fmla="*/ 267 h 348"/>
                <a:gd name="T94" fmla="*/ 39 w 834"/>
                <a:gd name="T95" fmla="*/ 223 h 348"/>
                <a:gd name="T96" fmla="*/ 74 w 834"/>
                <a:gd name="T97" fmla="*/ 182 h 348"/>
                <a:gd name="T98" fmla="*/ 111 w 834"/>
                <a:gd name="T99" fmla="*/ 146 h 348"/>
                <a:gd name="T100" fmla="*/ 152 w 834"/>
                <a:gd name="T101" fmla="*/ 113 h 348"/>
                <a:gd name="T102" fmla="*/ 195 w 834"/>
                <a:gd name="T103" fmla="*/ 83 h 348"/>
                <a:gd name="T104" fmla="*/ 241 w 834"/>
                <a:gd name="T105" fmla="*/ 58 h 348"/>
                <a:gd name="T106" fmla="*/ 289 w 834"/>
                <a:gd name="T107" fmla="*/ 38 h 348"/>
                <a:gd name="T108" fmla="*/ 339 w 834"/>
                <a:gd name="T109" fmla="*/ 21 h 348"/>
                <a:gd name="T110" fmla="*/ 391 w 834"/>
                <a:gd name="T111" fmla="*/ 9 h 348"/>
                <a:gd name="T112" fmla="*/ 443 w 834"/>
                <a:gd name="T113" fmla="*/ 2 h 348"/>
                <a:gd name="T114" fmla="*/ 497 w 834"/>
                <a:gd name="T115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34" h="348">
                  <a:moveTo>
                    <a:pt x="497" y="0"/>
                  </a:moveTo>
                  <a:lnTo>
                    <a:pt x="552" y="2"/>
                  </a:lnTo>
                  <a:lnTo>
                    <a:pt x="606" y="10"/>
                  </a:lnTo>
                  <a:lnTo>
                    <a:pt x="660" y="23"/>
                  </a:lnTo>
                  <a:lnTo>
                    <a:pt x="711" y="41"/>
                  </a:lnTo>
                  <a:lnTo>
                    <a:pt x="762" y="63"/>
                  </a:lnTo>
                  <a:lnTo>
                    <a:pt x="810" y="91"/>
                  </a:lnTo>
                  <a:lnTo>
                    <a:pt x="821" y="100"/>
                  </a:lnTo>
                  <a:lnTo>
                    <a:pt x="828" y="111"/>
                  </a:lnTo>
                  <a:lnTo>
                    <a:pt x="833" y="124"/>
                  </a:lnTo>
                  <a:lnTo>
                    <a:pt x="834" y="137"/>
                  </a:lnTo>
                  <a:lnTo>
                    <a:pt x="832" y="151"/>
                  </a:lnTo>
                  <a:lnTo>
                    <a:pt x="826" y="163"/>
                  </a:lnTo>
                  <a:lnTo>
                    <a:pt x="817" y="174"/>
                  </a:lnTo>
                  <a:lnTo>
                    <a:pt x="805" y="182"/>
                  </a:lnTo>
                  <a:lnTo>
                    <a:pt x="793" y="186"/>
                  </a:lnTo>
                  <a:lnTo>
                    <a:pt x="779" y="187"/>
                  </a:lnTo>
                  <a:lnTo>
                    <a:pt x="766" y="185"/>
                  </a:lnTo>
                  <a:lnTo>
                    <a:pt x="753" y="179"/>
                  </a:lnTo>
                  <a:lnTo>
                    <a:pt x="713" y="157"/>
                  </a:lnTo>
                  <a:lnTo>
                    <a:pt x="672" y="138"/>
                  </a:lnTo>
                  <a:lnTo>
                    <a:pt x="630" y="124"/>
                  </a:lnTo>
                  <a:lnTo>
                    <a:pt x="587" y="113"/>
                  </a:lnTo>
                  <a:lnTo>
                    <a:pt x="542" y="107"/>
                  </a:lnTo>
                  <a:lnTo>
                    <a:pt x="497" y="105"/>
                  </a:lnTo>
                  <a:lnTo>
                    <a:pt x="449" y="107"/>
                  </a:lnTo>
                  <a:lnTo>
                    <a:pt x="401" y="114"/>
                  </a:lnTo>
                  <a:lnTo>
                    <a:pt x="355" y="126"/>
                  </a:lnTo>
                  <a:lnTo>
                    <a:pt x="311" y="142"/>
                  </a:lnTo>
                  <a:lnTo>
                    <a:pt x="268" y="163"/>
                  </a:lnTo>
                  <a:lnTo>
                    <a:pt x="228" y="187"/>
                  </a:lnTo>
                  <a:lnTo>
                    <a:pt x="191" y="216"/>
                  </a:lnTo>
                  <a:lnTo>
                    <a:pt x="156" y="248"/>
                  </a:lnTo>
                  <a:lnTo>
                    <a:pt x="125" y="284"/>
                  </a:lnTo>
                  <a:lnTo>
                    <a:pt x="96" y="323"/>
                  </a:lnTo>
                  <a:lnTo>
                    <a:pt x="88" y="334"/>
                  </a:lnTo>
                  <a:lnTo>
                    <a:pt x="77" y="341"/>
                  </a:lnTo>
                  <a:lnTo>
                    <a:pt x="65" y="346"/>
                  </a:lnTo>
                  <a:lnTo>
                    <a:pt x="52" y="348"/>
                  </a:lnTo>
                  <a:lnTo>
                    <a:pt x="38" y="346"/>
                  </a:lnTo>
                  <a:lnTo>
                    <a:pt x="24" y="339"/>
                  </a:lnTo>
                  <a:lnTo>
                    <a:pt x="13" y="330"/>
                  </a:lnTo>
                  <a:lnTo>
                    <a:pt x="5" y="319"/>
                  </a:lnTo>
                  <a:lnTo>
                    <a:pt x="1" y="306"/>
                  </a:lnTo>
                  <a:lnTo>
                    <a:pt x="0" y="293"/>
                  </a:lnTo>
                  <a:lnTo>
                    <a:pt x="2" y="280"/>
                  </a:lnTo>
                  <a:lnTo>
                    <a:pt x="8" y="267"/>
                  </a:lnTo>
                  <a:lnTo>
                    <a:pt x="39" y="223"/>
                  </a:lnTo>
                  <a:lnTo>
                    <a:pt x="74" y="182"/>
                  </a:lnTo>
                  <a:lnTo>
                    <a:pt x="111" y="146"/>
                  </a:lnTo>
                  <a:lnTo>
                    <a:pt x="152" y="113"/>
                  </a:lnTo>
                  <a:lnTo>
                    <a:pt x="195" y="83"/>
                  </a:lnTo>
                  <a:lnTo>
                    <a:pt x="241" y="58"/>
                  </a:lnTo>
                  <a:lnTo>
                    <a:pt x="289" y="38"/>
                  </a:lnTo>
                  <a:lnTo>
                    <a:pt x="339" y="21"/>
                  </a:lnTo>
                  <a:lnTo>
                    <a:pt x="391" y="9"/>
                  </a:lnTo>
                  <a:lnTo>
                    <a:pt x="443" y="2"/>
                  </a:lnTo>
                  <a:lnTo>
                    <a:pt x="4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5" name="Group 814"/>
          <p:cNvGrpSpPr/>
          <p:nvPr/>
        </p:nvGrpSpPr>
        <p:grpSpPr>
          <a:xfrm>
            <a:off x="6269402" y="3448050"/>
            <a:ext cx="579438" cy="581025"/>
            <a:chOff x="6219825" y="3448050"/>
            <a:chExt cx="579438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8" name="Freeform 179"/>
            <p:cNvSpPr>
              <a:spLocks/>
            </p:cNvSpPr>
            <p:nvPr/>
          </p:nvSpPr>
          <p:spPr bwMode="auto">
            <a:xfrm>
              <a:off x="6351588" y="3930650"/>
              <a:ext cx="315913" cy="98425"/>
            </a:xfrm>
            <a:custGeom>
              <a:avLst/>
              <a:gdLst>
                <a:gd name="T0" fmla="*/ 1946 w 1986"/>
                <a:gd name="T1" fmla="*/ 3 h 620"/>
                <a:gd name="T2" fmla="*/ 1973 w 1986"/>
                <a:gd name="T3" fmla="*/ 20 h 620"/>
                <a:gd name="T4" fmla="*/ 1986 w 1986"/>
                <a:gd name="T5" fmla="*/ 47 h 620"/>
                <a:gd name="T6" fmla="*/ 1984 w 1986"/>
                <a:gd name="T7" fmla="*/ 77 h 620"/>
                <a:gd name="T8" fmla="*/ 1928 w 1986"/>
                <a:gd name="T9" fmla="*/ 160 h 620"/>
                <a:gd name="T10" fmla="*/ 1817 w 1986"/>
                <a:gd name="T11" fmla="*/ 285 h 620"/>
                <a:gd name="T12" fmla="*/ 1690 w 1986"/>
                <a:gd name="T13" fmla="*/ 392 h 620"/>
                <a:gd name="T14" fmla="*/ 1552 w 1986"/>
                <a:gd name="T15" fmla="*/ 479 h 620"/>
                <a:gd name="T16" fmla="*/ 1401 w 1986"/>
                <a:gd name="T17" fmla="*/ 547 h 620"/>
                <a:gd name="T18" fmla="*/ 1243 w 1986"/>
                <a:gd name="T19" fmla="*/ 593 h 620"/>
                <a:gd name="T20" fmla="*/ 1077 w 1986"/>
                <a:gd name="T21" fmla="*/ 617 h 620"/>
                <a:gd name="T22" fmla="*/ 909 w 1986"/>
                <a:gd name="T23" fmla="*/ 617 h 620"/>
                <a:gd name="T24" fmla="*/ 743 w 1986"/>
                <a:gd name="T25" fmla="*/ 593 h 620"/>
                <a:gd name="T26" fmla="*/ 585 w 1986"/>
                <a:gd name="T27" fmla="*/ 547 h 620"/>
                <a:gd name="T28" fmla="*/ 434 w 1986"/>
                <a:gd name="T29" fmla="*/ 479 h 620"/>
                <a:gd name="T30" fmla="*/ 296 w 1986"/>
                <a:gd name="T31" fmla="*/ 392 h 620"/>
                <a:gd name="T32" fmla="*/ 169 w 1986"/>
                <a:gd name="T33" fmla="*/ 285 h 620"/>
                <a:gd name="T34" fmla="*/ 58 w 1986"/>
                <a:gd name="T35" fmla="*/ 160 h 620"/>
                <a:gd name="T36" fmla="*/ 2 w 1986"/>
                <a:gd name="T37" fmla="*/ 77 h 620"/>
                <a:gd name="T38" fmla="*/ 0 w 1986"/>
                <a:gd name="T39" fmla="*/ 47 h 620"/>
                <a:gd name="T40" fmla="*/ 13 w 1986"/>
                <a:gd name="T41" fmla="*/ 20 h 620"/>
                <a:gd name="T42" fmla="*/ 40 w 1986"/>
                <a:gd name="T43" fmla="*/ 3 h 620"/>
                <a:gd name="T44" fmla="*/ 68 w 1986"/>
                <a:gd name="T45" fmla="*/ 1 h 620"/>
                <a:gd name="T46" fmla="*/ 96 w 1986"/>
                <a:gd name="T47" fmla="*/ 14 h 620"/>
                <a:gd name="T48" fmla="*/ 150 w 1986"/>
                <a:gd name="T49" fmla="*/ 89 h 620"/>
                <a:gd name="T50" fmla="*/ 251 w 1986"/>
                <a:gd name="T51" fmla="*/ 201 h 620"/>
                <a:gd name="T52" fmla="*/ 365 w 1986"/>
                <a:gd name="T53" fmla="*/ 297 h 620"/>
                <a:gd name="T54" fmla="*/ 490 w 1986"/>
                <a:gd name="T55" fmla="*/ 377 h 620"/>
                <a:gd name="T56" fmla="*/ 625 w 1986"/>
                <a:gd name="T57" fmla="*/ 438 h 620"/>
                <a:gd name="T58" fmla="*/ 767 w 1986"/>
                <a:gd name="T59" fmla="*/ 479 h 620"/>
                <a:gd name="T60" fmla="*/ 917 w 1986"/>
                <a:gd name="T61" fmla="*/ 500 h 620"/>
                <a:gd name="T62" fmla="*/ 1069 w 1986"/>
                <a:gd name="T63" fmla="*/ 500 h 620"/>
                <a:gd name="T64" fmla="*/ 1219 w 1986"/>
                <a:gd name="T65" fmla="*/ 479 h 620"/>
                <a:gd name="T66" fmla="*/ 1361 w 1986"/>
                <a:gd name="T67" fmla="*/ 438 h 620"/>
                <a:gd name="T68" fmla="*/ 1496 w 1986"/>
                <a:gd name="T69" fmla="*/ 377 h 620"/>
                <a:gd name="T70" fmla="*/ 1621 w 1986"/>
                <a:gd name="T71" fmla="*/ 297 h 620"/>
                <a:gd name="T72" fmla="*/ 1735 w 1986"/>
                <a:gd name="T73" fmla="*/ 201 h 620"/>
                <a:gd name="T74" fmla="*/ 1836 w 1986"/>
                <a:gd name="T75" fmla="*/ 89 h 620"/>
                <a:gd name="T76" fmla="*/ 1890 w 1986"/>
                <a:gd name="T77" fmla="*/ 14 h 620"/>
                <a:gd name="T78" fmla="*/ 1918 w 1986"/>
                <a:gd name="T79" fmla="*/ 1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86" h="620">
                  <a:moveTo>
                    <a:pt x="1932" y="0"/>
                  </a:moveTo>
                  <a:lnTo>
                    <a:pt x="1946" y="3"/>
                  </a:lnTo>
                  <a:lnTo>
                    <a:pt x="1961" y="10"/>
                  </a:lnTo>
                  <a:lnTo>
                    <a:pt x="1973" y="20"/>
                  </a:lnTo>
                  <a:lnTo>
                    <a:pt x="1981" y="33"/>
                  </a:lnTo>
                  <a:lnTo>
                    <a:pt x="1986" y="47"/>
                  </a:lnTo>
                  <a:lnTo>
                    <a:pt x="1986" y="62"/>
                  </a:lnTo>
                  <a:lnTo>
                    <a:pt x="1984" y="77"/>
                  </a:lnTo>
                  <a:lnTo>
                    <a:pt x="1977" y="91"/>
                  </a:lnTo>
                  <a:lnTo>
                    <a:pt x="1928" y="160"/>
                  </a:lnTo>
                  <a:lnTo>
                    <a:pt x="1875" y="224"/>
                  </a:lnTo>
                  <a:lnTo>
                    <a:pt x="1817" y="285"/>
                  </a:lnTo>
                  <a:lnTo>
                    <a:pt x="1755" y="341"/>
                  </a:lnTo>
                  <a:lnTo>
                    <a:pt x="1690" y="392"/>
                  </a:lnTo>
                  <a:lnTo>
                    <a:pt x="1622" y="438"/>
                  </a:lnTo>
                  <a:lnTo>
                    <a:pt x="1552" y="479"/>
                  </a:lnTo>
                  <a:lnTo>
                    <a:pt x="1477" y="516"/>
                  </a:lnTo>
                  <a:lnTo>
                    <a:pt x="1401" y="547"/>
                  </a:lnTo>
                  <a:lnTo>
                    <a:pt x="1323" y="573"/>
                  </a:lnTo>
                  <a:lnTo>
                    <a:pt x="1243" y="593"/>
                  </a:lnTo>
                  <a:lnTo>
                    <a:pt x="1161" y="608"/>
                  </a:lnTo>
                  <a:lnTo>
                    <a:pt x="1077" y="617"/>
                  </a:lnTo>
                  <a:lnTo>
                    <a:pt x="993" y="620"/>
                  </a:lnTo>
                  <a:lnTo>
                    <a:pt x="909" y="617"/>
                  </a:lnTo>
                  <a:lnTo>
                    <a:pt x="825" y="608"/>
                  </a:lnTo>
                  <a:lnTo>
                    <a:pt x="743" y="593"/>
                  </a:lnTo>
                  <a:lnTo>
                    <a:pt x="663" y="573"/>
                  </a:lnTo>
                  <a:lnTo>
                    <a:pt x="585" y="547"/>
                  </a:lnTo>
                  <a:lnTo>
                    <a:pt x="509" y="516"/>
                  </a:lnTo>
                  <a:lnTo>
                    <a:pt x="434" y="479"/>
                  </a:lnTo>
                  <a:lnTo>
                    <a:pt x="364" y="438"/>
                  </a:lnTo>
                  <a:lnTo>
                    <a:pt x="296" y="392"/>
                  </a:lnTo>
                  <a:lnTo>
                    <a:pt x="231" y="341"/>
                  </a:lnTo>
                  <a:lnTo>
                    <a:pt x="169" y="285"/>
                  </a:lnTo>
                  <a:lnTo>
                    <a:pt x="111" y="224"/>
                  </a:lnTo>
                  <a:lnTo>
                    <a:pt x="58" y="160"/>
                  </a:lnTo>
                  <a:lnTo>
                    <a:pt x="9" y="91"/>
                  </a:lnTo>
                  <a:lnTo>
                    <a:pt x="2" y="77"/>
                  </a:lnTo>
                  <a:lnTo>
                    <a:pt x="0" y="62"/>
                  </a:lnTo>
                  <a:lnTo>
                    <a:pt x="0" y="47"/>
                  </a:lnTo>
                  <a:lnTo>
                    <a:pt x="5" y="33"/>
                  </a:lnTo>
                  <a:lnTo>
                    <a:pt x="13" y="20"/>
                  </a:lnTo>
                  <a:lnTo>
                    <a:pt x="25" y="10"/>
                  </a:lnTo>
                  <a:lnTo>
                    <a:pt x="40" y="3"/>
                  </a:lnTo>
                  <a:lnTo>
                    <a:pt x="54" y="0"/>
                  </a:lnTo>
                  <a:lnTo>
                    <a:pt x="68" y="1"/>
                  </a:lnTo>
                  <a:lnTo>
                    <a:pt x="83" y="6"/>
                  </a:lnTo>
                  <a:lnTo>
                    <a:pt x="96" y="14"/>
                  </a:lnTo>
                  <a:lnTo>
                    <a:pt x="106" y="27"/>
                  </a:lnTo>
                  <a:lnTo>
                    <a:pt x="150" y="89"/>
                  </a:lnTo>
                  <a:lnTo>
                    <a:pt x="199" y="146"/>
                  </a:lnTo>
                  <a:lnTo>
                    <a:pt x="251" y="201"/>
                  </a:lnTo>
                  <a:lnTo>
                    <a:pt x="306" y="252"/>
                  </a:lnTo>
                  <a:lnTo>
                    <a:pt x="365" y="297"/>
                  </a:lnTo>
                  <a:lnTo>
                    <a:pt x="426" y="339"/>
                  </a:lnTo>
                  <a:lnTo>
                    <a:pt x="490" y="377"/>
                  </a:lnTo>
                  <a:lnTo>
                    <a:pt x="556" y="409"/>
                  </a:lnTo>
                  <a:lnTo>
                    <a:pt x="625" y="438"/>
                  </a:lnTo>
                  <a:lnTo>
                    <a:pt x="695" y="461"/>
                  </a:lnTo>
                  <a:lnTo>
                    <a:pt x="767" y="479"/>
                  </a:lnTo>
                  <a:lnTo>
                    <a:pt x="841" y="492"/>
                  </a:lnTo>
                  <a:lnTo>
                    <a:pt x="917" y="500"/>
                  </a:lnTo>
                  <a:lnTo>
                    <a:pt x="993" y="504"/>
                  </a:lnTo>
                  <a:lnTo>
                    <a:pt x="1069" y="500"/>
                  </a:lnTo>
                  <a:lnTo>
                    <a:pt x="1145" y="492"/>
                  </a:lnTo>
                  <a:lnTo>
                    <a:pt x="1219" y="479"/>
                  </a:lnTo>
                  <a:lnTo>
                    <a:pt x="1291" y="461"/>
                  </a:lnTo>
                  <a:lnTo>
                    <a:pt x="1361" y="438"/>
                  </a:lnTo>
                  <a:lnTo>
                    <a:pt x="1430" y="409"/>
                  </a:lnTo>
                  <a:lnTo>
                    <a:pt x="1496" y="377"/>
                  </a:lnTo>
                  <a:lnTo>
                    <a:pt x="1560" y="339"/>
                  </a:lnTo>
                  <a:lnTo>
                    <a:pt x="1621" y="297"/>
                  </a:lnTo>
                  <a:lnTo>
                    <a:pt x="1680" y="252"/>
                  </a:lnTo>
                  <a:lnTo>
                    <a:pt x="1735" y="201"/>
                  </a:lnTo>
                  <a:lnTo>
                    <a:pt x="1787" y="146"/>
                  </a:lnTo>
                  <a:lnTo>
                    <a:pt x="1836" y="89"/>
                  </a:lnTo>
                  <a:lnTo>
                    <a:pt x="1880" y="27"/>
                  </a:lnTo>
                  <a:lnTo>
                    <a:pt x="1890" y="14"/>
                  </a:lnTo>
                  <a:lnTo>
                    <a:pt x="1903" y="6"/>
                  </a:lnTo>
                  <a:lnTo>
                    <a:pt x="1918" y="1"/>
                  </a:lnTo>
                  <a:lnTo>
                    <a:pt x="19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80"/>
            <p:cNvSpPr>
              <a:spLocks/>
            </p:cNvSpPr>
            <p:nvPr/>
          </p:nvSpPr>
          <p:spPr bwMode="auto">
            <a:xfrm>
              <a:off x="6700838" y="3579813"/>
              <a:ext cx="98425" cy="317500"/>
            </a:xfrm>
            <a:custGeom>
              <a:avLst/>
              <a:gdLst>
                <a:gd name="T0" fmla="*/ 76 w 618"/>
                <a:gd name="T1" fmla="*/ 2 h 1993"/>
                <a:gd name="T2" fmla="*/ 159 w 618"/>
                <a:gd name="T3" fmla="*/ 59 h 1993"/>
                <a:gd name="T4" fmla="*/ 284 w 618"/>
                <a:gd name="T5" fmla="*/ 170 h 1993"/>
                <a:gd name="T6" fmla="*/ 390 w 618"/>
                <a:gd name="T7" fmla="*/ 297 h 1993"/>
                <a:gd name="T8" fmla="*/ 478 w 618"/>
                <a:gd name="T9" fmla="*/ 436 h 1993"/>
                <a:gd name="T10" fmla="*/ 545 w 618"/>
                <a:gd name="T11" fmla="*/ 587 h 1993"/>
                <a:gd name="T12" fmla="*/ 591 w 618"/>
                <a:gd name="T13" fmla="*/ 745 h 1993"/>
                <a:gd name="T14" fmla="*/ 615 w 618"/>
                <a:gd name="T15" fmla="*/ 912 h 1993"/>
                <a:gd name="T16" fmla="*/ 615 w 618"/>
                <a:gd name="T17" fmla="*/ 1080 h 1993"/>
                <a:gd name="T18" fmla="*/ 591 w 618"/>
                <a:gd name="T19" fmla="*/ 1247 h 1993"/>
                <a:gd name="T20" fmla="*/ 545 w 618"/>
                <a:gd name="T21" fmla="*/ 1405 h 1993"/>
                <a:gd name="T22" fmla="*/ 478 w 618"/>
                <a:gd name="T23" fmla="*/ 1556 h 1993"/>
                <a:gd name="T24" fmla="*/ 390 w 618"/>
                <a:gd name="T25" fmla="*/ 1695 h 1993"/>
                <a:gd name="T26" fmla="*/ 284 w 618"/>
                <a:gd name="T27" fmla="*/ 1822 h 1993"/>
                <a:gd name="T28" fmla="*/ 159 w 618"/>
                <a:gd name="T29" fmla="*/ 1933 h 1993"/>
                <a:gd name="T30" fmla="*/ 75 w 618"/>
                <a:gd name="T31" fmla="*/ 1990 h 1993"/>
                <a:gd name="T32" fmla="*/ 44 w 618"/>
                <a:gd name="T33" fmla="*/ 1991 h 1993"/>
                <a:gd name="T34" fmla="*/ 20 w 618"/>
                <a:gd name="T35" fmla="*/ 1978 h 1993"/>
                <a:gd name="T36" fmla="*/ 3 w 618"/>
                <a:gd name="T37" fmla="*/ 1952 h 1993"/>
                <a:gd name="T38" fmla="*/ 1 w 618"/>
                <a:gd name="T39" fmla="*/ 1923 h 1993"/>
                <a:gd name="T40" fmla="*/ 14 w 618"/>
                <a:gd name="T41" fmla="*/ 1895 h 1993"/>
                <a:gd name="T42" fmla="*/ 88 w 618"/>
                <a:gd name="T43" fmla="*/ 1841 h 1993"/>
                <a:gd name="T44" fmla="*/ 200 w 618"/>
                <a:gd name="T45" fmla="*/ 1740 h 1993"/>
                <a:gd name="T46" fmla="*/ 296 w 618"/>
                <a:gd name="T47" fmla="*/ 1626 h 1993"/>
                <a:gd name="T48" fmla="*/ 376 w 618"/>
                <a:gd name="T49" fmla="*/ 1501 h 1993"/>
                <a:gd name="T50" fmla="*/ 437 w 618"/>
                <a:gd name="T51" fmla="*/ 1365 h 1993"/>
                <a:gd name="T52" fmla="*/ 478 w 618"/>
                <a:gd name="T53" fmla="*/ 1222 h 1993"/>
                <a:gd name="T54" fmla="*/ 499 w 618"/>
                <a:gd name="T55" fmla="*/ 1073 h 1993"/>
                <a:gd name="T56" fmla="*/ 499 w 618"/>
                <a:gd name="T57" fmla="*/ 919 h 1993"/>
                <a:gd name="T58" fmla="*/ 478 w 618"/>
                <a:gd name="T59" fmla="*/ 770 h 1993"/>
                <a:gd name="T60" fmla="*/ 437 w 618"/>
                <a:gd name="T61" fmla="*/ 627 h 1993"/>
                <a:gd name="T62" fmla="*/ 376 w 618"/>
                <a:gd name="T63" fmla="*/ 491 h 1993"/>
                <a:gd name="T64" fmla="*/ 296 w 618"/>
                <a:gd name="T65" fmla="*/ 366 h 1993"/>
                <a:gd name="T66" fmla="*/ 200 w 618"/>
                <a:gd name="T67" fmla="*/ 252 h 1993"/>
                <a:gd name="T68" fmla="*/ 88 w 618"/>
                <a:gd name="T69" fmla="*/ 151 h 1993"/>
                <a:gd name="T70" fmla="*/ 14 w 618"/>
                <a:gd name="T71" fmla="*/ 97 h 1993"/>
                <a:gd name="T72" fmla="*/ 1 w 618"/>
                <a:gd name="T73" fmla="*/ 69 h 1993"/>
                <a:gd name="T74" fmla="*/ 3 w 618"/>
                <a:gd name="T75" fmla="*/ 40 h 1993"/>
                <a:gd name="T76" fmla="*/ 20 w 618"/>
                <a:gd name="T77" fmla="*/ 13 h 1993"/>
                <a:gd name="T78" fmla="*/ 46 w 618"/>
                <a:gd name="T79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8" h="1993">
                  <a:moveTo>
                    <a:pt x="62" y="0"/>
                  </a:moveTo>
                  <a:lnTo>
                    <a:pt x="76" y="2"/>
                  </a:lnTo>
                  <a:lnTo>
                    <a:pt x="90" y="9"/>
                  </a:lnTo>
                  <a:lnTo>
                    <a:pt x="159" y="59"/>
                  </a:lnTo>
                  <a:lnTo>
                    <a:pt x="223" y="112"/>
                  </a:lnTo>
                  <a:lnTo>
                    <a:pt x="284" y="170"/>
                  </a:lnTo>
                  <a:lnTo>
                    <a:pt x="339" y="232"/>
                  </a:lnTo>
                  <a:lnTo>
                    <a:pt x="390" y="297"/>
                  </a:lnTo>
                  <a:lnTo>
                    <a:pt x="437" y="365"/>
                  </a:lnTo>
                  <a:lnTo>
                    <a:pt x="478" y="436"/>
                  </a:lnTo>
                  <a:lnTo>
                    <a:pt x="514" y="510"/>
                  </a:lnTo>
                  <a:lnTo>
                    <a:pt x="545" y="587"/>
                  </a:lnTo>
                  <a:lnTo>
                    <a:pt x="572" y="665"/>
                  </a:lnTo>
                  <a:lnTo>
                    <a:pt x="591" y="745"/>
                  </a:lnTo>
                  <a:lnTo>
                    <a:pt x="606" y="827"/>
                  </a:lnTo>
                  <a:lnTo>
                    <a:pt x="615" y="912"/>
                  </a:lnTo>
                  <a:lnTo>
                    <a:pt x="618" y="996"/>
                  </a:lnTo>
                  <a:lnTo>
                    <a:pt x="615" y="1080"/>
                  </a:lnTo>
                  <a:lnTo>
                    <a:pt x="606" y="1165"/>
                  </a:lnTo>
                  <a:lnTo>
                    <a:pt x="591" y="1247"/>
                  </a:lnTo>
                  <a:lnTo>
                    <a:pt x="572" y="1327"/>
                  </a:lnTo>
                  <a:lnTo>
                    <a:pt x="545" y="1405"/>
                  </a:lnTo>
                  <a:lnTo>
                    <a:pt x="514" y="1482"/>
                  </a:lnTo>
                  <a:lnTo>
                    <a:pt x="478" y="1556"/>
                  </a:lnTo>
                  <a:lnTo>
                    <a:pt x="437" y="1627"/>
                  </a:lnTo>
                  <a:lnTo>
                    <a:pt x="390" y="1695"/>
                  </a:lnTo>
                  <a:lnTo>
                    <a:pt x="339" y="1760"/>
                  </a:lnTo>
                  <a:lnTo>
                    <a:pt x="284" y="1822"/>
                  </a:lnTo>
                  <a:lnTo>
                    <a:pt x="223" y="1880"/>
                  </a:lnTo>
                  <a:lnTo>
                    <a:pt x="159" y="1933"/>
                  </a:lnTo>
                  <a:lnTo>
                    <a:pt x="90" y="1983"/>
                  </a:lnTo>
                  <a:lnTo>
                    <a:pt x="75" y="1990"/>
                  </a:lnTo>
                  <a:lnTo>
                    <a:pt x="58" y="1993"/>
                  </a:lnTo>
                  <a:lnTo>
                    <a:pt x="44" y="1991"/>
                  </a:lnTo>
                  <a:lnTo>
                    <a:pt x="31" y="1986"/>
                  </a:lnTo>
                  <a:lnTo>
                    <a:pt x="20" y="1978"/>
                  </a:lnTo>
                  <a:lnTo>
                    <a:pt x="10" y="1966"/>
                  </a:lnTo>
                  <a:lnTo>
                    <a:pt x="3" y="1952"/>
                  </a:lnTo>
                  <a:lnTo>
                    <a:pt x="0" y="1938"/>
                  </a:lnTo>
                  <a:lnTo>
                    <a:pt x="1" y="1923"/>
                  </a:lnTo>
                  <a:lnTo>
                    <a:pt x="5" y="1909"/>
                  </a:lnTo>
                  <a:lnTo>
                    <a:pt x="14" y="1895"/>
                  </a:lnTo>
                  <a:lnTo>
                    <a:pt x="26" y="1885"/>
                  </a:lnTo>
                  <a:lnTo>
                    <a:pt x="88" y="1841"/>
                  </a:lnTo>
                  <a:lnTo>
                    <a:pt x="146" y="1792"/>
                  </a:lnTo>
                  <a:lnTo>
                    <a:pt x="200" y="1740"/>
                  </a:lnTo>
                  <a:lnTo>
                    <a:pt x="251" y="1685"/>
                  </a:lnTo>
                  <a:lnTo>
                    <a:pt x="296" y="1626"/>
                  </a:lnTo>
                  <a:lnTo>
                    <a:pt x="338" y="1565"/>
                  </a:lnTo>
                  <a:lnTo>
                    <a:pt x="376" y="1501"/>
                  </a:lnTo>
                  <a:lnTo>
                    <a:pt x="408" y="1434"/>
                  </a:lnTo>
                  <a:lnTo>
                    <a:pt x="437" y="1365"/>
                  </a:lnTo>
                  <a:lnTo>
                    <a:pt x="460" y="1294"/>
                  </a:lnTo>
                  <a:lnTo>
                    <a:pt x="478" y="1222"/>
                  </a:lnTo>
                  <a:lnTo>
                    <a:pt x="491" y="1148"/>
                  </a:lnTo>
                  <a:lnTo>
                    <a:pt x="499" y="1073"/>
                  </a:lnTo>
                  <a:lnTo>
                    <a:pt x="502" y="996"/>
                  </a:lnTo>
                  <a:lnTo>
                    <a:pt x="499" y="919"/>
                  </a:lnTo>
                  <a:lnTo>
                    <a:pt x="491" y="844"/>
                  </a:lnTo>
                  <a:lnTo>
                    <a:pt x="478" y="770"/>
                  </a:lnTo>
                  <a:lnTo>
                    <a:pt x="460" y="698"/>
                  </a:lnTo>
                  <a:lnTo>
                    <a:pt x="437" y="627"/>
                  </a:lnTo>
                  <a:lnTo>
                    <a:pt x="408" y="558"/>
                  </a:lnTo>
                  <a:lnTo>
                    <a:pt x="376" y="491"/>
                  </a:lnTo>
                  <a:lnTo>
                    <a:pt x="338" y="427"/>
                  </a:lnTo>
                  <a:lnTo>
                    <a:pt x="296" y="366"/>
                  </a:lnTo>
                  <a:lnTo>
                    <a:pt x="251" y="307"/>
                  </a:lnTo>
                  <a:lnTo>
                    <a:pt x="200" y="252"/>
                  </a:lnTo>
                  <a:lnTo>
                    <a:pt x="146" y="200"/>
                  </a:lnTo>
                  <a:lnTo>
                    <a:pt x="88" y="151"/>
                  </a:lnTo>
                  <a:lnTo>
                    <a:pt x="26" y="107"/>
                  </a:lnTo>
                  <a:lnTo>
                    <a:pt x="14" y="97"/>
                  </a:lnTo>
                  <a:lnTo>
                    <a:pt x="5" y="83"/>
                  </a:lnTo>
                  <a:lnTo>
                    <a:pt x="1" y="69"/>
                  </a:lnTo>
                  <a:lnTo>
                    <a:pt x="0" y="54"/>
                  </a:lnTo>
                  <a:lnTo>
                    <a:pt x="3" y="40"/>
                  </a:lnTo>
                  <a:lnTo>
                    <a:pt x="10" y="26"/>
                  </a:lnTo>
                  <a:lnTo>
                    <a:pt x="20" y="13"/>
                  </a:lnTo>
                  <a:lnTo>
                    <a:pt x="33" y="6"/>
                  </a:lnTo>
                  <a:lnTo>
                    <a:pt x="46" y="0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81"/>
            <p:cNvSpPr>
              <a:spLocks/>
            </p:cNvSpPr>
            <p:nvPr/>
          </p:nvSpPr>
          <p:spPr bwMode="auto">
            <a:xfrm>
              <a:off x="6351588" y="3448050"/>
              <a:ext cx="315913" cy="98425"/>
            </a:xfrm>
            <a:custGeom>
              <a:avLst/>
              <a:gdLst>
                <a:gd name="T0" fmla="*/ 1077 w 1986"/>
                <a:gd name="T1" fmla="*/ 3 h 620"/>
                <a:gd name="T2" fmla="*/ 1243 w 1986"/>
                <a:gd name="T3" fmla="*/ 27 h 620"/>
                <a:gd name="T4" fmla="*/ 1401 w 1986"/>
                <a:gd name="T5" fmla="*/ 73 h 620"/>
                <a:gd name="T6" fmla="*/ 1552 w 1986"/>
                <a:gd name="T7" fmla="*/ 141 h 620"/>
                <a:gd name="T8" fmla="*/ 1690 w 1986"/>
                <a:gd name="T9" fmla="*/ 228 h 620"/>
                <a:gd name="T10" fmla="*/ 1817 w 1986"/>
                <a:gd name="T11" fmla="*/ 335 h 620"/>
                <a:gd name="T12" fmla="*/ 1928 w 1986"/>
                <a:gd name="T13" fmla="*/ 460 h 620"/>
                <a:gd name="T14" fmla="*/ 1984 w 1986"/>
                <a:gd name="T15" fmla="*/ 543 h 620"/>
                <a:gd name="T16" fmla="*/ 1986 w 1986"/>
                <a:gd name="T17" fmla="*/ 573 h 620"/>
                <a:gd name="T18" fmla="*/ 1973 w 1986"/>
                <a:gd name="T19" fmla="*/ 600 h 620"/>
                <a:gd name="T20" fmla="*/ 1945 w 1986"/>
                <a:gd name="T21" fmla="*/ 618 h 620"/>
                <a:gd name="T22" fmla="*/ 1914 w 1986"/>
                <a:gd name="T23" fmla="*/ 618 h 620"/>
                <a:gd name="T24" fmla="*/ 1890 w 1986"/>
                <a:gd name="T25" fmla="*/ 604 h 620"/>
                <a:gd name="T26" fmla="*/ 1836 w 1986"/>
                <a:gd name="T27" fmla="*/ 531 h 620"/>
                <a:gd name="T28" fmla="*/ 1735 w 1986"/>
                <a:gd name="T29" fmla="*/ 419 h 620"/>
                <a:gd name="T30" fmla="*/ 1621 w 1986"/>
                <a:gd name="T31" fmla="*/ 323 h 620"/>
                <a:gd name="T32" fmla="*/ 1496 w 1986"/>
                <a:gd name="T33" fmla="*/ 243 h 620"/>
                <a:gd name="T34" fmla="*/ 1361 w 1986"/>
                <a:gd name="T35" fmla="*/ 182 h 620"/>
                <a:gd name="T36" fmla="*/ 1219 w 1986"/>
                <a:gd name="T37" fmla="*/ 141 h 620"/>
                <a:gd name="T38" fmla="*/ 1069 w 1986"/>
                <a:gd name="T39" fmla="*/ 120 h 620"/>
                <a:gd name="T40" fmla="*/ 917 w 1986"/>
                <a:gd name="T41" fmla="*/ 120 h 620"/>
                <a:gd name="T42" fmla="*/ 767 w 1986"/>
                <a:gd name="T43" fmla="*/ 141 h 620"/>
                <a:gd name="T44" fmla="*/ 625 w 1986"/>
                <a:gd name="T45" fmla="*/ 182 h 620"/>
                <a:gd name="T46" fmla="*/ 490 w 1986"/>
                <a:gd name="T47" fmla="*/ 243 h 620"/>
                <a:gd name="T48" fmla="*/ 365 w 1986"/>
                <a:gd name="T49" fmla="*/ 323 h 620"/>
                <a:gd name="T50" fmla="*/ 251 w 1986"/>
                <a:gd name="T51" fmla="*/ 419 h 620"/>
                <a:gd name="T52" fmla="*/ 150 w 1986"/>
                <a:gd name="T53" fmla="*/ 531 h 620"/>
                <a:gd name="T54" fmla="*/ 96 w 1986"/>
                <a:gd name="T55" fmla="*/ 606 h 620"/>
                <a:gd name="T56" fmla="*/ 68 w 1986"/>
                <a:gd name="T57" fmla="*/ 619 h 620"/>
                <a:gd name="T58" fmla="*/ 40 w 1986"/>
                <a:gd name="T59" fmla="*/ 617 h 620"/>
                <a:gd name="T60" fmla="*/ 13 w 1986"/>
                <a:gd name="T61" fmla="*/ 600 h 620"/>
                <a:gd name="T62" fmla="*/ 0 w 1986"/>
                <a:gd name="T63" fmla="*/ 573 h 620"/>
                <a:gd name="T64" fmla="*/ 2 w 1986"/>
                <a:gd name="T65" fmla="*/ 543 h 620"/>
                <a:gd name="T66" fmla="*/ 58 w 1986"/>
                <a:gd name="T67" fmla="*/ 460 h 620"/>
                <a:gd name="T68" fmla="*/ 169 w 1986"/>
                <a:gd name="T69" fmla="*/ 335 h 620"/>
                <a:gd name="T70" fmla="*/ 296 w 1986"/>
                <a:gd name="T71" fmla="*/ 228 h 620"/>
                <a:gd name="T72" fmla="*/ 434 w 1986"/>
                <a:gd name="T73" fmla="*/ 141 h 620"/>
                <a:gd name="T74" fmla="*/ 585 w 1986"/>
                <a:gd name="T75" fmla="*/ 73 h 620"/>
                <a:gd name="T76" fmla="*/ 743 w 1986"/>
                <a:gd name="T77" fmla="*/ 27 h 620"/>
                <a:gd name="T78" fmla="*/ 909 w 1986"/>
                <a:gd name="T79" fmla="*/ 3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86" h="620">
                  <a:moveTo>
                    <a:pt x="993" y="0"/>
                  </a:moveTo>
                  <a:lnTo>
                    <a:pt x="1077" y="3"/>
                  </a:lnTo>
                  <a:lnTo>
                    <a:pt x="1161" y="12"/>
                  </a:lnTo>
                  <a:lnTo>
                    <a:pt x="1243" y="27"/>
                  </a:lnTo>
                  <a:lnTo>
                    <a:pt x="1323" y="47"/>
                  </a:lnTo>
                  <a:lnTo>
                    <a:pt x="1401" y="73"/>
                  </a:lnTo>
                  <a:lnTo>
                    <a:pt x="1477" y="104"/>
                  </a:lnTo>
                  <a:lnTo>
                    <a:pt x="1552" y="141"/>
                  </a:lnTo>
                  <a:lnTo>
                    <a:pt x="1622" y="182"/>
                  </a:lnTo>
                  <a:lnTo>
                    <a:pt x="1690" y="228"/>
                  </a:lnTo>
                  <a:lnTo>
                    <a:pt x="1755" y="279"/>
                  </a:lnTo>
                  <a:lnTo>
                    <a:pt x="1817" y="335"/>
                  </a:lnTo>
                  <a:lnTo>
                    <a:pt x="1875" y="396"/>
                  </a:lnTo>
                  <a:lnTo>
                    <a:pt x="1928" y="460"/>
                  </a:lnTo>
                  <a:lnTo>
                    <a:pt x="1977" y="529"/>
                  </a:lnTo>
                  <a:lnTo>
                    <a:pt x="1984" y="543"/>
                  </a:lnTo>
                  <a:lnTo>
                    <a:pt x="1986" y="558"/>
                  </a:lnTo>
                  <a:lnTo>
                    <a:pt x="1986" y="573"/>
                  </a:lnTo>
                  <a:lnTo>
                    <a:pt x="1981" y="587"/>
                  </a:lnTo>
                  <a:lnTo>
                    <a:pt x="1973" y="600"/>
                  </a:lnTo>
                  <a:lnTo>
                    <a:pt x="1961" y="610"/>
                  </a:lnTo>
                  <a:lnTo>
                    <a:pt x="1945" y="618"/>
                  </a:lnTo>
                  <a:lnTo>
                    <a:pt x="1929" y="620"/>
                  </a:lnTo>
                  <a:lnTo>
                    <a:pt x="1914" y="618"/>
                  </a:lnTo>
                  <a:lnTo>
                    <a:pt x="1901" y="613"/>
                  </a:lnTo>
                  <a:lnTo>
                    <a:pt x="1890" y="604"/>
                  </a:lnTo>
                  <a:lnTo>
                    <a:pt x="1880" y="593"/>
                  </a:lnTo>
                  <a:lnTo>
                    <a:pt x="1836" y="531"/>
                  </a:lnTo>
                  <a:lnTo>
                    <a:pt x="1787" y="474"/>
                  </a:lnTo>
                  <a:lnTo>
                    <a:pt x="1735" y="419"/>
                  </a:lnTo>
                  <a:lnTo>
                    <a:pt x="1680" y="368"/>
                  </a:lnTo>
                  <a:lnTo>
                    <a:pt x="1621" y="323"/>
                  </a:lnTo>
                  <a:lnTo>
                    <a:pt x="1560" y="281"/>
                  </a:lnTo>
                  <a:lnTo>
                    <a:pt x="1496" y="243"/>
                  </a:lnTo>
                  <a:lnTo>
                    <a:pt x="1430" y="211"/>
                  </a:lnTo>
                  <a:lnTo>
                    <a:pt x="1361" y="182"/>
                  </a:lnTo>
                  <a:lnTo>
                    <a:pt x="1291" y="159"/>
                  </a:lnTo>
                  <a:lnTo>
                    <a:pt x="1219" y="141"/>
                  </a:lnTo>
                  <a:lnTo>
                    <a:pt x="1145" y="128"/>
                  </a:lnTo>
                  <a:lnTo>
                    <a:pt x="1069" y="120"/>
                  </a:lnTo>
                  <a:lnTo>
                    <a:pt x="993" y="116"/>
                  </a:lnTo>
                  <a:lnTo>
                    <a:pt x="917" y="120"/>
                  </a:lnTo>
                  <a:lnTo>
                    <a:pt x="841" y="128"/>
                  </a:lnTo>
                  <a:lnTo>
                    <a:pt x="767" y="141"/>
                  </a:lnTo>
                  <a:lnTo>
                    <a:pt x="695" y="159"/>
                  </a:lnTo>
                  <a:lnTo>
                    <a:pt x="625" y="182"/>
                  </a:lnTo>
                  <a:lnTo>
                    <a:pt x="556" y="211"/>
                  </a:lnTo>
                  <a:lnTo>
                    <a:pt x="490" y="243"/>
                  </a:lnTo>
                  <a:lnTo>
                    <a:pt x="426" y="281"/>
                  </a:lnTo>
                  <a:lnTo>
                    <a:pt x="365" y="323"/>
                  </a:lnTo>
                  <a:lnTo>
                    <a:pt x="306" y="368"/>
                  </a:lnTo>
                  <a:lnTo>
                    <a:pt x="251" y="419"/>
                  </a:lnTo>
                  <a:lnTo>
                    <a:pt x="199" y="474"/>
                  </a:lnTo>
                  <a:lnTo>
                    <a:pt x="150" y="531"/>
                  </a:lnTo>
                  <a:lnTo>
                    <a:pt x="106" y="593"/>
                  </a:lnTo>
                  <a:lnTo>
                    <a:pt x="96" y="606"/>
                  </a:lnTo>
                  <a:lnTo>
                    <a:pt x="83" y="614"/>
                  </a:lnTo>
                  <a:lnTo>
                    <a:pt x="68" y="619"/>
                  </a:lnTo>
                  <a:lnTo>
                    <a:pt x="54" y="620"/>
                  </a:lnTo>
                  <a:lnTo>
                    <a:pt x="40" y="617"/>
                  </a:lnTo>
                  <a:lnTo>
                    <a:pt x="25" y="610"/>
                  </a:lnTo>
                  <a:lnTo>
                    <a:pt x="13" y="600"/>
                  </a:lnTo>
                  <a:lnTo>
                    <a:pt x="5" y="587"/>
                  </a:lnTo>
                  <a:lnTo>
                    <a:pt x="0" y="573"/>
                  </a:lnTo>
                  <a:lnTo>
                    <a:pt x="0" y="558"/>
                  </a:lnTo>
                  <a:lnTo>
                    <a:pt x="2" y="543"/>
                  </a:lnTo>
                  <a:lnTo>
                    <a:pt x="9" y="529"/>
                  </a:lnTo>
                  <a:lnTo>
                    <a:pt x="58" y="460"/>
                  </a:lnTo>
                  <a:lnTo>
                    <a:pt x="111" y="396"/>
                  </a:lnTo>
                  <a:lnTo>
                    <a:pt x="169" y="335"/>
                  </a:lnTo>
                  <a:lnTo>
                    <a:pt x="231" y="279"/>
                  </a:lnTo>
                  <a:lnTo>
                    <a:pt x="296" y="228"/>
                  </a:lnTo>
                  <a:lnTo>
                    <a:pt x="364" y="182"/>
                  </a:lnTo>
                  <a:lnTo>
                    <a:pt x="434" y="141"/>
                  </a:lnTo>
                  <a:lnTo>
                    <a:pt x="509" y="104"/>
                  </a:lnTo>
                  <a:lnTo>
                    <a:pt x="585" y="73"/>
                  </a:lnTo>
                  <a:lnTo>
                    <a:pt x="663" y="47"/>
                  </a:lnTo>
                  <a:lnTo>
                    <a:pt x="743" y="27"/>
                  </a:lnTo>
                  <a:lnTo>
                    <a:pt x="825" y="12"/>
                  </a:lnTo>
                  <a:lnTo>
                    <a:pt x="909" y="3"/>
                  </a:lnTo>
                  <a:lnTo>
                    <a:pt x="9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82"/>
            <p:cNvSpPr>
              <a:spLocks/>
            </p:cNvSpPr>
            <p:nvPr/>
          </p:nvSpPr>
          <p:spPr bwMode="auto">
            <a:xfrm>
              <a:off x="6219825" y="3579813"/>
              <a:ext cx="98425" cy="317500"/>
            </a:xfrm>
            <a:custGeom>
              <a:avLst/>
              <a:gdLst>
                <a:gd name="T0" fmla="*/ 572 w 618"/>
                <a:gd name="T1" fmla="*/ 0 h 1993"/>
                <a:gd name="T2" fmla="*/ 598 w 618"/>
                <a:gd name="T3" fmla="*/ 13 h 1993"/>
                <a:gd name="T4" fmla="*/ 615 w 618"/>
                <a:gd name="T5" fmla="*/ 40 h 1993"/>
                <a:gd name="T6" fmla="*/ 617 w 618"/>
                <a:gd name="T7" fmla="*/ 69 h 1993"/>
                <a:gd name="T8" fmla="*/ 604 w 618"/>
                <a:gd name="T9" fmla="*/ 97 h 1993"/>
                <a:gd name="T10" fmla="*/ 530 w 618"/>
                <a:gd name="T11" fmla="*/ 151 h 1993"/>
                <a:gd name="T12" fmla="*/ 418 w 618"/>
                <a:gd name="T13" fmla="*/ 252 h 1993"/>
                <a:gd name="T14" fmla="*/ 322 w 618"/>
                <a:gd name="T15" fmla="*/ 366 h 1993"/>
                <a:gd name="T16" fmla="*/ 242 w 618"/>
                <a:gd name="T17" fmla="*/ 491 h 1993"/>
                <a:gd name="T18" fmla="*/ 181 w 618"/>
                <a:gd name="T19" fmla="*/ 627 h 1993"/>
                <a:gd name="T20" fmla="*/ 140 w 618"/>
                <a:gd name="T21" fmla="*/ 770 h 1993"/>
                <a:gd name="T22" fmla="*/ 119 w 618"/>
                <a:gd name="T23" fmla="*/ 919 h 1993"/>
                <a:gd name="T24" fmla="*/ 119 w 618"/>
                <a:gd name="T25" fmla="*/ 1073 h 1993"/>
                <a:gd name="T26" fmla="*/ 140 w 618"/>
                <a:gd name="T27" fmla="*/ 1222 h 1993"/>
                <a:gd name="T28" fmla="*/ 181 w 618"/>
                <a:gd name="T29" fmla="*/ 1365 h 1993"/>
                <a:gd name="T30" fmla="*/ 242 w 618"/>
                <a:gd name="T31" fmla="*/ 1501 h 1993"/>
                <a:gd name="T32" fmla="*/ 322 w 618"/>
                <a:gd name="T33" fmla="*/ 1626 h 1993"/>
                <a:gd name="T34" fmla="*/ 418 w 618"/>
                <a:gd name="T35" fmla="*/ 1740 h 1993"/>
                <a:gd name="T36" fmla="*/ 530 w 618"/>
                <a:gd name="T37" fmla="*/ 1841 h 1993"/>
                <a:gd name="T38" fmla="*/ 604 w 618"/>
                <a:gd name="T39" fmla="*/ 1895 h 1993"/>
                <a:gd name="T40" fmla="*/ 617 w 618"/>
                <a:gd name="T41" fmla="*/ 1923 h 1993"/>
                <a:gd name="T42" fmla="*/ 615 w 618"/>
                <a:gd name="T43" fmla="*/ 1952 h 1993"/>
                <a:gd name="T44" fmla="*/ 598 w 618"/>
                <a:gd name="T45" fmla="*/ 1978 h 1993"/>
                <a:gd name="T46" fmla="*/ 574 w 618"/>
                <a:gd name="T47" fmla="*/ 1991 h 1993"/>
                <a:gd name="T48" fmla="*/ 543 w 618"/>
                <a:gd name="T49" fmla="*/ 1990 h 1993"/>
                <a:gd name="T50" fmla="*/ 459 w 618"/>
                <a:gd name="T51" fmla="*/ 1933 h 1993"/>
                <a:gd name="T52" fmla="*/ 334 w 618"/>
                <a:gd name="T53" fmla="*/ 1822 h 1993"/>
                <a:gd name="T54" fmla="*/ 228 w 618"/>
                <a:gd name="T55" fmla="*/ 1695 h 1993"/>
                <a:gd name="T56" fmla="*/ 140 w 618"/>
                <a:gd name="T57" fmla="*/ 1556 h 1993"/>
                <a:gd name="T58" fmla="*/ 73 w 618"/>
                <a:gd name="T59" fmla="*/ 1405 h 1993"/>
                <a:gd name="T60" fmla="*/ 27 w 618"/>
                <a:gd name="T61" fmla="*/ 1247 h 1993"/>
                <a:gd name="T62" fmla="*/ 3 w 618"/>
                <a:gd name="T63" fmla="*/ 1080 h 1993"/>
                <a:gd name="T64" fmla="*/ 3 w 618"/>
                <a:gd name="T65" fmla="*/ 912 h 1993"/>
                <a:gd name="T66" fmla="*/ 27 w 618"/>
                <a:gd name="T67" fmla="*/ 745 h 1993"/>
                <a:gd name="T68" fmla="*/ 73 w 618"/>
                <a:gd name="T69" fmla="*/ 587 h 1993"/>
                <a:gd name="T70" fmla="*/ 140 w 618"/>
                <a:gd name="T71" fmla="*/ 436 h 1993"/>
                <a:gd name="T72" fmla="*/ 228 w 618"/>
                <a:gd name="T73" fmla="*/ 297 h 1993"/>
                <a:gd name="T74" fmla="*/ 334 w 618"/>
                <a:gd name="T75" fmla="*/ 170 h 1993"/>
                <a:gd name="T76" fmla="*/ 459 w 618"/>
                <a:gd name="T77" fmla="*/ 59 h 1993"/>
                <a:gd name="T78" fmla="*/ 542 w 618"/>
                <a:gd name="T79" fmla="*/ 2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8" h="1993">
                  <a:moveTo>
                    <a:pt x="556" y="0"/>
                  </a:moveTo>
                  <a:lnTo>
                    <a:pt x="572" y="0"/>
                  </a:lnTo>
                  <a:lnTo>
                    <a:pt x="585" y="6"/>
                  </a:lnTo>
                  <a:lnTo>
                    <a:pt x="598" y="13"/>
                  </a:lnTo>
                  <a:lnTo>
                    <a:pt x="608" y="26"/>
                  </a:lnTo>
                  <a:lnTo>
                    <a:pt x="615" y="40"/>
                  </a:lnTo>
                  <a:lnTo>
                    <a:pt x="618" y="54"/>
                  </a:lnTo>
                  <a:lnTo>
                    <a:pt x="617" y="69"/>
                  </a:lnTo>
                  <a:lnTo>
                    <a:pt x="613" y="83"/>
                  </a:lnTo>
                  <a:lnTo>
                    <a:pt x="604" y="97"/>
                  </a:lnTo>
                  <a:lnTo>
                    <a:pt x="592" y="107"/>
                  </a:lnTo>
                  <a:lnTo>
                    <a:pt x="530" y="151"/>
                  </a:lnTo>
                  <a:lnTo>
                    <a:pt x="472" y="200"/>
                  </a:lnTo>
                  <a:lnTo>
                    <a:pt x="418" y="252"/>
                  </a:lnTo>
                  <a:lnTo>
                    <a:pt x="367" y="307"/>
                  </a:lnTo>
                  <a:lnTo>
                    <a:pt x="322" y="366"/>
                  </a:lnTo>
                  <a:lnTo>
                    <a:pt x="280" y="427"/>
                  </a:lnTo>
                  <a:lnTo>
                    <a:pt x="242" y="491"/>
                  </a:lnTo>
                  <a:lnTo>
                    <a:pt x="210" y="558"/>
                  </a:lnTo>
                  <a:lnTo>
                    <a:pt x="181" y="627"/>
                  </a:lnTo>
                  <a:lnTo>
                    <a:pt x="158" y="698"/>
                  </a:lnTo>
                  <a:lnTo>
                    <a:pt x="140" y="770"/>
                  </a:lnTo>
                  <a:lnTo>
                    <a:pt x="127" y="844"/>
                  </a:lnTo>
                  <a:lnTo>
                    <a:pt x="119" y="919"/>
                  </a:lnTo>
                  <a:lnTo>
                    <a:pt x="116" y="996"/>
                  </a:lnTo>
                  <a:lnTo>
                    <a:pt x="119" y="1073"/>
                  </a:lnTo>
                  <a:lnTo>
                    <a:pt x="127" y="1148"/>
                  </a:lnTo>
                  <a:lnTo>
                    <a:pt x="140" y="1222"/>
                  </a:lnTo>
                  <a:lnTo>
                    <a:pt x="158" y="1294"/>
                  </a:lnTo>
                  <a:lnTo>
                    <a:pt x="181" y="1365"/>
                  </a:lnTo>
                  <a:lnTo>
                    <a:pt x="210" y="1434"/>
                  </a:lnTo>
                  <a:lnTo>
                    <a:pt x="242" y="1501"/>
                  </a:lnTo>
                  <a:lnTo>
                    <a:pt x="280" y="1565"/>
                  </a:lnTo>
                  <a:lnTo>
                    <a:pt x="322" y="1626"/>
                  </a:lnTo>
                  <a:lnTo>
                    <a:pt x="367" y="1685"/>
                  </a:lnTo>
                  <a:lnTo>
                    <a:pt x="418" y="1740"/>
                  </a:lnTo>
                  <a:lnTo>
                    <a:pt x="472" y="1792"/>
                  </a:lnTo>
                  <a:lnTo>
                    <a:pt x="530" y="1841"/>
                  </a:lnTo>
                  <a:lnTo>
                    <a:pt x="592" y="1885"/>
                  </a:lnTo>
                  <a:lnTo>
                    <a:pt x="604" y="1895"/>
                  </a:lnTo>
                  <a:lnTo>
                    <a:pt x="613" y="1909"/>
                  </a:lnTo>
                  <a:lnTo>
                    <a:pt x="617" y="1923"/>
                  </a:lnTo>
                  <a:lnTo>
                    <a:pt x="618" y="1938"/>
                  </a:lnTo>
                  <a:lnTo>
                    <a:pt x="615" y="1952"/>
                  </a:lnTo>
                  <a:lnTo>
                    <a:pt x="608" y="1966"/>
                  </a:lnTo>
                  <a:lnTo>
                    <a:pt x="598" y="1978"/>
                  </a:lnTo>
                  <a:lnTo>
                    <a:pt x="587" y="1986"/>
                  </a:lnTo>
                  <a:lnTo>
                    <a:pt x="574" y="1991"/>
                  </a:lnTo>
                  <a:lnTo>
                    <a:pt x="560" y="1993"/>
                  </a:lnTo>
                  <a:lnTo>
                    <a:pt x="543" y="1990"/>
                  </a:lnTo>
                  <a:lnTo>
                    <a:pt x="528" y="1983"/>
                  </a:lnTo>
                  <a:lnTo>
                    <a:pt x="459" y="1933"/>
                  </a:lnTo>
                  <a:lnTo>
                    <a:pt x="395" y="1880"/>
                  </a:lnTo>
                  <a:lnTo>
                    <a:pt x="334" y="1822"/>
                  </a:lnTo>
                  <a:lnTo>
                    <a:pt x="279" y="1760"/>
                  </a:lnTo>
                  <a:lnTo>
                    <a:pt x="228" y="1695"/>
                  </a:lnTo>
                  <a:lnTo>
                    <a:pt x="181" y="1627"/>
                  </a:lnTo>
                  <a:lnTo>
                    <a:pt x="140" y="1556"/>
                  </a:lnTo>
                  <a:lnTo>
                    <a:pt x="104" y="1482"/>
                  </a:lnTo>
                  <a:lnTo>
                    <a:pt x="73" y="1405"/>
                  </a:lnTo>
                  <a:lnTo>
                    <a:pt x="46" y="1327"/>
                  </a:lnTo>
                  <a:lnTo>
                    <a:pt x="27" y="1247"/>
                  </a:lnTo>
                  <a:lnTo>
                    <a:pt x="12" y="1165"/>
                  </a:lnTo>
                  <a:lnTo>
                    <a:pt x="3" y="1080"/>
                  </a:lnTo>
                  <a:lnTo>
                    <a:pt x="0" y="996"/>
                  </a:lnTo>
                  <a:lnTo>
                    <a:pt x="3" y="912"/>
                  </a:lnTo>
                  <a:lnTo>
                    <a:pt x="12" y="827"/>
                  </a:lnTo>
                  <a:lnTo>
                    <a:pt x="27" y="745"/>
                  </a:lnTo>
                  <a:lnTo>
                    <a:pt x="46" y="665"/>
                  </a:lnTo>
                  <a:lnTo>
                    <a:pt x="73" y="587"/>
                  </a:lnTo>
                  <a:lnTo>
                    <a:pt x="104" y="510"/>
                  </a:lnTo>
                  <a:lnTo>
                    <a:pt x="140" y="436"/>
                  </a:lnTo>
                  <a:lnTo>
                    <a:pt x="181" y="365"/>
                  </a:lnTo>
                  <a:lnTo>
                    <a:pt x="228" y="297"/>
                  </a:lnTo>
                  <a:lnTo>
                    <a:pt x="279" y="232"/>
                  </a:lnTo>
                  <a:lnTo>
                    <a:pt x="334" y="170"/>
                  </a:lnTo>
                  <a:lnTo>
                    <a:pt x="395" y="112"/>
                  </a:lnTo>
                  <a:lnTo>
                    <a:pt x="459" y="59"/>
                  </a:lnTo>
                  <a:lnTo>
                    <a:pt x="528" y="9"/>
                  </a:lnTo>
                  <a:lnTo>
                    <a:pt x="542" y="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83"/>
            <p:cNvSpPr>
              <a:spLocks noEditPoints="1"/>
            </p:cNvSpPr>
            <p:nvPr/>
          </p:nvSpPr>
          <p:spPr bwMode="auto">
            <a:xfrm>
              <a:off x="6275388" y="3503613"/>
              <a:ext cx="468313" cy="469900"/>
            </a:xfrm>
            <a:custGeom>
              <a:avLst/>
              <a:gdLst>
                <a:gd name="T0" fmla="*/ 1471 w 2942"/>
                <a:gd name="T1" fmla="*/ 2834 h 2950"/>
                <a:gd name="T2" fmla="*/ 1681 w 2942"/>
                <a:gd name="T3" fmla="*/ 2317 h 2950"/>
                <a:gd name="T4" fmla="*/ 1194 w 2942"/>
                <a:gd name="T5" fmla="*/ 2298 h 2950"/>
                <a:gd name="T6" fmla="*/ 1976 w 2942"/>
                <a:gd name="T7" fmla="*/ 2179 h 2950"/>
                <a:gd name="T8" fmla="*/ 2334 w 2942"/>
                <a:gd name="T9" fmla="*/ 2522 h 2950"/>
                <a:gd name="T10" fmla="*/ 2699 w 2942"/>
                <a:gd name="T11" fmla="*/ 2048 h 2950"/>
                <a:gd name="T12" fmla="*/ 427 w 2942"/>
                <a:gd name="T13" fmla="*/ 2340 h 2950"/>
                <a:gd name="T14" fmla="*/ 899 w 2942"/>
                <a:gd name="T15" fmla="*/ 2706 h 2950"/>
                <a:gd name="T16" fmla="*/ 769 w 2942"/>
                <a:gd name="T17" fmla="*/ 1982 h 2950"/>
                <a:gd name="T18" fmla="*/ 2334 w 2942"/>
                <a:gd name="T19" fmla="*/ 1403 h 2950"/>
                <a:gd name="T20" fmla="*/ 2773 w 2942"/>
                <a:gd name="T21" fmla="*/ 1852 h 2950"/>
                <a:gd name="T22" fmla="*/ 2796 w 2942"/>
                <a:gd name="T23" fmla="*/ 1189 h 2950"/>
                <a:gd name="T24" fmla="*/ 119 w 2942"/>
                <a:gd name="T25" fmla="*/ 1377 h 2950"/>
                <a:gd name="T26" fmla="*/ 650 w 2942"/>
                <a:gd name="T27" fmla="*/ 1752 h 2950"/>
                <a:gd name="T28" fmla="*/ 632 w 2942"/>
                <a:gd name="T29" fmla="*/ 1264 h 2950"/>
                <a:gd name="T30" fmla="*/ 1196 w 2942"/>
                <a:gd name="T31" fmla="*/ 776 h 2950"/>
                <a:gd name="T32" fmla="*/ 836 w 2942"/>
                <a:gd name="T33" fmla="*/ 1077 h 2950"/>
                <a:gd name="T34" fmla="*/ 726 w 2942"/>
                <a:gd name="T35" fmla="*/ 1547 h 2950"/>
                <a:gd name="T36" fmla="*/ 918 w 2942"/>
                <a:gd name="T37" fmla="*/ 1982 h 2950"/>
                <a:gd name="T38" fmla="*/ 1328 w 2942"/>
                <a:gd name="T39" fmla="*/ 2213 h 2950"/>
                <a:gd name="T40" fmla="*/ 1809 w 2942"/>
                <a:gd name="T41" fmla="*/ 2146 h 2950"/>
                <a:gd name="T42" fmla="*/ 2140 w 2942"/>
                <a:gd name="T43" fmla="*/ 1814 h 2950"/>
                <a:gd name="T44" fmla="*/ 2207 w 2942"/>
                <a:gd name="T45" fmla="*/ 1332 h 2950"/>
                <a:gd name="T46" fmla="*/ 1976 w 2942"/>
                <a:gd name="T47" fmla="*/ 920 h 2950"/>
                <a:gd name="T48" fmla="*/ 1543 w 2942"/>
                <a:gd name="T49" fmla="*/ 727 h 2950"/>
                <a:gd name="T50" fmla="*/ 2083 w 2942"/>
                <a:gd name="T51" fmla="*/ 862 h 2950"/>
                <a:gd name="T52" fmla="*/ 2616 w 2942"/>
                <a:gd name="T53" fmla="*/ 750 h 2950"/>
                <a:gd name="T54" fmla="*/ 2194 w 2942"/>
                <a:gd name="T55" fmla="*/ 327 h 2950"/>
                <a:gd name="T56" fmla="*/ 1095 w 2942"/>
                <a:gd name="T57" fmla="*/ 170 h 2950"/>
                <a:gd name="T58" fmla="*/ 1037 w 2942"/>
                <a:gd name="T59" fmla="*/ 385 h 2950"/>
                <a:gd name="T60" fmla="*/ 948 w 2942"/>
                <a:gd name="T61" fmla="*/ 360 h 2950"/>
                <a:gd name="T62" fmla="*/ 483 w 2942"/>
                <a:gd name="T63" fmla="*/ 546 h 2950"/>
                <a:gd name="T64" fmla="*/ 730 w 2942"/>
                <a:gd name="T65" fmla="*/ 1028 h 2950"/>
                <a:gd name="T66" fmla="*/ 1087 w 2942"/>
                <a:gd name="T67" fmla="*/ 698 h 2950"/>
                <a:gd name="T68" fmla="*/ 1068 w 2942"/>
                <a:gd name="T69" fmla="*/ 500 h 2950"/>
                <a:gd name="T70" fmla="*/ 1194 w 2942"/>
                <a:gd name="T71" fmla="*/ 652 h 2950"/>
                <a:gd name="T72" fmla="*/ 1681 w 2942"/>
                <a:gd name="T73" fmla="*/ 633 h 2950"/>
                <a:gd name="T74" fmla="*/ 1471 w 2942"/>
                <a:gd name="T75" fmla="*/ 116 h 2950"/>
                <a:gd name="T76" fmla="*/ 2016 w 2942"/>
                <a:gd name="T77" fmla="*/ 104 h 2950"/>
                <a:gd name="T78" fmla="*/ 2511 w 2942"/>
                <a:gd name="T79" fmla="*/ 350 h 2950"/>
                <a:gd name="T80" fmla="*/ 2604 w 2942"/>
                <a:gd name="T81" fmla="*/ 366 h 2950"/>
                <a:gd name="T82" fmla="*/ 2664 w 2942"/>
                <a:gd name="T83" fmla="*/ 613 h 2950"/>
                <a:gd name="T84" fmla="*/ 2916 w 2942"/>
                <a:gd name="T85" fmla="*/ 1193 h 2950"/>
                <a:gd name="T86" fmla="*/ 2895 w 2942"/>
                <a:gd name="T87" fmla="*/ 1848 h 2950"/>
                <a:gd name="T88" fmla="*/ 2610 w 2942"/>
                <a:gd name="T89" fmla="*/ 2408 h 2950"/>
                <a:gd name="T90" fmla="*/ 2603 w 2942"/>
                <a:gd name="T91" fmla="*/ 2587 h 2950"/>
                <a:gd name="T92" fmla="*/ 2511 w 2942"/>
                <a:gd name="T93" fmla="*/ 2600 h 2950"/>
                <a:gd name="T94" fmla="*/ 2016 w 2942"/>
                <a:gd name="T95" fmla="*/ 2846 h 2950"/>
                <a:gd name="T96" fmla="*/ 1376 w 2942"/>
                <a:gd name="T97" fmla="*/ 2948 h 2950"/>
                <a:gd name="T98" fmla="*/ 763 w 2942"/>
                <a:gd name="T99" fmla="*/ 2768 h 2950"/>
                <a:gd name="T100" fmla="*/ 405 w 2942"/>
                <a:gd name="T101" fmla="*/ 2615 h 2950"/>
                <a:gd name="T102" fmla="*/ 333 w 2942"/>
                <a:gd name="T103" fmla="*/ 2550 h 2950"/>
                <a:gd name="T104" fmla="*/ 181 w 2942"/>
                <a:gd name="T105" fmla="*/ 2185 h 2950"/>
                <a:gd name="T106" fmla="*/ 2 w 2942"/>
                <a:gd name="T107" fmla="*/ 1570 h 2950"/>
                <a:gd name="T108" fmla="*/ 104 w 2942"/>
                <a:gd name="T109" fmla="*/ 928 h 2950"/>
                <a:gd name="T110" fmla="*/ 349 w 2942"/>
                <a:gd name="T111" fmla="*/ 432 h 2950"/>
                <a:gd name="T112" fmla="*/ 365 w 2942"/>
                <a:gd name="T113" fmla="*/ 339 h 2950"/>
                <a:gd name="T114" fmla="*/ 612 w 2942"/>
                <a:gd name="T115" fmla="*/ 278 h 2950"/>
                <a:gd name="T116" fmla="*/ 1190 w 2942"/>
                <a:gd name="T117" fmla="*/ 27 h 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42" h="2950">
                  <a:moveTo>
                    <a:pt x="1194" y="2298"/>
                  </a:moveTo>
                  <a:lnTo>
                    <a:pt x="1006" y="2752"/>
                  </a:lnTo>
                  <a:lnTo>
                    <a:pt x="1095" y="2780"/>
                  </a:lnTo>
                  <a:lnTo>
                    <a:pt x="1186" y="2804"/>
                  </a:lnTo>
                  <a:lnTo>
                    <a:pt x="1279" y="2820"/>
                  </a:lnTo>
                  <a:lnTo>
                    <a:pt x="1374" y="2830"/>
                  </a:lnTo>
                  <a:lnTo>
                    <a:pt x="1471" y="2834"/>
                  </a:lnTo>
                  <a:lnTo>
                    <a:pt x="1568" y="2830"/>
                  </a:lnTo>
                  <a:lnTo>
                    <a:pt x="1663" y="2820"/>
                  </a:lnTo>
                  <a:lnTo>
                    <a:pt x="1756" y="2804"/>
                  </a:lnTo>
                  <a:lnTo>
                    <a:pt x="1847" y="2780"/>
                  </a:lnTo>
                  <a:lnTo>
                    <a:pt x="1936" y="2752"/>
                  </a:lnTo>
                  <a:lnTo>
                    <a:pt x="1748" y="2298"/>
                  </a:lnTo>
                  <a:lnTo>
                    <a:pt x="1681" y="2317"/>
                  </a:lnTo>
                  <a:lnTo>
                    <a:pt x="1613" y="2331"/>
                  </a:lnTo>
                  <a:lnTo>
                    <a:pt x="1543" y="2340"/>
                  </a:lnTo>
                  <a:lnTo>
                    <a:pt x="1471" y="2343"/>
                  </a:lnTo>
                  <a:lnTo>
                    <a:pt x="1399" y="2340"/>
                  </a:lnTo>
                  <a:lnTo>
                    <a:pt x="1329" y="2331"/>
                  </a:lnTo>
                  <a:lnTo>
                    <a:pt x="1261" y="2317"/>
                  </a:lnTo>
                  <a:lnTo>
                    <a:pt x="1194" y="2298"/>
                  </a:lnTo>
                  <a:close/>
                  <a:moveTo>
                    <a:pt x="2246" y="1860"/>
                  </a:moveTo>
                  <a:lnTo>
                    <a:pt x="2212" y="1922"/>
                  </a:lnTo>
                  <a:lnTo>
                    <a:pt x="2173" y="1982"/>
                  </a:lnTo>
                  <a:lnTo>
                    <a:pt x="2130" y="2037"/>
                  </a:lnTo>
                  <a:lnTo>
                    <a:pt x="2083" y="2088"/>
                  </a:lnTo>
                  <a:lnTo>
                    <a:pt x="2032" y="2136"/>
                  </a:lnTo>
                  <a:lnTo>
                    <a:pt x="1976" y="2179"/>
                  </a:lnTo>
                  <a:lnTo>
                    <a:pt x="1917" y="2218"/>
                  </a:lnTo>
                  <a:lnTo>
                    <a:pt x="1855" y="2252"/>
                  </a:lnTo>
                  <a:lnTo>
                    <a:pt x="2043" y="2706"/>
                  </a:lnTo>
                  <a:lnTo>
                    <a:pt x="2120" y="2667"/>
                  </a:lnTo>
                  <a:lnTo>
                    <a:pt x="2194" y="2623"/>
                  </a:lnTo>
                  <a:lnTo>
                    <a:pt x="2265" y="2575"/>
                  </a:lnTo>
                  <a:lnTo>
                    <a:pt x="2334" y="2522"/>
                  </a:lnTo>
                  <a:lnTo>
                    <a:pt x="2398" y="2465"/>
                  </a:lnTo>
                  <a:lnTo>
                    <a:pt x="2459" y="2404"/>
                  </a:lnTo>
                  <a:lnTo>
                    <a:pt x="2515" y="2340"/>
                  </a:lnTo>
                  <a:lnTo>
                    <a:pt x="2568" y="2271"/>
                  </a:lnTo>
                  <a:lnTo>
                    <a:pt x="2616" y="2200"/>
                  </a:lnTo>
                  <a:lnTo>
                    <a:pt x="2660" y="2126"/>
                  </a:lnTo>
                  <a:lnTo>
                    <a:pt x="2699" y="2048"/>
                  </a:lnTo>
                  <a:lnTo>
                    <a:pt x="2246" y="1860"/>
                  </a:lnTo>
                  <a:close/>
                  <a:moveTo>
                    <a:pt x="696" y="1860"/>
                  </a:moveTo>
                  <a:lnTo>
                    <a:pt x="243" y="2048"/>
                  </a:lnTo>
                  <a:lnTo>
                    <a:pt x="282" y="2126"/>
                  </a:lnTo>
                  <a:lnTo>
                    <a:pt x="326" y="2200"/>
                  </a:lnTo>
                  <a:lnTo>
                    <a:pt x="374" y="2271"/>
                  </a:lnTo>
                  <a:lnTo>
                    <a:pt x="427" y="2340"/>
                  </a:lnTo>
                  <a:lnTo>
                    <a:pt x="483" y="2404"/>
                  </a:lnTo>
                  <a:lnTo>
                    <a:pt x="544" y="2465"/>
                  </a:lnTo>
                  <a:lnTo>
                    <a:pt x="608" y="2522"/>
                  </a:lnTo>
                  <a:lnTo>
                    <a:pt x="677" y="2575"/>
                  </a:lnTo>
                  <a:lnTo>
                    <a:pt x="748" y="2623"/>
                  </a:lnTo>
                  <a:lnTo>
                    <a:pt x="822" y="2667"/>
                  </a:lnTo>
                  <a:lnTo>
                    <a:pt x="899" y="2706"/>
                  </a:lnTo>
                  <a:lnTo>
                    <a:pt x="1087" y="2252"/>
                  </a:lnTo>
                  <a:lnTo>
                    <a:pt x="1025" y="2218"/>
                  </a:lnTo>
                  <a:lnTo>
                    <a:pt x="966" y="2179"/>
                  </a:lnTo>
                  <a:lnTo>
                    <a:pt x="910" y="2136"/>
                  </a:lnTo>
                  <a:lnTo>
                    <a:pt x="859" y="2088"/>
                  </a:lnTo>
                  <a:lnTo>
                    <a:pt x="812" y="2037"/>
                  </a:lnTo>
                  <a:lnTo>
                    <a:pt x="769" y="1982"/>
                  </a:lnTo>
                  <a:lnTo>
                    <a:pt x="730" y="1922"/>
                  </a:lnTo>
                  <a:lnTo>
                    <a:pt x="696" y="1860"/>
                  </a:lnTo>
                  <a:close/>
                  <a:moveTo>
                    <a:pt x="2744" y="1009"/>
                  </a:moveTo>
                  <a:lnTo>
                    <a:pt x="2292" y="1198"/>
                  </a:lnTo>
                  <a:lnTo>
                    <a:pt x="2311" y="1264"/>
                  </a:lnTo>
                  <a:lnTo>
                    <a:pt x="2325" y="1333"/>
                  </a:lnTo>
                  <a:lnTo>
                    <a:pt x="2334" y="1403"/>
                  </a:lnTo>
                  <a:lnTo>
                    <a:pt x="2337" y="1475"/>
                  </a:lnTo>
                  <a:lnTo>
                    <a:pt x="2334" y="1547"/>
                  </a:lnTo>
                  <a:lnTo>
                    <a:pt x="2325" y="1617"/>
                  </a:lnTo>
                  <a:lnTo>
                    <a:pt x="2311" y="1686"/>
                  </a:lnTo>
                  <a:lnTo>
                    <a:pt x="2292" y="1752"/>
                  </a:lnTo>
                  <a:lnTo>
                    <a:pt x="2744" y="1941"/>
                  </a:lnTo>
                  <a:lnTo>
                    <a:pt x="2773" y="1852"/>
                  </a:lnTo>
                  <a:lnTo>
                    <a:pt x="2796" y="1761"/>
                  </a:lnTo>
                  <a:lnTo>
                    <a:pt x="2813" y="1668"/>
                  </a:lnTo>
                  <a:lnTo>
                    <a:pt x="2823" y="1573"/>
                  </a:lnTo>
                  <a:lnTo>
                    <a:pt x="2826" y="1475"/>
                  </a:lnTo>
                  <a:lnTo>
                    <a:pt x="2823" y="1377"/>
                  </a:lnTo>
                  <a:lnTo>
                    <a:pt x="2813" y="1282"/>
                  </a:lnTo>
                  <a:lnTo>
                    <a:pt x="2796" y="1189"/>
                  </a:lnTo>
                  <a:lnTo>
                    <a:pt x="2773" y="1098"/>
                  </a:lnTo>
                  <a:lnTo>
                    <a:pt x="2744" y="1009"/>
                  </a:lnTo>
                  <a:close/>
                  <a:moveTo>
                    <a:pt x="198" y="1009"/>
                  </a:moveTo>
                  <a:lnTo>
                    <a:pt x="169" y="1098"/>
                  </a:lnTo>
                  <a:lnTo>
                    <a:pt x="146" y="1189"/>
                  </a:lnTo>
                  <a:lnTo>
                    <a:pt x="129" y="1282"/>
                  </a:lnTo>
                  <a:lnTo>
                    <a:pt x="119" y="1377"/>
                  </a:lnTo>
                  <a:lnTo>
                    <a:pt x="116" y="1475"/>
                  </a:lnTo>
                  <a:lnTo>
                    <a:pt x="119" y="1573"/>
                  </a:lnTo>
                  <a:lnTo>
                    <a:pt x="129" y="1668"/>
                  </a:lnTo>
                  <a:lnTo>
                    <a:pt x="146" y="1761"/>
                  </a:lnTo>
                  <a:lnTo>
                    <a:pt x="169" y="1852"/>
                  </a:lnTo>
                  <a:lnTo>
                    <a:pt x="198" y="1941"/>
                  </a:lnTo>
                  <a:lnTo>
                    <a:pt x="650" y="1752"/>
                  </a:lnTo>
                  <a:lnTo>
                    <a:pt x="632" y="1686"/>
                  </a:lnTo>
                  <a:lnTo>
                    <a:pt x="617" y="1617"/>
                  </a:lnTo>
                  <a:lnTo>
                    <a:pt x="608" y="1547"/>
                  </a:lnTo>
                  <a:lnTo>
                    <a:pt x="605" y="1475"/>
                  </a:lnTo>
                  <a:lnTo>
                    <a:pt x="608" y="1403"/>
                  </a:lnTo>
                  <a:lnTo>
                    <a:pt x="617" y="1333"/>
                  </a:lnTo>
                  <a:lnTo>
                    <a:pt x="632" y="1264"/>
                  </a:lnTo>
                  <a:lnTo>
                    <a:pt x="650" y="1198"/>
                  </a:lnTo>
                  <a:lnTo>
                    <a:pt x="198" y="1009"/>
                  </a:lnTo>
                  <a:close/>
                  <a:moveTo>
                    <a:pt x="1471" y="724"/>
                  </a:moveTo>
                  <a:lnTo>
                    <a:pt x="1399" y="727"/>
                  </a:lnTo>
                  <a:lnTo>
                    <a:pt x="1328" y="737"/>
                  </a:lnTo>
                  <a:lnTo>
                    <a:pt x="1261" y="754"/>
                  </a:lnTo>
                  <a:lnTo>
                    <a:pt x="1196" y="776"/>
                  </a:lnTo>
                  <a:lnTo>
                    <a:pt x="1133" y="804"/>
                  </a:lnTo>
                  <a:lnTo>
                    <a:pt x="1074" y="838"/>
                  </a:lnTo>
                  <a:lnTo>
                    <a:pt x="1018" y="877"/>
                  </a:lnTo>
                  <a:lnTo>
                    <a:pt x="966" y="920"/>
                  </a:lnTo>
                  <a:lnTo>
                    <a:pt x="918" y="968"/>
                  </a:lnTo>
                  <a:lnTo>
                    <a:pt x="875" y="1020"/>
                  </a:lnTo>
                  <a:lnTo>
                    <a:pt x="836" y="1077"/>
                  </a:lnTo>
                  <a:lnTo>
                    <a:pt x="802" y="1136"/>
                  </a:lnTo>
                  <a:lnTo>
                    <a:pt x="774" y="1199"/>
                  </a:lnTo>
                  <a:lnTo>
                    <a:pt x="752" y="1264"/>
                  </a:lnTo>
                  <a:lnTo>
                    <a:pt x="735" y="1332"/>
                  </a:lnTo>
                  <a:lnTo>
                    <a:pt x="726" y="1403"/>
                  </a:lnTo>
                  <a:lnTo>
                    <a:pt x="722" y="1475"/>
                  </a:lnTo>
                  <a:lnTo>
                    <a:pt x="726" y="1547"/>
                  </a:lnTo>
                  <a:lnTo>
                    <a:pt x="735" y="1618"/>
                  </a:lnTo>
                  <a:lnTo>
                    <a:pt x="752" y="1686"/>
                  </a:lnTo>
                  <a:lnTo>
                    <a:pt x="774" y="1751"/>
                  </a:lnTo>
                  <a:lnTo>
                    <a:pt x="802" y="1814"/>
                  </a:lnTo>
                  <a:lnTo>
                    <a:pt x="836" y="1873"/>
                  </a:lnTo>
                  <a:lnTo>
                    <a:pt x="875" y="1930"/>
                  </a:lnTo>
                  <a:lnTo>
                    <a:pt x="918" y="1982"/>
                  </a:lnTo>
                  <a:lnTo>
                    <a:pt x="966" y="2030"/>
                  </a:lnTo>
                  <a:lnTo>
                    <a:pt x="1018" y="2073"/>
                  </a:lnTo>
                  <a:lnTo>
                    <a:pt x="1074" y="2112"/>
                  </a:lnTo>
                  <a:lnTo>
                    <a:pt x="1133" y="2146"/>
                  </a:lnTo>
                  <a:lnTo>
                    <a:pt x="1196" y="2174"/>
                  </a:lnTo>
                  <a:lnTo>
                    <a:pt x="1261" y="2196"/>
                  </a:lnTo>
                  <a:lnTo>
                    <a:pt x="1328" y="2213"/>
                  </a:lnTo>
                  <a:lnTo>
                    <a:pt x="1399" y="2223"/>
                  </a:lnTo>
                  <a:lnTo>
                    <a:pt x="1471" y="2226"/>
                  </a:lnTo>
                  <a:lnTo>
                    <a:pt x="1543" y="2223"/>
                  </a:lnTo>
                  <a:lnTo>
                    <a:pt x="1614" y="2213"/>
                  </a:lnTo>
                  <a:lnTo>
                    <a:pt x="1681" y="2196"/>
                  </a:lnTo>
                  <a:lnTo>
                    <a:pt x="1746" y="2174"/>
                  </a:lnTo>
                  <a:lnTo>
                    <a:pt x="1809" y="2146"/>
                  </a:lnTo>
                  <a:lnTo>
                    <a:pt x="1868" y="2112"/>
                  </a:lnTo>
                  <a:lnTo>
                    <a:pt x="1924" y="2073"/>
                  </a:lnTo>
                  <a:lnTo>
                    <a:pt x="1976" y="2030"/>
                  </a:lnTo>
                  <a:lnTo>
                    <a:pt x="2024" y="1982"/>
                  </a:lnTo>
                  <a:lnTo>
                    <a:pt x="2067" y="1930"/>
                  </a:lnTo>
                  <a:lnTo>
                    <a:pt x="2106" y="1873"/>
                  </a:lnTo>
                  <a:lnTo>
                    <a:pt x="2140" y="1814"/>
                  </a:lnTo>
                  <a:lnTo>
                    <a:pt x="2168" y="1751"/>
                  </a:lnTo>
                  <a:lnTo>
                    <a:pt x="2190" y="1686"/>
                  </a:lnTo>
                  <a:lnTo>
                    <a:pt x="2207" y="1618"/>
                  </a:lnTo>
                  <a:lnTo>
                    <a:pt x="2216" y="1547"/>
                  </a:lnTo>
                  <a:lnTo>
                    <a:pt x="2220" y="1475"/>
                  </a:lnTo>
                  <a:lnTo>
                    <a:pt x="2216" y="1403"/>
                  </a:lnTo>
                  <a:lnTo>
                    <a:pt x="2207" y="1332"/>
                  </a:lnTo>
                  <a:lnTo>
                    <a:pt x="2190" y="1264"/>
                  </a:lnTo>
                  <a:lnTo>
                    <a:pt x="2168" y="1199"/>
                  </a:lnTo>
                  <a:lnTo>
                    <a:pt x="2140" y="1136"/>
                  </a:lnTo>
                  <a:lnTo>
                    <a:pt x="2106" y="1077"/>
                  </a:lnTo>
                  <a:lnTo>
                    <a:pt x="2067" y="1020"/>
                  </a:lnTo>
                  <a:lnTo>
                    <a:pt x="2024" y="968"/>
                  </a:lnTo>
                  <a:lnTo>
                    <a:pt x="1976" y="920"/>
                  </a:lnTo>
                  <a:lnTo>
                    <a:pt x="1924" y="877"/>
                  </a:lnTo>
                  <a:lnTo>
                    <a:pt x="1868" y="838"/>
                  </a:lnTo>
                  <a:lnTo>
                    <a:pt x="1809" y="804"/>
                  </a:lnTo>
                  <a:lnTo>
                    <a:pt x="1746" y="776"/>
                  </a:lnTo>
                  <a:lnTo>
                    <a:pt x="1681" y="754"/>
                  </a:lnTo>
                  <a:lnTo>
                    <a:pt x="1614" y="737"/>
                  </a:lnTo>
                  <a:lnTo>
                    <a:pt x="1543" y="727"/>
                  </a:lnTo>
                  <a:lnTo>
                    <a:pt x="1471" y="724"/>
                  </a:lnTo>
                  <a:close/>
                  <a:moveTo>
                    <a:pt x="2043" y="244"/>
                  </a:moveTo>
                  <a:lnTo>
                    <a:pt x="1855" y="698"/>
                  </a:lnTo>
                  <a:lnTo>
                    <a:pt x="1917" y="732"/>
                  </a:lnTo>
                  <a:lnTo>
                    <a:pt x="1976" y="771"/>
                  </a:lnTo>
                  <a:lnTo>
                    <a:pt x="2032" y="814"/>
                  </a:lnTo>
                  <a:lnTo>
                    <a:pt x="2083" y="862"/>
                  </a:lnTo>
                  <a:lnTo>
                    <a:pt x="2130" y="913"/>
                  </a:lnTo>
                  <a:lnTo>
                    <a:pt x="2173" y="968"/>
                  </a:lnTo>
                  <a:lnTo>
                    <a:pt x="2212" y="1028"/>
                  </a:lnTo>
                  <a:lnTo>
                    <a:pt x="2246" y="1090"/>
                  </a:lnTo>
                  <a:lnTo>
                    <a:pt x="2699" y="902"/>
                  </a:lnTo>
                  <a:lnTo>
                    <a:pt x="2660" y="824"/>
                  </a:lnTo>
                  <a:lnTo>
                    <a:pt x="2616" y="750"/>
                  </a:lnTo>
                  <a:lnTo>
                    <a:pt x="2568" y="679"/>
                  </a:lnTo>
                  <a:lnTo>
                    <a:pt x="2515" y="610"/>
                  </a:lnTo>
                  <a:lnTo>
                    <a:pt x="2459" y="546"/>
                  </a:lnTo>
                  <a:lnTo>
                    <a:pt x="2398" y="485"/>
                  </a:lnTo>
                  <a:lnTo>
                    <a:pt x="2334" y="428"/>
                  </a:lnTo>
                  <a:lnTo>
                    <a:pt x="2265" y="375"/>
                  </a:lnTo>
                  <a:lnTo>
                    <a:pt x="2194" y="327"/>
                  </a:lnTo>
                  <a:lnTo>
                    <a:pt x="2120" y="283"/>
                  </a:lnTo>
                  <a:lnTo>
                    <a:pt x="2043" y="244"/>
                  </a:lnTo>
                  <a:close/>
                  <a:moveTo>
                    <a:pt x="1471" y="116"/>
                  </a:moveTo>
                  <a:lnTo>
                    <a:pt x="1374" y="120"/>
                  </a:lnTo>
                  <a:lnTo>
                    <a:pt x="1279" y="130"/>
                  </a:lnTo>
                  <a:lnTo>
                    <a:pt x="1186" y="146"/>
                  </a:lnTo>
                  <a:lnTo>
                    <a:pt x="1095" y="170"/>
                  </a:lnTo>
                  <a:lnTo>
                    <a:pt x="1006" y="198"/>
                  </a:lnTo>
                  <a:lnTo>
                    <a:pt x="1055" y="316"/>
                  </a:lnTo>
                  <a:lnTo>
                    <a:pt x="1060" y="332"/>
                  </a:lnTo>
                  <a:lnTo>
                    <a:pt x="1060" y="346"/>
                  </a:lnTo>
                  <a:lnTo>
                    <a:pt x="1055" y="360"/>
                  </a:lnTo>
                  <a:lnTo>
                    <a:pt x="1048" y="374"/>
                  </a:lnTo>
                  <a:lnTo>
                    <a:pt x="1037" y="385"/>
                  </a:lnTo>
                  <a:lnTo>
                    <a:pt x="1024" y="393"/>
                  </a:lnTo>
                  <a:lnTo>
                    <a:pt x="1013" y="396"/>
                  </a:lnTo>
                  <a:lnTo>
                    <a:pt x="1002" y="397"/>
                  </a:lnTo>
                  <a:lnTo>
                    <a:pt x="984" y="395"/>
                  </a:lnTo>
                  <a:lnTo>
                    <a:pt x="970" y="387"/>
                  </a:lnTo>
                  <a:lnTo>
                    <a:pt x="957" y="376"/>
                  </a:lnTo>
                  <a:lnTo>
                    <a:pt x="948" y="360"/>
                  </a:lnTo>
                  <a:lnTo>
                    <a:pt x="899" y="244"/>
                  </a:lnTo>
                  <a:lnTo>
                    <a:pt x="822" y="283"/>
                  </a:lnTo>
                  <a:lnTo>
                    <a:pt x="748" y="327"/>
                  </a:lnTo>
                  <a:lnTo>
                    <a:pt x="677" y="375"/>
                  </a:lnTo>
                  <a:lnTo>
                    <a:pt x="608" y="428"/>
                  </a:lnTo>
                  <a:lnTo>
                    <a:pt x="544" y="485"/>
                  </a:lnTo>
                  <a:lnTo>
                    <a:pt x="483" y="546"/>
                  </a:lnTo>
                  <a:lnTo>
                    <a:pt x="427" y="610"/>
                  </a:lnTo>
                  <a:lnTo>
                    <a:pt x="374" y="679"/>
                  </a:lnTo>
                  <a:lnTo>
                    <a:pt x="326" y="750"/>
                  </a:lnTo>
                  <a:lnTo>
                    <a:pt x="282" y="824"/>
                  </a:lnTo>
                  <a:lnTo>
                    <a:pt x="243" y="902"/>
                  </a:lnTo>
                  <a:lnTo>
                    <a:pt x="696" y="1090"/>
                  </a:lnTo>
                  <a:lnTo>
                    <a:pt x="730" y="1028"/>
                  </a:lnTo>
                  <a:lnTo>
                    <a:pt x="769" y="968"/>
                  </a:lnTo>
                  <a:lnTo>
                    <a:pt x="812" y="913"/>
                  </a:lnTo>
                  <a:lnTo>
                    <a:pt x="859" y="862"/>
                  </a:lnTo>
                  <a:lnTo>
                    <a:pt x="910" y="814"/>
                  </a:lnTo>
                  <a:lnTo>
                    <a:pt x="966" y="771"/>
                  </a:lnTo>
                  <a:lnTo>
                    <a:pt x="1025" y="732"/>
                  </a:lnTo>
                  <a:lnTo>
                    <a:pt x="1087" y="698"/>
                  </a:lnTo>
                  <a:lnTo>
                    <a:pt x="1036" y="577"/>
                  </a:lnTo>
                  <a:lnTo>
                    <a:pt x="1033" y="561"/>
                  </a:lnTo>
                  <a:lnTo>
                    <a:pt x="1033" y="547"/>
                  </a:lnTo>
                  <a:lnTo>
                    <a:pt x="1037" y="532"/>
                  </a:lnTo>
                  <a:lnTo>
                    <a:pt x="1044" y="519"/>
                  </a:lnTo>
                  <a:lnTo>
                    <a:pt x="1055" y="508"/>
                  </a:lnTo>
                  <a:lnTo>
                    <a:pt x="1068" y="500"/>
                  </a:lnTo>
                  <a:lnTo>
                    <a:pt x="1084" y="497"/>
                  </a:lnTo>
                  <a:lnTo>
                    <a:pt x="1098" y="497"/>
                  </a:lnTo>
                  <a:lnTo>
                    <a:pt x="1113" y="500"/>
                  </a:lnTo>
                  <a:lnTo>
                    <a:pt x="1126" y="508"/>
                  </a:lnTo>
                  <a:lnTo>
                    <a:pt x="1137" y="518"/>
                  </a:lnTo>
                  <a:lnTo>
                    <a:pt x="1145" y="532"/>
                  </a:lnTo>
                  <a:lnTo>
                    <a:pt x="1194" y="652"/>
                  </a:lnTo>
                  <a:lnTo>
                    <a:pt x="1261" y="633"/>
                  </a:lnTo>
                  <a:lnTo>
                    <a:pt x="1329" y="619"/>
                  </a:lnTo>
                  <a:lnTo>
                    <a:pt x="1399" y="610"/>
                  </a:lnTo>
                  <a:lnTo>
                    <a:pt x="1471" y="607"/>
                  </a:lnTo>
                  <a:lnTo>
                    <a:pt x="1543" y="610"/>
                  </a:lnTo>
                  <a:lnTo>
                    <a:pt x="1613" y="619"/>
                  </a:lnTo>
                  <a:lnTo>
                    <a:pt x="1681" y="633"/>
                  </a:lnTo>
                  <a:lnTo>
                    <a:pt x="1748" y="652"/>
                  </a:lnTo>
                  <a:lnTo>
                    <a:pt x="1936" y="198"/>
                  </a:lnTo>
                  <a:lnTo>
                    <a:pt x="1847" y="170"/>
                  </a:lnTo>
                  <a:lnTo>
                    <a:pt x="1756" y="146"/>
                  </a:lnTo>
                  <a:lnTo>
                    <a:pt x="1663" y="130"/>
                  </a:lnTo>
                  <a:lnTo>
                    <a:pt x="1568" y="120"/>
                  </a:lnTo>
                  <a:lnTo>
                    <a:pt x="1471" y="116"/>
                  </a:lnTo>
                  <a:close/>
                  <a:moveTo>
                    <a:pt x="1471" y="0"/>
                  </a:moveTo>
                  <a:lnTo>
                    <a:pt x="1566" y="2"/>
                  </a:lnTo>
                  <a:lnTo>
                    <a:pt x="1660" y="12"/>
                  </a:lnTo>
                  <a:lnTo>
                    <a:pt x="1752" y="27"/>
                  </a:lnTo>
                  <a:lnTo>
                    <a:pt x="1843" y="48"/>
                  </a:lnTo>
                  <a:lnTo>
                    <a:pt x="1930" y="73"/>
                  </a:lnTo>
                  <a:lnTo>
                    <a:pt x="2016" y="104"/>
                  </a:lnTo>
                  <a:lnTo>
                    <a:pt x="2099" y="141"/>
                  </a:lnTo>
                  <a:lnTo>
                    <a:pt x="2179" y="182"/>
                  </a:lnTo>
                  <a:lnTo>
                    <a:pt x="2256" y="228"/>
                  </a:lnTo>
                  <a:lnTo>
                    <a:pt x="2330" y="278"/>
                  </a:lnTo>
                  <a:lnTo>
                    <a:pt x="2401" y="333"/>
                  </a:lnTo>
                  <a:lnTo>
                    <a:pt x="2469" y="391"/>
                  </a:lnTo>
                  <a:lnTo>
                    <a:pt x="2511" y="350"/>
                  </a:lnTo>
                  <a:lnTo>
                    <a:pt x="2523" y="340"/>
                  </a:lnTo>
                  <a:lnTo>
                    <a:pt x="2537" y="335"/>
                  </a:lnTo>
                  <a:lnTo>
                    <a:pt x="2552" y="333"/>
                  </a:lnTo>
                  <a:lnTo>
                    <a:pt x="2566" y="335"/>
                  </a:lnTo>
                  <a:lnTo>
                    <a:pt x="2580" y="340"/>
                  </a:lnTo>
                  <a:lnTo>
                    <a:pt x="2593" y="350"/>
                  </a:lnTo>
                  <a:lnTo>
                    <a:pt x="2604" y="366"/>
                  </a:lnTo>
                  <a:lnTo>
                    <a:pt x="2609" y="383"/>
                  </a:lnTo>
                  <a:lnTo>
                    <a:pt x="2609" y="400"/>
                  </a:lnTo>
                  <a:lnTo>
                    <a:pt x="2604" y="418"/>
                  </a:lnTo>
                  <a:lnTo>
                    <a:pt x="2593" y="432"/>
                  </a:lnTo>
                  <a:lnTo>
                    <a:pt x="2552" y="475"/>
                  </a:lnTo>
                  <a:lnTo>
                    <a:pt x="2610" y="542"/>
                  </a:lnTo>
                  <a:lnTo>
                    <a:pt x="2664" y="613"/>
                  </a:lnTo>
                  <a:lnTo>
                    <a:pt x="2714" y="688"/>
                  </a:lnTo>
                  <a:lnTo>
                    <a:pt x="2761" y="765"/>
                  </a:lnTo>
                  <a:lnTo>
                    <a:pt x="2802" y="845"/>
                  </a:lnTo>
                  <a:lnTo>
                    <a:pt x="2838" y="928"/>
                  </a:lnTo>
                  <a:lnTo>
                    <a:pt x="2869" y="1015"/>
                  </a:lnTo>
                  <a:lnTo>
                    <a:pt x="2895" y="1102"/>
                  </a:lnTo>
                  <a:lnTo>
                    <a:pt x="2916" y="1193"/>
                  </a:lnTo>
                  <a:lnTo>
                    <a:pt x="2930" y="1285"/>
                  </a:lnTo>
                  <a:lnTo>
                    <a:pt x="2940" y="1380"/>
                  </a:lnTo>
                  <a:lnTo>
                    <a:pt x="2942" y="1475"/>
                  </a:lnTo>
                  <a:lnTo>
                    <a:pt x="2940" y="1570"/>
                  </a:lnTo>
                  <a:lnTo>
                    <a:pt x="2930" y="1665"/>
                  </a:lnTo>
                  <a:lnTo>
                    <a:pt x="2916" y="1757"/>
                  </a:lnTo>
                  <a:lnTo>
                    <a:pt x="2895" y="1848"/>
                  </a:lnTo>
                  <a:lnTo>
                    <a:pt x="2869" y="1935"/>
                  </a:lnTo>
                  <a:lnTo>
                    <a:pt x="2838" y="2022"/>
                  </a:lnTo>
                  <a:lnTo>
                    <a:pt x="2802" y="2105"/>
                  </a:lnTo>
                  <a:lnTo>
                    <a:pt x="2761" y="2185"/>
                  </a:lnTo>
                  <a:lnTo>
                    <a:pt x="2714" y="2262"/>
                  </a:lnTo>
                  <a:lnTo>
                    <a:pt x="2664" y="2337"/>
                  </a:lnTo>
                  <a:lnTo>
                    <a:pt x="2610" y="2408"/>
                  </a:lnTo>
                  <a:lnTo>
                    <a:pt x="2552" y="2475"/>
                  </a:lnTo>
                  <a:lnTo>
                    <a:pt x="2593" y="2518"/>
                  </a:lnTo>
                  <a:lnTo>
                    <a:pt x="2603" y="2530"/>
                  </a:lnTo>
                  <a:lnTo>
                    <a:pt x="2608" y="2544"/>
                  </a:lnTo>
                  <a:lnTo>
                    <a:pt x="2610" y="2559"/>
                  </a:lnTo>
                  <a:lnTo>
                    <a:pt x="2608" y="2573"/>
                  </a:lnTo>
                  <a:lnTo>
                    <a:pt x="2603" y="2587"/>
                  </a:lnTo>
                  <a:lnTo>
                    <a:pt x="2593" y="2600"/>
                  </a:lnTo>
                  <a:lnTo>
                    <a:pt x="2580" y="2610"/>
                  </a:lnTo>
                  <a:lnTo>
                    <a:pt x="2566" y="2615"/>
                  </a:lnTo>
                  <a:lnTo>
                    <a:pt x="2552" y="2617"/>
                  </a:lnTo>
                  <a:lnTo>
                    <a:pt x="2537" y="2615"/>
                  </a:lnTo>
                  <a:lnTo>
                    <a:pt x="2523" y="2610"/>
                  </a:lnTo>
                  <a:lnTo>
                    <a:pt x="2511" y="2600"/>
                  </a:lnTo>
                  <a:lnTo>
                    <a:pt x="2469" y="2559"/>
                  </a:lnTo>
                  <a:lnTo>
                    <a:pt x="2401" y="2617"/>
                  </a:lnTo>
                  <a:lnTo>
                    <a:pt x="2330" y="2672"/>
                  </a:lnTo>
                  <a:lnTo>
                    <a:pt x="2256" y="2722"/>
                  </a:lnTo>
                  <a:lnTo>
                    <a:pt x="2179" y="2768"/>
                  </a:lnTo>
                  <a:lnTo>
                    <a:pt x="2099" y="2809"/>
                  </a:lnTo>
                  <a:lnTo>
                    <a:pt x="2016" y="2846"/>
                  </a:lnTo>
                  <a:lnTo>
                    <a:pt x="1930" y="2877"/>
                  </a:lnTo>
                  <a:lnTo>
                    <a:pt x="1843" y="2902"/>
                  </a:lnTo>
                  <a:lnTo>
                    <a:pt x="1752" y="2923"/>
                  </a:lnTo>
                  <a:lnTo>
                    <a:pt x="1660" y="2938"/>
                  </a:lnTo>
                  <a:lnTo>
                    <a:pt x="1566" y="2948"/>
                  </a:lnTo>
                  <a:lnTo>
                    <a:pt x="1471" y="2950"/>
                  </a:lnTo>
                  <a:lnTo>
                    <a:pt x="1376" y="2948"/>
                  </a:lnTo>
                  <a:lnTo>
                    <a:pt x="1282" y="2938"/>
                  </a:lnTo>
                  <a:lnTo>
                    <a:pt x="1190" y="2923"/>
                  </a:lnTo>
                  <a:lnTo>
                    <a:pt x="1099" y="2902"/>
                  </a:lnTo>
                  <a:lnTo>
                    <a:pt x="1012" y="2877"/>
                  </a:lnTo>
                  <a:lnTo>
                    <a:pt x="926" y="2846"/>
                  </a:lnTo>
                  <a:lnTo>
                    <a:pt x="843" y="2809"/>
                  </a:lnTo>
                  <a:lnTo>
                    <a:pt x="763" y="2768"/>
                  </a:lnTo>
                  <a:lnTo>
                    <a:pt x="686" y="2722"/>
                  </a:lnTo>
                  <a:lnTo>
                    <a:pt x="612" y="2672"/>
                  </a:lnTo>
                  <a:lnTo>
                    <a:pt x="541" y="2617"/>
                  </a:lnTo>
                  <a:lnTo>
                    <a:pt x="473" y="2559"/>
                  </a:lnTo>
                  <a:lnTo>
                    <a:pt x="431" y="2600"/>
                  </a:lnTo>
                  <a:lnTo>
                    <a:pt x="419" y="2610"/>
                  </a:lnTo>
                  <a:lnTo>
                    <a:pt x="405" y="2615"/>
                  </a:lnTo>
                  <a:lnTo>
                    <a:pt x="390" y="2617"/>
                  </a:lnTo>
                  <a:lnTo>
                    <a:pt x="376" y="2615"/>
                  </a:lnTo>
                  <a:lnTo>
                    <a:pt x="362" y="2610"/>
                  </a:lnTo>
                  <a:lnTo>
                    <a:pt x="349" y="2600"/>
                  </a:lnTo>
                  <a:lnTo>
                    <a:pt x="338" y="2584"/>
                  </a:lnTo>
                  <a:lnTo>
                    <a:pt x="333" y="2567"/>
                  </a:lnTo>
                  <a:lnTo>
                    <a:pt x="333" y="2550"/>
                  </a:lnTo>
                  <a:lnTo>
                    <a:pt x="338" y="2532"/>
                  </a:lnTo>
                  <a:lnTo>
                    <a:pt x="349" y="2518"/>
                  </a:lnTo>
                  <a:lnTo>
                    <a:pt x="390" y="2475"/>
                  </a:lnTo>
                  <a:lnTo>
                    <a:pt x="332" y="2408"/>
                  </a:lnTo>
                  <a:lnTo>
                    <a:pt x="278" y="2337"/>
                  </a:lnTo>
                  <a:lnTo>
                    <a:pt x="228" y="2262"/>
                  </a:lnTo>
                  <a:lnTo>
                    <a:pt x="181" y="2185"/>
                  </a:lnTo>
                  <a:lnTo>
                    <a:pt x="140" y="2105"/>
                  </a:lnTo>
                  <a:lnTo>
                    <a:pt x="104" y="2022"/>
                  </a:lnTo>
                  <a:lnTo>
                    <a:pt x="73" y="1935"/>
                  </a:lnTo>
                  <a:lnTo>
                    <a:pt x="48" y="1848"/>
                  </a:lnTo>
                  <a:lnTo>
                    <a:pt x="26" y="1757"/>
                  </a:lnTo>
                  <a:lnTo>
                    <a:pt x="12" y="1665"/>
                  </a:lnTo>
                  <a:lnTo>
                    <a:pt x="2" y="1570"/>
                  </a:lnTo>
                  <a:lnTo>
                    <a:pt x="0" y="1475"/>
                  </a:lnTo>
                  <a:lnTo>
                    <a:pt x="2" y="1380"/>
                  </a:lnTo>
                  <a:lnTo>
                    <a:pt x="12" y="1285"/>
                  </a:lnTo>
                  <a:lnTo>
                    <a:pt x="26" y="1193"/>
                  </a:lnTo>
                  <a:lnTo>
                    <a:pt x="48" y="1102"/>
                  </a:lnTo>
                  <a:lnTo>
                    <a:pt x="73" y="1015"/>
                  </a:lnTo>
                  <a:lnTo>
                    <a:pt x="104" y="928"/>
                  </a:lnTo>
                  <a:lnTo>
                    <a:pt x="140" y="845"/>
                  </a:lnTo>
                  <a:lnTo>
                    <a:pt x="181" y="765"/>
                  </a:lnTo>
                  <a:lnTo>
                    <a:pt x="228" y="688"/>
                  </a:lnTo>
                  <a:lnTo>
                    <a:pt x="278" y="613"/>
                  </a:lnTo>
                  <a:lnTo>
                    <a:pt x="332" y="542"/>
                  </a:lnTo>
                  <a:lnTo>
                    <a:pt x="390" y="475"/>
                  </a:lnTo>
                  <a:lnTo>
                    <a:pt x="349" y="432"/>
                  </a:lnTo>
                  <a:lnTo>
                    <a:pt x="340" y="420"/>
                  </a:lnTo>
                  <a:lnTo>
                    <a:pt x="334" y="406"/>
                  </a:lnTo>
                  <a:lnTo>
                    <a:pt x="332" y="391"/>
                  </a:lnTo>
                  <a:lnTo>
                    <a:pt x="334" y="377"/>
                  </a:lnTo>
                  <a:lnTo>
                    <a:pt x="340" y="363"/>
                  </a:lnTo>
                  <a:lnTo>
                    <a:pt x="349" y="350"/>
                  </a:lnTo>
                  <a:lnTo>
                    <a:pt x="365" y="339"/>
                  </a:lnTo>
                  <a:lnTo>
                    <a:pt x="382" y="334"/>
                  </a:lnTo>
                  <a:lnTo>
                    <a:pt x="399" y="334"/>
                  </a:lnTo>
                  <a:lnTo>
                    <a:pt x="417" y="339"/>
                  </a:lnTo>
                  <a:lnTo>
                    <a:pt x="431" y="350"/>
                  </a:lnTo>
                  <a:lnTo>
                    <a:pt x="473" y="391"/>
                  </a:lnTo>
                  <a:lnTo>
                    <a:pt x="541" y="333"/>
                  </a:lnTo>
                  <a:lnTo>
                    <a:pt x="612" y="278"/>
                  </a:lnTo>
                  <a:lnTo>
                    <a:pt x="686" y="228"/>
                  </a:lnTo>
                  <a:lnTo>
                    <a:pt x="763" y="182"/>
                  </a:lnTo>
                  <a:lnTo>
                    <a:pt x="843" y="141"/>
                  </a:lnTo>
                  <a:lnTo>
                    <a:pt x="926" y="104"/>
                  </a:lnTo>
                  <a:lnTo>
                    <a:pt x="1012" y="73"/>
                  </a:lnTo>
                  <a:lnTo>
                    <a:pt x="1099" y="48"/>
                  </a:lnTo>
                  <a:lnTo>
                    <a:pt x="1190" y="27"/>
                  </a:lnTo>
                  <a:lnTo>
                    <a:pt x="1282" y="12"/>
                  </a:lnTo>
                  <a:lnTo>
                    <a:pt x="1376" y="2"/>
                  </a:lnTo>
                  <a:lnTo>
                    <a:pt x="1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6" name="Group 815"/>
          <p:cNvGrpSpPr/>
          <p:nvPr/>
        </p:nvGrpSpPr>
        <p:grpSpPr>
          <a:xfrm>
            <a:off x="5345021" y="3446463"/>
            <a:ext cx="557212" cy="582613"/>
            <a:chOff x="5345113" y="3446463"/>
            <a:chExt cx="557212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" name="Freeform 188"/>
            <p:cNvSpPr>
              <a:spLocks noEditPoints="1"/>
            </p:cNvSpPr>
            <p:nvPr/>
          </p:nvSpPr>
          <p:spPr bwMode="auto">
            <a:xfrm>
              <a:off x="5345113" y="3446463"/>
              <a:ext cx="557212" cy="582613"/>
            </a:xfrm>
            <a:custGeom>
              <a:avLst/>
              <a:gdLst>
                <a:gd name="T0" fmla="*/ 541 w 3508"/>
                <a:gd name="T1" fmla="*/ 2878 h 3303"/>
                <a:gd name="T2" fmla="*/ 2448 w 3508"/>
                <a:gd name="T3" fmla="*/ 2773 h 3303"/>
                <a:gd name="T4" fmla="*/ 1060 w 3508"/>
                <a:gd name="T5" fmla="*/ 2773 h 3303"/>
                <a:gd name="T6" fmla="*/ 2968 w 3508"/>
                <a:gd name="T7" fmla="*/ 2028 h 3303"/>
                <a:gd name="T8" fmla="*/ 541 w 3508"/>
                <a:gd name="T9" fmla="*/ 2028 h 3303"/>
                <a:gd name="T10" fmla="*/ 2178 w 3508"/>
                <a:gd name="T11" fmla="*/ 1540 h 3303"/>
                <a:gd name="T12" fmla="*/ 1542 w 3508"/>
                <a:gd name="T13" fmla="*/ 1604 h 3303"/>
                <a:gd name="T14" fmla="*/ 1675 w 3508"/>
                <a:gd name="T15" fmla="*/ 179 h 3303"/>
                <a:gd name="T16" fmla="*/ 1409 w 3508"/>
                <a:gd name="T17" fmla="*/ 383 h 3303"/>
                <a:gd name="T18" fmla="*/ 1027 w 3508"/>
                <a:gd name="T19" fmla="*/ 691 h 3303"/>
                <a:gd name="T20" fmla="*/ 571 w 3508"/>
                <a:gd name="T21" fmla="*/ 1083 h 3303"/>
                <a:gd name="T22" fmla="*/ 270 w 3508"/>
                <a:gd name="T23" fmla="*/ 1494 h 3303"/>
                <a:gd name="T24" fmla="*/ 907 w 3508"/>
                <a:gd name="T25" fmla="*/ 1430 h 3303"/>
                <a:gd name="T26" fmla="*/ 1542 w 3508"/>
                <a:gd name="T27" fmla="*/ 1494 h 3303"/>
                <a:gd name="T28" fmla="*/ 2178 w 3508"/>
                <a:gd name="T29" fmla="*/ 1430 h 3303"/>
                <a:gd name="T30" fmla="*/ 2813 w 3508"/>
                <a:gd name="T31" fmla="*/ 1494 h 3303"/>
                <a:gd name="T32" fmla="*/ 3263 w 3508"/>
                <a:gd name="T33" fmla="*/ 1382 h 3303"/>
                <a:gd name="T34" fmla="*/ 2779 w 3508"/>
                <a:gd name="T35" fmla="*/ 943 h 3303"/>
                <a:gd name="T36" fmla="*/ 2343 w 3508"/>
                <a:gd name="T37" fmla="*/ 578 h 3303"/>
                <a:gd name="T38" fmla="*/ 1995 w 3508"/>
                <a:gd name="T39" fmla="*/ 302 h 3303"/>
                <a:gd name="T40" fmla="*/ 1775 w 3508"/>
                <a:gd name="T41" fmla="*/ 136 h 3303"/>
                <a:gd name="T42" fmla="*/ 1801 w 3508"/>
                <a:gd name="T43" fmla="*/ 19 h 3303"/>
                <a:gd name="T44" fmla="*/ 1941 w 3508"/>
                <a:gd name="T45" fmla="*/ 123 h 3303"/>
                <a:gd name="T46" fmla="*/ 2214 w 3508"/>
                <a:gd name="T47" fmla="*/ 334 h 3303"/>
                <a:gd name="T48" fmla="*/ 2587 w 3508"/>
                <a:gd name="T49" fmla="*/ 635 h 3303"/>
                <a:gd name="T50" fmla="*/ 3023 w 3508"/>
                <a:gd name="T51" fmla="*/ 1012 h 3303"/>
                <a:gd name="T52" fmla="*/ 3492 w 3508"/>
                <a:gd name="T53" fmla="*/ 1447 h 3303"/>
                <a:gd name="T54" fmla="*/ 3492 w 3508"/>
                <a:gd name="T55" fmla="*/ 1519 h 3303"/>
                <a:gd name="T56" fmla="*/ 3025 w 3508"/>
                <a:gd name="T57" fmla="*/ 1540 h 3303"/>
                <a:gd name="T58" fmla="*/ 2448 w 3508"/>
                <a:gd name="T59" fmla="*/ 1923 h 3303"/>
                <a:gd name="T60" fmla="*/ 3007 w 3508"/>
                <a:gd name="T61" fmla="*/ 1644 h 3303"/>
                <a:gd name="T62" fmla="*/ 3084 w 3508"/>
                <a:gd name="T63" fmla="*/ 1694 h 3303"/>
                <a:gd name="T64" fmla="*/ 3120 w 3508"/>
                <a:gd name="T65" fmla="*/ 1992 h 3303"/>
                <a:gd name="T66" fmla="*/ 3112 w 3508"/>
                <a:gd name="T67" fmla="*/ 2370 h 3303"/>
                <a:gd name="T68" fmla="*/ 3084 w 3508"/>
                <a:gd name="T69" fmla="*/ 2450 h 3303"/>
                <a:gd name="T70" fmla="*/ 3120 w 3508"/>
                <a:gd name="T71" fmla="*/ 2842 h 3303"/>
                <a:gd name="T72" fmla="*/ 3072 w 3508"/>
                <a:gd name="T73" fmla="*/ 3282 h 3303"/>
                <a:gd name="T74" fmla="*/ 448 w 3508"/>
                <a:gd name="T75" fmla="*/ 3293 h 3303"/>
                <a:gd name="T76" fmla="*/ 395 w 3508"/>
                <a:gd name="T77" fmla="*/ 2856 h 3303"/>
                <a:gd name="T78" fmla="*/ 424 w 3508"/>
                <a:gd name="T79" fmla="*/ 2776 h 3303"/>
                <a:gd name="T80" fmla="*/ 388 w 3508"/>
                <a:gd name="T81" fmla="*/ 2385 h 3303"/>
                <a:gd name="T82" fmla="*/ 395 w 3508"/>
                <a:gd name="T83" fmla="*/ 2006 h 3303"/>
                <a:gd name="T84" fmla="*/ 424 w 3508"/>
                <a:gd name="T85" fmla="*/ 1926 h 3303"/>
                <a:gd name="T86" fmla="*/ 482 w 3508"/>
                <a:gd name="T87" fmla="*/ 1642 h 3303"/>
                <a:gd name="T88" fmla="*/ 541 w 3508"/>
                <a:gd name="T89" fmla="*/ 1923 h 3303"/>
                <a:gd name="T90" fmla="*/ 674 w 3508"/>
                <a:gd name="T91" fmla="*/ 1601 h 3303"/>
                <a:gd name="T92" fmla="*/ 25 w 3508"/>
                <a:gd name="T93" fmla="*/ 1528 h 3303"/>
                <a:gd name="T94" fmla="*/ 7 w 3508"/>
                <a:gd name="T95" fmla="*/ 1458 h 3303"/>
                <a:gd name="T96" fmla="*/ 408 w 3508"/>
                <a:gd name="T97" fmla="*/ 1081 h 3303"/>
                <a:gd name="T98" fmla="*/ 852 w 3508"/>
                <a:gd name="T99" fmla="*/ 694 h 3303"/>
                <a:gd name="T100" fmla="*/ 1238 w 3508"/>
                <a:gd name="T101" fmla="*/ 378 h 3303"/>
                <a:gd name="T102" fmla="*/ 1529 w 3508"/>
                <a:gd name="T103" fmla="*/ 152 h 3303"/>
                <a:gd name="T104" fmla="*/ 1693 w 3508"/>
                <a:gd name="T105" fmla="*/ 29 h 3303"/>
                <a:gd name="T106" fmla="*/ 1761 w 3508"/>
                <a:gd name="T107" fmla="*/ 0 h 3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8" h="3303">
                  <a:moveTo>
                    <a:pt x="2448" y="2878"/>
                  </a:moveTo>
                  <a:lnTo>
                    <a:pt x="2448" y="3198"/>
                  </a:lnTo>
                  <a:lnTo>
                    <a:pt x="2968" y="3198"/>
                  </a:lnTo>
                  <a:lnTo>
                    <a:pt x="2968" y="2878"/>
                  </a:lnTo>
                  <a:lnTo>
                    <a:pt x="2448" y="2878"/>
                  </a:lnTo>
                  <a:close/>
                  <a:moveTo>
                    <a:pt x="541" y="2878"/>
                  </a:moveTo>
                  <a:lnTo>
                    <a:pt x="541" y="3198"/>
                  </a:lnTo>
                  <a:lnTo>
                    <a:pt x="1060" y="3198"/>
                  </a:lnTo>
                  <a:lnTo>
                    <a:pt x="1060" y="2878"/>
                  </a:lnTo>
                  <a:lnTo>
                    <a:pt x="541" y="2878"/>
                  </a:lnTo>
                  <a:close/>
                  <a:moveTo>
                    <a:pt x="2448" y="2453"/>
                  </a:moveTo>
                  <a:lnTo>
                    <a:pt x="2448" y="2773"/>
                  </a:lnTo>
                  <a:lnTo>
                    <a:pt x="2968" y="2773"/>
                  </a:lnTo>
                  <a:lnTo>
                    <a:pt x="2968" y="2453"/>
                  </a:lnTo>
                  <a:lnTo>
                    <a:pt x="2448" y="2453"/>
                  </a:lnTo>
                  <a:close/>
                  <a:moveTo>
                    <a:pt x="541" y="2453"/>
                  </a:moveTo>
                  <a:lnTo>
                    <a:pt x="541" y="2773"/>
                  </a:lnTo>
                  <a:lnTo>
                    <a:pt x="1060" y="2773"/>
                  </a:lnTo>
                  <a:lnTo>
                    <a:pt x="1060" y="2453"/>
                  </a:lnTo>
                  <a:lnTo>
                    <a:pt x="541" y="2453"/>
                  </a:lnTo>
                  <a:close/>
                  <a:moveTo>
                    <a:pt x="2448" y="2028"/>
                  </a:moveTo>
                  <a:lnTo>
                    <a:pt x="2448" y="2348"/>
                  </a:lnTo>
                  <a:lnTo>
                    <a:pt x="2968" y="2348"/>
                  </a:lnTo>
                  <a:lnTo>
                    <a:pt x="2968" y="2028"/>
                  </a:lnTo>
                  <a:lnTo>
                    <a:pt x="2448" y="2028"/>
                  </a:lnTo>
                  <a:close/>
                  <a:moveTo>
                    <a:pt x="541" y="2028"/>
                  </a:moveTo>
                  <a:lnTo>
                    <a:pt x="541" y="2348"/>
                  </a:lnTo>
                  <a:lnTo>
                    <a:pt x="1060" y="2348"/>
                  </a:lnTo>
                  <a:lnTo>
                    <a:pt x="1060" y="2028"/>
                  </a:lnTo>
                  <a:lnTo>
                    <a:pt x="541" y="2028"/>
                  </a:lnTo>
                  <a:close/>
                  <a:moveTo>
                    <a:pt x="1330" y="1540"/>
                  </a:moveTo>
                  <a:lnTo>
                    <a:pt x="1177" y="1588"/>
                  </a:lnTo>
                  <a:lnTo>
                    <a:pt x="1177" y="3198"/>
                  </a:lnTo>
                  <a:lnTo>
                    <a:pt x="2331" y="3198"/>
                  </a:lnTo>
                  <a:lnTo>
                    <a:pt x="2331" y="1588"/>
                  </a:lnTo>
                  <a:lnTo>
                    <a:pt x="2178" y="1540"/>
                  </a:lnTo>
                  <a:lnTo>
                    <a:pt x="1985" y="1601"/>
                  </a:lnTo>
                  <a:lnTo>
                    <a:pt x="1965" y="1604"/>
                  </a:lnTo>
                  <a:lnTo>
                    <a:pt x="1947" y="1601"/>
                  </a:lnTo>
                  <a:lnTo>
                    <a:pt x="1753" y="1540"/>
                  </a:lnTo>
                  <a:lnTo>
                    <a:pt x="1561" y="1601"/>
                  </a:lnTo>
                  <a:lnTo>
                    <a:pt x="1542" y="1604"/>
                  </a:lnTo>
                  <a:lnTo>
                    <a:pt x="1522" y="1601"/>
                  </a:lnTo>
                  <a:lnTo>
                    <a:pt x="1330" y="1540"/>
                  </a:lnTo>
                  <a:close/>
                  <a:moveTo>
                    <a:pt x="1754" y="120"/>
                  </a:moveTo>
                  <a:lnTo>
                    <a:pt x="1732" y="136"/>
                  </a:lnTo>
                  <a:lnTo>
                    <a:pt x="1707" y="156"/>
                  </a:lnTo>
                  <a:lnTo>
                    <a:pt x="1675" y="179"/>
                  </a:lnTo>
                  <a:lnTo>
                    <a:pt x="1641" y="205"/>
                  </a:lnTo>
                  <a:lnTo>
                    <a:pt x="1602" y="234"/>
                  </a:lnTo>
                  <a:lnTo>
                    <a:pt x="1559" y="267"/>
                  </a:lnTo>
                  <a:lnTo>
                    <a:pt x="1512" y="302"/>
                  </a:lnTo>
                  <a:lnTo>
                    <a:pt x="1462" y="341"/>
                  </a:lnTo>
                  <a:lnTo>
                    <a:pt x="1409" y="383"/>
                  </a:lnTo>
                  <a:lnTo>
                    <a:pt x="1352" y="428"/>
                  </a:lnTo>
                  <a:lnTo>
                    <a:pt x="1292" y="475"/>
                  </a:lnTo>
                  <a:lnTo>
                    <a:pt x="1230" y="525"/>
                  </a:lnTo>
                  <a:lnTo>
                    <a:pt x="1164" y="578"/>
                  </a:lnTo>
                  <a:lnTo>
                    <a:pt x="1097" y="633"/>
                  </a:lnTo>
                  <a:lnTo>
                    <a:pt x="1027" y="691"/>
                  </a:lnTo>
                  <a:lnTo>
                    <a:pt x="955" y="751"/>
                  </a:lnTo>
                  <a:lnTo>
                    <a:pt x="881" y="813"/>
                  </a:lnTo>
                  <a:lnTo>
                    <a:pt x="805" y="877"/>
                  </a:lnTo>
                  <a:lnTo>
                    <a:pt x="729" y="943"/>
                  </a:lnTo>
                  <a:lnTo>
                    <a:pt x="650" y="1013"/>
                  </a:lnTo>
                  <a:lnTo>
                    <a:pt x="571" y="1083"/>
                  </a:lnTo>
                  <a:lnTo>
                    <a:pt x="490" y="1155"/>
                  </a:lnTo>
                  <a:lnTo>
                    <a:pt x="409" y="1228"/>
                  </a:lnTo>
                  <a:lnTo>
                    <a:pt x="327" y="1305"/>
                  </a:lnTo>
                  <a:lnTo>
                    <a:pt x="244" y="1382"/>
                  </a:lnTo>
                  <a:lnTo>
                    <a:pt x="162" y="1460"/>
                  </a:lnTo>
                  <a:lnTo>
                    <a:pt x="270" y="1494"/>
                  </a:lnTo>
                  <a:lnTo>
                    <a:pt x="463" y="1433"/>
                  </a:lnTo>
                  <a:lnTo>
                    <a:pt x="482" y="1430"/>
                  </a:lnTo>
                  <a:lnTo>
                    <a:pt x="501" y="1433"/>
                  </a:lnTo>
                  <a:lnTo>
                    <a:pt x="694" y="1494"/>
                  </a:lnTo>
                  <a:lnTo>
                    <a:pt x="887" y="1433"/>
                  </a:lnTo>
                  <a:lnTo>
                    <a:pt x="907" y="1430"/>
                  </a:lnTo>
                  <a:lnTo>
                    <a:pt x="925" y="1433"/>
                  </a:lnTo>
                  <a:lnTo>
                    <a:pt x="1118" y="1494"/>
                  </a:lnTo>
                  <a:lnTo>
                    <a:pt x="1311" y="1433"/>
                  </a:lnTo>
                  <a:lnTo>
                    <a:pt x="1330" y="1430"/>
                  </a:lnTo>
                  <a:lnTo>
                    <a:pt x="1349" y="1433"/>
                  </a:lnTo>
                  <a:lnTo>
                    <a:pt x="1542" y="1494"/>
                  </a:lnTo>
                  <a:lnTo>
                    <a:pt x="1734" y="1433"/>
                  </a:lnTo>
                  <a:lnTo>
                    <a:pt x="1753" y="1430"/>
                  </a:lnTo>
                  <a:lnTo>
                    <a:pt x="1773" y="1433"/>
                  </a:lnTo>
                  <a:lnTo>
                    <a:pt x="1965" y="1494"/>
                  </a:lnTo>
                  <a:lnTo>
                    <a:pt x="2159" y="1433"/>
                  </a:lnTo>
                  <a:lnTo>
                    <a:pt x="2178" y="1430"/>
                  </a:lnTo>
                  <a:lnTo>
                    <a:pt x="2197" y="1433"/>
                  </a:lnTo>
                  <a:lnTo>
                    <a:pt x="2390" y="1494"/>
                  </a:lnTo>
                  <a:lnTo>
                    <a:pt x="2582" y="1433"/>
                  </a:lnTo>
                  <a:lnTo>
                    <a:pt x="2601" y="1430"/>
                  </a:lnTo>
                  <a:lnTo>
                    <a:pt x="2621" y="1433"/>
                  </a:lnTo>
                  <a:lnTo>
                    <a:pt x="2813" y="1494"/>
                  </a:lnTo>
                  <a:lnTo>
                    <a:pt x="3007" y="1433"/>
                  </a:lnTo>
                  <a:lnTo>
                    <a:pt x="3025" y="1430"/>
                  </a:lnTo>
                  <a:lnTo>
                    <a:pt x="3044" y="1433"/>
                  </a:lnTo>
                  <a:lnTo>
                    <a:pt x="3238" y="1494"/>
                  </a:lnTo>
                  <a:lnTo>
                    <a:pt x="3345" y="1460"/>
                  </a:lnTo>
                  <a:lnTo>
                    <a:pt x="3263" y="1382"/>
                  </a:lnTo>
                  <a:lnTo>
                    <a:pt x="3181" y="1305"/>
                  </a:lnTo>
                  <a:lnTo>
                    <a:pt x="3099" y="1228"/>
                  </a:lnTo>
                  <a:lnTo>
                    <a:pt x="3018" y="1155"/>
                  </a:lnTo>
                  <a:lnTo>
                    <a:pt x="2937" y="1083"/>
                  </a:lnTo>
                  <a:lnTo>
                    <a:pt x="2858" y="1013"/>
                  </a:lnTo>
                  <a:lnTo>
                    <a:pt x="2779" y="943"/>
                  </a:lnTo>
                  <a:lnTo>
                    <a:pt x="2702" y="877"/>
                  </a:lnTo>
                  <a:lnTo>
                    <a:pt x="2627" y="813"/>
                  </a:lnTo>
                  <a:lnTo>
                    <a:pt x="2553" y="751"/>
                  </a:lnTo>
                  <a:lnTo>
                    <a:pt x="2481" y="691"/>
                  </a:lnTo>
                  <a:lnTo>
                    <a:pt x="2411" y="633"/>
                  </a:lnTo>
                  <a:lnTo>
                    <a:pt x="2343" y="578"/>
                  </a:lnTo>
                  <a:lnTo>
                    <a:pt x="2279" y="525"/>
                  </a:lnTo>
                  <a:lnTo>
                    <a:pt x="2215" y="475"/>
                  </a:lnTo>
                  <a:lnTo>
                    <a:pt x="2157" y="428"/>
                  </a:lnTo>
                  <a:lnTo>
                    <a:pt x="2099" y="383"/>
                  </a:lnTo>
                  <a:lnTo>
                    <a:pt x="2045" y="341"/>
                  </a:lnTo>
                  <a:lnTo>
                    <a:pt x="1995" y="302"/>
                  </a:lnTo>
                  <a:lnTo>
                    <a:pt x="1949" y="267"/>
                  </a:lnTo>
                  <a:lnTo>
                    <a:pt x="1907" y="234"/>
                  </a:lnTo>
                  <a:lnTo>
                    <a:pt x="1867" y="205"/>
                  </a:lnTo>
                  <a:lnTo>
                    <a:pt x="1832" y="179"/>
                  </a:lnTo>
                  <a:lnTo>
                    <a:pt x="1801" y="156"/>
                  </a:lnTo>
                  <a:lnTo>
                    <a:pt x="1775" y="136"/>
                  </a:lnTo>
                  <a:lnTo>
                    <a:pt x="1754" y="120"/>
                  </a:lnTo>
                  <a:close/>
                  <a:moveTo>
                    <a:pt x="1761" y="0"/>
                  </a:moveTo>
                  <a:lnTo>
                    <a:pt x="1777" y="4"/>
                  </a:lnTo>
                  <a:lnTo>
                    <a:pt x="1790" y="11"/>
                  </a:lnTo>
                  <a:lnTo>
                    <a:pt x="1793" y="14"/>
                  </a:lnTo>
                  <a:lnTo>
                    <a:pt x="1801" y="19"/>
                  </a:lnTo>
                  <a:lnTo>
                    <a:pt x="1814" y="29"/>
                  </a:lnTo>
                  <a:lnTo>
                    <a:pt x="1831" y="41"/>
                  </a:lnTo>
                  <a:lnTo>
                    <a:pt x="1852" y="57"/>
                  </a:lnTo>
                  <a:lnTo>
                    <a:pt x="1879" y="76"/>
                  </a:lnTo>
                  <a:lnTo>
                    <a:pt x="1908" y="98"/>
                  </a:lnTo>
                  <a:lnTo>
                    <a:pt x="1941" y="123"/>
                  </a:lnTo>
                  <a:lnTo>
                    <a:pt x="1979" y="152"/>
                  </a:lnTo>
                  <a:lnTo>
                    <a:pt x="2019" y="183"/>
                  </a:lnTo>
                  <a:lnTo>
                    <a:pt x="2063" y="216"/>
                  </a:lnTo>
                  <a:lnTo>
                    <a:pt x="2111" y="253"/>
                  </a:lnTo>
                  <a:lnTo>
                    <a:pt x="2161" y="292"/>
                  </a:lnTo>
                  <a:lnTo>
                    <a:pt x="2214" y="334"/>
                  </a:lnTo>
                  <a:lnTo>
                    <a:pt x="2270" y="378"/>
                  </a:lnTo>
                  <a:lnTo>
                    <a:pt x="2329" y="425"/>
                  </a:lnTo>
                  <a:lnTo>
                    <a:pt x="2390" y="474"/>
                  </a:lnTo>
                  <a:lnTo>
                    <a:pt x="2453" y="526"/>
                  </a:lnTo>
                  <a:lnTo>
                    <a:pt x="2519" y="579"/>
                  </a:lnTo>
                  <a:lnTo>
                    <a:pt x="2587" y="635"/>
                  </a:lnTo>
                  <a:lnTo>
                    <a:pt x="2655" y="694"/>
                  </a:lnTo>
                  <a:lnTo>
                    <a:pt x="2727" y="753"/>
                  </a:lnTo>
                  <a:lnTo>
                    <a:pt x="2799" y="815"/>
                  </a:lnTo>
                  <a:lnTo>
                    <a:pt x="2872" y="879"/>
                  </a:lnTo>
                  <a:lnTo>
                    <a:pt x="2948" y="944"/>
                  </a:lnTo>
                  <a:lnTo>
                    <a:pt x="3023" y="1012"/>
                  </a:lnTo>
                  <a:lnTo>
                    <a:pt x="3100" y="1081"/>
                  </a:lnTo>
                  <a:lnTo>
                    <a:pt x="3178" y="1151"/>
                  </a:lnTo>
                  <a:lnTo>
                    <a:pt x="3257" y="1223"/>
                  </a:lnTo>
                  <a:lnTo>
                    <a:pt x="3334" y="1297"/>
                  </a:lnTo>
                  <a:lnTo>
                    <a:pt x="3413" y="1371"/>
                  </a:lnTo>
                  <a:lnTo>
                    <a:pt x="3492" y="1447"/>
                  </a:lnTo>
                  <a:lnTo>
                    <a:pt x="3501" y="1458"/>
                  </a:lnTo>
                  <a:lnTo>
                    <a:pt x="3505" y="1470"/>
                  </a:lnTo>
                  <a:lnTo>
                    <a:pt x="3508" y="1483"/>
                  </a:lnTo>
                  <a:lnTo>
                    <a:pt x="3507" y="1496"/>
                  </a:lnTo>
                  <a:lnTo>
                    <a:pt x="3501" y="1508"/>
                  </a:lnTo>
                  <a:lnTo>
                    <a:pt x="3492" y="1519"/>
                  </a:lnTo>
                  <a:lnTo>
                    <a:pt x="3482" y="1528"/>
                  </a:lnTo>
                  <a:lnTo>
                    <a:pt x="3469" y="1533"/>
                  </a:lnTo>
                  <a:lnTo>
                    <a:pt x="3257" y="1601"/>
                  </a:lnTo>
                  <a:lnTo>
                    <a:pt x="3238" y="1604"/>
                  </a:lnTo>
                  <a:lnTo>
                    <a:pt x="3218" y="1601"/>
                  </a:lnTo>
                  <a:lnTo>
                    <a:pt x="3025" y="1540"/>
                  </a:lnTo>
                  <a:lnTo>
                    <a:pt x="2833" y="1601"/>
                  </a:lnTo>
                  <a:lnTo>
                    <a:pt x="2813" y="1604"/>
                  </a:lnTo>
                  <a:lnTo>
                    <a:pt x="2794" y="1601"/>
                  </a:lnTo>
                  <a:lnTo>
                    <a:pt x="2601" y="1540"/>
                  </a:lnTo>
                  <a:lnTo>
                    <a:pt x="2448" y="1588"/>
                  </a:lnTo>
                  <a:lnTo>
                    <a:pt x="2448" y="1923"/>
                  </a:lnTo>
                  <a:lnTo>
                    <a:pt x="2968" y="1923"/>
                  </a:lnTo>
                  <a:lnTo>
                    <a:pt x="2968" y="1694"/>
                  </a:lnTo>
                  <a:lnTo>
                    <a:pt x="2970" y="1677"/>
                  </a:lnTo>
                  <a:lnTo>
                    <a:pt x="2979" y="1663"/>
                  </a:lnTo>
                  <a:lnTo>
                    <a:pt x="2991" y="1652"/>
                  </a:lnTo>
                  <a:lnTo>
                    <a:pt x="3007" y="1644"/>
                  </a:lnTo>
                  <a:lnTo>
                    <a:pt x="3025" y="1642"/>
                  </a:lnTo>
                  <a:lnTo>
                    <a:pt x="3044" y="1644"/>
                  </a:lnTo>
                  <a:lnTo>
                    <a:pt x="3060" y="1652"/>
                  </a:lnTo>
                  <a:lnTo>
                    <a:pt x="3072" y="1663"/>
                  </a:lnTo>
                  <a:lnTo>
                    <a:pt x="3081" y="1677"/>
                  </a:lnTo>
                  <a:lnTo>
                    <a:pt x="3084" y="1694"/>
                  </a:lnTo>
                  <a:lnTo>
                    <a:pt x="3084" y="1926"/>
                  </a:lnTo>
                  <a:lnTo>
                    <a:pt x="3100" y="1933"/>
                  </a:lnTo>
                  <a:lnTo>
                    <a:pt x="3112" y="1945"/>
                  </a:lnTo>
                  <a:lnTo>
                    <a:pt x="3120" y="1959"/>
                  </a:lnTo>
                  <a:lnTo>
                    <a:pt x="3123" y="1975"/>
                  </a:lnTo>
                  <a:lnTo>
                    <a:pt x="3120" y="1992"/>
                  </a:lnTo>
                  <a:lnTo>
                    <a:pt x="3112" y="2006"/>
                  </a:lnTo>
                  <a:lnTo>
                    <a:pt x="3100" y="2017"/>
                  </a:lnTo>
                  <a:lnTo>
                    <a:pt x="3084" y="2025"/>
                  </a:lnTo>
                  <a:lnTo>
                    <a:pt x="3084" y="2351"/>
                  </a:lnTo>
                  <a:lnTo>
                    <a:pt x="3100" y="2359"/>
                  </a:lnTo>
                  <a:lnTo>
                    <a:pt x="3112" y="2370"/>
                  </a:lnTo>
                  <a:lnTo>
                    <a:pt x="3120" y="2384"/>
                  </a:lnTo>
                  <a:lnTo>
                    <a:pt x="3123" y="2401"/>
                  </a:lnTo>
                  <a:lnTo>
                    <a:pt x="3120" y="2417"/>
                  </a:lnTo>
                  <a:lnTo>
                    <a:pt x="3112" y="2432"/>
                  </a:lnTo>
                  <a:lnTo>
                    <a:pt x="3100" y="2443"/>
                  </a:lnTo>
                  <a:lnTo>
                    <a:pt x="3084" y="2450"/>
                  </a:lnTo>
                  <a:lnTo>
                    <a:pt x="3084" y="2776"/>
                  </a:lnTo>
                  <a:lnTo>
                    <a:pt x="3100" y="2783"/>
                  </a:lnTo>
                  <a:lnTo>
                    <a:pt x="3112" y="2795"/>
                  </a:lnTo>
                  <a:lnTo>
                    <a:pt x="3120" y="2809"/>
                  </a:lnTo>
                  <a:lnTo>
                    <a:pt x="3123" y="2825"/>
                  </a:lnTo>
                  <a:lnTo>
                    <a:pt x="3120" y="2842"/>
                  </a:lnTo>
                  <a:lnTo>
                    <a:pt x="3112" y="2856"/>
                  </a:lnTo>
                  <a:lnTo>
                    <a:pt x="3100" y="2867"/>
                  </a:lnTo>
                  <a:lnTo>
                    <a:pt x="3084" y="2875"/>
                  </a:lnTo>
                  <a:lnTo>
                    <a:pt x="3084" y="3251"/>
                  </a:lnTo>
                  <a:lnTo>
                    <a:pt x="3081" y="3267"/>
                  </a:lnTo>
                  <a:lnTo>
                    <a:pt x="3072" y="3282"/>
                  </a:lnTo>
                  <a:lnTo>
                    <a:pt x="3060" y="3293"/>
                  </a:lnTo>
                  <a:lnTo>
                    <a:pt x="3044" y="3301"/>
                  </a:lnTo>
                  <a:lnTo>
                    <a:pt x="3025" y="3303"/>
                  </a:lnTo>
                  <a:lnTo>
                    <a:pt x="482" y="3303"/>
                  </a:lnTo>
                  <a:lnTo>
                    <a:pt x="463" y="3301"/>
                  </a:lnTo>
                  <a:lnTo>
                    <a:pt x="448" y="3293"/>
                  </a:lnTo>
                  <a:lnTo>
                    <a:pt x="435" y="3282"/>
                  </a:lnTo>
                  <a:lnTo>
                    <a:pt x="427" y="3267"/>
                  </a:lnTo>
                  <a:lnTo>
                    <a:pt x="424" y="3251"/>
                  </a:lnTo>
                  <a:lnTo>
                    <a:pt x="424" y="2875"/>
                  </a:lnTo>
                  <a:lnTo>
                    <a:pt x="408" y="2867"/>
                  </a:lnTo>
                  <a:lnTo>
                    <a:pt x="395" y="2856"/>
                  </a:lnTo>
                  <a:lnTo>
                    <a:pt x="388" y="2842"/>
                  </a:lnTo>
                  <a:lnTo>
                    <a:pt x="385" y="2825"/>
                  </a:lnTo>
                  <a:lnTo>
                    <a:pt x="388" y="2809"/>
                  </a:lnTo>
                  <a:lnTo>
                    <a:pt x="395" y="2795"/>
                  </a:lnTo>
                  <a:lnTo>
                    <a:pt x="408" y="2783"/>
                  </a:lnTo>
                  <a:lnTo>
                    <a:pt x="424" y="2776"/>
                  </a:lnTo>
                  <a:lnTo>
                    <a:pt x="424" y="2450"/>
                  </a:lnTo>
                  <a:lnTo>
                    <a:pt x="408" y="2443"/>
                  </a:lnTo>
                  <a:lnTo>
                    <a:pt x="395" y="2431"/>
                  </a:lnTo>
                  <a:lnTo>
                    <a:pt x="388" y="2417"/>
                  </a:lnTo>
                  <a:lnTo>
                    <a:pt x="385" y="2401"/>
                  </a:lnTo>
                  <a:lnTo>
                    <a:pt x="388" y="2385"/>
                  </a:lnTo>
                  <a:lnTo>
                    <a:pt x="395" y="2370"/>
                  </a:lnTo>
                  <a:lnTo>
                    <a:pt x="408" y="2359"/>
                  </a:lnTo>
                  <a:lnTo>
                    <a:pt x="424" y="2351"/>
                  </a:lnTo>
                  <a:lnTo>
                    <a:pt x="424" y="2025"/>
                  </a:lnTo>
                  <a:lnTo>
                    <a:pt x="408" y="2017"/>
                  </a:lnTo>
                  <a:lnTo>
                    <a:pt x="395" y="2006"/>
                  </a:lnTo>
                  <a:lnTo>
                    <a:pt x="388" y="1992"/>
                  </a:lnTo>
                  <a:lnTo>
                    <a:pt x="385" y="1975"/>
                  </a:lnTo>
                  <a:lnTo>
                    <a:pt x="388" y="1959"/>
                  </a:lnTo>
                  <a:lnTo>
                    <a:pt x="395" y="1945"/>
                  </a:lnTo>
                  <a:lnTo>
                    <a:pt x="408" y="1934"/>
                  </a:lnTo>
                  <a:lnTo>
                    <a:pt x="424" y="1926"/>
                  </a:lnTo>
                  <a:lnTo>
                    <a:pt x="424" y="1694"/>
                  </a:lnTo>
                  <a:lnTo>
                    <a:pt x="427" y="1677"/>
                  </a:lnTo>
                  <a:lnTo>
                    <a:pt x="435" y="1663"/>
                  </a:lnTo>
                  <a:lnTo>
                    <a:pt x="448" y="1652"/>
                  </a:lnTo>
                  <a:lnTo>
                    <a:pt x="463" y="1644"/>
                  </a:lnTo>
                  <a:lnTo>
                    <a:pt x="482" y="1642"/>
                  </a:lnTo>
                  <a:lnTo>
                    <a:pt x="501" y="1644"/>
                  </a:lnTo>
                  <a:lnTo>
                    <a:pt x="517" y="1652"/>
                  </a:lnTo>
                  <a:lnTo>
                    <a:pt x="529" y="1663"/>
                  </a:lnTo>
                  <a:lnTo>
                    <a:pt x="538" y="1677"/>
                  </a:lnTo>
                  <a:lnTo>
                    <a:pt x="541" y="1694"/>
                  </a:lnTo>
                  <a:lnTo>
                    <a:pt x="541" y="1923"/>
                  </a:lnTo>
                  <a:lnTo>
                    <a:pt x="1060" y="1923"/>
                  </a:lnTo>
                  <a:lnTo>
                    <a:pt x="1060" y="1588"/>
                  </a:lnTo>
                  <a:lnTo>
                    <a:pt x="907" y="1540"/>
                  </a:lnTo>
                  <a:lnTo>
                    <a:pt x="713" y="1601"/>
                  </a:lnTo>
                  <a:lnTo>
                    <a:pt x="694" y="1604"/>
                  </a:lnTo>
                  <a:lnTo>
                    <a:pt x="674" y="1601"/>
                  </a:lnTo>
                  <a:lnTo>
                    <a:pt x="482" y="1540"/>
                  </a:lnTo>
                  <a:lnTo>
                    <a:pt x="290" y="1601"/>
                  </a:lnTo>
                  <a:lnTo>
                    <a:pt x="270" y="1604"/>
                  </a:lnTo>
                  <a:lnTo>
                    <a:pt x="251" y="1601"/>
                  </a:lnTo>
                  <a:lnTo>
                    <a:pt x="39" y="1533"/>
                  </a:lnTo>
                  <a:lnTo>
                    <a:pt x="25" y="1528"/>
                  </a:lnTo>
                  <a:lnTo>
                    <a:pt x="15" y="1519"/>
                  </a:lnTo>
                  <a:lnTo>
                    <a:pt x="7" y="1508"/>
                  </a:lnTo>
                  <a:lnTo>
                    <a:pt x="2" y="1496"/>
                  </a:lnTo>
                  <a:lnTo>
                    <a:pt x="0" y="1483"/>
                  </a:lnTo>
                  <a:lnTo>
                    <a:pt x="2" y="1470"/>
                  </a:lnTo>
                  <a:lnTo>
                    <a:pt x="7" y="1458"/>
                  </a:lnTo>
                  <a:lnTo>
                    <a:pt x="15" y="1447"/>
                  </a:lnTo>
                  <a:lnTo>
                    <a:pt x="94" y="1371"/>
                  </a:lnTo>
                  <a:lnTo>
                    <a:pt x="173" y="1297"/>
                  </a:lnTo>
                  <a:lnTo>
                    <a:pt x="252" y="1223"/>
                  </a:lnTo>
                  <a:lnTo>
                    <a:pt x="330" y="1151"/>
                  </a:lnTo>
                  <a:lnTo>
                    <a:pt x="408" y="1081"/>
                  </a:lnTo>
                  <a:lnTo>
                    <a:pt x="484" y="1012"/>
                  </a:lnTo>
                  <a:lnTo>
                    <a:pt x="560" y="944"/>
                  </a:lnTo>
                  <a:lnTo>
                    <a:pt x="635" y="879"/>
                  </a:lnTo>
                  <a:lnTo>
                    <a:pt x="709" y="815"/>
                  </a:lnTo>
                  <a:lnTo>
                    <a:pt x="781" y="753"/>
                  </a:lnTo>
                  <a:lnTo>
                    <a:pt x="852" y="694"/>
                  </a:lnTo>
                  <a:lnTo>
                    <a:pt x="921" y="635"/>
                  </a:lnTo>
                  <a:lnTo>
                    <a:pt x="989" y="579"/>
                  </a:lnTo>
                  <a:lnTo>
                    <a:pt x="1054" y="526"/>
                  </a:lnTo>
                  <a:lnTo>
                    <a:pt x="1118" y="474"/>
                  </a:lnTo>
                  <a:lnTo>
                    <a:pt x="1179" y="425"/>
                  </a:lnTo>
                  <a:lnTo>
                    <a:pt x="1238" y="378"/>
                  </a:lnTo>
                  <a:lnTo>
                    <a:pt x="1293" y="334"/>
                  </a:lnTo>
                  <a:lnTo>
                    <a:pt x="1347" y="292"/>
                  </a:lnTo>
                  <a:lnTo>
                    <a:pt x="1398" y="253"/>
                  </a:lnTo>
                  <a:lnTo>
                    <a:pt x="1444" y="216"/>
                  </a:lnTo>
                  <a:lnTo>
                    <a:pt x="1489" y="183"/>
                  </a:lnTo>
                  <a:lnTo>
                    <a:pt x="1529" y="152"/>
                  </a:lnTo>
                  <a:lnTo>
                    <a:pt x="1567" y="123"/>
                  </a:lnTo>
                  <a:lnTo>
                    <a:pt x="1600" y="98"/>
                  </a:lnTo>
                  <a:lnTo>
                    <a:pt x="1630" y="76"/>
                  </a:lnTo>
                  <a:lnTo>
                    <a:pt x="1655" y="57"/>
                  </a:lnTo>
                  <a:lnTo>
                    <a:pt x="1677" y="41"/>
                  </a:lnTo>
                  <a:lnTo>
                    <a:pt x="1693" y="29"/>
                  </a:lnTo>
                  <a:lnTo>
                    <a:pt x="1707" y="19"/>
                  </a:lnTo>
                  <a:lnTo>
                    <a:pt x="1714" y="14"/>
                  </a:lnTo>
                  <a:lnTo>
                    <a:pt x="1718" y="11"/>
                  </a:lnTo>
                  <a:lnTo>
                    <a:pt x="1731" y="4"/>
                  </a:lnTo>
                  <a:lnTo>
                    <a:pt x="1747" y="0"/>
                  </a:lnTo>
                  <a:lnTo>
                    <a:pt x="1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89"/>
            <p:cNvSpPr>
              <a:spLocks/>
            </p:cNvSpPr>
            <p:nvPr/>
          </p:nvSpPr>
          <p:spPr bwMode="auto">
            <a:xfrm>
              <a:off x="5699125" y="3587751"/>
              <a:ext cx="19050" cy="20638"/>
            </a:xfrm>
            <a:custGeom>
              <a:avLst/>
              <a:gdLst>
                <a:gd name="T0" fmla="*/ 62 w 124"/>
                <a:gd name="T1" fmla="*/ 0 h 112"/>
                <a:gd name="T2" fmla="*/ 81 w 124"/>
                <a:gd name="T3" fmla="*/ 3 h 112"/>
                <a:gd name="T4" fmla="*/ 99 w 124"/>
                <a:gd name="T5" fmla="*/ 11 h 112"/>
                <a:gd name="T6" fmla="*/ 112 w 124"/>
                <a:gd name="T7" fmla="*/ 23 h 112"/>
                <a:gd name="T8" fmla="*/ 121 w 124"/>
                <a:gd name="T9" fmla="*/ 38 h 112"/>
                <a:gd name="T10" fmla="*/ 124 w 124"/>
                <a:gd name="T11" fmla="*/ 56 h 112"/>
                <a:gd name="T12" fmla="*/ 121 w 124"/>
                <a:gd name="T13" fmla="*/ 73 h 112"/>
                <a:gd name="T14" fmla="*/ 112 w 124"/>
                <a:gd name="T15" fmla="*/ 89 h 112"/>
                <a:gd name="T16" fmla="*/ 99 w 124"/>
                <a:gd name="T17" fmla="*/ 101 h 112"/>
                <a:gd name="T18" fmla="*/ 81 w 124"/>
                <a:gd name="T19" fmla="*/ 109 h 112"/>
                <a:gd name="T20" fmla="*/ 62 w 124"/>
                <a:gd name="T21" fmla="*/ 112 h 112"/>
                <a:gd name="T22" fmla="*/ 42 w 124"/>
                <a:gd name="T23" fmla="*/ 109 h 112"/>
                <a:gd name="T24" fmla="*/ 25 w 124"/>
                <a:gd name="T25" fmla="*/ 101 h 112"/>
                <a:gd name="T26" fmla="*/ 12 w 124"/>
                <a:gd name="T27" fmla="*/ 89 h 112"/>
                <a:gd name="T28" fmla="*/ 3 w 124"/>
                <a:gd name="T29" fmla="*/ 73 h 112"/>
                <a:gd name="T30" fmla="*/ 0 w 124"/>
                <a:gd name="T31" fmla="*/ 56 h 112"/>
                <a:gd name="T32" fmla="*/ 3 w 124"/>
                <a:gd name="T33" fmla="*/ 38 h 112"/>
                <a:gd name="T34" fmla="*/ 12 w 124"/>
                <a:gd name="T35" fmla="*/ 23 h 112"/>
                <a:gd name="T36" fmla="*/ 25 w 124"/>
                <a:gd name="T37" fmla="*/ 11 h 112"/>
                <a:gd name="T38" fmla="*/ 42 w 124"/>
                <a:gd name="T39" fmla="*/ 3 h 112"/>
                <a:gd name="T40" fmla="*/ 62 w 12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12">
                  <a:moveTo>
                    <a:pt x="62" y="0"/>
                  </a:moveTo>
                  <a:lnTo>
                    <a:pt x="81" y="3"/>
                  </a:lnTo>
                  <a:lnTo>
                    <a:pt x="99" y="11"/>
                  </a:lnTo>
                  <a:lnTo>
                    <a:pt x="112" y="23"/>
                  </a:lnTo>
                  <a:lnTo>
                    <a:pt x="121" y="38"/>
                  </a:lnTo>
                  <a:lnTo>
                    <a:pt x="124" y="56"/>
                  </a:lnTo>
                  <a:lnTo>
                    <a:pt x="121" y="73"/>
                  </a:lnTo>
                  <a:lnTo>
                    <a:pt x="112" y="89"/>
                  </a:lnTo>
                  <a:lnTo>
                    <a:pt x="99" y="101"/>
                  </a:lnTo>
                  <a:lnTo>
                    <a:pt x="81" y="109"/>
                  </a:lnTo>
                  <a:lnTo>
                    <a:pt x="62" y="112"/>
                  </a:lnTo>
                  <a:lnTo>
                    <a:pt x="42" y="109"/>
                  </a:lnTo>
                  <a:lnTo>
                    <a:pt x="25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90"/>
            <p:cNvSpPr>
              <a:spLocks/>
            </p:cNvSpPr>
            <p:nvPr/>
          </p:nvSpPr>
          <p:spPr bwMode="auto">
            <a:xfrm>
              <a:off x="5541963" y="3649663"/>
              <a:ext cx="19050" cy="20638"/>
            </a:xfrm>
            <a:custGeom>
              <a:avLst/>
              <a:gdLst>
                <a:gd name="T0" fmla="*/ 62 w 124"/>
                <a:gd name="T1" fmla="*/ 0 h 113"/>
                <a:gd name="T2" fmla="*/ 82 w 124"/>
                <a:gd name="T3" fmla="*/ 3 h 113"/>
                <a:gd name="T4" fmla="*/ 99 w 124"/>
                <a:gd name="T5" fmla="*/ 11 h 113"/>
                <a:gd name="T6" fmla="*/ 113 w 124"/>
                <a:gd name="T7" fmla="*/ 23 h 113"/>
                <a:gd name="T8" fmla="*/ 122 w 124"/>
                <a:gd name="T9" fmla="*/ 38 h 113"/>
                <a:gd name="T10" fmla="*/ 124 w 124"/>
                <a:gd name="T11" fmla="*/ 56 h 113"/>
                <a:gd name="T12" fmla="*/ 122 w 124"/>
                <a:gd name="T13" fmla="*/ 74 h 113"/>
                <a:gd name="T14" fmla="*/ 113 w 124"/>
                <a:gd name="T15" fmla="*/ 90 h 113"/>
                <a:gd name="T16" fmla="*/ 99 w 124"/>
                <a:gd name="T17" fmla="*/ 102 h 113"/>
                <a:gd name="T18" fmla="*/ 82 w 124"/>
                <a:gd name="T19" fmla="*/ 110 h 113"/>
                <a:gd name="T20" fmla="*/ 62 w 124"/>
                <a:gd name="T21" fmla="*/ 113 h 113"/>
                <a:gd name="T22" fmla="*/ 43 w 124"/>
                <a:gd name="T23" fmla="*/ 110 h 113"/>
                <a:gd name="T24" fmla="*/ 25 w 124"/>
                <a:gd name="T25" fmla="*/ 102 h 113"/>
                <a:gd name="T26" fmla="*/ 12 w 124"/>
                <a:gd name="T27" fmla="*/ 90 h 113"/>
                <a:gd name="T28" fmla="*/ 3 w 124"/>
                <a:gd name="T29" fmla="*/ 74 h 113"/>
                <a:gd name="T30" fmla="*/ 0 w 124"/>
                <a:gd name="T31" fmla="*/ 56 h 113"/>
                <a:gd name="T32" fmla="*/ 3 w 124"/>
                <a:gd name="T33" fmla="*/ 38 h 113"/>
                <a:gd name="T34" fmla="*/ 12 w 124"/>
                <a:gd name="T35" fmla="*/ 23 h 113"/>
                <a:gd name="T36" fmla="*/ 25 w 124"/>
                <a:gd name="T37" fmla="*/ 11 h 113"/>
                <a:gd name="T38" fmla="*/ 43 w 124"/>
                <a:gd name="T39" fmla="*/ 3 h 113"/>
                <a:gd name="T40" fmla="*/ 62 w 12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13">
                  <a:moveTo>
                    <a:pt x="62" y="0"/>
                  </a:moveTo>
                  <a:lnTo>
                    <a:pt x="82" y="3"/>
                  </a:lnTo>
                  <a:lnTo>
                    <a:pt x="99" y="11"/>
                  </a:lnTo>
                  <a:lnTo>
                    <a:pt x="113" y="23"/>
                  </a:lnTo>
                  <a:lnTo>
                    <a:pt x="122" y="38"/>
                  </a:lnTo>
                  <a:lnTo>
                    <a:pt x="124" y="56"/>
                  </a:lnTo>
                  <a:lnTo>
                    <a:pt x="122" y="74"/>
                  </a:lnTo>
                  <a:lnTo>
                    <a:pt x="113" y="90"/>
                  </a:lnTo>
                  <a:lnTo>
                    <a:pt x="99" y="102"/>
                  </a:lnTo>
                  <a:lnTo>
                    <a:pt x="82" y="110"/>
                  </a:lnTo>
                  <a:lnTo>
                    <a:pt x="62" y="113"/>
                  </a:lnTo>
                  <a:lnTo>
                    <a:pt x="43" y="110"/>
                  </a:lnTo>
                  <a:lnTo>
                    <a:pt x="25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3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91"/>
            <p:cNvSpPr>
              <a:spLocks/>
            </p:cNvSpPr>
            <p:nvPr/>
          </p:nvSpPr>
          <p:spPr bwMode="auto">
            <a:xfrm>
              <a:off x="5516563" y="3613151"/>
              <a:ext cx="20637" cy="20638"/>
            </a:xfrm>
            <a:custGeom>
              <a:avLst/>
              <a:gdLst>
                <a:gd name="T0" fmla="*/ 63 w 125"/>
                <a:gd name="T1" fmla="*/ 0 h 113"/>
                <a:gd name="T2" fmla="*/ 83 w 125"/>
                <a:gd name="T3" fmla="*/ 3 h 113"/>
                <a:gd name="T4" fmla="*/ 99 w 125"/>
                <a:gd name="T5" fmla="*/ 11 h 113"/>
                <a:gd name="T6" fmla="*/ 114 w 125"/>
                <a:gd name="T7" fmla="*/ 24 h 113"/>
                <a:gd name="T8" fmla="*/ 123 w 125"/>
                <a:gd name="T9" fmla="*/ 39 h 113"/>
                <a:gd name="T10" fmla="*/ 125 w 125"/>
                <a:gd name="T11" fmla="*/ 57 h 113"/>
                <a:gd name="T12" fmla="*/ 123 w 125"/>
                <a:gd name="T13" fmla="*/ 75 h 113"/>
                <a:gd name="T14" fmla="*/ 114 w 125"/>
                <a:gd name="T15" fmla="*/ 90 h 113"/>
                <a:gd name="T16" fmla="*/ 99 w 125"/>
                <a:gd name="T17" fmla="*/ 102 h 113"/>
                <a:gd name="T18" fmla="*/ 83 w 125"/>
                <a:gd name="T19" fmla="*/ 110 h 113"/>
                <a:gd name="T20" fmla="*/ 63 w 125"/>
                <a:gd name="T21" fmla="*/ 113 h 113"/>
                <a:gd name="T22" fmla="*/ 44 w 125"/>
                <a:gd name="T23" fmla="*/ 110 h 113"/>
                <a:gd name="T24" fmla="*/ 26 w 125"/>
                <a:gd name="T25" fmla="*/ 102 h 113"/>
                <a:gd name="T26" fmla="*/ 13 w 125"/>
                <a:gd name="T27" fmla="*/ 90 h 113"/>
                <a:gd name="T28" fmla="*/ 4 w 125"/>
                <a:gd name="T29" fmla="*/ 75 h 113"/>
                <a:gd name="T30" fmla="*/ 0 w 125"/>
                <a:gd name="T31" fmla="*/ 57 h 113"/>
                <a:gd name="T32" fmla="*/ 4 w 125"/>
                <a:gd name="T33" fmla="*/ 39 h 113"/>
                <a:gd name="T34" fmla="*/ 13 w 125"/>
                <a:gd name="T35" fmla="*/ 24 h 113"/>
                <a:gd name="T36" fmla="*/ 26 w 125"/>
                <a:gd name="T37" fmla="*/ 11 h 113"/>
                <a:gd name="T38" fmla="*/ 44 w 125"/>
                <a:gd name="T39" fmla="*/ 3 h 113"/>
                <a:gd name="T40" fmla="*/ 63 w 125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5" h="113">
                  <a:moveTo>
                    <a:pt x="63" y="0"/>
                  </a:moveTo>
                  <a:lnTo>
                    <a:pt x="83" y="3"/>
                  </a:lnTo>
                  <a:lnTo>
                    <a:pt x="99" y="11"/>
                  </a:lnTo>
                  <a:lnTo>
                    <a:pt x="114" y="24"/>
                  </a:lnTo>
                  <a:lnTo>
                    <a:pt x="123" y="39"/>
                  </a:lnTo>
                  <a:lnTo>
                    <a:pt x="125" y="57"/>
                  </a:lnTo>
                  <a:lnTo>
                    <a:pt x="123" y="75"/>
                  </a:lnTo>
                  <a:lnTo>
                    <a:pt x="114" y="90"/>
                  </a:lnTo>
                  <a:lnTo>
                    <a:pt x="99" y="102"/>
                  </a:lnTo>
                  <a:lnTo>
                    <a:pt x="83" y="110"/>
                  </a:lnTo>
                  <a:lnTo>
                    <a:pt x="63" y="113"/>
                  </a:lnTo>
                  <a:lnTo>
                    <a:pt x="44" y="110"/>
                  </a:lnTo>
                  <a:lnTo>
                    <a:pt x="26" y="102"/>
                  </a:lnTo>
                  <a:lnTo>
                    <a:pt x="13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3" y="24"/>
                  </a:lnTo>
                  <a:lnTo>
                    <a:pt x="26" y="11"/>
                  </a:lnTo>
                  <a:lnTo>
                    <a:pt x="44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92"/>
            <p:cNvSpPr>
              <a:spLocks/>
            </p:cNvSpPr>
            <p:nvPr/>
          </p:nvSpPr>
          <p:spPr bwMode="auto">
            <a:xfrm>
              <a:off x="5549900" y="3973513"/>
              <a:ext cx="146050" cy="19050"/>
            </a:xfrm>
            <a:custGeom>
              <a:avLst/>
              <a:gdLst>
                <a:gd name="T0" fmla="*/ 58 w 921"/>
                <a:gd name="T1" fmla="*/ 0 h 105"/>
                <a:gd name="T2" fmla="*/ 864 w 921"/>
                <a:gd name="T3" fmla="*/ 0 h 105"/>
                <a:gd name="T4" fmla="*/ 881 w 921"/>
                <a:gd name="T5" fmla="*/ 3 h 105"/>
                <a:gd name="T6" fmla="*/ 898 w 921"/>
                <a:gd name="T7" fmla="*/ 10 h 105"/>
                <a:gd name="T8" fmla="*/ 910 w 921"/>
                <a:gd name="T9" fmla="*/ 22 h 105"/>
                <a:gd name="T10" fmla="*/ 918 w 921"/>
                <a:gd name="T11" fmla="*/ 36 h 105"/>
                <a:gd name="T12" fmla="*/ 921 w 921"/>
                <a:gd name="T13" fmla="*/ 53 h 105"/>
                <a:gd name="T14" fmla="*/ 918 w 921"/>
                <a:gd name="T15" fmla="*/ 69 h 105"/>
                <a:gd name="T16" fmla="*/ 910 w 921"/>
                <a:gd name="T17" fmla="*/ 84 h 105"/>
                <a:gd name="T18" fmla="*/ 898 w 921"/>
                <a:gd name="T19" fmla="*/ 95 h 105"/>
                <a:gd name="T20" fmla="*/ 881 w 921"/>
                <a:gd name="T21" fmla="*/ 102 h 105"/>
                <a:gd name="T22" fmla="*/ 864 w 921"/>
                <a:gd name="T23" fmla="*/ 105 h 105"/>
                <a:gd name="T24" fmla="*/ 58 w 921"/>
                <a:gd name="T25" fmla="*/ 105 h 105"/>
                <a:gd name="T26" fmla="*/ 40 w 921"/>
                <a:gd name="T27" fmla="*/ 102 h 105"/>
                <a:gd name="T28" fmla="*/ 24 w 921"/>
                <a:gd name="T29" fmla="*/ 95 h 105"/>
                <a:gd name="T30" fmla="*/ 11 w 921"/>
                <a:gd name="T31" fmla="*/ 84 h 105"/>
                <a:gd name="T32" fmla="*/ 2 w 921"/>
                <a:gd name="T33" fmla="*/ 69 h 105"/>
                <a:gd name="T34" fmla="*/ 0 w 921"/>
                <a:gd name="T35" fmla="*/ 53 h 105"/>
                <a:gd name="T36" fmla="*/ 2 w 921"/>
                <a:gd name="T37" fmla="*/ 36 h 105"/>
                <a:gd name="T38" fmla="*/ 11 w 921"/>
                <a:gd name="T39" fmla="*/ 22 h 105"/>
                <a:gd name="T40" fmla="*/ 24 w 921"/>
                <a:gd name="T41" fmla="*/ 10 h 105"/>
                <a:gd name="T42" fmla="*/ 40 w 921"/>
                <a:gd name="T43" fmla="*/ 3 h 105"/>
                <a:gd name="T44" fmla="*/ 58 w 921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1" h="105">
                  <a:moveTo>
                    <a:pt x="58" y="0"/>
                  </a:moveTo>
                  <a:lnTo>
                    <a:pt x="864" y="0"/>
                  </a:lnTo>
                  <a:lnTo>
                    <a:pt x="881" y="3"/>
                  </a:lnTo>
                  <a:lnTo>
                    <a:pt x="898" y="10"/>
                  </a:lnTo>
                  <a:lnTo>
                    <a:pt x="910" y="22"/>
                  </a:lnTo>
                  <a:lnTo>
                    <a:pt x="918" y="36"/>
                  </a:lnTo>
                  <a:lnTo>
                    <a:pt x="921" y="53"/>
                  </a:lnTo>
                  <a:lnTo>
                    <a:pt x="918" y="69"/>
                  </a:lnTo>
                  <a:lnTo>
                    <a:pt x="910" y="84"/>
                  </a:lnTo>
                  <a:lnTo>
                    <a:pt x="898" y="95"/>
                  </a:lnTo>
                  <a:lnTo>
                    <a:pt x="881" y="102"/>
                  </a:lnTo>
                  <a:lnTo>
                    <a:pt x="864" y="105"/>
                  </a:lnTo>
                  <a:lnTo>
                    <a:pt x="58" y="105"/>
                  </a:lnTo>
                  <a:lnTo>
                    <a:pt x="40" y="102"/>
                  </a:lnTo>
                  <a:lnTo>
                    <a:pt x="24" y="95"/>
                  </a:lnTo>
                  <a:lnTo>
                    <a:pt x="11" y="84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7" name="Group 816"/>
          <p:cNvGrpSpPr/>
          <p:nvPr/>
        </p:nvGrpSpPr>
        <p:grpSpPr>
          <a:xfrm>
            <a:off x="4428577" y="3448050"/>
            <a:ext cx="519112" cy="581026"/>
            <a:chOff x="4433888" y="3448050"/>
            <a:chExt cx="519112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4" name="Freeform 197"/>
            <p:cNvSpPr>
              <a:spLocks noEditPoints="1"/>
            </p:cNvSpPr>
            <p:nvPr/>
          </p:nvSpPr>
          <p:spPr bwMode="auto">
            <a:xfrm>
              <a:off x="4559300" y="3448050"/>
              <a:ext cx="268287" cy="268288"/>
            </a:xfrm>
            <a:custGeom>
              <a:avLst/>
              <a:gdLst>
                <a:gd name="T0" fmla="*/ 707 w 1693"/>
                <a:gd name="T1" fmla="*/ 130 h 1692"/>
                <a:gd name="T2" fmla="*/ 518 w 1693"/>
                <a:gd name="T3" fmla="*/ 195 h 1692"/>
                <a:gd name="T4" fmla="*/ 355 w 1693"/>
                <a:gd name="T5" fmla="*/ 308 h 1692"/>
                <a:gd name="T6" fmla="*/ 228 w 1693"/>
                <a:gd name="T7" fmla="*/ 459 h 1692"/>
                <a:gd name="T8" fmla="*/ 146 w 1693"/>
                <a:gd name="T9" fmla="*/ 642 h 1692"/>
                <a:gd name="T10" fmla="*/ 116 w 1693"/>
                <a:gd name="T11" fmla="*/ 846 h 1692"/>
                <a:gd name="T12" fmla="*/ 146 w 1693"/>
                <a:gd name="T13" fmla="*/ 1051 h 1692"/>
                <a:gd name="T14" fmla="*/ 228 w 1693"/>
                <a:gd name="T15" fmla="*/ 1233 h 1692"/>
                <a:gd name="T16" fmla="*/ 355 w 1693"/>
                <a:gd name="T17" fmla="*/ 1385 h 1692"/>
                <a:gd name="T18" fmla="*/ 518 w 1693"/>
                <a:gd name="T19" fmla="*/ 1497 h 1692"/>
                <a:gd name="T20" fmla="*/ 707 w 1693"/>
                <a:gd name="T21" fmla="*/ 1563 h 1692"/>
                <a:gd name="T22" fmla="*/ 917 w 1693"/>
                <a:gd name="T23" fmla="*/ 1573 h 1692"/>
                <a:gd name="T24" fmla="*/ 1114 w 1693"/>
                <a:gd name="T25" fmla="*/ 1525 h 1692"/>
                <a:gd name="T26" fmla="*/ 1287 w 1693"/>
                <a:gd name="T27" fmla="*/ 1427 h 1692"/>
                <a:gd name="T28" fmla="*/ 1427 w 1693"/>
                <a:gd name="T29" fmla="*/ 1288 h 1692"/>
                <a:gd name="T30" fmla="*/ 1525 w 1693"/>
                <a:gd name="T31" fmla="*/ 1115 h 1692"/>
                <a:gd name="T32" fmla="*/ 1572 w 1693"/>
                <a:gd name="T33" fmla="*/ 916 h 1692"/>
                <a:gd name="T34" fmla="*/ 1562 w 1693"/>
                <a:gd name="T35" fmla="*/ 708 h 1692"/>
                <a:gd name="T36" fmla="*/ 1497 w 1693"/>
                <a:gd name="T37" fmla="*/ 517 h 1692"/>
                <a:gd name="T38" fmla="*/ 1385 w 1693"/>
                <a:gd name="T39" fmla="*/ 355 h 1692"/>
                <a:gd name="T40" fmla="*/ 1233 w 1693"/>
                <a:gd name="T41" fmla="*/ 228 h 1692"/>
                <a:gd name="T42" fmla="*/ 1051 w 1693"/>
                <a:gd name="T43" fmla="*/ 146 h 1692"/>
                <a:gd name="T44" fmla="*/ 846 w 1693"/>
                <a:gd name="T45" fmla="*/ 116 h 1692"/>
                <a:gd name="T46" fmla="*/ 998 w 1693"/>
                <a:gd name="T47" fmla="*/ 13 h 1692"/>
                <a:gd name="T48" fmla="*/ 1209 w 1693"/>
                <a:gd name="T49" fmla="*/ 82 h 1692"/>
                <a:gd name="T50" fmla="*/ 1392 w 1693"/>
                <a:gd name="T51" fmla="*/ 200 h 1692"/>
                <a:gd name="T52" fmla="*/ 1538 w 1693"/>
                <a:gd name="T53" fmla="*/ 358 h 1692"/>
                <a:gd name="T54" fmla="*/ 1640 w 1693"/>
                <a:gd name="T55" fmla="*/ 551 h 1692"/>
                <a:gd name="T56" fmla="*/ 1689 w 1693"/>
                <a:gd name="T57" fmla="*/ 770 h 1692"/>
                <a:gd name="T58" fmla="*/ 1679 w 1693"/>
                <a:gd name="T59" fmla="*/ 998 h 1692"/>
                <a:gd name="T60" fmla="*/ 1611 w 1693"/>
                <a:gd name="T61" fmla="*/ 1209 h 1692"/>
                <a:gd name="T62" fmla="*/ 1494 w 1693"/>
                <a:gd name="T63" fmla="*/ 1392 h 1692"/>
                <a:gd name="T64" fmla="*/ 1334 w 1693"/>
                <a:gd name="T65" fmla="*/ 1538 h 1692"/>
                <a:gd name="T66" fmla="*/ 1141 w 1693"/>
                <a:gd name="T67" fmla="*/ 1640 h 1692"/>
                <a:gd name="T68" fmla="*/ 924 w 1693"/>
                <a:gd name="T69" fmla="*/ 1689 h 1692"/>
                <a:gd name="T70" fmla="*/ 694 w 1693"/>
                <a:gd name="T71" fmla="*/ 1679 h 1692"/>
                <a:gd name="T72" fmla="*/ 483 w 1693"/>
                <a:gd name="T73" fmla="*/ 1612 h 1692"/>
                <a:gd name="T74" fmla="*/ 301 w 1693"/>
                <a:gd name="T75" fmla="*/ 1494 h 1692"/>
                <a:gd name="T76" fmla="*/ 155 w 1693"/>
                <a:gd name="T77" fmla="*/ 1334 h 1692"/>
                <a:gd name="T78" fmla="*/ 53 w 1693"/>
                <a:gd name="T79" fmla="*/ 1141 h 1692"/>
                <a:gd name="T80" fmla="*/ 3 w 1693"/>
                <a:gd name="T81" fmla="*/ 924 h 1692"/>
                <a:gd name="T82" fmla="*/ 13 w 1693"/>
                <a:gd name="T83" fmla="*/ 694 h 1692"/>
                <a:gd name="T84" fmla="*/ 82 w 1693"/>
                <a:gd name="T85" fmla="*/ 484 h 1692"/>
                <a:gd name="T86" fmla="*/ 199 w 1693"/>
                <a:gd name="T87" fmla="*/ 302 h 1692"/>
                <a:gd name="T88" fmla="*/ 358 w 1693"/>
                <a:gd name="T89" fmla="*/ 155 h 1692"/>
                <a:gd name="T90" fmla="*/ 551 w 1693"/>
                <a:gd name="T91" fmla="*/ 53 h 1692"/>
                <a:gd name="T92" fmla="*/ 769 w 1693"/>
                <a:gd name="T93" fmla="*/ 3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3" h="1692">
                  <a:moveTo>
                    <a:pt x="846" y="116"/>
                  </a:moveTo>
                  <a:lnTo>
                    <a:pt x="776" y="120"/>
                  </a:lnTo>
                  <a:lnTo>
                    <a:pt x="707" y="130"/>
                  </a:lnTo>
                  <a:lnTo>
                    <a:pt x="642" y="146"/>
                  </a:lnTo>
                  <a:lnTo>
                    <a:pt x="577" y="167"/>
                  </a:lnTo>
                  <a:lnTo>
                    <a:pt x="518" y="195"/>
                  </a:lnTo>
                  <a:lnTo>
                    <a:pt x="459" y="228"/>
                  </a:lnTo>
                  <a:lnTo>
                    <a:pt x="404" y="266"/>
                  </a:lnTo>
                  <a:lnTo>
                    <a:pt x="355" y="308"/>
                  </a:lnTo>
                  <a:lnTo>
                    <a:pt x="308" y="355"/>
                  </a:lnTo>
                  <a:lnTo>
                    <a:pt x="266" y="405"/>
                  </a:lnTo>
                  <a:lnTo>
                    <a:pt x="228" y="459"/>
                  </a:lnTo>
                  <a:lnTo>
                    <a:pt x="195" y="517"/>
                  </a:lnTo>
                  <a:lnTo>
                    <a:pt x="167" y="578"/>
                  </a:lnTo>
                  <a:lnTo>
                    <a:pt x="146" y="642"/>
                  </a:lnTo>
                  <a:lnTo>
                    <a:pt x="129" y="708"/>
                  </a:lnTo>
                  <a:lnTo>
                    <a:pt x="119" y="776"/>
                  </a:lnTo>
                  <a:lnTo>
                    <a:pt x="116" y="846"/>
                  </a:lnTo>
                  <a:lnTo>
                    <a:pt x="119" y="916"/>
                  </a:lnTo>
                  <a:lnTo>
                    <a:pt x="129" y="985"/>
                  </a:lnTo>
                  <a:lnTo>
                    <a:pt x="146" y="1051"/>
                  </a:lnTo>
                  <a:lnTo>
                    <a:pt x="167" y="1115"/>
                  </a:lnTo>
                  <a:lnTo>
                    <a:pt x="195" y="1176"/>
                  </a:lnTo>
                  <a:lnTo>
                    <a:pt x="228" y="1233"/>
                  </a:lnTo>
                  <a:lnTo>
                    <a:pt x="266" y="1288"/>
                  </a:lnTo>
                  <a:lnTo>
                    <a:pt x="308" y="1339"/>
                  </a:lnTo>
                  <a:lnTo>
                    <a:pt x="355" y="1385"/>
                  </a:lnTo>
                  <a:lnTo>
                    <a:pt x="404" y="1427"/>
                  </a:lnTo>
                  <a:lnTo>
                    <a:pt x="459" y="1465"/>
                  </a:lnTo>
                  <a:lnTo>
                    <a:pt x="518" y="1497"/>
                  </a:lnTo>
                  <a:lnTo>
                    <a:pt x="577" y="1525"/>
                  </a:lnTo>
                  <a:lnTo>
                    <a:pt x="642" y="1547"/>
                  </a:lnTo>
                  <a:lnTo>
                    <a:pt x="707" y="1563"/>
                  </a:lnTo>
                  <a:lnTo>
                    <a:pt x="776" y="1573"/>
                  </a:lnTo>
                  <a:lnTo>
                    <a:pt x="846" y="1576"/>
                  </a:lnTo>
                  <a:lnTo>
                    <a:pt x="917" y="1573"/>
                  </a:lnTo>
                  <a:lnTo>
                    <a:pt x="985" y="1563"/>
                  </a:lnTo>
                  <a:lnTo>
                    <a:pt x="1051" y="1547"/>
                  </a:lnTo>
                  <a:lnTo>
                    <a:pt x="1114" y="1525"/>
                  </a:lnTo>
                  <a:lnTo>
                    <a:pt x="1175" y="1497"/>
                  </a:lnTo>
                  <a:lnTo>
                    <a:pt x="1233" y="1465"/>
                  </a:lnTo>
                  <a:lnTo>
                    <a:pt x="1287" y="1427"/>
                  </a:lnTo>
                  <a:lnTo>
                    <a:pt x="1338" y="1385"/>
                  </a:lnTo>
                  <a:lnTo>
                    <a:pt x="1385" y="1339"/>
                  </a:lnTo>
                  <a:lnTo>
                    <a:pt x="1427" y="1288"/>
                  </a:lnTo>
                  <a:lnTo>
                    <a:pt x="1465" y="1233"/>
                  </a:lnTo>
                  <a:lnTo>
                    <a:pt x="1497" y="1176"/>
                  </a:lnTo>
                  <a:lnTo>
                    <a:pt x="1525" y="1115"/>
                  </a:lnTo>
                  <a:lnTo>
                    <a:pt x="1547" y="1051"/>
                  </a:lnTo>
                  <a:lnTo>
                    <a:pt x="1562" y="985"/>
                  </a:lnTo>
                  <a:lnTo>
                    <a:pt x="1572" y="916"/>
                  </a:lnTo>
                  <a:lnTo>
                    <a:pt x="1576" y="846"/>
                  </a:lnTo>
                  <a:lnTo>
                    <a:pt x="1572" y="776"/>
                  </a:lnTo>
                  <a:lnTo>
                    <a:pt x="1562" y="708"/>
                  </a:lnTo>
                  <a:lnTo>
                    <a:pt x="1547" y="642"/>
                  </a:lnTo>
                  <a:lnTo>
                    <a:pt x="1525" y="578"/>
                  </a:lnTo>
                  <a:lnTo>
                    <a:pt x="1497" y="517"/>
                  </a:lnTo>
                  <a:lnTo>
                    <a:pt x="1465" y="459"/>
                  </a:lnTo>
                  <a:lnTo>
                    <a:pt x="1427" y="405"/>
                  </a:lnTo>
                  <a:lnTo>
                    <a:pt x="1385" y="355"/>
                  </a:lnTo>
                  <a:lnTo>
                    <a:pt x="1338" y="308"/>
                  </a:lnTo>
                  <a:lnTo>
                    <a:pt x="1287" y="266"/>
                  </a:lnTo>
                  <a:lnTo>
                    <a:pt x="1233" y="228"/>
                  </a:lnTo>
                  <a:lnTo>
                    <a:pt x="1175" y="195"/>
                  </a:lnTo>
                  <a:lnTo>
                    <a:pt x="1114" y="167"/>
                  </a:lnTo>
                  <a:lnTo>
                    <a:pt x="1051" y="146"/>
                  </a:lnTo>
                  <a:lnTo>
                    <a:pt x="985" y="130"/>
                  </a:lnTo>
                  <a:lnTo>
                    <a:pt x="917" y="120"/>
                  </a:lnTo>
                  <a:lnTo>
                    <a:pt x="846" y="116"/>
                  </a:lnTo>
                  <a:close/>
                  <a:moveTo>
                    <a:pt x="846" y="0"/>
                  </a:moveTo>
                  <a:lnTo>
                    <a:pt x="924" y="3"/>
                  </a:lnTo>
                  <a:lnTo>
                    <a:pt x="998" y="13"/>
                  </a:lnTo>
                  <a:lnTo>
                    <a:pt x="1071" y="30"/>
                  </a:lnTo>
                  <a:lnTo>
                    <a:pt x="1141" y="53"/>
                  </a:lnTo>
                  <a:lnTo>
                    <a:pt x="1209" y="82"/>
                  </a:lnTo>
                  <a:lnTo>
                    <a:pt x="1273" y="115"/>
                  </a:lnTo>
                  <a:lnTo>
                    <a:pt x="1334" y="155"/>
                  </a:lnTo>
                  <a:lnTo>
                    <a:pt x="1392" y="200"/>
                  </a:lnTo>
                  <a:lnTo>
                    <a:pt x="1445" y="248"/>
                  </a:lnTo>
                  <a:lnTo>
                    <a:pt x="1494" y="302"/>
                  </a:lnTo>
                  <a:lnTo>
                    <a:pt x="1538" y="358"/>
                  </a:lnTo>
                  <a:lnTo>
                    <a:pt x="1577" y="419"/>
                  </a:lnTo>
                  <a:lnTo>
                    <a:pt x="1611" y="484"/>
                  </a:lnTo>
                  <a:lnTo>
                    <a:pt x="1640" y="551"/>
                  </a:lnTo>
                  <a:lnTo>
                    <a:pt x="1662" y="622"/>
                  </a:lnTo>
                  <a:lnTo>
                    <a:pt x="1679" y="694"/>
                  </a:lnTo>
                  <a:lnTo>
                    <a:pt x="1689" y="770"/>
                  </a:lnTo>
                  <a:lnTo>
                    <a:pt x="1693" y="846"/>
                  </a:lnTo>
                  <a:lnTo>
                    <a:pt x="1689" y="924"/>
                  </a:lnTo>
                  <a:lnTo>
                    <a:pt x="1679" y="998"/>
                  </a:lnTo>
                  <a:lnTo>
                    <a:pt x="1662" y="1071"/>
                  </a:lnTo>
                  <a:lnTo>
                    <a:pt x="1640" y="1141"/>
                  </a:lnTo>
                  <a:lnTo>
                    <a:pt x="1611" y="1209"/>
                  </a:lnTo>
                  <a:lnTo>
                    <a:pt x="1577" y="1273"/>
                  </a:lnTo>
                  <a:lnTo>
                    <a:pt x="1538" y="1334"/>
                  </a:lnTo>
                  <a:lnTo>
                    <a:pt x="1494" y="1392"/>
                  </a:lnTo>
                  <a:lnTo>
                    <a:pt x="1445" y="1445"/>
                  </a:lnTo>
                  <a:lnTo>
                    <a:pt x="1392" y="1494"/>
                  </a:lnTo>
                  <a:lnTo>
                    <a:pt x="1334" y="1538"/>
                  </a:lnTo>
                  <a:lnTo>
                    <a:pt x="1273" y="1577"/>
                  </a:lnTo>
                  <a:lnTo>
                    <a:pt x="1209" y="1612"/>
                  </a:lnTo>
                  <a:lnTo>
                    <a:pt x="1141" y="1640"/>
                  </a:lnTo>
                  <a:lnTo>
                    <a:pt x="1071" y="1663"/>
                  </a:lnTo>
                  <a:lnTo>
                    <a:pt x="998" y="1679"/>
                  </a:lnTo>
                  <a:lnTo>
                    <a:pt x="924" y="1689"/>
                  </a:lnTo>
                  <a:lnTo>
                    <a:pt x="846" y="1692"/>
                  </a:lnTo>
                  <a:lnTo>
                    <a:pt x="769" y="1689"/>
                  </a:lnTo>
                  <a:lnTo>
                    <a:pt x="694" y="1679"/>
                  </a:lnTo>
                  <a:lnTo>
                    <a:pt x="622" y="1663"/>
                  </a:lnTo>
                  <a:lnTo>
                    <a:pt x="551" y="1640"/>
                  </a:lnTo>
                  <a:lnTo>
                    <a:pt x="483" y="1612"/>
                  </a:lnTo>
                  <a:lnTo>
                    <a:pt x="419" y="1577"/>
                  </a:lnTo>
                  <a:lnTo>
                    <a:pt x="358" y="1538"/>
                  </a:lnTo>
                  <a:lnTo>
                    <a:pt x="301" y="1494"/>
                  </a:lnTo>
                  <a:lnTo>
                    <a:pt x="248" y="1445"/>
                  </a:lnTo>
                  <a:lnTo>
                    <a:pt x="199" y="1392"/>
                  </a:lnTo>
                  <a:lnTo>
                    <a:pt x="155" y="1334"/>
                  </a:lnTo>
                  <a:lnTo>
                    <a:pt x="115" y="1273"/>
                  </a:lnTo>
                  <a:lnTo>
                    <a:pt x="82" y="1209"/>
                  </a:lnTo>
                  <a:lnTo>
                    <a:pt x="53" y="1141"/>
                  </a:lnTo>
                  <a:lnTo>
                    <a:pt x="30" y="1071"/>
                  </a:lnTo>
                  <a:lnTo>
                    <a:pt x="13" y="998"/>
                  </a:lnTo>
                  <a:lnTo>
                    <a:pt x="3" y="924"/>
                  </a:lnTo>
                  <a:lnTo>
                    <a:pt x="0" y="846"/>
                  </a:lnTo>
                  <a:lnTo>
                    <a:pt x="3" y="770"/>
                  </a:lnTo>
                  <a:lnTo>
                    <a:pt x="13" y="694"/>
                  </a:lnTo>
                  <a:lnTo>
                    <a:pt x="30" y="622"/>
                  </a:lnTo>
                  <a:lnTo>
                    <a:pt x="53" y="551"/>
                  </a:lnTo>
                  <a:lnTo>
                    <a:pt x="82" y="484"/>
                  </a:lnTo>
                  <a:lnTo>
                    <a:pt x="115" y="419"/>
                  </a:lnTo>
                  <a:lnTo>
                    <a:pt x="155" y="358"/>
                  </a:lnTo>
                  <a:lnTo>
                    <a:pt x="199" y="302"/>
                  </a:lnTo>
                  <a:lnTo>
                    <a:pt x="248" y="248"/>
                  </a:lnTo>
                  <a:lnTo>
                    <a:pt x="301" y="200"/>
                  </a:lnTo>
                  <a:lnTo>
                    <a:pt x="358" y="155"/>
                  </a:lnTo>
                  <a:lnTo>
                    <a:pt x="419" y="115"/>
                  </a:lnTo>
                  <a:lnTo>
                    <a:pt x="483" y="82"/>
                  </a:lnTo>
                  <a:lnTo>
                    <a:pt x="551" y="53"/>
                  </a:lnTo>
                  <a:lnTo>
                    <a:pt x="622" y="30"/>
                  </a:lnTo>
                  <a:lnTo>
                    <a:pt x="694" y="13"/>
                  </a:lnTo>
                  <a:lnTo>
                    <a:pt x="769" y="3"/>
                  </a:lnTo>
                  <a:lnTo>
                    <a:pt x="8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98"/>
            <p:cNvSpPr>
              <a:spLocks/>
            </p:cNvSpPr>
            <p:nvPr/>
          </p:nvSpPr>
          <p:spPr bwMode="auto">
            <a:xfrm>
              <a:off x="4633913" y="3606800"/>
              <a:ext cx="119062" cy="46038"/>
            </a:xfrm>
            <a:custGeom>
              <a:avLst/>
              <a:gdLst>
                <a:gd name="T0" fmla="*/ 54 w 754"/>
                <a:gd name="T1" fmla="*/ 0 h 288"/>
                <a:gd name="T2" fmla="*/ 70 w 754"/>
                <a:gd name="T3" fmla="*/ 1 h 288"/>
                <a:gd name="T4" fmla="*/ 83 w 754"/>
                <a:gd name="T5" fmla="*/ 6 h 288"/>
                <a:gd name="T6" fmla="*/ 96 w 754"/>
                <a:gd name="T7" fmla="*/ 15 h 288"/>
                <a:gd name="T8" fmla="*/ 106 w 754"/>
                <a:gd name="T9" fmla="*/ 26 h 288"/>
                <a:gd name="T10" fmla="*/ 132 w 754"/>
                <a:gd name="T11" fmla="*/ 58 h 288"/>
                <a:gd name="T12" fmla="*/ 159 w 754"/>
                <a:gd name="T13" fmla="*/ 87 h 288"/>
                <a:gd name="T14" fmla="*/ 191 w 754"/>
                <a:gd name="T15" fmla="*/ 111 h 288"/>
                <a:gd name="T16" fmla="*/ 224 w 754"/>
                <a:gd name="T17" fmla="*/ 132 h 288"/>
                <a:gd name="T18" fmla="*/ 260 w 754"/>
                <a:gd name="T19" fmla="*/ 149 h 288"/>
                <a:gd name="T20" fmla="*/ 298 w 754"/>
                <a:gd name="T21" fmla="*/ 160 h 288"/>
                <a:gd name="T22" fmla="*/ 337 w 754"/>
                <a:gd name="T23" fmla="*/ 168 h 288"/>
                <a:gd name="T24" fmla="*/ 377 w 754"/>
                <a:gd name="T25" fmla="*/ 170 h 288"/>
                <a:gd name="T26" fmla="*/ 418 w 754"/>
                <a:gd name="T27" fmla="*/ 168 h 288"/>
                <a:gd name="T28" fmla="*/ 457 w 754"/>
                <a:gd name="T29" fmla="*/ 160 h 288"/>
                <a:gd name="T30" fmla="*/ 494 w 754"/>
                <a:gd name="T31" fmla="*/ 149 h 288"/>
                <a:gd name="T32" fmla="*/ 530 w 754"/>
                <a:gd name="T33" fmla="*/ 132 h 288"/>
                <a:gd name="T34" fmla="*/ 564 w 754"/>
                <a:gd name="T35" fmla="*/ 111 h 288"/>
                <a:gd name="T36" fmla="*/ 595 w 754"/>
                <a:gd name="T37" fmla="*/ 87 h 288"/>
                <a:gd name="T38" fmla="*/ 623 w 754"/>
                <a:gd name="T39" fmla="*/ 58 h 288"/>
                <a:gd name="T40" fmla="*/ 648 w 754"/>
                <a:gd name="T41" fmla="*/ 26 h 288"/>
                <a:gd name="T42" fmla="*/ 659 w 754"/>
                <a:gd name="T43" fmla="*/ 15 h 288"/>
                <a:gd name="T44" fmla="*/ 671 w 754"/>
                <a:gd name="T45" fmla="*/ 6 h 288"/>
                <a:gd name="T46" fmla="*/ 685 w 754"/>
                <a:gd name="T47" fmla="*/ 1 h 288"/>
                <a:gd name="T48" fmla="*/ 700 w 754"/>
                <a:gd name="T49" fmla="*/ 0 h 288"/>
                <a:gd name="T50" fmla="*/ 715 w 754"/>
                <a:gd name="T51" fmla="*/ 4 h 288"/>
                <a:gd name="T52" fmla="*/ 729 w 754"/>
                <a:gd name="T53" fmla="*/ 10 h 288"/>
                <a:gd name="T54" fmla="*/ 741 w 754"/>
                <a:gd name="T55" fmla="*/ 21 h 288"/>
                <a:gd name="T56" fmla="*/ 748 w 754"/>
                <a:gd name="T57" fmla="*/ 34 h 288"/>
                <a:gd name="T58" fmla="*/ 754 w 754"/>
                <a:gd name="T59" fmla="*/ 48 h 288"/>
                <a:gd name="T60" fmla="*/ 754 w 754"/>
                <a:gd name="T61" fmla="*/ 62 h 288"/>
                <a:gd name="T62" fmla="*/ 752 w 754"/>
                <a:gd name="T63" fmla="*/ 78 h 288"/>
                <a:gd name="T64" fmla="*/ 745 w 754"/>
                <a:gd name="T65" fmla="*/ 91 h 288"/>
                <a:gd name="T66" fmla="*/ 715 w 754"/>
                <a:gd name="T67" fmla="*/ 131 h 288"/>
                <a:gd name="T68" fmla="*/ 682 w 754"/>
                <a:gd name="T69" fmla="*/ 166 h 288"/>
                <a:gd name="T70" fmla="*/ 645 w 754"/>
                <a:gd name="T71" fmla="*/ 197 h 288"/>
                <a:gd name="T72" fmla="*/ 605 w 754"/>
                <a:gd name="T73" fmla="*/ 223 h 288"/>
                <a:gd name="T74" fmla="*/ 563 w 754"/>
                <a:gd name="T75" fmla="*/ 245 h 288"/>
                <a:gd name="T76" fmla="*/ 520 w 754"/>
                <a:gd name="T77" fmla="*/ 263 h 288"/>
                <a:gd name="T78" fmla="*/ 473 w 754"/>
                <a:gd name="T79" fmla="*/ 276 h 288"/>
                <a:gd name="T80" fmla="*/ 426 w 754"/>
                <a:gd name="T81" fmla="*/ 284 h 288"/>
                <a:gd name="T82" fmla="*/ 377 w 754"/>
                <a:gd name="T83" fmla="*/ 288 h 288"/>
                <a:gd name="T84" fmla="*/ 328 w 754"/>
                <a:gd name="T85" fmla="*/ 284 h 288"/>
                <a:gd name="T86" fmla="*/ 281 w 754"/>
                <a:gd name="T87" fmla="*/ 276 h 288"/>
                <a:gd name="T88" fmla="*/ 235 w 754"/>
                <a:gd name="T89" fmla="*/ 263 h 288"/>
                <a:gd name="T90" fmla="*/ 191 w 754"/>
                <a:gd name="T91" fmla="*/ 245 h 288"/>
                <a:gd name="T92" fmla="*/ 148 w 754"/>
                <a:gd name="T93" fmla="*/ 223 h 288"/>
                <a:gd name="T94" fmla="*/ 110 w 754"/>
                <a:gd name="T95" fmla="*/ 197 h 288"/>
                <a:gd name="T96" fmla="*/ 73 w 754"/>
                <a:gd name="T97" fmla="*/ 166 h 288"/>
                <a:gd name="T98" fmla="*/ 40 w 754"/>
                <a:gd name="T99" fmla="*/ 131 h 288"/>
                <a:gd name="T100" fmla="*/ 10 w 754"/>
                <a:gd name="T101" fmla="*/ 91 h 288"/>
                <a:gd name="T102" fmla="*/ 3 w 754"/>
                <a:gd name="T103" fmla="*/ 78 h 288"/>
                <a:gd name="T104" fmla="*/ 0 w 754"/>
                <a:gd name="T105" fmla="*/ 62 h 288"/>
                <a:gd name="T106" fmla="*/ 1 w 754"/>
                <a:gd name="T107" fmla="*/ 48 h 288"/>
                <a:gd name="T108" fmla="*/ 5 w 754"/>
                <a:gd name="T109" fmla="*/ 34 h 288"/>
                <a:gd name="T110" fmla="*/ 14 w 754"/>
                <a:gd name="T111" fmla="*/ 21 h 288"/>
                <a:gd name="T112" fmla="*/ 25 w 754"/>
                <a:gd name="T113" fmla="*/ 10 h 288"/>
                <a:gd name="T114" fmla="*/ 40 w 754"/>
                <a:gd name="T115" fmla="*/ 4 h 288"/>
                <a:gd name="T116" fmla="*/ 54 w 754"/>
                <a:gd name="T11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4" h="288">
                  <a:moveTo>
                    <a:pt x="54" y="0"/>
                  </a:moveTo>
                  <a:lnTo>
                    <a:pt x="70" y="1"/>
                  </a:lnTo>
                  <a:lnTo>
                    <a:pt x="83" y="6"/>
                  </a:lnTo>
                  <a:lnTo>
                    <a:pt x="96" y="15"/>
                  </a:lnTo>
                  <a:lnTo>
                    <a:pt x="106" y="26"/>
                  </a:lnTo>
                  <a:lnTo>
                    <a:pt x="132" y="58"/>
                  </a:lnTo>
                  <a:lnTo>
                    <a:pt x="159" y="87"/>
                  </a:lnTo>
                  <a:lnTo>
                    <a:pt x="191" y="111"/>
                  </a:lnTo>
                  <a:lnTo>
                    <a:pt x="224" y="132"/>
                  </a:lnTo>
                  <a:lnTo>
                    <a:pt x="260" y="149"/>
                  </a:lnTo>
                  <a:lnTo>
                    <a:pt x="298" y="160"/>
                  </a:lnTo>
                  <a:lnTo>
                    <a:pt x="337" y="168"/>
                  </a:lnTo>
                  <a:lnTo>
                    <a:pt x="377" y="170"/>
                  </a:lnTo>
                  <a:lnTo>
                    <a:pt x="418" y="168"/>
                  </a:lnTo>
                  <a:lnTo>
                    <a:pt x="457" y="160"/>
                  </a:lnTo>
                  <a:lnTo>
                    <a:pt x="494" y="149"/>
                  </a:lnTo>
                  <a:lnTo>
                    <a:pt x="530" y="132"/>
                  </a:lnTo>
                  <a:lnTo>
                    <a:pt x="564" y="111"/>
                  </a:lnTo>
                  <a:lnTo>
                    <a:pt x="595" y="87"/>
                  </a:lnTo>
                  <a:lnTo>
                    <a:pt x="623" y="58"/>
                  </a:lnTo>
                  <a:lnTo>
                    <a:pt x="648" y="26"/>
                  </a:lnTo>
                  <a:lnTo>
                    <a:pt x="659" y="15"/>
                  </a:lnTo>
                  <a:lnTo>
                    <a:pt x="671" y="6"/>
                  </a:lnTo>
                  <a:lnTo>
                    <a:pt x="685" y="1"/>
                  </a:lnTo>
                  <a:lnTo>
                    <a:pt x="700" y="0"/>
                  </a:lnTo>
                  <a:lnTo>
                    <a:pt x="715" y="4"/>
                  </a:lnTo>
                  <a:lnTo>
                    <a:pt x="729" y="10"/>
                  </a:lnTo>
                  <a:lnTo>
                    <a:pt x="741" y="21"/>
                  </a:lnTo>
                  <a:lnTo>
                    <a:pt x="748" y="34"/>
                  </a:lnTo>
                  <a:lnTo>
                    <a:pt x="754" y="48"/>
                  </a:lnTo>
                  <a:lnTo>
                    <a:pt x="754" y="62"/>
                  </a:lnTo>
                  <a:lnTo>
                    <a:pt x="752" y="78"/>
                  </a:lnTo>
                  <a:lnTo>
                    <a:pt x="745" y="91"/>
                  </a:lnTo>
                  <a:lnTo>
                    <a:pt x="715" y="131"/>
                  </a:lnTo>
                  <a:lnTo>
                    <a:pt x="682" y="166"/>
                  </a:lnTo>
                  <a:lnTo>
                    <a:pt x="645" y="197"/>
                  </a:lnTo>
                  <a:lnTo>
                    <a:pt x="605" y="223"/>
                  </a:lnTo>
                  <a:lnTo>
                    <a:pt x="563" y="245"/>
                  </a:lnTo>
                  <a:lnTo>
                    <a:pt x="520" y="263"/>
                  </a:lnTo>
                  <a:lnTo>
                    <a:pt x="473" y="276"/>
                  </a:lnTo>
                  <a:lnTo>
                    <a:pt x="426" y="284"/>
                  </a:lnTo>
                  <a:lnTo>
                    <a:pt x="377" y="288"/>
                  </a:lnTo>
                  <a:lnTo>
                    <a:pt x="328" y="284"/>
                  </a:lnTo>
                  <a:lnTo>
                    <a:pt x="281" y="276"/>
                  </a:lnTo>
                  <a:lnTo>
                    <a:pt x="235" y="263"/>
                  </a:lnTo>
                  <a:lnTo>
                    <a:pt x="191" y="245"/>
                  </a:lnTo>
                  <a:lnTo>
                    <a:pt x="148" y="223"/>
                  </a:lnTo>
                  <a:lnTo>
                    <a:pt x="110" y="197"/>
                  </a:lnTo>
                  <a:lnTo>
                    <a:pt x="73" y="166"/>
                  </a:lnTo>
                  <a:lnTo>
                    <a:pt x="40" y="131"/>
                  </a:lnTo>
                  <a:lnTo>
                    <a:pt x="10" y="91"/>
                  </a:lnTo>
                  <a:lnTo>
                    <a:pt x="3" y="78"/>
                  </a:lnTo>
                  <a:lnTo>
                    <a:pt x="0" y="62"/>
                  </a:lnTo>
                  <a:lnTo>
                    <a:pt x="1" y="48"/>
                  </a:lnTo>
                  <a:lnTo>
                    <a:pt x="5" y="34"/>
                  </a:lnTo>
                  <a:lnTo>
                    <a:pt x="14" y="21"/>
                  </a:lnTo>
                  <a:lnTo>
                    <a:pt x="25" y="10"/>
                  </a:lnTo>
                  <a:lnTo>
                    <a:pt x="40" y="4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99"/>
            <p:cNvSpPr>
              <a:spLocks noEditPoints="1"/>
            </p:cNvSpPr>
            <p:nvPr/>
          </p:nvSpPr>
          <p:spPr bwMode="auto">
            <a:xfrm>
              <a:off x="4587875" y="3814763"/>
              <a:ext cx="211137" cy="214313"/>
            </a:xfrm>
            <a:custGeom>
              <a:avLst/>
              <a:gdLst>
                <a:gd name="T0" fmla="*/ 338 w 1325"/>
                <a:gd name="T1" fmla="*/ 119 h 1346"/>
                <a:gd name="T2" fmla="*/ 259 w 1325"/>
                <a:gd name="T3" fmla="*/ 146 h 1346"/>
                <a:gd name="T4" fmla="*/ 194 w 1325"/>
                <a:gd name="T5" fmla="*/ 194 h 1346"/>
                <a:gd name="T6" fmla="*/ 146 w 1325"/>
                <a:gd name="T7" fmla="*/ 259 h 1346"/>
                <a:gd name="T8" fmla="*/ 119 w 1325"/>
                <a:gd name="T9" fmla="*/ 338 h 1346"/>
                <a:gd name="T10" fmla="*/ 118 w 1325"/>
                <a:gd name="T11" fmla="*/ 414 h 1346"/>
                <a:gd name="T12" fmla="*/ 136 w 1325"/>
                <a:gd name="T13" fmla="*/ 480 h 1346"/>
                <a:gd name="T14" fmla="*/ 169 w 1325"/>
                <a:gd name="T15" fmla="*/ 540 h 1346"/>
                <a:gd name="T16" fmla="*/ 1155 w 1325"/>
                <a:gd name="T17" fmla="*/ 540 h 1346"/>
                <a:gd name="T18" fmla="*/ 1189 w 1325"/>
                <a:gd name="T19" fmla="*/ 480 h 1346"/>
                <a:gd name="T20" fmla="*/ 1207 w 1325"/>
                <a:gd name="T21" fmla="*/ 414 h 1346"/>
                <a:gd name="T22" fmla="*/ 1205 w 1325"/>
                <a:gd name="T23" fmla="*/ 338 h 1346"/>
                <a:gd name="T24" fmla="*/ 1179 w 1325"/>
                <a:gd name="T25" fmla="*/ 259 h 1346"/>
                <a:gd name="T26" fmla="*/ 1131 w 1325"/>
                <a:gd name="T27" fmla="*/ 194 h 1346"/>
                <a:gd name="T28" fmla="*/ 1066 w 1325"/>
                <a:gd name="T29" fmla="*/ 146 h 1346"/>
                <a:gd name="T30" fmla="*/ 987 w 1325"/>
                <a:gd name="T31" fmla="*/ 119 h 1346"/>
                <a:gd name="T32" fmla="*/ 908 w 1325"/>
                <a:gd name="T33" fmla="*/ 118 h 1346"/>
                <a:gd name="T34" fmla="*/ 842 w 1325"/>
                <a:gd name="T35" fmla="*/ 137 h 1346"/>
                <a:gd name="T36" fmla="*/ 782 w 1325"/>
                <a:gd name="T37" fmla="*/ 173 h 1346"/>
                <a:gd name="T38" fmla="*/ 733 w 1325"/>
                <a:gd name="T39" fmla="*/ 222 h 1346"/>
                <a:gd name="T40" fmla="*/ 704 w 1325"/>
                <a:gd name="T41" fmla="*/ 265 h 1346"/>
                <a:gd name="T42" fmla="*/ 677 w 1325"/>
                <a:gd name="T43" fmla="*/ 280 h 1346"/>
                <a:gd name="T44" fmla="*/ 646 w 1325"/>
                <a:gd name="T45" fmla="*/ 280 h 1346"/>
                <a:gd name="T46" fmla="*/ 621 w 1325"/>
                <a:gd name="T47" fmla="*/ 265 h 1346"/>
                <a:gd name="T48" fmla="*/ 592 w 1325"/>
                <a:gd name="T49" fmla="*/ 222 h 1346"/>
                <a:gd name="T50" fmla="*/ 543 w 1325"/>
                <a:gd name="T51" fmla="*/ 173 h 1346"/>
                <a:gd name="T52" fmla="*/ 483 w 1325"/>
                <a:gd name="T53" fmla="*/ 137 h 1346"/>
                <a:gd name="T54" fmla="*/ 416 w 1325"/>
                <a:gd name="T55" fmla="*/ 118 h 1346"/>
                <a:gd name="T56" fmla="*/ 380 w 1325"/>
                <a:gd name="T57" fmla="*/ 0 h 1346"/>
                <a:gd name="T58" fmla="*/ 471 w 1325"/>
                <a:gd name="T59" fmla="*/ 11 h 1346"/>
                <a:gd name="T60" fmla="*/ 555 w 1325"/>
                <a:gd name="T61" fmla="*/ 42 h 1346"/>
                <a:gd name="T62" fmla="*/ 630 w 1325"/>
                <a:gd name="T63" fmla="*/ 93 h 1346"/>
                <a:gd name="T64" fmla="*/ 695 w 1325"/>
                <a:gd name="T65" fmla="*/ 93 h 1346"/>
                <a:gd name="T66" fmla="*/ 769 w 1325"/>
                <a:gd name="T67" fmla="*/ 42 h 1346"/>
                <a:gd name="T68" fmla="*/ 854 w 1325"/>
                <a:gd name="T69" fmla="*/ 11 h 1346"/>
                <a:gd name="T70" fmla="*/ 944 w 1325"/>
                <a:gd name="T71" fmla="*/ 0 h 1346"/>
                <a:gd name="T72" fmla="*/ 1046 w 1325"/>
                <a:gd name="T73" fmla="*/ 13 h 1346"/>
                <a:gd name="T74" fmla="*/ 1137 w 1325"/>
                <a:gd name="T75" fmla="*/ 52 h 1346"/>
                <a:gd name="T76" fmla="*/ 1213 w 1325"/>
                <a:gd name="T77" fmla="*/ 112 h 1346"/>
                <a:gd name="T78" fmla="*/ 1273 w 1325"/>
                <a:gd name="T79" fmla="*/ 188 h 1346"/>
                <a:gd name="T80" fmla="*/ 1312 w 1325"/>
                <a:gd name="T81" fmla="*/ 279 h 1346"/>
                <a:gd name="T82" fmla="*/ 1325 w 1325"/>
                <a:gd name="T83" fmla="*/ 380 h 1346"/>
                <a:gd name="T84" fmla="*/ 1313 w 1325"/>
                <a:gd name="T85" fmla="*/ 479 h 1346"/>
                <a:gd name="T86" fmla="*/ 1275 w 1325"/>
                <a:gd name="T87" fmla="*/ 569 h 1346"/>
                <a:gd name="T88" fmla="*/ 708 w 1325"/>
                <a:gd name="T89" fmla="*/ 1323 h 1346"/>
                <a:gd name="T90" fmla="*/ 680 w 1325"/>
                <a:gd name="T91" fmla="*/ 1344 h 1346"/>
                <a:gd name="T92" fmla="*/ 644 w 1325"/>
                <a:gd name="T93" fmla="*/ 1344 h 1346"/>
                <a:gd name="T94" fmla="*/ 615 w 1325"/>
                <a:gd name="T95" fmla="*/ 1323 h 1346"/>
                <a:gd name="T96" fmla="*/ 48 w 1325"/>
                <a:gd name="T97" fmla="*/ 569 h 1346"/>
                <a:gd name="T98" fmla="*/ 12 w 1325"/>
                <a:gd name="T99" fmla="*/ 479 h 1346"/>
                <a:gd name="T100" fmla="*/ 0 w 1325"/>
                <a:gd name="T101" fmla="*/ 380 h 1346"/>
                <a:gd name="T102" fmla="*/ 13 w 1325"/>
                <a:gd name="T103" fmla="*/ 279 h 1346"/>
                <a:gd name="T104" fmla="*/ 52 w 1325"/>
                <a:gd name="T105" fmla="*/ 188 h 1346"/>
                <a:gd name="T106" fmla="*/ 111 w 1325"/>
                <a:gd name="T107" fmla="*/ 112 h 1346"/>
                <a:gd name="T108" fmla="*/ 188 w 1325"/>
                <a:gd name="T109" fmla="*/ 52 h 1346"/>
                <a:gd name="T110" fmla="*/ 279 w 1325"/>
                <a:gd name="T111" fmla="*/ 13 h 1346"/>
                <a:gd name="T112" fmla="*/ 380 w 1325"/>
                <a:gd name="T113" fmla="*/ 0 h 1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25" h="1346">
                  <a:moveTo>
                    <a:pt x="380" y="116"/>
                  </a:moveTo>
                  <a:lnTo>
                    <a:pt x="338" y="119"/>
                  </a:lnTo>
                  <a:lnTo>
                    <a:pt x="297" y="129"/>
                  </a:lnTo>
                  <a:lnTo>
                    <a:pt x="259" y="146"/>
                  </a:lnTo>
                  <a:lnTo>
                    <a:pt x="225" y="167"/>
                  </a:lnTo>
                  <a:lnTo>
                    <a:pt x="194" y="194"/>
                  </a:lnTo>
                  <a:lnTo>
                    <a:pt x="167" y="225"/>
                  </a:lnTo>
                  <a:lnTo>
                    <a:pt x="146" y="259"/>
                  </a:lnTo>
                  <a:lnTo>
                    <a:pt x="129" y="297"/>
                  </a:lnTo>
                  <a:lnTo>
                    <a:pt x="119" y="338"/>
                  </a:lnTo>
                  <a:lnTo>
                    <a:pt x="116" y="380"/>
                  </a:lnTo>
                  <a:lnTo>
                    <a:pt x="118" y="414"/>
                  </a:lnTo>
                  <a:lnTo>
                    <a:pt x="125" y="448"/>
                  </a:lnTo>
                  <a:lnTo>
                    <a:pt x="136" y="480"/>
                  </a:lnTo>
                  <a:lnTo>
                    <a:pt x="151" y="511"/>
                  </a:lnTo>
                  <a:lnTo>
                    <a:pt x="169" y="540"/>
                  </a:lnTo>
                  <a:lnTo>
                    <a:pt x="662" y="1191"/>
                  </a:lnTo>
                  <a:lnTo>
                    <a:pt x="1155" y="540"/>
                  </a:lnTo>
                  <a:lnTo>
                    <a:pt x="1174" y="511"/>
                  </a:lnTo>
                  <a:lnTo>
                    <a:pt x="1189" y="480"/>
                  </a:lnTo>
                  <a:lnTo>
                    <a:pt x="1200" y="448"/>
                  </a:lnTo>
                  <a:lnTo>
                    <a:pt x="1207" y="414"/>
                  </a:lnTo>
                  <a:lnTo>
                    <a:pt x="1209" y="380"/>
                  </a:lnTo>
                  <a:lnTo>
                    <a:pt x="1205" y="338"/>
                  </a:lnTo>
                  <a:lnTo>
                    <a:pt x="1195" y="297"/>
                  </a:lnTo>
                  <a:lnTo>
                    <a:pt x="1179" y="259"/>
                  </a:lnTo>
                  <a:lnTo>
                    <a:pt x="1158" y="225"/>
                  </a:lnTo>
                  <a:lnTo>
                    <a:pt x="1131" y="194"/>
                  </a:lnTo>
                  <a:lnTo>
                    <a:pt x="1100" y="167"/>
                  </a:lnTo>
                  <a:lnTo>
                    <a:pt x="1066" y="146"/>
                  </a:lnTo>
                  <a:lnTo>
                    <a:pt x="1028" y="129"/>
                  </a:lnTo>
                  <a:lnTo>
                    <a:pt x="987" y="119"/>
                  </a:lnTo>
                  <a:lnTo>
                    <a:pt x="944" y="116"/>
                  </a:lnTo>
                  <a:lnTo>
                    <a:pt x="908" y="118"/>
                  </a:lnTo>
                  <a:lnTo>
                    <a:pt x="874" y="126"/>
                  </a:lnTo>
                  <a:lnTo>
                    <a:pt x="842" y="137"/>
                  </a:lnTo>
                  <a:lnTo>
                    <a:pt x="811" y="153"/>
                  </a:lnTo>
                  <a:lnTo>
                    <a:pt x="782" y="173"/>
                  </a:lnTo>
                  <a:lnTo>
                    <a:pt x="755" y="196"/>
                  </a:lnTo>
                  <a:lnTo>
                    <a:pt x="733" y="222"/>
                  </a:lnTo>
                  <a:lnTo>
                    <a:pt x="713" y="252"/>
                  </a:lnTo>
                  <a:lnTo>
                    <a:pt x="704" y="265"/>
                  </a:lnTo>
                  <a:lnTo>
                    <a:pt x="692" y="274"/>
                  </a:lnTo>
                  <a:lnTo>
                    <a:pt x="677" y="280"/>
                  </a:lnTo>
                  <a:lnTo>
                    <a:pt x="662" y="282"/>
                  </a:lnTo>
                  <a:lnTo>
                    <a:pt x="646" y="280"/>
                  </a:lnTo>
                  <a:lnTo>
                    <a:pt x="633" y="274"/>
                  </a:lnTo>
                  <a:lnTo>
                    <a:pt x="621" y="265"/>
                  </a:lnTo>
                  <a:lnTo>
                    <a:pt x="611" y="252"/>
                  </a:lnTo>
                  <a:lnTo>
                    <a:pt x="592" y="222"/>
                  </a:lnTo>
                  <a:lnTo>
                    <a:pt x="569" y="196"/>
                  </a:lnTo>
                  <a:lnTo>
                    <a:pt x="543" y="173"/>
                  </a:lnTo>
                  <a:lnTo>
                    <a:pt x="514" y="153"/>
                  </a:lnTo>
                  <a:lnTo>
                    <a:pt x="483" y="137"/>
                  </a:lnTo>
                  <a:lnTo>
                    <a:pt x="450" y="126"/>
                  </a:lnTo>
                  <a:lnTo>
                    <a:pt x="416" y="118"/>
                  </a:lnTo>
                  <a:lnTo>
                    <a:pt x="380" y="116"/>
                  </a:lnTo>
                  <a:close/>
                  <a:moveTo>
                    <a:pt x="380" y="0"/>
                  </a:moveTo>
                  <a:lnTo>
                    <a:pt x="427" y="2"/>
                  </a:lnTo>
                  <a:lnTo>
                    <a:pt x="471" y="11"/>
                  </a:lnTo>
                  <a:lnTo>
                    <a:pt x="514" y="24"/>
                  </a:lnTo>
                  <a:lnTo>
                    <a:pt x="555" y="42"/>
                  </a:lnTo>
                  <a:lnTo>
                    <a:pt x="594" y="65"/>
                  </a:lnTo>
                  <a:lnTo>
                    <a:pt x="630" y="93"/>
                  </a:lnTo>
                  <a:lnTo>
                    <a:pt x="662" y="124"/>
                  </a:lnTo>
                  <a:lnTo>
                    <a:pt x="695" y="93"/>
                  </a:lnTo>
                  <a:lnTo>
                    <a:pt x="731" y="65"/>
                  </a:lnTo>
                  <a:lnTo>
                    <a:pt x="769" y="42"/>
                  </a:lnTo>
                  <a:lnTo>
                    <a:pt x="811" y="24"/>
                  </a:lnTo>
                  <a:lnTo>
                    <a:pt x="854" y="11"/>
                  </a:lnTo>
                  <a:lnTo>
                    <a:pt x="898" y="2"/>
                  </a:lnTo>
                  <a:lnTo>
                    <a:pt x="944" y="0"/>
                  </a:lnTo>
                  <a:lnTo>
                    <a:pt x="996" y="3"/>
                  </a:lnTo>
                  <a:lnTo>
                    <a:pt x="1046" y="13"/>
                  </a:lnTo>
                  <a:lnTo>
                    <a:pt x="1092" y="30"/>
                  </a:lnTo>
                  <a:lnTo>
                    <a:pt x="1137" y="52"/>
                  </a:lnTo>
                  <a:lnTo>
                    <a:pt x="1177" y="79"/>
                  </a:lnTo>
                  <a:lnTo>
                    <a:pt x="1213" y="112"/>
                  </a:lnTo>
                  <a:lnTo>
                    <a:pt x="1245" y="148"/>
                  </a:lnTo>
                  <a:lnTo>
                    <a:pt x="1273" y="188"/>
                  </a:lnTo>
                  <a:lnTo>
                    <a:pt x="1295" y="232"/>
                  </a:lnTo>
                  <a:lnTo>
                    <a:pt x="1312" y="279"/>
                  </a:lnTo>
                  <a:lnTo>
                    <a:pt x="1322" y="329"/>
                  </a:lnTo>
                  <a:lnTo>
                    <a:pt x="1325" y="380"/>
                  </a:lnTo>
                  <a:lnTo>
                    <a:pt x="1322" y="430"/>
                  </a:lnTo>
                  <a:lnTo>
                    <a:pt x="1313" y="479"/>
                  </a:lnTo>
                  <a:lnTo>
                    <a:pt x="1297" y="524"/>
                  </a:lnTo>
                  <a:lnTo>
                    <a:pt x="1275" y="569"/>
                  </a:lnTo>
                  <a:lnTo>
                    <a:pt x="1249" y="610"/>
                  </a:lnTo>
                  <a:lnTo>
                    <a:pt x="708" y="1323"/>
                  </a:lnTo>
                  <a:lnTo>
                    <a:pt x="696" y="1335"/>
                  </a:lnTo>
                  <a:lnTo>
                    <a:pt x="680" y="1344"/>
                  </a:lnTo>
                  <a:lnTo>
                    <a:pt x="662" y="1346"/>
                  </a:lnTo>
                  <a:lnTo>
                    <a:pt x="644" y="1344"/>
                  </a:lnTo>
                  <a:lnTo>
                    <a:pt x="629" y="1335"/>
                  </a:lnTo>
                  <a:lnTo>
                    <a:pt x="615" y="1323"/>
                  </a:lnTo>
                  <a:lnTo>
                    <a:pt x="76" y="610"/>
                  </a:lnTo>
                  <a:lnTo>
                    <a:pt x="48" y="569"/>
                  </a:lnTo>
                  <a:lnTo>
                    <a:pt x="27" y="524"/>
                  </a:lnTo>
                  <a:lnTo>
                    <a:pt x="12" y="479"/>
                  </a:lnTo>
                  <a:lnTo>
                    <a:pt x="2" y="430"/>
                  </a:lnTo>
                  <a:lnTo>
                    <a:pt x="0" y="380"/>
                  </a:lnTo>
                  <a:lnTo>
                    <a:pt x="3" y="329"/>
                  </a:lnTo>
                  <a:lnTo>
                    <a:pt x="13" y="279"/>
                  </a:lnTo>
                  <a:lnTo>
                    <a:pt x="30" y="232"/>
                  </a:lnTo>
                  <a:lnTo>
                    <a:pt x="52" y="188"/>
                  </a:lnTo>
                  <a:lnTo>
                    <a:pt x="78" y="148"/>
                  </a:lnTo>
                  <a:lnTo>
                    <a:pt x="111" y="112"/>
                  </a:lnTo>
                  <a:lnTo>
                    <a:pt x="147" y="79"/>
                  </a:lnTo>
                  <a:lnTo>
                    <a:pt x="188" y="52"/>
                  </a:lnTo>
                  <a:lnTo>
                    <a:pt x="233" y="30"/>
                  </a:lnTo>
                  <a:lnTo>
                    <a:pt x="279" y="13"/>
                  </a:lnTo>
                  <a:lnTo>
                    <a:pt x="329" y="3"/>
                  </a:lnTo>
                  <a:lnTo>
                    <a:pt x="3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200"/>
            <p:cNvSpPr>
              <a:spLocks/>
            </p:cNvSpPr>
            <p:nvPr/>
          </p:nvSpPr>
          <p:spPr bwMode="auto">
            <a:xfrm>
              <a:off x="4433888" y="3760788"/>
              <a:ext cx="519112" cy="268288"/>
            </a:xfrm>
            <a:custGeom>
              <a:avLst/>
              <a:gdLst>
                <a:gd name="T0" fmla="*/ 1741 w 3269"/>
                <a:gd name="T1" fmla="*/ 3 h 1692"/>
                <a:gd name="T2" fmla="*/ 1950 w 3269"/>
                <a:gd name="T3" fmla="*/ 29 h 1692"/>
                <a:gd name="T4" fmla="*/ 2151 w 3269"/>
                <a:gd name="T5" fmla="*/ 83 h 1692"/>
                <a:gd name="T6" fmla="*/ 2339 w 3269"/>
                <a:gd name="T7" fmla="*/ 159 h 1692"/>
                <a:gd name="T8" fmla="*/ 2516 w 3269"/>
                <a:gd name="T9" fmla="*/ 258 h 1692"/>
                <a:gd name="T10" fmla="*/ 2679 w 3269"/>
                <a:gd name="T11" fmla="*/ 377 h 1692"/>
                <a:gd name="T12" fmla="*/ 2824 w 3269"/>
                <a:gd name="T13" fmla="*/ 514 h 1692"/>
                <a:gd name="T14" fmla="*/ 2953 w 3269"/>
                <a:gd name="T15" fmla="*/ 669 h 1692"/>
                <a:gd name="T16" fmla="*/ 3063 w 3269"/>
                <a:gd name="T17" fmla="*/ 838 h 1692"/>
                <a:gd name="T18" fmla="*/ 3150 w 3269"/>
                <a:gd name="T19" fmla="*/ 1021 h 1692"/>
                <a:gd name="T20" fmla="*/ 3215 w 3269"/>
                <a:gd name="T21" fmla="*/ 1216 h 1692"/>
                <a:gd name="T22" fmla="*/ 3256 w 3269"/>
                <a:gd name="T23" fmla="*/ 1420 h 1692"/>
                <a:gd name="T24" fmla="*/ 3269 w 3269"/>
                <a:gd name="T25" fmla="*/ 1633 h 1692"/>
                <a:gd name="T26" fmla="*/ 3258 w 3269"/>
                <a:gd name="T27" fmla="*/ 1668 h 1692"/>
                <a:gd name="T28" fmla="*/ 3229 w 3269"/>
                <a:gd name="T29" fmla="*/ 1689 h 1692"/>
                <a:gd name="T30" fmla="*/ 3192 w 3269"/>
                <a:gd name="T31" fmla="*/ 1689 h 1692"/>
                <a:gd name="T32" fmla="*/ 3164 w 3269"/>
                <a:gd name="T33" fmla="*/ 1668 h 1692"/>
                <a:gd name="T34" fmla="*/ 3152 w 3269"/>
                <a:gd name="T35" fmla="*/ 1633 h 1692"/>
                <a:gd name="T36" fmla="*/ 3138 w 3269"/>
                <a:gd name="T37" fmla="*/ 1428 h 1692"/>
                <a:gd name="T38" fmla="*/ 3098 w 3269"/>
                <a:gd name="T39" fmla="*/ 1231 h 1692"/>
                <a:gd name="T40" fmla="*/ 3033 w 3269"/>
                <a:gd name="T41" fmla="*/ 1043 h 1692"/>
                <a:gd name="T42" fmla="*/ 2945 w 3269"/>
                <a:gd name="T43" fmla="*/ 868 h 1692"/>
                <a:gd name="T44" fmla="*/ 2835 w 3269"/>
                <a:gd name="T45" fmla="*/ 707 h 1692"/>
                <a:gd name="T46" fmla="*/ 2707 w 3269"/>
                <a:gd name="T47" fmla="*/ 561 h 1692"/>
                <a:gd name="T48" fmla="*/ 2561 w 3269"/>
                <a:gd name="T49" fmla="*/ 432 h 1692"/>
                <a:gd name="T50" fmla="*/ 2399 w 3269"/>
                <a:gd name="T51" fmla="*/ 323 h 1692"/>
                <a:gd name="T52" fmla="*/ 2224 w 3269"/>
                <a:gd name="T53" fmla="*/ 236 h 1692"/>
                <a:gd name="T54" fmla="*/ 2038 w 3269"/>
                <a:gd name="T55" fmla="*/ 170 h 1692"/>
                <a:gd name="T56" fmla="*/ 1840 w 3269"/>
                <a:gd name="T57" fmla="*/ 129 h 1692"/>
                <a:gd name="T58" fmla="*/ 1634 w 3269"/>
                <a:gd name="T59" fmla="*/ 116 h 1692"/>
                <a:gd name="T60" fmla="*/ 1429 w 3269"/>
                <a:gd name="T61" fmla="*/ 129 h 1692"/>
                <a:gd name="T62" fmla="*/ 1231 w 3269"/>
                <a:gd name="T63" fmla="*/ 170 h 1692"/>
                <a:gd name="T64" fmla="*/ 1044 w 3269"/>
                <a:gd name="T65" fmla="*/ 236 h 1692"/>
                <a:gd name="T66" fmla="*/ 869 w 3269"/>
                <a:gd name="T67" fmla="*/ 323 h 1692"/>
                <a:gd name="T68" fmla="*/ 708 w 3269"/>
                <a:gd name="T69" fmla="*/ 432 h 1692"/>
                <a:gd name="T70" fmla="*/ 561 w 3269"/>
                <a:gd name="T71" fmla="*/ 561 h 1692"/>
                <a:gd name="T72" fmla="*/ 433 w 3269"/>
                <a:gd name="T73" fmla="*/ 707 h 1692"/>
                <a:gd name="T74" fmla="*/ 324 w 3269"/>
                <a:gd name="T75" fmla="*/ 868 h 1692"/>
                <a:gd name="T76" fmla="*/ 236 w 3269"/>
                <a:gd name="T77" fmla="*/ 1043 h 1692"/>
                <a:gd name="T78" fmla="*/ 171 w 3269"/>
                <a:gd name="T79" fmla="*/ 1231 h 1692"/>
                <a:gd name="T80" fmla="*/ 130 w 3269"/>
                <a:gd name="T81" fmla="*/ 1428 h 1692"/>
                <a:gd name="T82" fmla="*/ 116 w 3269"/>
                <a:gd name="T83" fmla="*/ 1633 h 1692"/>
                <a:gd name="T84" fmla="*/ 105 w 3269"/>
                <a:gd name="T85" fmla="*/ 1668 h 1692"/>
                <a:gd name="T86" fmla="*/ 77 w 3269"/>
                <a:gd name="T87" fmla="*/ 1689 h 1692"/>
                <a:gd name="T88" fmla="*/ 40 w 3269"/>
                <a:gd name="T89" fmla="*/ 1689 h 1692"/>
                <a:gd name="T90" fmla="*/ 11 w 3269"/>
                <a:gd name="T91" fmla="*/ 1668 h 1692"/>
                <a:gd name="T92" fmla="*/ 0 w 3269"/>
                <a:gd name="T93" fmla="*/ 1633 h 1692"/>
                <a:gd name="T94" fmla="*/ 13 w 3269"/>
                <a:gd name="T95" fmla="*/ 1420 h 1692"/>
                <a:gd name="T96" fmla="*/ 53 w 3269"/>
                <a:gd name="T97" fmla="*/ 1216 h 1692"/>
                <a:gd name="T98" fmla="*/ 119 w 3269"/>
                <a:gd name="T99" fmla="*/ 1021 h 1692"/>
                <a:gd name="T100" fmla="*/ 206 w 3269"/>
                <a:gd name="T101" fmla="*/ 838 h 1692"/>
                <a:gd name="T102" fmla="*/ 315 w 3269"/>
                <a:gd name="T103" fmla="*/ 669 h 1692"/>
                <a:gd name="T104" fmla="*/ 444 w 3269"/>
                <a:gd name="T105" fmla="*/ 514 h 1692"/>
                <a:gd name="T106" fmla="*/ 590 w 3269"/>
                <a:gd name="T107" fmla="*/ 377 h 1692"/>
                <a:gd name="T108" fmla="*/ 752 w 3269"/>
                <a:gd name="T109" fmla="*/ 258 h 1692"/>
                <a:gd name="T110" fmla="*/ 930 w 3269"/>
                <a:gd name="T111" fmla="*/ 159 h 1692"/>
                <a:gd name="T112" fmla="*/ 1118 w 3269"/>
                <a:gd name="T113" fmla="*/ 83 h 1692"/>
                <a:gd name="T114" fmla="*/ 1318 w 3269"/>
                <a:gd name="T115" fmla="*/ 29 h 1692"/>
                <a:gd name="T116" fmla="*/ 1527 w 3269"/>
                <a:gd name="T117" fmla="*/ 3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9" h="1692">
                  <a:moveTo>
                    <a:pt x="1634" y="0"/>
                  </a:moveTo>
                  <a:lnTo>
                    <a:pt x="1741" y="3"/>
                  </a:lnTo>
                  <a:lnTo>
                    <a:pt x="1847" y="13"/>
                  </a:lnTo>
                  <a:lnTo>
                    <a:pt x="1950" y="29"/>
                  </a:lnTo>
                  <a:lnTo>
                    <a:pt x="2052" y="53"/>
                  </a:lnTo>
                  <a:lnTo>
                    <a:pt x="2151" y="83"/>
                  </a:lnTo>
                  <a:lnTo>
                    <a:pt x="2246" y="118"/>
                  </a:lnTo>
                  <a:lnTo>
                    <a:pt x="2339" y="159"/>
                  </a:lnTo>
                  <a:lnTo>
                    <a:pt x="2429" y="206"/>
                  </a:lnTo>
                  <a:lnTo>
                    <a:pt x="2516" y="258"/>
                  </a:lnTo>
                  <a:lnTo>
                    <a:pt x="2599" y="315"/>
                  </a:lnTo>
                  <a:lnTo>
                    <a:pt x="2679" y="377"/>
                  </a:lnTo>
                  <a:lnTo>
                    <a:pt x="2753" y="443"/>
                  </a:lnTo>
                  <a:lnTo>
                    <a:pt x="2824" y="514"/>
                  </a:lnTo>
                  <a:lnTo>
                    <a:pt x="2891" y="590"/>
                  </a:lnTo>
                  <a:lnTo>
                    <a:pt x="2953" y="669"/>
                  </a:lnTo>
                  <a:lnTo>
                    <a:pt x="3010" y="751"/>
                  </a:lnTo>
                  <a:lnTo>
                    <a:pt x="3063" y="838"/>
                  </a:lnTo>
                  <a:lnTo>
                    <a:pt x="3109" y="929"/>
                  </a:lnTo>
                  <a:lnTo>
                    <a:pt x="3150" y="1021"/>
                  </a:lnTo>
                  <a:lnTo>
                    <a:pt x="3186" y="1117"/>
                  </a:lnTo>
                  <a:lnTo>
                    <a:pt x="3215" y="1216"/>
                  </a:lnTo>
                  <a:lnTo>
                    <a:pt x="3238" y="1317"/>
                  </a:lnTo>
                  <a:lnTo>
                    <a:pt x="3256" y="1420"/>
                  </a:lnTo>
                  <a:lnTo>
                    <a:pt x="3266" y="1527"/>
                  </a:lnTo>
                  <a:lnTo>
                    <a:pt x="3269" y="1633"/>
                  </a:lnTo>
                  <a:lnTo>
                    <a:pt x="3266" y="1652"/>
                  </a:lnTo>
                  <a:lnTo>
                    <a:pt x="3258" y="1668"/>
                  </a:lnTo>
                  <a:lnTo>
                    <a:pt x="3244" y="1681"/>
                  </a:lnTo>
                  <a:lnTo>
                    <a:pt x="3229" y="1689"/>
                  </a:lnTo>
                  <a:lnTo>
                    <a:pt x="3210" y="1692"/>
                  </a:lnTo>
                  <a:lnTo>
                    <a:pt x="3192" y="1689"/>
                  </a:lnTo>
                  <a:lnTo>
                    <a:pt x="3176" y="1681"/>
                  </a:lnTo>
                  <a:lnTo>
                    <a:pt x="3164" y="1668"/>
                  </a:lnTo>
                  <a:lnTo>
                    <a:pt x="3155" y="1652"/>
                  </a:lnTo>
                  <a:lnTo>
                    <a:pt x="3152" y="1633"/>
                  </a:lnTo>
                  <a:lnTo>
                    <a:pt x="3149" y="1530"/>
                  </a:lnTo>
                  <a:lnTo>
                    <a:pt x="3138" y="1428"/>
                  </a:lnTo>
                  <a:lnTo>
                    <a:pt x="3121" y="1328"/>
                  </a:lnTo>
                  <a:lnTo>
                    <a:pt x="3098" y="1231"/>
                  </a:lnTo>
                  <a:lnTo>
                    <a:pt x="3068" y="1135"/>
                  </a:lnTo>
                  <a:lnTo>
                    <a:pt x="3033" y="1043"/>
                  </a:lnTo>
                  <a:lnTo>
                    <a:pt x="2992" y="954"/>
                  </a:lnTo>
                  <a:lnTo>
                    <a:pt x="2945" y="868"/>
                  </a:lnTo>
                  <a:lnTo>
                    <a:pt x="2893" y="786"/>
                  </a:lnTo>
                  <a:lnTo>
                    <a:pt x="2835" y="707"/>
                  </a:lnTo>
                  <a:lnTo>
                    <a:pt x="2773" y="632"/>
                  </a:lnTo>
                  <a:lnTo>
                    <a:pt x="2707" y="561"/>
                  </a:lnTo>
                  <a:lnTo>
                    <a:pt x="2637" y="494"/>
                  </a:lnTo>
                  <a:lnTo>
                    <a:pt x="2561" y="432"/>
                  </a:lnTo>
                  <a:lnTo>
                    <a:pt x="2482" y="376"/>
                  </a:lnTo>
                  <a:lnTo>
                    <a:pt x="2399" y="323"/>
                  </a:lnTo>
                  <a:lnTo>
                    <a:pt x="2314" y="277"/>
                  </a:lnTo>
                  <a:lnTo>
                    <a:pt x="2224" y="236"/>
                  </a:lnTo>
                  <a:lnTo>
                    <a:pt x="2132" y="200"/>
                  </a:lnTo>
                  <a:lnTo>
                    <a:pt x="2038" y="170"/>
                  </a:lnTo>
                  <a:lnTo>
                    <a:pt x="1940" y="147"/>
                  </a:lnTo>
                  <a:lnTo>
                    <a:pt x="1840" y="129"/>
                  </a:lnTo>
                  <a:lnTo>
                    <a:pt x="1738" y="119"/>
                  </a:lnTo>
                  <a:lnTo>
                    <a:pt x="1634" y="116"/>
                  </a:lnTo>
                  <a:lnTo>
                    <a:pt x="1531" y="119"/>
                  </a:lnTo>
                  <a:lnTo>
                    <a:pt x="1429" y="129"/>
                  </a:lnTo>
                  <a:lnTo>
                    <a:pt x="1329" y="147"/>
                  </a:lnTo>
                  <a:lnTo>
                    <a:pt x="1231" y="170"/>
                  </a:lnTo>
                  <a:lnTo>
                    <a:pt x="1136" y="200"/>
                  </a:lnTo>
                  <a:lnTo>
                    <a:pt x="1044" y="236"/>
                  </a:lnTo>
                  <a:lnTo>
                    <a:pt x="955" y="277"/>
                  </a:lnTo>
                  <a:lnTo>
                    <a:pt x="869" y="323"/>
                  </a:lnTo>
                  <a:lnTo>
                    <a:pt x="786" y="376"/>
                  </a:lnTo>
                  <a:lnTo>
                    <a:pt x="708" y="432"/>
                  </a:lnTo>
                  <a:lnTo>
                    <a:pt x="632" y="494"/>
                  </a:lnTo>
                  <a:lnTo>
                    <a:pt x="561" y="561"/>
                  </a:lnTo>
                  <a:lnTo>
                    <a:pt x="495" y="632"/>
                  </a:lnTo>
                  <a:lnTo>
                    <a:pt x="433" y="707"/>
                  </a:lnTo>
                  <a:lnTo>
                    <a:pt x="376" y="786"/>
                  </a:lnTo>
                  <a:lnTo>
                    <a:pt x="324" y="868"/>
                  </a:lnTo>
                  <a:lnTo>
                    <a:pt x="277" y="954"/>
                  </a:lnTo>
                  <a:lnTo>
                    <a:pt x="236" y="1043"/>
                  </a:lnTo>
                  <a:lnTo>
                    <a:pt x="201" y="1135"/>
                  </a:lnTo>
                  <a:lnTo>
                    <a:pt x="171" y="1231"/>
                  </a:lnTo>
                  <a:lnTo>
                    <a:pt x="148" y="1328"/>
                  </a:lnTo>
                  <a:lnTo>
                    <a:pt x="130" y="1428"/>
                  </a:lnTo>
                  <a:lnTo>
                    <a:pt x="120" y="1530"/>
                  </a:lnTo>
                  <a:lnTo>
                    <a:pt x="116" y="1633"/>
                  </a:lnTo>
                  <a:lnTo>
                    <a:pt x="113" y="1652"/>
                  </a:lnTo>
                  <a:lnTo>
                    <a:pt x="105" y="1668"/>
                  </a:lnTo>
                  <a:lnTo>
                    <a:pt x="92" y="1681"/>
                  </a:lnTo>
                  <a:lnTo>
                    <a:pt x="77" y="1689"/>
                  </a:lnTo>
                  <a:lnTo>
                    <a:pt x="58" y="1692"/>
                  </a:lnTo>
                  <a:lnTo>
                    <a:pt x="40" y="1689"/>
                  </a:lnTo>
                  <a:lnTo>
                    <a:pt x="23" y="1681"/>
                  </a:lnTo>
                  <a:lnTo>
                    <a:pt x="11" y="1668"/>
                  </a:lnTo>
                  <a:lnTo>
                    <a:pt x="2" y="1652"/>
                  </a:lnTo>
                  <a:lnTo>
                    <a:pt x="0" y="1633"/>
                  </a:lnTo>
                  <a:lnTo>
                    <a:pt x="3" y="1527"/>
                  </a:lnTo>
                  <a:lnTo>
                    <a:pt x="13" y="1420"/>
                  </a:lnTo>
                  <a:lnTo>
                    <a:pt x="30" y="1317"/>
                  </a:lnTo>
                  <a:lnTo>
                    <a:pt x="53" y="1216"/>
                  </a:lnTo>
                  <a:lnTo>
                    <a:pt x="83" y="1117"/>
                  </a:lnTo>
                  <a:lnTo>
                    <a:pt x="119" y="1021"/>
                  </a:lnTo>
                  <a:lnTo>
                    <a:pt x="160" y="929"/>
                  </a:lnTo>
                  <a:lnTo>
                    <a:pt x="206" y="838"/>
                  </a:lnTo>
                  <a:lnTo>
                    <a:pt x="258" y="751"/>
                  </a:lnTo>
                  <a:lnTo>
                    <a:pt x="315" y="669"/>
                  </a:lnTo>
                  <a:lnTo>
                    <a:pt x="377" y="590"/>
                  </a:lnTo>
                  <a:lnTo>
                    <a:pt x="444" y="514"/>
                  </a:lnTo>
                  <a:lnTo>
                    <a:pt x="515" y="443"/>
                  </a:lnTo>
                  <a:lnTo>
                    <a:pt x="590" y="377"/>
                  </a:lnTo>
                  <a:lnTo>
                    <a:pt x="669" y="315"/>
                  </a:lnTo>
                  <a:lnTo>
                    <a:pt x="752" y="258"/>
                  </a:lnTo>
                  <a:lnTo>
                    <a:pt x="839" y="206"/>
                  </a:lnTo>
                  <a:lnTo>
                    <a:pt x="930" y="159"/>
                  </a:lnTo>
                  <a:lnTo>
                    <a:pt x="1022" y="118"/>
                  </a:lnTo>
                  <a:lnTo>
                    <a:pt x="1118" y="83"/>
                  </a:lnTo>
                  <a:lnTo>
                    <a:pt x="1217" y="53"/>
                  </a:lnTo>
                  <a:lnTo>
                    <a:pt x="1318" y="29"/>
                  </a:lnTo>
                  <a:lnTo>
                    <a:pt x="1421" y="13"/>
                  </a:lnTo>
                  <a:lnTo>
                    <a:pt x="1527" y="3"/>
                  </a:lnTo>
                  <a:lnTo>
                    <a:pt x="16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8" name="Group 817"/>
          <p:cNvGrpSpPr/>
          <p:nvPr/>
        </p:nvGrpSpPr>
        <p:grpSpPr>
          <a:xfrm>
            <a:off x="3462920" y="3448050"/>
            <a:ext cx="579438" cy="581025"/>
            <a:chOff x="3492500" y="3448050"/>
            <a:chExt cx="579438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3" name="Freeform 205"/>
            <p:cNvSpPr>
              <a:spLocks noEditPoints="1"/>
            </p:cNvSpPr>
            <p:nvPr/>
          </p:nvSpPr>
          <p:spPr bwMode="auto">
            <a:xfrm>
              <a:off x="3694113" y="3502025"/>
              <a:ext cx="176213" cy="177800"/>
            </a:xfrm>
            <a:custGeom>
              <a:avLst/>
              <a:gdLst>
                <a:gd name="T0" fmla="*/ 448 w 1110"/>
                <a:gd name="T1" fmla="*/ 390 h 1113"/>
                <a:gd name="T2" fmla="*/ 436 w 1110"/>
                <a:gd name="T3" fmla="*/ 424 h 1113"/>
                <a:gd name="T4" fmla="*/ 408 w 1110"/>
                <a:gd name="T5" fmla="*/ 445 h 1113"/>
                <a:gd name="T6" fmla="*/ 116 w 1110"/>
                <a:gd name="T7" fmla="*/ 449 h 1113"/>
                <a:gd name="T8" fmla="*/ 389 w 1110"/>
                <a:gd name="T9" fmla="*/ 664 h 1113"/>
                <a:gd name="T10" fmla="*/ 423 w 1110"/>
                <a:gd name="T11" fmla="*/ 676 h 1113"/>
                <a:gd name="T12" fmla="*/ 444 w 1110"/>
                <a:gd name="T13" fmla="*/ 704 h 1113"/>
                <a:gd name="T14" fmla="*/ 448 w 1110"/>
                <a:gd name="T15" fmla="*/ 997 h 1113"/>
                <a:gd name="T16" fmla="*/ 662 w 1110"/>
                <a:gd name="T17" fmla="*/ 723 h 1113"/>
                <a:gd name="T18" fmla="*/ 674 w 1110"/>
                <a:gd name="T19" fmla="*/ 688 h 1113"/>
                <a:gd name="T20" fmla="*/ 702 w 1110"/>
                <a:gd name="T21" fmla="*/ 667 h 1113"/>
                <a:gd name="T22" fmla="*/ 994 w 1110"/>
                <a:gd name="T23" fmla="*/ 664 h 1113"/>
                <a:gd name="T24" fmla="*/ 721 w 1110"/>
                <a:gd name="T25" fmla="*/ 449 h 1113"/>
                <a:gd name="T26" fmla="*/ 687 w 1110"/>
                <a:gd name="T27" fmla="*/ 438 h 1113"/>
                <a:gd name="T28" fmla="*/ 666 w 1110"/>
                <a:gd name="T29" fmla="*/ 409 h 1113"/>
                <a:gd name="T30" fmla="*/ 662 w 1110"/>
                <a:gd name="T31" fmla="*/ 116 h 1113"/>
                <a:gd name="T32" fmla="*/ 389 w 1110"/>
                <a:gd name="T33" fmla="*/ 0 h 1113"/>
                <a:gd name="T34" fmla="*/ 740 w 1110"/>
                <a:gd name="T35" fmla="*/ 3 h 1113"/>
                <a:gd name="T36" fmla="*/ 768 w 1110"/>
                <a:gd name="T37" fmla="*/ 24 h 1113"/>
                <a:gd name="T38" fmla="*/ 780 w 1110"/>
                <a:gd name="T39" fmla="*/ 58 h 1113"/>
                <a:gd name="T40" fmla="*/ 1052 w 1110"/>
                <a:gd name="T41" fmla="*/ 331 h 1113"/>
                <a:gd name="T42" fmla="*/ 1086 w 1110"/>
                <a:gd name="T43" fmla="*/ 343 h 1113"/>
                <a:gd name="T44" fmla="*/ 1107 w 1110"/>
                <a:gd name="T45" fmla="*/ 371 h 1113"/>
                <a:gd name="T46" fmla="*/ 1110 w 1110"/>
                <a:gd name="T47" fmla="*/ 723 h 1113"/>
                <a:gd name="T48" fmla="*/ 1099 w 1110"/>
                <a:gd name="T49" fmla="*/ 757 h 1113"/>
                <a:gd name="T50" fmla="*/ 1070 w 1110"/>
                <a:gd name="T51" fmla="*/ 778 h 1113"/>
                <a:gd name="T52" fmla="*/ 780 w 1110"/>
                <a:gd name="T53" fmla="*/ 782 h 1113"/>
                <a:gd name="T54" fmla="*/ 776 w 1110"/>
                <a:gd name="T55" fmla="*/ 1073 h 1113"/>
                <a:gd name="T56" fmla="*/ 755 w 1110"/>
                <a:gd name="T57" fmla="*/ 1102 h 1113"/>
                <a:gd name="T58" fmla="*/ 721 w 1110"/>
                <a:gd name="T59" fmla="*/ 1113 h 1113"/>
                <a:gd name="T60" fmla="*/ 370 w 1110"/>
                <a:gd name="T61" fmla="*/ 1110 h 1113"/>
                <a:gd name="T62" fmla="*/ 342 w 1110"/>
                <a:gd name="T63" fmla="*/ 1090 h 1113"/>
                <a:gd name="T64" fmla="*/ 330 w 1110"/>
                <a:gd name="T65" fmla="*/ 1054 h 1113"/>
                <a:gd name="T66" fmla="*/ 58 w 1110"/>
                <a:gd name="T67" fmla="*/ 782 h 1113"/>
                <a:gd name="T68" fmla="*/ 24 w 1110"/>
                <a:gd name="T69" fmla="*/ 770 h 1113"/>
                <a:gd name="T70" fmla="*/ 3 w 1110"/>
                <a:gd name="T71" fmla="*/ 742 h 1113"/>
                <a:gd name="T72" fmla="*/ 0 w 1110"/>
                <a:gd name="T73" fmla="*/ 390 h 1113"/>
                <a:gd name="T74" fmla="*/ 11 w 1110"/>
                <a:gd name="T75" fmla="*/ 356 h 1113"/>
                <a:gd name="T76" fmla="*/ 40 w 1110"/>
                <a:gd name="T77" fmla="*/ 335 h 1113"/>
                <a:gd name="T78" fmla="*/ 330 w 1110"/>
                <a:gd name="T79" fmla="*/ 331 h 1113"/>
                <a:gd name="T80" fmla="*/ 334 w 1110"/>
                <a:gd name="T81" fmla="*/ 40 h 1113"/>
                <a:gd name="T82" fmla="*/ 355 w 1110"/>
                <a:gd name="T83" fmla="*/ 11 h 1113"/>
                <a:gd name="T84" fmla="*/ 389 w 1110"/>
                <a:gd name="T85" fmla="*/ 0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0" h="1113">
                  <a:moveTo>
                    <a:pt x="448" y="116"/>
                  </a:moveTo>
                  <a:lnTo>
                    <a:pt x="448" y="390"/>
                  </a:lnTo>
                  <a:lnTo>
                    <a:pt x="444" y="409"/>
                  </a:lnTo>
                  <a:lnTo>
                    <a:pt x="436" y="424"/>
                  </a:lnTo>
                  <a:lnTo>
                    <a:pt x="423" y="438"/>
                  </a:lnTo>
                  <a:lnTo>
                    <a:pt x="408" y="445"/>
                  </a:lnTo>
                  <a:lnTo>
                    <a:pt x="389" y="449"/>
                  </a:lnTo>
                  <a:lnTo>
                    <a:pt x="116" y="449"/>
                  </a:lnTo>
                  <a:lnTo>
                    <a:pt x="116" y="664"/>
                  </a:lnTo>
                  <a:lnTo>
                    <a:pt x="389" y="664"/>
                  </a:lnTo>
                  <a:lnTo>
                    <a:pt x="408" y="667"/>
                  </a:lnTo>
                  <a:lnTo>
                    <a:pt x="423" y="676"/>
                  </a:lnTo>
                  <a:lnTo>
                    <a:pt x="436" y="688"/>
                  </a:lnTo>
                  <a:lnTo>
                    <a:pt x="444" y="704"/>
                  </a:lnTo>
                  <a:lnTo>
                    <a:pt x="448" y="723"/>
                  </a:lnTo>
                  <a:lnTo>
                    <a:pt x="448" y="997"/>
                  </a:lnTo>
                  <a:lnTo>
                    <a:pt x="662" y="997"/>
                  </a:lnTo>
                  <a:lnTo>
                    <a:pt x="662" y="723"/>
                  </a:lnTo>
                  <a:lnTo>
                    <a:pt x="666" y="704"/>
                  </a:lnTo>
                  <a:lnTo>
                    <a:pt x="674" y="688"/>
                  </a:lnTo>
                  <a:lnTo>
                    <a:pt x="687" y="676"/>
                  </a:lnTo>
                  <a:lnTo>
                    <a:pt x="702" y="667"/>
                  </a:lnTo>
                  <a:lnTo>
                    <a:pt x="721" y="664"/>
                  </a:lnTo>
                  <a:lnTo>
                    <a:pt x="994" y="664"/>
                  </a:lnTo>
                  <a:lnTo>
                    <a:pt x="994" y="449"/>
                  </a:lnTo>
                  <a:lnTo>
                    <a:pt x="721" y="449"/>
                  </a:lnTo>
                  <a:lnTo>
                    <a:pt x="702" y="445"/>
                  </a:lnTo>
                  <a:lnTo>
                    <a:pt x="687" y="438"/>
                  </a:lnTo>
                  <a:lnTo>
                    <a:pt x="674" y="424"/>
                  </a:lnTo>
                  <a:lnTo>
                    <a:pt x="666" y="409"/>
                  </a:lnTo>
                  <a:lnTo>
                    <a:pt x="662" y="390"/>
                  </a:lnTo>
                  <a:lnTo>
                    <a:pt x="662" y="116"/>
                  </a:lnTo>
                  <a:lnTo>
                    <a:pt x="448" y="116"/>
                  </a:lnTo>
                  <a:close/>
                  <a:moveTo>
                    <a:pt x="389" y="0"/>
                  </a:moveTo>
                  <a:lnTo>
                    <a:pt x="721" y="0"/>
                  </a:lnTo>
                  <a:lnTo>
                    <a:pt x="740" y="3"/>
                  </a:lnTo>
                  <a:lnTo>
                    <a:pt x="755" y="11"/>
                  </a:lnTo>
                  <a:lnTo>
                    <a:pt x="768" y="24"/>
                  </a:lnTo>
                  <a:lnTo>
                    <a:pt x="776" y="40"/>
                  </a:lnTo>
                  <a:lnTo>
                    <a:pt x="780" y="58"/>
                  </a:lnTo>
                  <a:lnTo>
                    <a:pt x="780" y="331"/>
                  </a:lnTo>
                  <a:lnTo>
                    <a:pt x="1052" y="331"/>
                  </a:lnTo>
                  <a:lnTo>
                    <a:pt x="1070" y="335"/>
                  </a:lnTo>
                  <a:lnTo>
                    <a:pt x="1086" y="343"/>
                  </a:lnTo>
                  <a:lnTo>
                    <a:pt x="1099" y="356"/>
                  </a:lnTo>
                  <a:lnTo>
                    <a:pt x="1107" y="371"/>
                  </a:lnTo>
                  <a:lnTo>
                    <a:pt x="1110" y="390"/>
                  </a:lnTo>
                  <a:lnTo>
                    <a:pt x="1110" y="723"/>
                  </a:lnTo>
                  <a:lnTo>
                    <a:pt x="1107" y="742"/>
                  </a:lnTo>
                  <a:lnTo>
                    <a:pt x="1099" y="757"/>
                  </a:lnTo>
                  <a:lnTo>
                    <a:pt x="1086" y="770"/>
                  </a:lnTo>
                  <a:lnTo>
                    <a:pt x="1070" y="778"/>
                  </a:lnTo>
                  <a:lnTo>
                    <a:pt x="1052" y="782"/>
                  </a:lnTo>
                  <a:lnTo>
                    <a:pt x="780" y="782"/>
                  </a:lnTo>
                  <a:lnTo>
                    <a:pt x="780" y="1054"/>
                  </a:lnTo>
                  <a:lnTo>
                    <a:pt x="776" y="1073"/>
                  </a:lnTo>
                  <a:lnTo>
                    <a:pt x="768" y="1090"/>
                  </a:lnTo>
                  <a:lnTo>
                    <a:pt x="755" y="1102"/>
                  </a:lnTo>
                  <a:lnTo>
                    <a:pt x="740" y="1110"/>
                  </a:lnTo>
                  <a:lnTo>
                    <a:pt x="721" y="1113"/>
                  </a:lnTo>
                  <a:lnTo>
                    <a:pt x="389" y="1113"/>
                  </a:lnTo>
                  <a:lnTo>
                    <a:pt x="370" y="1110"/>
                  </a:lnTo>
                  <a:lnTo>
                    <a:pt x="355" y="1102"/>
                  </a:lnTo>
                  <a:lnTo>
                    <a:pt x="342" y="1090"/>
                  </a:lnTo>
                  <a:lnTo>
                    <a:pt x="334" y="1073"/>
                  </a:lnTo>
                  <a:lnTo>
                    <a:pt x="330" y="1054"/>
                  </a:lnTo>
                  <a:lnTo>
                    <a:pt x="330" y="782"/>
                  </a:lnTo>
                  <a:lnTo>
                    <a:pt x="58" y="782"/>
                  </a:lnTo>
                  <a:lnTo>
                    <a:pt x="40" y="778"/>
                  </a:lnTo>
                  <a:lnTo>
                    <a:pt x="24" y="770"/>
                  </a:lnTo>
                  <a:lnTo>
                    <a:pt x="11" y="757"/>
                  </a:lnTo>
                  <a:lnTo>
                    <a:pt x="3" y="742"/>
                  </a:lnTo>
                  <a:lnTo>
                    <a:pt x="0" y="723"/>
                  </a:lnTo>
                  <a:lnTo>
                    <a:pt x="0" y="390"/>
                  </a:lnTo>
                  <a:lnTo>
                    <a:pt x="3" y="371"/>
                  </a:lnTo>
                  <a:lnTo>
                    <a:pt x="11" y="356"/>
                  </a:lnTo>
                  <a:lnTo>
                    <a:pt x="24" y="343"/>
                  </a:lnTo>
                  <a:lnTo>
                    <a:pt x="40" y="335"/>
                  </a:lnTo>
                  <a:lnTo>
                    <a:pt x="58" y="331"/>
                  </a:lnTo>
                  <a:lnTo>
                    <a:pt x="330" y="331"/>
                  </a:lnTo>
                  <a:lnTo>
                    <a:pt x="330" y="58"/>
                  </a:lnTo>
                  <a:lnTo>
                    <a:pt x="334" y="40"/>
                  </a:lnTo>
                  <a:lnTo>
                    <a:pt x="342" y="24"/>
                  </a:lnTo>
                  <a:lnTo>
                    <a:pt x="355" y="11"/>
                  </a:lnTo>
                  <a:lnTo>
                    <a:pt x="370" y="3"/>
                  </a:lnTo>
                  <a:lnTo>
                    <a:pt x="3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206"/>
            <p:cNvSpPr>
              <a:spLocks/>
            </p:cNvSpPr>
            <p:nvPr/>
          </p:nvSpPr>
          <p:spPr bwMode="auto">
            <a:xfrm>
              <a:off x="3979863" y="3898900"/>
              <a:ext cx="19050" cy="60325"/>
            </a:xfrm>
            <a:custGeom>
              <a:avLst/>
              <a:gdLst>
                <a:gd name="T0" fmla="*/ 58 w 116"/>
                <a:gd name="T1" fmla="*/ 0 h 381"/>
                <a:gd name="T2" fmla="*/ 77 w 116"/>
                <a:gd name="T3" fmla="*/ 3 h 381"/>
                <a:gd name="T4" fmla="*/ 92 w 116"/>
                <a:gd name="T5" fmla="*/ 12 h 381"/>
                <a:gd name="T6" fmla="*/ 105 w 116"/>
                <a:gd name="T7" fmla="*/ 24 h 381"/>
                <a:gd name="T8" fmla="*/ 113 w 116"/>
                <a:gd name="T9" fmla="*/ 40 h 381"/>
                <a:gd name="T10" fmla="*/ 116 w 116"/>
                <a:gd name="T11" fmla="*/ 58 h 381"/>
                <a:gd name="T12" fmla="*/ 116 w 116"/>
                <a:gd name="T13" fmla="*/ 323 h 381"/>
                <a:gd name="T14" fmla="*/ 113 w 116"/>
                <a:gd name="T15" fmla="*/ 341 h 381"/>
                <a:gd name="T16" fmla="*/ 105 w 116"/>
                <a:gd name="T17" fmla="*/ 358 h 381"/>
                <a:gd name="T18" fmla="*/ 92 w 116"/>
                <a:gd name="T19" fmla="*/ 370 h 381"/>
                <a:gd name="T20" fmla="*/ 77 w 116"/>
                <a:gd name="T21" fmla="*/ 379 h 381"/>
                <a:gd name="T22" fmla="*/ 58 w 116"/>
                <a:gd name="T23" fmla="*/ 381 h 381"/>
                <a:gd name="T24" fmla="*/ 40 w 116"/>
                <a:gd name="T25" fmla="*/ 379 h 381"/>
                <a:gd name="T26" fmla="*/ 24 w 116"/>
                <a:gd name="T27" fmla="*/ 370 h 381"/>
                <a:gd name="T28" fmla="*/ 11 w 116"/>
                <a:gd name="T29" fmla="*/ 358 h 381"/>
                <a:gd name="T30" fmla="*/ 3 w 116"/>
                <a:gd name="T31" fmla="*/ 341 h 381"/>
                <a:gd name="T32" fmla="*/ 0 w 116"/>
                <a:gd name="T33" fmla="*/ 323 h 381"/>
                <a:gd name="T34" fmla="*/ 0 w 116"/>
                <a:gd name="T35" fmla="*/ 58 h 381"/>
                <a:gd name="T36" fmla="*/ 3 w 116"/>
                <a:gd name="T37" fmla="*/ 40 h 381"/>
                <a:gd name="T38" fmla="*/ 11 w 116"/>
                <a:gd name="T39" fmla="*/ 24 h 381"/>
                <a:gd name="T40" fmla="*/ 24 w 116"/>
                <a:gd name="T41" fmla="*/ 12 h 381"/>
                <a:gd name="T42" fmla="*/ 40 w 116"/>
                <a:gd name="T43" fmla="*/ 3 h 381"/>
                <a:gd name="T44" fmla="*/ 58 w 116"/>
                <a:gd name="T45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381">
                  <a:moveTo>
                    <a:pt x="58" y="0"/>
                  </a:moveTo>
                  <a:lnTo>
                    <a:pt x="77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6" y="323"/>
                  </a:lnTo>
                  <a:lnTo>
                    <a:pt x="113" y="341"/>
                  </a:lnTo>
                  <a:lnTo>
                    <a:pt x="105" y="358"/>
                  </a:lnTo>
                  <a:lnTo>
                    <a:pt x="92" y="370"/>
                  </a:lnTo>
                  <a:lnTo>
                    <a:pt x="77" y="379"/>
                  </a:lnTo>
                  <a:lnTo>
                    <a:pt x="58" y="381"/>
                  </a:lnTo>
                  <a:lnTo>
                    <a:pt x="40" y="379"/>
                  </a:lnTo>
                  <a:lnTo>
                    <a:pt x="24" y="370"/>
                  </a:lnTo>
                  <a:lnTo>
                    <a:pt x="11" y="358"/>
                  </a:lnTo>
                  <a:lnTo>
                    <a:pt x="3" y="341"/>
                  </a:lnTo>
                  <a:lnTo>
                    <a:pt x="0" y="323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207"/>
            <p:cNvSpPr>
              <a:spLocks/>
            </p:cNvSpPr>
            <p:nvPr/>
          </p:nvSpPr>
          <p:spPr bwMode="auto">
            <a:xfrm>
              <a:off x="3979863" y="3787775"/>
              <a:ext cx="19050" cy="60325"/>
            </a:xfrm>
            <a:custGeom>
              <a:avLst/>
              <a:gdLst>
                <a:gd name="T0" fmla="*/ 58 w 116"/>
                <a:gd name="T1" fmla="*/ 0 h 381"/>
                <a:gd name="T2" fmla="*/ 77 w 116"/>
                <a:gd name="T3" fmla="*/ 3 h 381"/>
                <a:gd name="T4" fmla="*/ 92 w 116"/>
                <a:gd name="T5" fmla="*/ 12 h 381"/>
                <a:gd name="T6" fmla="*/ 105 w 116"/>
                <a:gd name="T7" fmla="*/ 24 h 381"/>
                <a:gd name="T8" fmla="*/ 113 w 116"/>
                <a:gd name="T9" fmla="*/ 40 h 381"/>
                <a:gd name="T10" fmla="*/ 116 w 116"/>
                <a:gd name="T11" fmla="*/ 58 h 381"/>
                <a:gd name="T12" fmla="*/ 116 w 116"/>
                <a:gd name="T13" fmla="*/ 323 h 381"/>
                <a:gd name="T14" fmla="*/ 113 w 116"/>
                <a:gd name="T15" fmla="*/ 341 h 381"/>
                <a:gd name="T16" fmla="*/ 105 w 116"/>
                <a:gd name="T17" fmla="*/ 358 h 381"/>
                <a:gd name="T18" fmla="*/ 92 w 116"/>
                <a:gd name="T19" fmla="*/ 370 h 381"/>
                <a:gd name="T20" fmla="*/ 77 w 116"/>
                <a:gd name="T21" fmla="*/ 379 h 381"/>
                <a:gd name="T22" fmla="*/ 58 w 116"/>
                <a:gd name="T23" fmla="*/ 381 h 381"/>
                <a:gd name="T24" fmla="*/ 40 w 116"/>
                <a:gd name="T25" fmla="*/ 379 h 381"/>
                <a:gd name="T26" fmla="*/ 24 w 116"/>
                <a:gd name="T27" fmla="*/ 370 h 381"/>
                <a:gd name="T28" fmla="*/ 11 w 116"/>
                <a:gd name="T29" fmla="*/ 358 h 381"/>
                <a:gd name="T30" fmla="*/ 3 w 116"/>
                <a:gd name="T31" fmla="*/ 341 h 381"/>
                <a:gd name="T32" fmla="*/ 0 w 116"/>
                <a:gd name="T33" fmla="*/ 323 h 381"/>
                <a:gd name="T34" fmla="*/ 0 w 116"/>
                <a:gd name="T35" fmla="*/ 58 h 381"/>
                <a:gd name="T36" fmla="*/ 3 w 116"/>
                <a:gd name="T37" fmla="*/ 40 h 381"/>
                <a:gd name="T38" fmla="*/ 11 w 116"/>
                <a:gd name="T39" fmla="*/ 24 h 381"/>
                <a:gd name="T40" fmla="*/ 24 w 116"/>
                <a:gd name="T41" fmla="*/ 12 h 381"/>
                <a:gd name="T42" fmla="*/ 40 w 116"/>
                <a:gd name="T43" fmla="*/ 3 h 381"/>
                <a:gd name="T44" fmla="*/ 58 w 116"/>
                <a:gd name="T45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381">
                  <a:moveTo>
                    <a:pt x="58" y="0"/>
                  </a:moveTo>
                  <a:lnTo>
                    <a:pt x="77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6" y="323"/>
                  </a:lnTo>
                  <a:lnTo>
                    <a:pt x="113" y="341"/>
                  </a:lnTo>
                  <a:lnTo>
                    <a:pt x="105" y="358"/>
                  </a:lnTo>
                  <a:lnTo>
                    <a:pt x="92" y="370"/>
                  </a:lnTo>
                  <a:lnTo>
                    <a:pt x="77" y="379"/>
                  </a:lnTo>
                  <a:lnTo>
                    <a:pt x="58" y="381"/>
                  </a:lnTo>
                  <a:lnTo>
                    <a:pt x="40" y="379"/>
                  </a:lnTo>
                  <a:lnTo>
                    <a:pt x="24" y="370"/>
                  </a:lnTo>
                  <a:lnTo>
                    <a:pt x="11" y="358"/>
                  </a:lnTo>
                  <a:lnTo>
                    <a:pt x="3" y="341"/>
                  </a:lnTo>
                  <a:lnTo>
                    <a:pt x="0" y="323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208"/>
            <p:cNvSpPr>
              <a:spLocks/>
            </p:cNvSpPr>
            <p:nvPr/>
          </p:nvSpPr>
          <p:spPr bwMode="auto">
            <a:xfrm>
              <a:off x="3979863" y="3676650"/>
              <a:ext cx="19050" cy="60325"/>
            </a:xfrm>
            <a:custGeom>
              <a:avLst/>
              <a:gdLst>
                <a:gd name="T0" fmla="*/ 58 w 116"/>
                <a:gd name="T1" fmla="*/ 0 h 381"/>
                <a:gd name="T2" fmla="*/ 77 w 116"/>
                <a:gd name="T3" fmla="*/ 3 h 381"/>
                <a:gd name="T4" fmla="*/ 92 w 116"/>
                <a:gd name="T5" fmla="*/ 11 h 381"/>
                <a:gd name="T6" fmla="*/ 105 w 116"/>
                <a:gd name="T7" fmla="*/ 24 h 381"/>
                <a:gd name="T8" fmla="*/ 113 w 116"/>
                <a:gd name="T9" fmla="*/ 40 h 381"/>
                <a:gd name="T10" fmla="*/ 116 w 116"/>
                <a:gd name="T11" fmla="*/ 58 h 381"/>
                <a:gd name="T12" fmla="*/ 116 w 116"/>
                <a:gd name="T13" fmla="*/ 323 h 381"/>
                <a:gd name="T14" fmla="*/ 113 w 116"/>
                <a:gd name="T15" fmla="*/ 341 h 381"/>
                <a:gd name="T16" fmla="*/ 105 w 116"/>
                <a:gd name="T17" fmla="*/ 358 h 381"/>
                <a:gd name="T18" fmla="*/ 92 w 116"/>
                <a:gd name="T19" fmla="*/ 370 h 381"/>
                <a:gd name="T20" fmla="*/ 77 w 116"/>
                <a:gd name="T21" fmla="*/ 379 h 381"/>
                <a:gd name="T22" fmla="*/ 58 w 116"/>
                <a:gd name="T23" fmla="*/ 381 h 381"/>
                <a:gd name="T24" fmla="*/ 40 w 116"/>
                <a:gd name="T25" fmla="*/ 379 h 381"/>
                <a:gd name="T26" fmla="*/ 24 w 116"/>
                <a:gd name="T27" fmla="*/ 370 h 381"/>
                <a:gd name="T28" fmla="*/ 11 w 116"/>
                <a:gd name="T29" fmla="*/ 358 h 381"/>
                <a:gd name="T30" fmla="*/ 3 w 116"/>
                <a:gd name="T31" fmla="*/ 341 h 381"/>
                <a:gd name="T32" fmla="*/ 0 w 116"/>
                <a:gd name="T33" fmla="*/ 323 h 381"/>
                <a:gd name="T34" fmla="*/ 0 w 116"/>
                <a:gd name="T35" fmla="*/ 58 h 381"/>
                <a:gd name="T36" fmla="*/ 3 w 116"/>
                <a:gd name="T37" fmla="*/ 40 h 381"/>
                <a:gd name="T38" fmla="*/ 11 w 116"/>
                <a:gd name="T39" fmla="*/ 24 h 381"/>
                <a:gd name="T40" fmla="*/ 24 w 116"/>
                <a:gd name="T41" fmla="*/ 11 h 381"/>
                <a:gd name="T42" fmla="*/ 40 w 116"/>
                <a:gd name="T43" fmla="*/ 3 h 381"/>
                <a:gd name="T44" fmla="*/ 58 w 116"/>
                <a:gd name="T45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381">
                  <a:moveTo>
                    <a:pt x="58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6" y="323"/>
                  </a:lnTo>
                  <a:lnTo>
                    <a:pt x="113" y="341"/>
                  </a:lnTo>
                  <a:lnTo>
                    <a:pt x="105" y="358"/>
                  </a:lnTo>
                  <a:lnTo>
                    <a:pt x="92" y="370"/>
                  </a:lnTo>
                  <a:lnTo>
                    <a:pt x="77" y="379"/>
                  </a:lnTo>
                  <a:lnTo>
                    <a:pt x="58" y="381"/>
                  </a:lnTo>
                  <a:lnTo>
                    <a:pt x="40" y="379"/>
                  </a:lnTo>
                  <a:lnTo>
                    <a:pt x="24" y="370"/>
                  </a:lnTo>
                  <a:lnTo>
                    <a:pt x="11" y="358"/>
                  </a:lnTo>
                  <a:lnTo>
                    <a:pt x="3" y="341"/>
                  </a:lnTo>
                  <a:lnTo>
                    <a:pt x="0" y="323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209"/>
            <p:cNvSpPr>
              <a:spLocks/>
            </p:cNvSpPr>
            <p:nvPr/>
          </p:nvSpPr>
          <p:spPr bwMode="auto">
            <a:xfrm>
              <a:off x="3565525" y="3898900"/>
              <a:ext cx="19050" cy="60325"/>
            </a:xfrm>
            <a:custGeom>
              <a:avLst/>
              <a:gdLst>
                <a:gd name="T0" fmla="*/ 58 w 116"/>
                <a:gd name="T1" fmla="*/ 0 h 381"/>
                <a:gd name="T2" fmla="*/ 76 w 116"/>
                <a:gd name="T3" fmla="*/ 3 h 381"/>
                <a:gd name="T4" fmla="*/ 92 w 116"/>
                <a:gd name="T5" fmla="*/ 12 h 381"/>
                <a:gd name="T6" fmla="*/ 105 w 116"/>
                <a:gd name="T7" fmla="*/ 24 h 381"/>
                <a:gd name="T8" fmla="*/ 113 w 116"/>
                <a:gd name="T9" fmla="*/ 40 h 381"/>
                <a:gd name="T10" fmla="*/ 116 w 116"/>
                <a:gd name="T11" fmla="*/ 58 h 381"/>
                <a:gd name="T12" fmla="*/ 116 w 116"/>
                <a:gd name="T13" fmla="*/ 323 h 381"/>
                <a:gd name="T14" fmla="*/ 113 w 116"/>
                <a:gd name="T15" fmla="*/ 341 h 381"/>
                <a:gd name="T16" fmla="*/ 105 w 116"/>
                <a:gd name="T17" fmla="*/ 358 h 381"/>
                <a:gd name="T18" fmla="*/ 92 w 116"/>
                <a:gd name="T19" fmla="*/ 370 h 381"/>
                <a:gd name="T20" fmla="*/ 76 w 116"/>
                <a:gd name="T21" fmla="*/ 379 h 381"/>
                <a:gd name="T22" fmla="*/ 58 w 116"/>
                <a:gd name="T23" fmla="*/ 381 h 381"/>
                <a:gd name="T24" fmla="*/ 39 w 116"/>
                <a:gd name="T25" fmla="*/ 379 h 381"/>
                <a:gd name="T26" fmla="*/ 24 w 116"/>
                <a:gd name="T27" fmla="*/ 370 h 381"/>
                <a:gd name="T28" fmla="*/ 11 w 116"/>
                <a:gd name="T29" fmla="*/ 358 h 381"/>
                <a:gd name="T30" fmla="*/ 3 w 116"/>
                <a:gd name="T31" fmla="*/ 341 h 381"/>
                <a:gd name="T32" fmla="*/ 0 w 116"/>
                <a:gd name="T33" fmla="*/ 323 h 381"/>
                <a:gd name="T34" fmla="*/ 0 w 116"/>
                <a:gd name="T35" fmla="*/ 58 h 381"/>
                <a:gd name="T36" fmla="*/ 3 w 116"/>
                <a:gd name="T37" fmla="*/ 40 h 381"/>
                <a:gd name="T38" fmla="*/ 11 w 116"/>
                <a:gd name="T39" fmla="*/ 24 h 381"/>
                <a:gd name="T40" fmla="*/ 24 w 116"/>
                <a:gd name="T41" fmla="*/ 12 h 381"/>
                <a:gd name="T42" fmla="*/ 39 w 116"/>
                <a:gd name="T43" fmla="*/ 3 h 381"/>
                <a:gd name="T44" fmla="*/ 58 w 116"/>
                <a:gd name="T45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381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6" y="323"/>
                  </a:lnTo>
                  <a:lnTo>
                    <a:pt x="113" y="341"/>
                  </a:lnTo>
                  <a:lnTo>
                    <a:pt x="105" y="358"/>
                  </a:lnTo>
                  <a:lnTo>
                    <a:pt x="92" y="370"/>
                  </a:lnTo>
                  <a:lnTo>
                    <a:pt x="76" y="379"/>
                  </a:lnTo>
                  <a:lnTo>
                    <a:pt x="58" y="381"/>
                  </a:lnTo>
                  <a:lnTo>
                    <a:pt x="39" y="379"/>
                  </a:lnTo>
                  <a:lnTo>
                    <a:pt x="24" y="370"/>
                  </a:lnTo>
                  <a:lnTo>
                    <a:pt x="11" y="358"/>
                  </a:lnTo>
                  <a:lnTo>
                    <a:pt x="3" y="341"/>
                  </a:lnTo>
                  <a:lnTo>
                    <a:pt x="0" y="323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210"/>
            <p:cNvSpPr>
              <a:spLocks/>
            </p:cNvSpPr>
            <p:nvPr/>
          </p:nvSpPr>
          <p:spPr bwMode="auto">
            <a:xfrm>
              <a:off x="3565525" y="3787775"/>
              <a:ext cx="19050" cy="60325"/>
            </a:xfrm>
            <a:custGeom>
              <a:avLst/>
              <a:gdLst>
                <a:gd name="T0" fmla="*/ 58 w 116"/>
                <a:gd name="T1" fmla="*/ 0 h 381"/>
                <a:gd name="T2" fmla="*/ 76 w 116"/>
                <a:gd name="T3" fmla="*/ 3 h 381"/>
                <a:gd name="T4" fmla="*/ 92 w 116"/>
                <a:gd name="T5" fmla="*/ 12 h 381"/>
                <a:gd name="T6" fmla="*/ 105 w 116"/>
                <a:gd name="T7" fmla="*/ 24 h 381"/>
                <a:gd name="T8" fmla="*/ 113 w 116"/>
                <a:gd name="T9" fmla="*/ 40 h 381"/>
                <a:gd name="T10" fmla="*/ 116 w 116"/>
                <a:gd name="T11" fmla="*/ 58 h 381"/>
                <a:gd name="T12" fmla="*/ 116 w 116"/>
                <a:gd name="T13" fmla="*/ 323 h 381"/>
                <a:gd name="T14" fmla="*/ 113 w 116"/>
                <a:gd name="T15" fmla="*/ 341 h 381"/>
                <a:gd name="T16" fmla="*/ 105 w 116"/>
                <a:gd name="T17" fmla="*/ 358 h 381"/>
                <a:gd name="T18" fmla="*/ 92 w 116"/>
                <a:gd name="T19" fmla="*/ 370 h 381"/>
                <a:gd name="T20" fmla="*/ 76 w 116"/>
                <a:gd name="T21" fmla="*/ 379 h 381"/>
                <a:gd name="T22" fmla="*/ 58 w 116"/>
                <a:gd name="T23" fmla="*/ 381 h 381"/>
                <a:gd name="T24" fmla="*/ 39 w 116"/>
                <a:gd name="T25" fmla="*/ 379 h 381"/>
                <a:gd name="T26" fmla="*/ 24 w 116"/>
                <a:gd name="T27" fmla="*/ 370 h 381"/>
                <a:gd name="T28" fmla="*/ 11 w 116"/>
                <a:gd name="T29" fmla="*/ 358 h 381"/>
                <a:gd name="T30" fmla="*/ 3 w 116"/>
                <a:gd name="T31" fmla="*/ 341 h 381"/>
                <a:gd name="T32" fmla="*/ 0 w 116"/>
                <a:gd name="T33" fmla="*/ 323 h 381"/>
                <a:gd name="T34" fmla="*/ 0 w 116"/>
                <a:gd name="T35" fmla="*/ 58 h 381"/>
                <a:gd name="T36" fmla="*/ 3 w 116"/>
                <a:gd name="T37" fmla="*/ 40 h 381"/>
                <a:gd name="T38" fmla="*/ 11 w 116"/>
                <a:gd name="T39" fmla="*/ 24 h 381"/>
                <a:gd name="T40" fmla="*/ 24 w 116"/>
                <a:gd name="T41" fmla="*/ 12 h 381"/>
                <a:gd name="T42" fmla="*/ 39 w 116"/>
                <a:gd name="T43" fmla="*/ 3 h 381"/>
                <a:gd name="T44" fmla="*/ 58 w 116"/>
                <a:gd name="T45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381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6" y="323"/>
                  </a:lnTo>
                  <a:lnTo>
                    <a:pt x="113" y="341"/>
                  </a:lnTo>
                  <a:lnTo>
                    <a:pt x="105" y="358"/>
                  </a:lnTo>
                  <a:lnTo>
                    <a:pt x="92" y="370"/>
                  </a:lnTo>
                  <a:lnTo>
                    <a:pt x="76" y="379"/>
                  </a:lnTo>
                  <a:lnTo>
                    <a:pt x="58" y="381"/>
                  </a:lnTo>
                  <a:lnTo>
                    <a:pt x="39" y="379"/>
                  </a:lnTo>
                  <a:lnTo>
                    <a:pt x="24" y="370"/>
                  </a:lnTo>
                  <a:lnTo>
                    <a:pt x="11" y="358"/>
                  </a:lnTo>
                  <a:lnTo>
                    <a:pt x="3" y="341"/>
                  </a:lnTo>
                  <a:lnTo>
                    <a:pt x="0" y="323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211"/>
            <p:cNvSpPr>
              <a:spLocks/>
            </p:cNvSpPr>
            <p:nvPr/>
          </p:nvSpPr>
          <p:spPr bwMode="auto">
            <a:xfrm>
              <a:off x="3565525" y="3676650"/>
              <a:ext cx="19050" cy="60325"/>
            </a:xfrm>
            <a:custGeom>
              <a:avLst/>
              <a:gdLst>
                <a:gd name="T0" fmla="*/ 58 w 116"/>
                <a:gd name="T1" fmla="*/ 0 h 381"/>
                <a:gd name="T2" fmla="*/ 76 w 116"/>
                <a:gd name="T3" fmla="*/ 3 h 381"/>
                <a:gd name="T4" fmla="*/ 92 w 116"/>
                <a:gd name="T5" fmla="*/ 11 h 381"/>
                <a:gd name="T6" fmla="*/ 105 w 116"/>
                <a:gd name="T7" fmla="*/ 24 h 381"/>
                <a:gd name="T8" fmla="*/ 113 w 116"/>
                <a:gd name="T9" fmla="*/ 40 h 381"/>
                <a:gd name="T10" fmla="*/ 116 w 116"/>
                <a:gd name="T11" fmla="*/ 58 h 381"/>
                <a:gd name="T12" fmla="*/ 116 w 116"/>
                <a:gd name="T13" fmla="*/ 323 h 381"/>
                <a:gd name="T14" fmla="*/ 113 w 116"/>
                <a:gd name="T15" fmla="*/ 341 h 381"/>
                <a:gd name="T16" fmla="*/ 105 w 116"/>
                <a:gd name="T17" fmla="*/ 358 h 381"/>
                <a:gd name="T18" fmla="*/ 92 w 116"/>
                <a:gd name="T19" fmla="*/ 370 h 381"/>
                <a:gd name="T20" fmla="*/ 76 w 116"/>
                <a:gd name="T21" fmla="*/ 379 h 381"/>
                <a:gd name="T22" fmla="*/ 58 w 116"/>
                <a:gd name="T23" fmla="*/ 381 h 381"/>
                <a:gd name="T24" fmla="*/ 39 w 116"/>
                <a:gd name="T25" fmla="*/ 379 h 381"/>
                <a:gd name="T26" fmla="*/ 24 w 116"/>
                <a:gd name="T27" fmla="*/ 370 h 381"/>
                <a:gd name="T28" fmla="*/ 11 w 116"/>
                <a:gd name="T29" fmla="*/ 358 h 381"/>
                <a:gd name="T30" fmla="*/ 3 w 116"/>
                <a:gd name="T31" fmla="*/ 341 h 381"/>
                <a:gd name="T32" fmla="*/ 0 w 116"/>
                <a:gd name="T33" fmla="*/ 323 h 381"/>
                <a:gd name="T34" fmla="*/ 0 w 116"/>
                <a:gd name="T35" fmla="*/ 58 h 381"/>
                <a:gd name="T36" fmla="*/ 3 w 116"/>
                <a:gd name="T37" fmla="*/ 40 h 381"/>
                <a:gd name="T38" fmla="*/ 11 w 116"/>
                <a:gd name="T39" fmla="*/ 24 h 381"/>
                <a:gd name="T40" fmla="*/ 24 w 116"/>
                <a:gd name="T41" fmla="*/ 11 h 381"/>
                <a:gd name="T42" fmla="*/ 39 w 116"/>
                <a:gd name="T43" fmla="*/ 3 h 381"/>
                <a:gd name="T44" fmla="*/ 58 w 116"/>
                <a:gd name="T45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381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6" y="323"/>
                  </a:lnTo>
                  <a:lnTo>
                    <a:pt x="113" y="341"/>
                  </a:lnTo>
                  <a:lnTo>
                    <a:pt x="105" y="358"/>
                  </a:lnTo>
                  <a:lnTo>
                    <a:pt x="92" y="370"/>
                  </a:lnTo>
                  <a:lnTo>
                    <a:pt x="76" y="379"/>
                  </a:lnTo>
                  <a:lnTo>
                    <a:pt x="58" y="381"/>
                  </a:lnTo>
                  <a:lnTo>
                    <a:pt x="39" y="379"/>
                  </a:lnTo>
                  <a:lnTo>
                    <a:pt x="24" y="370"/>
                  </a:lnTo>
                  <a:lnTo>
                    <a:pt x="11" y="358"/>
                  </a:lnTo>
                  <a:lnTo>
                    <a:pt x="3" y="341"/>
                  </a:lnTo>
                  <a:lnTo>
                    <a:pt x="0" y="323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212"/>
            <p:cNvSpPr>
              <a:spLocks noEditPoints="1"/>
            </p:cNvSpPr>
            <p:nvPr/>
          </p:nvSpPr>
          <p:spPr bwMode="auto">
            <a:xfrm>
              <a:off x="3492500" y="3448050"/>
              <a:ext cx="579438" cy="581025"/>
            </a:xfrm>
            <a:custGeom>
              <a:avLst/>
              <a:gdLst>
                <a:gd name="T0" fmla="*/ 1884 w 3650"/>
                <a:gd name="T1" fmla="*/ 3544 h 3660"/>
                <a:gd name="T2" fmla="*/ 2264 w 3650"/>
                <a:gd name="T3" fmla="*/ 2436 h 3660"/>
                <a:gd name="T4" fmla="*/ 1386 w 3650"/>
                <a:gd name="T5" fmla="*/ 2436 h 3660"/>
                <a:gd name="T6" fmla="*/ 1766 w 3650"/>
                <a:gd name="T7" fmla="*/ 3544 h 3660"/>
                <a:gd name="T8" fmla="*/ 1386 w 3650"/>
                <a:gd name="T9" fmla="*/ 2436 h 3660"/>
                <a:gd name="T10" fmla="*/ 116 w 3650"/>
                <a:gd name="T11" fmla="*/ 3544 h 3660"/>
                <a:gd name="T12" fmla="*/ 929 w 3650"/>
                <a:gd name="T13" fmla="*/ 1116 h 3660"/>
                <a:gd name="T14" fmla="*/ 1045 w 3650"/>
                <a:gd name="T15" fmla="*/ 116 h 3660"/>
                <a:gd name="T16" fmla="*/ 1270 w 3650"/>
                <a:gd name="T17" fmla="*/ 3544 h 3660"/>
                <a:gd name="T18" fmla="*/ 1273 w 3650"/>
                <a:gd name="T19" fmla="*/ 2359 h 3660"/>
                <a:gd name="T20" fmla="*/ 1294 w 3650"/>
                <a:gd name="T21" fmla="*/ 2330 h 3660"/>
                <a:gd name="T22" fmla="*/ 1328 w 3650"/>
                <a:gd name="T23" fmla="*/ 2319 h 3660"/>
                <a:gd name="T24" fmla="*/ 2340 w 3650"/>
                <a:gd name="T25" fmla="*/ 2322 h 3660"/>
                <a:gd name="T26" fmla="*/ 2369 w 3650"/>
                <a:gd name="T27" fmla="*/ 2344 h 3660"/>
                <a:gd name="T28" fmla="*/ 2380 w 3650"/>
                <a:gd name="T29" fmla="*/ 2378 h 3660"/>
                <a:gd name="T30" fmla="*/ 2605 w 3650"/>
                <a:gd name="T31" fmla="*/ 3544 h 3660"/>
                <a:gd name="T32" fmla="*/ 2607 w 3650"/>
                <a:gd name="T33" fmla="*/ 1506 h 3660"/>
                <a:gd name="T34" fmla="*/ 2628 w 3650"/>
                <a:gd name="T35" fmla="*/ 1477 h 3660"/>
                <a:gd name="T36" fmla="*/ 2662 w 3650"/>
                <a:gd name="T37" fmla="*/ 1466 h 3660"/>
                <a:gd name="T38" fmla="*/ 2698 w 3650"/>
                <a:gd name="T39" fmla="*/ 1477 h 3660"/>
                <a:gd name="T40" fmla="*/ 2718 w 3650"/>
                <a:gd name="T41" fmla="*/ 1506 h 3660"/>
                <a:gd name="T42" fmla="*/ 2721 w 3650"/>
                <a:gd name="T43" fmla="*/ 3544 h 3660"/>
                <a:gd name="T44" fmla="*/ 3534 w 3650"/>
                <a:gd name="T45" fmla="*/ 1116 h 3660"/>
                <a:gd name="T46" fmla="*/ 2721 w 3650"/>
                <a:gd name="T47" fmla="*/ 1291 h 3660"/>
                <a:gd name="T48" fmla="*/ 2710 w 3650"/>
                <a:gd name="T49" fmla="*/ 1325 h 3660"/>
                <a:gd name="T50" fmla="*/ 2681 w 3650"/>
                <a:gd name="T51" fmla="*/ 1346 h 3660"/>
                <a:gd name="T52" fmla="*/ 2645 w 3650"/>
                <a:gd name="T53" fmla="*/ 1346 h 3660"/>
                <a:gd name="T54" fmla="*/ 2616 w 3650"/>
                <a:gd name="T55" fmla="*/ 1325 h 3660"/>
                <a:gd name="T56" fmla="*/ 2605 w 3650"/>
                <a:gd name="T57" fmla="*/ 1291 h 3660"/>
                <a:gd name="T58" fmla="*/ 1045 w 3650"/>
                <a:gd name="T59" fmla="*/ 116 h 3660"/>
                <a:gd name="T60" fmla="*/ 2741 w 3650"/>
                <a:gd name="T61" fmla="*/ 0 h 3660"/>
                <a:gd name="T62" fmla="*/ 2775 w 3650"/>
                <a:gd name="T63" fmla="*/ 11 h 3660"/>
                <a:gd name="T64" fmla="*/ 2796 w 3650"/>
                <a:gd name="T65" fmla="*/ 40 h 3660"/>
                <a:gd name="T66" fmla="*/ 2796 w 3650"/>
                <a:gd name="T67" fmla="*/ 77 h 3660"/>
                <a:gd name="T68" fmla="*/ 2775 w 3650"/>
                <a:gd name="T69" fmla="*/ 105 h 3660"/>
                <a:gd name="T70" fmla="*/ 2741 w 3650"/>
                <a:gd name="T71" fmla="*/ 116 h 3660"/>
                <a:gd name="T72" fmla="*/ 2721 w 3650"/>
                <a:gd name="T73" fmla="*/ 999 h 3660"/>
                <a:gd name="T74" fmla="*/ 3610 w 3650"/>
                <a:gd name="T75" fmla="*/ 1003 h 3660"/>
                <a:gd name="T76" fmla="*/ 3639 w 3650"/>
                <a:gd name="T77" fmla="*/ 1024 h 3660"/>
                <a:gd name="T78" fmla="*/ 3650 w 3650"/>
                <a:gd name="T79" fmla="*/ 1058 h 3660"/>
                <a:gd name="T80" fmla="*/ 3647 w 3650"/>
                <a:gd name="T81" fmla="*/ 3620 h 3660"/>
                <a:gd name="T82" fmla="*/ 3626 w 3650"/>
                <a:gd name="T83" fmla="*/ 3649 h 3660"/>
                <a:gd name="T84" fmla="*/ 3591 w 3650"/>
                <a:gd name="T85" fmla="*/ 3660 h 3660"/>
                <a:gd name="T86" fmla="*/ 40 w 3650"/>
                <a:gd name="T87" fmla="*/ 3657 h 3660"/>
                <a:gd name="T88" fmla="*/ 11 w 3650"/>
                <a:gd name="T89" fmla="*/ 3636 h 3660"/>
                <a:gd name="T90" fmla="*/ 0 w 3650"/>
                <a:gd name="T91" fmla="*/ 3601 h 3660"/>
                <a:gd name="T92" fmla="*/ 3 w 3650"/>
                <a:gd name="T93" fmla="*/ 1039 h 3660"/>
                <a:gd name="T94" fmla="*/ 24 w 3650"/>
                <a:gd name="T95" fmla="*/ 1010 h 3660"/>
                <a:gd name="T96" fmla="*/ 59 w 3650"/>
                <a:gd name="T97" fmla="*/ 999 h 3660"/>
                <a:gd name="T98" fmla="*/ 929 w 3650"/>
                <a:gd name="T99" fmla="*/ 116 h 3660"/>
                <a:gd name="T100" fmla="*/ 891 w 3650"/>
                <a:gd name="T101" fmla="*/ 114 h 3660"/>
                <a:gd name="T102" fmla="*/ 863 w 3650"/>
                <a:gd name="T103" fmla="*/ 93 h 3660"/>
                <a:gd name="T104" fmla="*/ 852 w 3650"/>
                <a:gd name="T105" fmla="*/ 59 h 3660"/>
                <a:gd name="T106" fmla="*/ 863 w 3650"/>
                <a:gd name="T107" fmla="*/ 24 h 3660"/>
                <a:gd name="T108" fmla="*/ 891 w 3650"/>
                <a:gd name="T109" fmla="*/ 3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50" h="3660">
                  <a:moveTo>
                    <a:pt x="1884" y="2436"/>
                  </a:moveTo>
                  <a:lnTo>
                    <a:pt x="1884" y="3544"/>
                  </a:lnTo>
                  <a:lnTo>
                    <a:pt x="2264" y="3544"/>
                  </a:lnTo>
                  <a:lnTo>
                    <a:pt x="2264" y="2436"/>
                  </a:lnTo>
                  <a:lnTo>
                    <a:pt x="1884" y="2436"/>
                  </a:lnTo>
                  <a:close/>
                  <a:moveTo>
                    <a:pt x="1386" y="2436"/>
                  </a:moveTo>
                  <a:lnTo>
                    <a:pt x="1386" y="3544"/>
                  </a:lnTo>
                  <a:lnTo>
                    <a:pt x="1766" y="3544"/>
                  </a:lnTo>
                  <a:lnTo>
                    <a:pt x="1766" y="2436"/>
                  </a:lnTo>
                  <a:lnTo>
                    <a:pt x="1386" y="2436"/>
                  </a:lnTo>
                  <a:close/>
                  <a:moveTo>
                    <a:pt x="116" y="1116"/>
                  </a:moveTo>
                  <a:lnTo>
                    <a:pt x="116" y="3544"/>
                  </a:lnTo>
                  <a:lnTo>
                    <a:pt x="929" y="3544"/>
                  </a:lnTo>
                  <a:lnTo>
                    <a:pt x="929" y="1116"/>
                  </a:lnTo>
                  <a:lnTo>
                    <a:pt x="116" y="1116"/>
                  </a:lnTo>
                  <a:close/>
                  <a:moveTo>
                    <a:pt x="1045" y="116"/>
                  </a:moveTo>
                  <a:lnTo>
                    <a:pt x="1045" y="3544"/>
                  </a:lnTo>
                  <a:lnTo>
                    <a:pt x="1270" y="3544"/>
                  </a:lnTo>
                  <a:lnTo>
                    <a:pt x="1270" y="2378"/>
                  </a:lnTo>
                  <a:lnTo>
                    <a:pt x="1273" y="2359"/>
                  </a:lnTo>
                  <a:lnTo>
                    <a:pt x="1281" y="2344"/>
                  </a:lnTo>
                  <a:lnTo>
                    <a:pt x="1294" y="2330"/>
                  </a:lnTo>
                  <a:lnTo>
                    <a:pt x="1310" y="2322"/>
                  </a:lnTo>
                  <a:lnTo>
                    <a:pt x="1328" y="2319"/>
                  </a:lnTo>
                  <a:lnTo>
                    <a:pt x="2322" y="2319"/>
                  </a:lnTo>
                  <a:lnTo>
                    <a:pt x="2340" y="2322"/>
                  </a:lnTo>
                  <a:lnTo>
                    <a:pt x="2356" y="2330"/>
                  </a:lnTo>
                  <a:lnTo>
                    <a:pt x="2369" y="2344"/>
                  </a:lnTo>
                  <a:lnTo>
                    <a:pt x="2377" y="2359"/>
                  </a:lnTo>
                  <a:lnTo>
                    <a:pt x="2380" y="2378"/>
                  </a:lnTo>
                  <a:lnTo>
                    <a:pt x="2380" y="3544"/>
                  </a:lnTo>
                  <a:lnTo>
                    <a:pt x="2605" y="3544"/>
                  </a:lnTo>
                  <a:lnTo>
                    <a:pt x="2605" y="1525"/>
                  </a:lnTo>
                  <a:lnTo>
                    <a:pt x="2607" y="1506"/>
                  </a:lnTo>
                  <a:lnTo>
                    <a:pt x="2616" y="1491"/>
                  </a:lnTo>
                  <a:lnTo>
                    <a:pt x="2628" y="1477"/>
                  </a:lnTo>
                  <a:lnTo>
                    <a:pt x="2645" y="1470"/>
                  </a:lnTo>
                  <a:lnTo>
                    <a:pt x="2662" y="1466"/>
                  </a:lnTo>
                  <a:lnTo>
                    <a:pt x="2681" y="1470"/>
                  </a:lnTo>
                  <a:lnTo>
                    <a:pt x="2698" y="1477"/>
                  </a:lnTo>
                  <a:lnTo>
                    <a:pt x="2710" y="1491"/>
                  </a:lnTo>
                  <a:lnTo>
                    <a:pt x="2718" y="1506"/>
                  </a:lnTo>
                  <a:lnTo>
                    <a:pt x="2721" y="1525"/>
                  </a:lnTo>
                  <a:lnTo>
                    <a:pt x="2721" y="3544"/>
                  </a:lnTo>
                  <a:lnTo>
                    <a:pt x="3534" y="3544"/>
                  </a:lnTo>
                  <a:lnTo>
                    <a:pt x="3534" y="1116"/>
                  </a:lnTo>
                  <a:lnTo>
                    <a:pt x="2721" y="1116"/>
                  </a:lnTo>
                  <a:lnTo>
                    <a:pt x="2721" y="1291"/>
                  </a:lnTo>
                  <a:lnTo>
                    <a:pt x="2718" y="1310"/>
                  </a:lnTo>
                  <a:lnTo>
                    <a:pt x="2710" y="1325"/>
                  </a:lnTo>
                  <a:lnTo>
                    <a:pt x="2698" y="1339"/>
                  </a:lnTo>
                  <a:lnTo>
                    <a:pt x="2681" y="1346"/>
                  </a:lnTo>
                  <a:lnTo>
                    <a:pt x="2662" y="1350"/>
                  </a:lnTo>
                  <a:lnTo>
                    <a:pt x="2645" y="1346"/>
                  </a:lnTo>
                  <a:lnTo>
                    <a:pt x="2628" y="1339"/>
                  </a:lnTo>
                  <a:lnTo>
                    <a:pt x="2616" y="1325"/>
                  </a:lnTo>
                  <a:lnTo>
                    <a:pt x="2607" y="1310"/>
                  </a:lnTo>
                  <a:lnTo>
                    <a:pt x="2605" y="1291"/>
                  </a:lnTo>
                  <a:lnTo>
                    <a:pt x="2605" y="116"/>
                  </a:lnTo>
                  <a:lnTo>
                    <a:pt x="1045" y="116"/>
                  </a:lnTo>
                  <a:close/>
                  <a:moveTo>
                    <a:pt x="909" y="0"/>
                  </a:moveTo>
                  <a:lnTo>
                    <a:pt x="2741" y="0"/>
                  </a:lnTo>
                  <a:lnTo>
                    <a:pt x="2759" y="3"/>
                  </a:lnTo>
                  <a:lnTo>
                    <a:pt x="2775" y="11"/>
                  </a:lnTo>
                  <a:lnTo>
                    <a:pt x="2787" y="24"/>
                  </a:lnTo>
                  <a:lnTo>
                    <a:pt x="2796" y="40"/>
                  </a:lnTo>
                  <a:lnTo>
                    <a:pt x="2798" y="59"/>
                  </a:lnTo>
                  <a:lnTo>
                    <a:pt x="2796" y="77"/>
                  </a:lnTo>
                  <a:lnTo>
                    <a:pt x="2787" y="93"/>
                  </a:lnTo>
                  <a:lnTo>
                    <a:pt x="2775" y="105"/>
                  </a:lnTo>
                  <a:lnTo>
                    <a:pt x="2759" y="114"/>
                  </a:lnTo>
                  <a:lnTo>
                    <a:pt x="2741" y="116"/>
                  </a:lnTo>
                  <a:lnTo>
                    <a:pt x="2721" y="116"/>
                  </a:lnTo>
                  <a:lnTo>
                    <a:pt x="2721" y="999"/>
                  </a:lnTo>
                  <a:lnTo>
                    <a:pt x="3591" y="999"/>
                  </a:lnTo>
                  <a:lnTo>
                    <a:pt x="3610" y="1003"/>
                  </a:lnTo>
                  <a:lnTo>
                    <a:pt x="3626" y="1010"/>
                  </a:lnTo>
                  <a:lnTo>
                    <a:pt x="3639" y="1024"/>
                  </a:lnTo>
                  <a:lnTo>
                    <a:pt x="3647" y="1039"/>
                  </a:lnTo>
                  <a:lnTo>
                    <a:pt x="3650" y="1058"/>
                  </a:lnTo>
                  <a:lnTo>
                    <a:pt x="3650" y="3601"/>
                  </a:lnTo>
                  <a:lnTo>
                    <a:pt x="3647" y="3620"/>
                  </a:lnTo>
                  <a:lnTo>
                    <a:pt x="3639" y="3636"/>
                  </a:lnTo>
                  <a:lnTo>
                    <a:pt x="3626" y="3649"/>
                  </a:lnTo>
                  <a:lnTo>
                    <a:pt x="3610" y="3657"/>
                  </a:lnTo>
                  <a:lnTo>
                    <a:pt x="3591" y="3660"/>
                  </a:lnTo>
                  <a:lnTo>
                    <a:pt x="59" y="3660"/>
                  </a:lnTo>
                  <a:lnTo>
                    <a:pt x="40" y="3657"/>
                  </a:lnTo>
                  <a:lnTo>
                    <a:pt x="24" y="3649"/>
                  </a:lnTo>
                  <a:lnTo>
                    <a:pt x="11" y="3636"/>
                  </a:lnTo>
                  <a:lnTo>
                    <a:pt x="3" y="3620"/>
                  </a:lnTo>
                  <a:lnTo>
                    <a:pt x="0" y="3601"/>
                  </a:lnTo>
                  <a:lnTo>
                    <a:pt x="0" y="1058"/>
                  </a:lnTo>
                  <a:lnTo>
                    <a:pt x="3" y="1039"/>
                  </a:lnTo>
                  <a:lnTo>
                    <a:pt x="11" y="1024"/>
                  </a:lnTo>
                  <a:lnTo>
                    <a:pt x="24" y="1010"/>
                  </a:lnTo>
                  <a:lnTo>
                    <a:pt x="40" y="1003"/>
                  </a:lnTo>
                  <a:lnTo>
                    <a:pt x="59" y="999"/>
                  </a:lnTo>
                  <a:lnTo>
                    <a:pt x="929" y="999"/>
                  </a:lnTo>
                  <a:lnTo>
                    <a:pt x="929" y="116"/>
                  </a:lnTo>
                  <a:lnTo>
                    <a:pt x="909" y="116"/>
                  </a:lnTo>
                  <a:lnTo>
                    <a:pt x="891" y="114"/>
                  </a:lnTo>
                  <a:lnTo>
                    <a:pt x="875" y="105"/>
                  </a:lnTo>
                  <a:lnTo>
                    <a:pt x="863" y="93"/>
                  </a:lnTo>
                  <a:lnTo>
                    <a:pt x="854" y="77"/>
                  </a:lnTo>
                  <a:lnTo>
                    <a:pt x="852" y="59"/>
                  </a:lnTo>
                  <a:lnTo>
                    <a:pt x="854" y="40"/>
                  </a:lnTo>
                  <a:lnTo>
                    <a:pt x="863" y="24"/>
                  </a:lnTo>
                  <a:lnTo>
                    <a:pt x="875" y="11"/>
                  </a:lnTo>
                  <a:lnTo>
                    <a:pt x="891" y="3"/>
                  </a:lnTo>
                  <a:lnTo>
                    <a:pt x="9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9" name="Group 818"/>
          <p:cNvGrpSpPr/>
          <p:nvPr/>
        </p:nvGrpSpPr>
        <p:grpSpPr>
          <a:xfrm>
            <a:off x="2644108" y="3448050"/>
            <a:ext cx="346075" cy="581025"/>
            <a:chOff x="2649538" y="3448050"/>
            <a:chExt cx="34607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4" name="Freeform 217"/>
            <p:cNvSpPr>
              <a:spLocks noEditPoints="1"/>
            </p:cNvSpPr>
            <p:nvPr/>
          </p:nvSpPr>
          <p:spPr bwMode="auto">
            <a:xfrm>
              <a:off x="2649538" y="3448050"/>
              <a:ext cx="346075" cy="581025"/>
            </a:xfrm>
            <a:custGeom>
              <a:avLst/>
              <a:gdLst>
                <a:gd name="T0" fmla="*/ 345 w 2184"/>
                <a:gd name="T1" fmla="*/ 194 h 3660"/>
                <a:gd name="T2" fmla="*/ 145 w 2184"/>
                <a:gd name="T3" fmla="*/ 444 h 3660"/>
                <a:gd name="T4" fmla="*/ 142 w 2184"/>
                <a:gd name="T5" fmla="*/ 766 h 3660"/>
                <a:gd name="T6" fmla="*/ 346 w 2184"/>
                <a:gd name="T7" fmla="*/ 1078 h 3660"/>
                <a:gd name="T8" fmla="*/ 690 w 2184"/>
                <a:gd name="T9" fmla="*/ 1523 h 3660"/>
                <a:gd name="T10" fmla="*/ 1172 w 2184"/>
                <a:gd name="T11" fmla="*/ 1941 h 3660"/>
                <a:gd name="T12" fmla="*/ 1628 w 2184"/>
                <a:gd name="T13" fmla="*/ 1350 h 3660"/>
                <a:gd name="T14" fmla="*/ 1927 w 2184"/>
                <a:gd name="T15" fmla="*/ 959 h 3660"/>
                <a:gd name="T16" fmla="*/ 2065 w 2184"/>
                <a:gd name="T17" fmla="*/ 663 h 3660"/>
                <a:gd name="T18" fmla="*/ 1990 w 2184"/>
                <a:gd name="T19" fmla="*/ 346 h 3660"/>
                <a:gd name="T20" fmla="*/ 1740 w 2184"/>
                <a:gd name="T21" fmla="*/ 145 h 3660"/>
                <a:gd name="T22" fmla="*/ 1426 w 2184"/>
                <a:gd name="T23" fmla="*/ 140 h 3660"/>
                <a:gd name="T24" fmla="*/ 1187 w 2184"/>
                <a:gd name="T25" fmla="*/ 307 h 3660"/>
                <a:gd name="T26" fmla="*/ 1215 w 2184"/>
                <a:gd name="T27" fmla="*/ 606 h 3660"/>
                <a:gd name="T28" fmla="*/ 1138 w 2184"/>
                <a:gd name="T29" fmla="*/ 661 h 3660"/>
                <a:gd name="T30" fmla="*/ 1085 w 2184"/>
                <a:gd name="T31" fmla="*/ 494 h 3660"/>
                <a:gd name="T32" fmla="*/ 915 w 2184"/>
                <a:gd name="T33" fmla="*/ 224 h 3660"/>
                <a:gd name="T34" fmla="*/ 610 w 2184"/>
                <a:gd name="T35" fmla="*/ 116 h 3660"/>
                <a:gd name="T36" fmla="*/ 910 w 2184"/>
                <a:gd name="T37" fmla="*/ 80 h 3660"/>
                <a:gd name="T38" fmla="*/ 1167 w 2184"/>
                <a:gd name="T39" fmla="*/ 157 h 3660"/>
                <a:gd name="T40" fmla="*/ 1461 w 2184"/>
                <a:gd name="T41" fmla="*/ 11 h 3660"/>
                <a:gd name="T42" fmla="*/ 1812 w 2184"/>
                <a:gd name="T43" fmla="*/ 48 h 3660"/>
                <a:gd name="T44" fmla="*/ 2080 w 2184"/>
                <a:gd name="T45" fmla="*/ 270 h 3660"/>
                <a:gd name="T46" fmla="*/ 2184 w 2184"/>
                <a:gd name="T47" fmla="*/ 610 h 3660"/>
                <a:gd name="T48" fmla="*/ 2093 w 2184"/>
                <a:gd name="T49" fmla="*/ 931 h 3660"/>
                <a:gd name="T50" fmla="*/ 1828 w 2184"/>
                <a:gd name="T51" fmla="*/ 1280 h 3660"/>
                <a:gd name="T52" fmla="*/ 1502 w 2184"/>
                <a:gd name="T53" fmla="*/ 1701 h 3660"/>
                <a:gd name="T54" fmla="*/ 1174 w 2184"/>
                <a:gd name="T55" fmla="*/ 2131 h 3660"/>
                <a:gd name="T56" fmla="*/ 881 w 2184"/>
                <a:gd name="T57" fmla="*/ 2520 h 3660"/>
                <a:gd name="T58" fmla="*/ 676 w 2184"/>
                <a:gd name="T59" fmla="*/ 2818 h 3660"/>
                <a:gd name="T60" fmla="*/ 610 w 2184"/>
                <a:gd name="T61" fmla="*/ 3119 h 3660"/>
                <a:gd name="T62" fmla="*/ 750 w 2184"/>
                <a:gd name="T63" fmla="*/ 3403 h 3660"/>
                <a:gd name="T64" fmla="*/ 1035 w 2184"/>
                <a:gd name="T65" fmla="*/ 3540 h 3660"/>
                <a:gd name="T66" fmla="*/ 1305 w 2184"/>
                <a:gd name="T67" fmla="*/ 3495 h 3660"/>
                <a:gd name="T68" fmla="*/ 1527 w 2184"/>
                <a:gd name="T69" fmla="*/ 3274 h 3660"/>
                <a:gd name="T70" fmla="*/ 1565 w 2184"/>
                <a:gd name="T71" fmla="*/ 2965 h 3660"/>
                <a:gd name="T72" fmla="*/ 1426 w 2184"/>
                <a:gd name="T73" fmla="*/ 2692 h 3660"/>
                <a:gd name="T74" fmla="*/ 1192 w 2184"/>
                <a:gd name="T75" fmla="*/ 2370 h 3660"/>
                <a:gd name="T76" fmla="*/ 1203 w 2184"/>
                <a:gd name="T77" fmla="*/ 2288 h 3660"/>
                <a:gd name="T78" fmla="*/ 1285 w 2184"/>
                <a:gd name="T79" fmla="*/ 2300 h 3660"/>
                <a:gd name="T80" fmla="*/ 1522 w 2184"/>
                <a:gd name="T81" fmla="*/ 2626 h 3660"/>
                <a:gd name="T82" fmla="*/ 1681 w 2184"/>
                <a:gd name="T83" fmla="*/ 2942 h 3660"/>
                <a:gd name="T84" fmla="*/ 1639 w 2184"/>
                <a:gd name="T85" fmla="*/ 3310 h 3660"/>
                <a:gd name="T86" fmla="*/ 1396 w 2184"/>
                <a:gd name="T87" fmla="*/ 3578 h 3660"/>
                <a:gd name="T88" fmla="*/ 1089 w 2184"/>
                <a:gd name="T89" fmla="*/ 3660 h 3660"/>
                <a:gd name="T90" fmla="*/ 737 w 2184"/>
                <a:gd name="T91" fmla="*/ 3545 h 3660"/>
                <a:gd name="T92" fmla="*/ 521 w 2184"/>
                <a:gd name="T93" fmla="*/ 3252 h 3660"/>
                <a:gd name="T94" fmla="*/ 519 w 2184"/>
                <a:gd name="T95" fmla="*/ 2883 h 3660"/>
                <a:gd name="T96" fmla="*/ 703 w 2184"/>
                <a:gd name="T97" fmla="*/ 2566 h 3660"/>
                <a:gd name="T98" fmla="*/ 967 w 2184"/>
                <a:gd name="T99" fmla="*/ 2208 h 3660"/>
                <a:gd name="T100" fmla="*/ 601 w 2184"/>
                <a:gd name="T101" fmla="*/ 1598 h 3660"/>
                <a:gd name="T102" fmla="*/ 254 w 2184"/>
                <a:gd name="T103" fmla="*/ 1149 h 3660"/>
                <a:gd name="T104" fmla="*/ 41 w 2184"/>
                <a:gd name="T105" fmla="*/ 831 h 3660"/>
                <a:gd name="T106" fmla="*/ 12 w 2184"/>
                <a:gd name="T107" fmla="*/ 487 h 3660"/>
                <a:gd name="T108" fmla="*/ 179 w 2184"/>
                <a:gd name="T109" fmla="*/ 179 h 3660"/>
                <a:gd name="T110" fmla="*/ 487 w 2184"/>
                <a:gd name="T111" fmla="*/ 12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84" h="3660">
                  <a:moveTo>
                    <a:pt x="610" y="116"/>
                  </a:moveTo>
                  <a:lnTo>
                    <a:pt x="552" y="120"/>
                  </a:lnTo>
                  <a:lnTo>
                    <a:pt x="497" y="130"/>
                  </a:lnTo>
                  <a:lnTo>
                    <a:pt x="444" y="145"/>
                  </a:lnTo>
                  <a:lnTo>
                    <a:pt x="393" y="167"/>
                  </a:lnTo>
                  <a:lnTo>
                    <a:pt x="345" y="194"/>
                  </a:lnTo>
                  <a:lnTo>
                    <a:pt x="302" y="225"/>
                  </a:lnTo>
                  <a:lnTo>
                    <a:pt x="261" y="262"/>
                  </a:lnTo>
                  <a:lnTo>
                    <a:pt x="225" y="302"/>
                  </a:lnTo>
                  <a:lnTo>
                    <a:pt x="193" y="346"/>
                  </a:lnTo>
                  <a:lnTo>
                    <a:pt x="166" y="394"/>
                  </a:lnTo>
                  <a:lnTo>
                    <a:pt x="145" y="444"/>
                  </a:lnTo>
                  <a:lnTo>
                    <a:pt x="130" y="497"/>
                  </a:lnTo>
                  <a:lnTo>
                    <a:pt x="120" y="552"/>
                  </a:lnTo>
                  <a:lnTo>
                    <a:pt x="116" y="610"/>
                  </a:lnTo>
                  <a:lnTo>
                    <a:pt x="120" y="663"/>
                  </a:lnTo>
                  <a:lnTo>
                    <a:pt x="128" y="715"/>
                  </a:lnTo>
                  <a:lnTo>
                    <a:pt x="142" y="766"/>
                  </a:lnTo>
                  <a:lnTo>
                    <a:pt x="161" y="816"/>
                  </a:lnTo>
                  <a:lnTo>
                    <a:pt x="186" y="863"/>
                  </a:lnTo>
                  <a:lnTo>
                    <a:pt x="216" y="907"/>
                  </a:lnTo>
                  <a:lnTo>
                    <a:pt x="256" y="959"/>
                  </a:lnTo>
                  <a:lnTo>
                    <a:pt x="300" y="1017"/>
                  </a:lnTo>
                  <a:lnTo>
                    <a:pt x="346" y="1078"/>
                  </a:lnTo>
                  <a:lnTo>
                    <a:pt x="396" y="1142"/>
                  </a:lnTo>
                  <a:lnTo>
                    <a:pt x="447" y="1209"/>
                  </a:lnTo>
                  <a:lnTo>
                    <a:pt x="501" y="1278"/>
                  </a:lnTo>
                  <a:lnTo>
                    <a:pt x="556" y="1350"/>
                  </a:lnTo>
                  <a:lnTo>
                    <a:pt x="612" y="1422"/>
                  </a:lnTo>
                  <a:lnTo>
                    <a:pt x="690" y="1523"/>
                  </a:lnTo>
                  <a:lnTo>
                    <a:pt x="770" y="1626"/>
                  </a:lnTo>
                  <a:lnTo>
                    <a:pt x="851" y="1730"/>
                  </a:lnTo>
                  <a:lnTo>
                    <a:pt x="932" y="1837"/>
                  </a:lnTo>
                  <a:lnTo>
                    <a:pt x="1013" y="1941"/>
                  </a:lnTo>
                  <a:lnTo>
                    <a:pt x="1092" y="2045"/>
                  </a:lnTo>
                  <a:lnTo>
                    <a:pt x="1172" y="1941"/>
                  </a:lnTo>
                  <a:lnTo>
                    <a:pt x="1251" y="1836"/>
                  </a:lnTo>
                  <a:lnTo>
                    <a:pt x="1334" y="1730"/>
                  </a:lnTo>
                  <a:lnTo>
                    <a:pt x="1413" y="1626"/>
                  </a:lnTo>
                  <a:lnTo>
                    <a:pt x="1493" y="1523"/>
                  </a:lnTo>
                  <a:lnTo>
                    <a:pt x="1571" y="1422"/>
                  </a:lnTo>
                  <a:lnTo>
                    <a:pt x="1628" y="1350"/>
                  </a:lnTo>
                  <a:lnTo>
                    <a:pt x="1683" y="1278"/>
                  </a:lnTo>
                  <a:lnTo>
                    <a:pt x="1736" y="1209"/>
                  </a:lnTo>
                  <a:lnTo>
                    <a:pt x="1787" y="1142"/>
                  </a:lnTo>
                  <a:lnTo>
                    <a:pt x="1837" y="1078"/>
                  </a:lnTo>
                  <a:lnTo>
                    <a:pt x="1884" y="1017"/>
                  </a:lnTo>
                  <a:lnTo>
                    <a:pt x="1927" y="959"/>
                  </a:lnTo>
                  <a:lnTo>
                    <a:pt x="1967" y="907"/>
                  </a:lnTo>
                  <a:lnTo>
                    <a:pt x="1998" y="863"/>
                  </a:lnTo>
                  <a:lnTo>
                    <a:pt x="2022" y="815"/>
                  </a:lnTo>
                  <a:lnTo>
                    <a:pt x="2041" y="766"/>
                  </a:lnTo>
                  <a:lnTo>
                    <a:pt x="2056" y="715"/>
                  </a:lnTo>
                  <a:lnTo>
                    <a:pt x="2065" y="663"/>
                  </a:lnTo>
                  <a:lnTo>
                    <a:pt x="2067" y="610"/>
                  </a:lnTo>
                  <a:lnTo>
                    <a:pt x="2064" y="552"/>
                  </a:lnTo>
                  <a:lnTo>
                    <a:pt x="2055" y="497"/>
                  </a:lnTo>
                  <a:lnTo>
                    <a:pt x="2038" y="444"/>
                  </a:lnTo>
                  <a:lnTo>
                    <a:pt x="2017" y="394"/>
                  </a:lnTo>
                  <a:lnTo>
                    <a:pt x="1990" y="346"/>
                  </a:lnTo>
                  <a:lnTo>
                    <a:pt x="1958" y="302"/>
                  </a:lnTo>
                  <a:lnTo>
                    <a:pt x="1923" y="262"/>
                  </a:lnTo>
                  <a:lnTo>
                    <a:pt x="1883" y="225"/>
                  </a:lnTo>
                  <a:lnTo>
                    <a:pt x="1838" y="194"/>
                  </a:lnTo>
                  <a:lnTo>
                    <a:pt x="1791" y="167"/>
                  </a:lnTo>
                  <a:lnTo>
                    <a:pt x="1740" y="145"/>
                  </a:lnTo>
                  <a:lnTo>
                    <a:pt x="1687" y="130"/>
                  </a:lnTo>
                  <a:lnTo>
                    <a:pt x="1631" y="120"/>
                  </a:lnTo>
                  <a:lnTo>
                    <a:pt x="1574" y="116"/>
                  </a:lnTo>
                  <a:lnTo>
                    <a:pt x="1523" y="120"/>
                  </a:lnTo>
                  <a:lnTo>
                    <a:pt x="1473" y="128"/>
                  </a:lnTo>
                  <a:lnTo>
                    <a:pt x="1426" y="140"/>
                  </a:lnTo>
                  <a:lnTo>
                    <a:pt x="1379" y="157"/>
                  </a:lnTo>
                  <a:lnTo>
                    <a:pt x="1336" y="179"/>
                  </a:lnTo>
                  <a:lnTo>
                    <a:pt x="1294" y="205"/>
                  </a:lnTo>
                  <a:lnTo>
                    <a:pt x="1255" y="235"/>
                  </a:lnTo>
                  <a:lnTo>
                    <a:pt x="1219" y="270"/>
                  </a:lnTo>
                  <a:lnTo>
                    <a:pt x="1187" y="307"/>
                  </a:lnTo>
                  <a:lnTo>
                    <a:pt x="1158" y="349"/>
                  </a:lnTo>
                  <a:lnTo>
                    <a:pt x="1178" y="397"/>
                  </a:lnTo>
                  <a:lnTo>
                    <a:pt x="1194" y="447"/>
                  </a:lnTo>
                  <a:lnTo>
                    <a:pt x="1206" y="498"/>
                  </a:lnTo>
                  <a:lnTo>
                    <a:pt x="1213" y="551"/>
                  </a:lnTo>
                  <a:lnTo>
                    <a:pt x="1215" y="606"/>
                  </a:lnTo>
                  <a:lnTo>
                    <a:pt x="1211" y="623"/>
                  </a:lnTo>
                  <a:lnTo>
                    <a:pt x="1204" y="640"/>
                  </a:lnTo>
                  <a:lnTo>
                    <a:pt x="1192" y="652"/>
                  </a:lnTo>
                  <a:lnTo>
                    <a:pt x="1175" y="661"/>
                  </a:lnTo>
                  <a:lnTo>
                    <a:pt x="1157" y="663"/>
                  </a:lnTo>
                  <a:lnTo>
                    <a:pt x="1138" y="661"/>
                  </a:lnTo>
                  <a:lnTo>
                    <a:pt x="1122" y="652"/>
                  </a:lnTo>
                  <a:lnTo>
                    <a:pt x="1109" y="640"/>
                  </a:lnTo>
                  <a:lnTo>
                    <a:pt x="1102" y="623"/>
                  </a:lnTo>
                  <a:lnTo>
                    <a:pt x="1098" y="606"/>
                  </a:lnTo>
                  <a:lnTo>
                    <a:pt x="1094" y="548"/>
                  </a:lnTo>
                  <a:lnTo>
                    <a:pt x="1085" y="494"/>
                  </a:lnTo>
                  <a:lnTo>
                    <a:pt x="1069" y="440"/>
                  </a:lnTo>
                  <a:lnTo>
                    <a:pt x="1048" y="390"/>
                  </a:lnTo>
                  <a:lnTo>
                    <a:pt x="1022" y="344"/>
                  </a:lnTo>
                  <a:lnTo>
                    <a:pt x="991" y="299"/>
                  </a:lnTo>
                  <a:lnTo>
                    <a:pt x="955" y="260"/>
                  </a:lnTo>
                  <a:lnTo>
                    <a:pt x="915" y="224"/>
                  </a:lnTo>
                  <a:lnTo>
                    <a:pt x="871" y="193"/>
                  </a:lnTo>
                  <a:lnTo>
                    <a:pt x="824" y="166"/>
                  </a:lnTo>
                  <a:lnTo>
                    <a:pt x="774" y="145"/>
                  </a:lnTo>
                  <a:lnTo>
                    <a:pt x="721" y="130"/>
                  </a:lnTo>
                  <a:lnTo>
                    <a:pt x="667" y="120"/>
                  </a:lnTo>
                  <a:lnTo>
                    <a:pt x="610" y="116"/>
                  </a:lnTo>
                  <a:close/>
                  <a:moveTo>
                    <a:pt x="610" y="0"/>
                  </a:moveTo>
                  <a:lnTo>
                    <a:pt x="675" y="3"/>
                  </a:lnTo>
                  <a:lnTo>
                    <a:pt x="737" y="13"/>
                  </a:lnTo>
                  <a:lnTo>
                    <a:pt x="798" y="30"/>
                  </a:lnTo>
                  <a:lnTo>
                    <a:pt x="855" y="52"/>
                  </a:lnTo>
                  <a:lnTo>
                    <a:pt x="910" y="80"/>
                  </a:lnTo>
                  <a:lnTo>
                    <a:pt x="961" y="113"/>
                  </a:lnTo>
                  <a:lnTo>
                    <a:pt x="1008" y="151"/>
                  </a:lnTo>
                  <a:lnTo>
                    <a:pt x="1053" y="193"/>
                  </a:lnTo>
                  <a:lnTo>
                    <a:pt x="1092" y="240"/>
                  </a:lnTo>
                  <a:lnTo>
                    <a:pt x="1127" y="196"/>
                  </a:lnTo>
                  <a:lnTo>
                    <a:pt x="1167" y="157"/>
                  </a:lnTo>
                  <a:lnTo>
                    <a:pt x="1209" y="122"/>
                  </a:lnTo>
                  <a:lnTo>
                    <a:pt x="1255" y="91"/>
                  </a:lnTo>
                  <a:lnTo>
                    <a:pt x="1304" y="63"/>
                  </a:lnTo>
                  <a:lnTo>
                    <a:pt x="1355" y="41"/>
                  </a:lnTo>
                  <a:lnTo>
                    <a:pt x="1407" y="23"/>
                  </a:lnTo>
                  <a:lnTo>
                    <a:pt x="1461" y="11"/>
                  </a:lnTo>
                  <a:lnTo>
                    <a:pt x="1517" y="2"/>
                  </a:lnTo>
                  <a:lnTo>
                    <a:pt x="1574" y="0"/>
                  </a:lnTo>
                  <a:lnTo>
                    <a:pt x="1636" y="3"/>
                  </a:lnTo>
                  <a:lnTo>
                    <a:pt x="1696" y="12"/>
                  </a:lnTo>
                  <a:lnTo>
                    <a:pt x="1755" y="28"/>
                  </a:lnTo>
                  <a:lnTo>
                    <a:pt x="1812" y="48"/>
                  </a:lnTo>
                  <a:lnTo>
                    <a:pt x="1865" y="73"/>
                  </a:lnTo>
                  <a:lnTo>
                    <a:pt x="1915" y="104"/>
                  </a:lnTo>
                  <a:lnTo>
                    <a:pt x="1961" y="140"/>
                  </a:lnTo>
                  <a:lnTo>
                    <a:pt x="2005" y="179"/>
                  </a:lnTo>
                  <a:lnTo>
                    <a:pt x="2045" y="222"/>
                  </a:lnTo>
                  <a:lnTo>
                    <a:pt x="2080" y="270"/>
                  </a:lnTo>
                  <a:lnTo>
                    <a:pt x="2110" y="319"/>
                  </a:lnTo>
                  <a:lnTo>
                    <a:pt x="2136" y="373"/>
                  </a:lnTo>
                  <a:lnTo>
                    <a:pt x="2157" y="429"/>
                  </a:lnTo>
                  <a:lnTo>
                    <a:pt x="2171" y="487"/>
                  </a:lnTo>
                  <a:lnTo>
                    <a:pt x="2181" y="548"/>
                  </a:lnTo>
                  <a:lnTo>
                    <a:pt x="2184" y="610"/>
                  </a:lnTo>
                  <a:lnTo>
                    <a:pt x="2181" y="667"/>
                  </a:lnTo>
                  <a:lnTo>
                    <a:pt x="2173" y="723"/>
                  </a:lnTo>
                  <a:lnTo>
                    <a:pt x="2161" y="777"/>
                  </a:lnTo>
                  <a:lnTo>
                    <a:pt x="2143" y="831"/>
                  </a:lnTo>
                  <a:lnTo>
                    <a:pt x="2120" y="882"/>
                  </a:lnTo>
                  <a:lnTo>
                    <a:pt x="2093" y="931"/>
                  </a:lnTo>
                  <a:lnTo>
                    <a:pt x="2060" y="977"/>
                  </a:lnTo>
                  <a:lnTo>
                    <a:pt x="2020" y="1030"/>
                  </a:lnTo>
                  <a:lnTo>
                    <a:pt x="1977" y="1088"/>
                  </a:lnTo>
                  <a:lnTo>
                    <a:pt x="1930" y="1149"/>
                  </a:lnTo>
                  <a:lnTo>
                    <a:pt x="1880" y="1213"/>
                  </a:lnTo>
                  <a:lnTo>
                    <a:pt x="1828" y="1280"/>
                  </a:lnTo>
                  <a:lnTo>
                    <a:pt x="1775" y="1350"/>
                  </a:lnTo>
                  <a:lnTo>
                    <a:pt x="1720" y="1421"/>
                  </a:lnTo>
                  <a:lnTo>
                    <a:pt x="1664" y="1494"/>
                  </a:lnTo>
                  <a:lnTo>
                    <a:pt x="1611" y="1562"/>
                  </a:lnTo>
                  <a:lnTo>
                    <a:pt x="1558" y="1631"/>
                  </a:lnTo>
                  <a:lnTo>
                    <a:pt x="1502" y="1701"/>
                  </a:lnTo>
                  <a:lnTo>
                    <a:pt x="1448" y="1773"/>
                  </a:lnTo>
                  <a:lnTo>
                    <a:pt x="1392" y="1844"/>
                  </a:lnTo>
                  <a:lnTo>
                    <a:pt x="1337" y="1917"/>
                  </a:lnTo>
                  <a:lnTo>
                    <a:pt x="1281" y="1989"/>
                  </a:lnTo>
                  <a:lnTo>
                    <a:pt x="1227" y="2060"/>
                  </a:lnTo>
                  <a:lnTo>
                    <a:pt x="1174" y="2131"/>
                  </a:lnTo>
                  <a:lnTo>
                    <a:pt x="1121" y="2199"/>
                  </a:lnTo>
                  <a:lnTo>
                    <a:pt x="1069" y="2268"/>
                  </a:lnTo>
                  <a:lnTo>
                    <a:pt x="1020" y="2335"/>
                  </a:lnTo>
                  <a:lnTo>
                    <a:pt x="971" y="2399"/>
                  </a:lnTo>
                  <a:lnTo>
                    <a:pt x="925" y="2461"/>
                  </a:lnTo>
                  <a:lnTo>
                    <a:pt x="881" y="2520"/>
                  </a:lnTo>
                  <a:lnTo>
                    <a:pt x="840" y="2576"/>
                  </a:lnTo>
                  <a:lnTo>
                    <a:pt x="801" y="2631"/>
                  </a:lnTo>
                  <a:lnTo>
                    <a:pt x="767" y="2681"/>
                  </a:lnTo>
                  <a:lnTo>
                    <a:pt x="734" y="2726"/>
                  </a:lnTo>
                  <a:lnTo>
                    <a:pt x="706" y="2768"/>
                  </a:lnTo>
                  <a:lnTo>
                    <a:pt x="676" y="2818"/>
                  </a:lnTo>
                  <a:lnTo>
                    <a:pt x="650" y="2868"/>
                  </a:lnTo>
                  <a:lnTo>
                    <a:pt x="631" y="2917"/>
                  </a:lnTo>
                  <a:lnTo>
                    <a:pt x="618" y="2965"/>
                  </a:lnTo>
                  <a:lnTo>
                    <a:pt x="610" y="3013"/>
                  </a:lnTo>
                  <a:lnTo>
                    <a:pt x="607" y="3062"/>
                  </a:lnTo>
                  <a:lnTo>
                    <a:pt x="610" y="3119"/>
                  </a:lnTo>
                  <a:lnTo>
                    <a:pt x="620" y="3173"/>
                  </a:lnTo>
                  <a:lnTo>
                    <a:pt x="636" y="3225"/>
                  </a:lnTo>
                  <a:lnTo>
                    <a:pt x="657" y="3274"/>
                  </a:lnTo>
                  <a:lnTo>
                    <a:pt x="683" y="3321"/>
                  </a:lnTo>
                  <a:lnTo>
                    <a:pt x="714" y="3364"/>
                  </a:lnTo>
                  <a:lnTo>
                    <a:pt x="750" y="3403"/>
                  </a:lnTo>
                  <a:lnTo>
                    <a:pt x="790" y="3438"/>
                  </a:lnTo>
                  <a:lnTo>
                    <a:pt x="833" y="3469"/>
                  </a:lnTo>
                  <a:lnTo>
                    <a:pt x="880" y="3495"/>
                  </a:lnTo>
                  <a:lnTo>
                    <a:pt x="929" y="3516"/>
                  </a:lnTo>
                  <a:lnTo>
                    <a:pt x="981" y="3531"/>
                  </a:lnTo>
                  <a:lnTo>
                    <a:pt x="1035" y="3540"/>
                  </a:lnTo>
                  <a:lnTo>
                    <a:pt x="1092" y="3544"/>
                  </a:lnTo>
                  <a:lnTo>
                    <a:pt x="1094" y="3544"/>
                  </a:lnTo>
                  <a:lnTo>
                    <a:pt x="1149" y="3540"/>
                  </a:lnTo>
                  <a:lnTo>
                    <a:pt x="1204" y="3530"/>
                  </a:lnTo>
                  <a:lnTo>
                    <a:pt x="1256" y="3515"/>
                  </a:lnTo>
                  <a:lnTo>
                    <a:pt x="1305" y="3495"/>
                  </a:lnTo>
                  <a:lnTo>
                    <a:pt x="1351" y="3468"/>
                  </a:lnTo>
                  <a:lnTo>
                    <a:pt x="1395" y="3437"/>
                  </a:lnTo>
                  <a:lnTo>
                    <a:pt x="1434" y="3403"/>
                  </a:lnTo>
                  <a:lnTo>
                    <a:pt x="1470" y="3363"/>
                  </a:lnTo>
                  <a:lnTo>
                    <a:pt x="1500" y="3321"/>
                  </a:lnTo>
                  <a:lnTo>
                    <a:pt x="1527" y="3274"/>
                  </a:lnTo>
                  <a:lnTo>
                    <a:pt x="1548" y="3224"/>
                  </a:lnTo>
                  <a:lnTo>
                    <a:pt x="1563" y="3173"/>
                  </a:lnTo>
                  <a:lnTo>
                    <a:pt x="1573" y="3119"/>
                  </a:lnTo>
                  <a:lnTo>
                    <a:pt x="1576" y="3062"/>
                  </a:lnTo>
                  <a:lnTo>
                    <a:pt x="1574" y="3013"/>
                  </a:lnTo>
                  <a:lnTo>
                    <a:pt x="1565" y="2965"/>
                  </a:lnTo>
                  <a:lnTo>
                    <a:pt x="1552" y="2917"/>
                  </a:lnTo>
                  <a:lnTo>
                    <a:pt x="1533" y="2868"/>
                  </a:lnTo>
                  <a:lnTo>
                    <a:pt x="1509" y="2818"/>
                  </a:lnTo>
                  <a:lnTo>
                    <a:pt x="1478" y="2768"/>
                  </a:lnTo>
                  <a:lnTo>
                    <a:pt x="1453" y="2733"/>
                  </a:lnTo>
                  <a:lnTo>
                    <a:pt x="1426" y="2692"/>
                  </a:lnTo>
                  <a:lnTo>
                    <a:pt x="1395" y="2649"/>
                  </a:lnTo>
                  <a:lnTo>
                    <a:pt x="1361" y="2601"/>
                  </a:lnTo>
                  <a:lnTo>
                    <a:pt x="1324" y="2550"/>
                  </a:lnTo>
                  <a:lnTo>
                    <a:pt x="1282" y="2493"/>
                  </a:lnTo>
                  <a:lnTo>
                    <a:pt x="1239" y="2434"/>
                  </a:lnTo>
                  <a:lnTo>
                    <a:pt x="1192" y="2370"/>
                  </a:lnTo>
                  <a:lnTo>
                    <a:pt x="1184" y="2357"/>
                  </a:lnTo>
                  <a:lnTo>
                    <a:pt x="1180" y="2341"/>
                  </a:lnTo>
                  <a:lnTo>
                    <a:pt x="1180" y="2327"/>
                  </a:lnTo>
                  <a:lnTo>
                    <a:pt x="1184" y="2312"/>
                  </a:lnTo>
                  <a:lnTo>
                    <a:pt x="1192" y="2299"/>
                  </a:lnTo>
                  <a:lnTo>
                    <a:pt x="1203" y="2288"/>
                  </a:lnTo>
                  <a:lnTo>
                    <a:pt x="1217" y="2280"/>
                  </a:lnTo>
                  <a:lnTo>
                    <a:pt x="1231" y="2277"/>
                  </a:lnTo>
                  <a:lnTo>
                    <a:pt x="1246" y="2277"/>
                  </a:lnTo>
                  <a:lnTo>
                    <a:pt x="1260" y="2281"/>
                  </a:lnTo>
                  <a:lnTo>
                    <a:pt x="1274" y="2289"/>
                  </a:lnTo>
                  <a:lnTo>
                    <a:pt x="1285" y="2300"/>
                  </a:lnTo>
                  <a:lnTo>
                    <a:pt x="1332" y="2365"/>
                  </a:lnTo>
                  <a:lnTo>
                    <a:pt x="1378" y="2426"/>
                  </a:lnTo>
                  <a:lnTo>
                    <a:pt x="1419" y="2481"/>
                  </a:lnTo>
                  <a:lnTo>
                    <a:pt x="1457" y="2533"/>
                  </a:lnTo>
                  <a:lnTo>
                    <a:pt x="1491" y="2582"/>
                  </a:lnTo>
                  <a:lnTo>
                    <a:pt x="1522" y="2626"/>
                  </a:lnTo>
                  <a:lnTo>
                    <a:pt x="1550" y="2667"/>
                  </a:lnTo>
                  <a:lnTo>
                    <a:pt x="1575" y="2704"/>
                  </a:lnTo>
                  <a:lnTo>
                    <a:pt x="1611" y="2764"/>
                  </a:lnTo>
                  <a:lnTo>
                    <a:pt x="1641" y="2823"/>
                  </a:lnTo>
                  <a:lnTo>
                    <a:pt x="1664" y="2883"/>
                  </a:lnTo>
                  <a:lnTo>
                    <a:pt x="1681" y="2942"/>
                  </a:lnTo>
                  <a:lnTo>
                    <a:pt x="1690" y="3003"/>
                  </a:lnTo>
                  <a:lnTo>
                    <a:pt x="1693" y="3063"/>
                  </a:lnTo>
                  <a:lnTo>
                    <a:pt x="1690" y="3128"/>
                  </a:lnTo>
                  <a:lnTo>
                    <a:pt x="1679" y="3191"/>
                  </a:lnTo>
                  <a:lnTo>
                    <a:pt x="1662" y="3252"/>
                  </a:lnTo>
                  <a:lnTo>
                    <a:pt x="1639" y="3310"/>
                  </a:lnTo>
                  <a:lnTo>
                    <a:pt x="1611" y="3364"/>
                  </a:lnTo>
                  <a:lnTo>
                    <a:pt x="1576" y="3416"/>
                  </a:lnTo>
                  <a:lnTo>
                    <a:pt x="1538" y="3463"/>
                  </a:lnTo>
                  <a:lnTo>
                    <a:pt x="1494" y="3506"/>
                  </a:lnTo>
                  <a:lnTo>
                    <a:pt x="1447" y="3545"/>
                  </a:lnTo>
                  <a:lnTo>
                    <a:pt x="1396" y="3578"/>
                  </a:lnTo>
                  <a:lnTo>
                    <a:pt x="1340" y="3607"/>
                  </a:lnTo>
                  <a:lnTo>
                    <a:pt x="1282" y="3630"/>
                  </a:lnTo>
                  <a:lnTo>
                    <a:pt x="1221" y="3647"/>
                  </a:lnTo>
                  <a:lnTo>
                    <a:pt x="1159" y="3657"/>
                  </a:lnTo>
                  <a:lnTo>
                    <a:pt x="1094" y="3660"/>
                  </a:lnTo>
                  <a:lnTo>
                    <a:pt x="1089" y="3660"/>
                  </a:lnTo>
                  <a:lnTo>
                    <a:pt x="1024" y="3657"/>
                  </a:lnTo>
                  <a:lnTo>
                    <a:pt x="962" y="3647"/>
                  </a:lnTo>
                  <a:lnTo>
                    <a:pt x="901" y="3630"/>
                  </a:lnTo>
                  <a:lnTo>
                    <a:pt x="843" y="3607"/>
                  </a:lnTo>
                  <a:lnTo>
                    <a:pt x="788" y="3578"/>
                  </a:lnTo>
                  <a:lnTo>
                    <a:pt x="737" y="3545"/>
                  </a:lnTo>
                  <a:lnTo>
                    <a:pt x="689" y="3506"/>
                  </a:lnTo>
                  <a:lnTo>
                    <a:pt x="646" y="3463"/>
                  </a:lnTo>
                  <a:lnTo>
                    <a:pt x="607" y="3416"/>
                  </a:lnTo>
                  <a:lnTo>
                    <a:pt x="574" y="3364"/>
                  </a:lnTo>
                  <a:lnTo>
                    <a:pt x="545" y="3310"/>
                  </a:lnTo>
                  <a:lnTo>
                    <a:pt x="521" y="3252"/>
                  </a:lnTo>
                  <a:lnTo>
                    <a:pt x="505" y="3191"/>
                  </a:lnTo>
                  <a:lnTo>
                    <a:pt x="494" y="3128"/>
                  </a:lnTo>
                  <a:lnTo>
                    <a:pt x="490" y="3063"/>
                  </a:lnTo>
                  <a:lnTo>
                    <a:pt x="494" y="3003"/>
                  </a:lnTo>
                  <a:lnTo>
                    <a:pt x="504" y="2942"/>
                  </a:lnTo>
                  <a:lnTo>
                    <a:pt x="519" y="2883"/>
                  </a:lnTo>
                  <a:lnTo>
                    <a:pt x="543" y="2823"/>
                  </a:lnTo>
                  <a:lnTo>
                    <a:pt x="572" y="2764"/>
                  </a:lnTo>
                  <a:lnTo>
                    <a:pt x="608" y="2704"/>
                  </a:lnTo>
                  <a:lnTo>
                    <a:pt x="637" y="2662"/>
                  </a:lnTo>
                  <a:lnTo>
                    <a:pt x="669" y="2616"/>
                  </a:lnTo>
                  <a:lnTo>
                    <a:pt x="703" y="2566"/>
                  </a:lnTo>
                  <a:lnTo>
                    <a:pt x="741" y="2513"/>
                  </a:lnTo>
                  <a:lnTo>
                    <a:pt x="782" y="2458"/>
                  </a:lnTo>
                  <a:lnTo>
                    <a:pt x="825" y="2399"/>
                  </a:lnTo>
                  <a:lnTo>
                    <a:pt x="871" y="2338"/>
                  </a:lnTo>
                  <a:lnTo>
                    <a:pt x="919" y="2274"/>
                  </a:lnTo>
                  <a:lnTo>
                    <a:pt x="967" y="2208"/>
                  </a:lnTo>
                  <a:lnTo>
                    <a:pt x="1018" y="2142"/>
                  </a:lnTo>
                  <a:lnTo>
                    <a:pt x="936" y="2034"/>
                  </a:lnTo>
                  <a:lnTo>
                    <a:pt x="853" y="1925"/>
                  </a:lnTo>
                  <a:lnTo>
                    <a:pt x="769" y="1816"/>
                  </a:lnTo>
                  <a:lnTo>
                    <a:pt x="685" y="1706"/>
                  </a:lnTo>
                  <a:lnTo>
                    <a:pt x="601" y="1598"/>
                  </a:lnTo>
                  <a:lnTo>
                    <a:pt x="520" y="1494"/>
                  </a:lnTo>
                  <a:lnTo>
                    <a:pt x="464" y="1421"/>
                  </a:lnTo>
                  <a:lnTo>
                    <a:pt x="408" y="1350"/>
                  </a:lnTo>
                  <a:lnTo>
                    <a:pt x="355" y="1280"/>
                  </a:lnTo>
                  <a:lnTo>
                    <a:pt x="303" y="1213"/>
                  </a:lnTo>
                  <a:lnTo>
                    <a:pt x="254" y="1149"/>
                  </a:lnTo>
                  <a:lnTo>
                    <a:pt x="206" y="1088"/>
                  </a:lnTo>
                  <a:lnTo>
                    <a:pt x="163" y="1030"/>
                  </a:lnTo>
                  <a:lnTo>
                    <a:pt x="123" y="977"/>
                  </a:lnTo>
                  <a:lnTo>
                    <a:pt x="91" y="931"/>
                  </a:lnTo>
                  <a:lnTo>
                    <a:pt x="63" y="882"/>
                  </a:lnTo>
                  <a:lnTo>
                    <a:pt x="41" y="831"/>
                  </a:lnTo>
                  <a:lnTo>
                    <a:pt x="22" y="777"/>
                  </a:lnTo>
                  <a:lnTo>
                    <a:pt x="10" y="723"/>
                  </a:lnTo>
                  <a:lnTo>
                    <a:pt x="2" y="667"/>
                  </a:lnTo>
                  <a:lnTo>
                    <a:pt x="0" y="610"/>
                  </a:lnTo>
                  <a:lnTo>
                    <a:pt x="2" y="548"/>
                  </a:lnTo>
                  <a:lnTo>
                    <a:pt x="12" y="487"/>
                  </a:lnTo>
                  <a:lnTo>
                    <a:pt x="27" y="429"/>
                  </a:lnTo>
                  <a:lnTo>
                    <a:pt x="48" y="373"/>
                  </a:lnTo>
                  <a:lnTo>
                    <a:pt x="73" y="319"/>
                  </a:lnTo>
                  <a:lnTo>
                    <a:pt x="104" y="270"/>
                  </a:lnTo>
                  <a:lnTo>
                    <a:pt x="139" y="222"/>
                  </a:lnTo>
                  <a:lnTo>
                    <a:pt x="179" y="179"/>
                  </a:lnTo>
                  <a:lnTo>
                    <a:pt x="222" y="140"/>
                  </a:lnTo>
                  <a:lnTo>
                    <a:pt x="268" y="104"/>
                  </a:lnTo>
                  <a:lnTo>
                    <a:pt x="320" y="73"/>
                  </a:lnTo>
                  <a:lnTo>
                    <a:pt x="373" y="48"/>
                  </a:lnTo>
                  <a:lnTo>
                    <a:pt x="428" y="28"/>
                  </a:lnTo>
                  <a:lnTo>
                    <a:pt x="487" y="12"/>
                  </a:lnTo>
                  <a:lnTo>
                    <a:pt x="547" y="3"/>
                  </a:lnTo>
                  <a:lnTo>
                    <a:pt x="6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218"/>
            <p:cNvSpPr>
              <a:spLocks/>
            </p:cNvSpPr>
            <p:nvPr/>
          </p:nvSpPr>
          <p:spPr bwMode="auto">
            <a:xfrm>
              <a:off x="2763838" y="3894138"/>
              <a:ext cx="68262" cy="98425"/>
            </a:xfrm>
            <a:custGeom>
              <a:avLst/>
              <a:gdLst>
                <a:gd name="T0" fmla="*/ 131 w 428"/>
                <a:gd name="T1" fmla="*/ 0 h 619"/>
                <a:gd name="T2" fmla="*/ 146 w 428"/>
                <a:gd name="T3" fmla="*/ 3 h 619"/>
                <a:gd name="T4" fmla="*/ 160 w 428"/>
                <a:gd name="T5" fmla="*/ 10 h 619"/>
                <a:gd name="T6" fmla="*/ 171 w 428"/>
                <a:gd name="T7" fmla="*/ 20 h 619"/>
                <a:gd name="T8" fmla="*/ 180 w 428"/>
                <a:gd name="T9" fmla="*/ 33 h 619"/>
                <a:gd name="T10" fmla="*/ 185 w 428"/>
                <a:gd name="T11" fmla="*/ 48 h 619"/>
                <a:gd name="T12" fmla="*/ 186 w 428"/>
                <a:gd name="T13" fmla="*/ 62 h 619"/>
                <a:gd name="T14" fmla="*/ 184 w 428"/>
                <a:gd name="T15" fmla="*/ 77 h 619"/>
                <a:gd name="T16" fmla="*/ 176 w 428"/>
                <a:gd name="T17" fmla="*/ 91 h 619"/>
                <a:gd name="T18" fmla="*/ 155 w 428"/>
                <a:gd name="T19" fmla="*/ 127 h 619"/>
                <a:gd name="T20" fmla="*/ 138 w 428"/>
                <a:gd name="T21" fmla="*/ 160 h 619"/>
                <a:gd name="T22" fmla="*/ 126 w 428"/>
                <a:gd name="T23" fmla="*/ 193 h 619"/>
                <a:gd name="T24" fmla="*/ 119 w 428"/>
                <a:gd name="T25" fmla="*/ 224 h 619"/>
                <a:gd name="T26" fmla="*/ 117 w 428"/>
                <a:gd name="T27" fmla="*/ 255 h 619"/>
                <a:gd name="T28" fmla="*/ 120 w 428"/>
                <a:gd name="T29" fmla="*/ 295 h 619"/>
                <a:gd name="T30" fmla="*/ 130 w 428"/>
                <a:gd name="T31" fmla="*/ 333 h 619"/>
                <a:gd name="T32" fmla="*/ 145 w 428"/>
                <a:gd name="T33" fmla="*/ 368 h 619"/>
                <a:gd name="T34" fmla="*/ 166 w 428"/>
                <a:gd name="T35" fmla="*/ 400 h 619"/>
                <a:gd name="T36" fmla="*/ 190 w 428"/>
                <a:gd name="T37" fmla="*/ 430 h 619"/>
                <a:gd name="T38" fmla="*/ 219 w 428"/>
                <a:gd name="T39" fmla="*/ 455 h 619"/>
                <a:gd name="T40" fmla="*/ 252 w 428"/>
                <a:gd name="T41" fmla="*/ 475 h 619"/>
                <a:gd name="T42" fmla="*/ 288 w 428"/>
                <a:gd name="T43" fmla="*/ 490 h 619"/>
                <a:gd name="T44" fmla="*/ 326 w 428"/>
                <a:gd name="T45" fmla="*/ 499 h 619"/>
                <a:gd name="T46" fmla="*/ 365 w 428"/>
                <a:gd name="T47" fmla="*/ 503 h 619"/>
                <a:gd name="T48" fmla="*/ 369 w 428"/>
                <a:gd name="T49" fmla="*/ 503 h 619"/>
                <a:gd name="T50" fmla="*/ 388 w 428"/>
                <a:gd name="T51" fmla="*/ 506 h 619"/>
                <a:gd name="T52" fmla="*/ 403 w 428"/>
                <a:gd name="T53" fmla="*/ 514 h 619"/>
                <a:gd name="T54" fmla="*/ 416 w 428"/>
                <a:gd name="T55" fmla="*/ 527 h 619"/>
                <a:gd name="T56" fmla="*/ 424 w 428"/>
                <a:gd name="T57" fmla="*/ 542 h 619"/>
                <a:gd name="T58" fmla="*/ 428 w 428"/>
                <a:gd name="T59" fmla="*/ 561 h 619"/>
                <a:gd name="T60" fmla="*/ 424 w 428"/>
                <a:gd name="T61" fmla="*/ 579 h 619"/>
                <a:gd name="T62" fmla="*/ 416 w 428"/>
                <a:gd name="T63" fmla="*/ 596 h 619"/>
                <a:gd name="T64" fmla="*/ 404 w 428"/>
                <a:gd name="T65" fmla="*/ 608 h 619"/>
                <a:gd name="T66" fmla="*/ 389 w 428"/>
                <a:gd name="T67" fmla="*/ 617 h 619"/>
                <a:gd name="T68" fmla="*/ 370 w 428"/>
                <a:gd name="T69" fmla="*/ 619 h 619"/>
                <a:gd name="T70" fmla="*/ 365 w 428"/>
                <a:gd name="T71" fmla="*/ 619 h 619"/>
                <a:gd name="T72" fmla="*/ 317 w 428"/>
                <a:gd name="T73" fmla="*/ 616 h 619"/>
                <a:gd name="T74" fmla="*/ 269 w 428"/>
                <a:gd name="T75" fmla="*/ 607 h 619"/>
                <a:gd name="T76" fmla="*/ 223 w 428"/>
                <a:gd name="T77" fmla="*/ 591 h 619"/>
                <a:gd name="T78" fmla="*/ 182 w 428"/>
                <a:gd name="T79" fmla="*/ 569 h 619"/>
                <a:gd name="T80" fmla="*/ 142 w 428"/>
                <a:gd name="T81" fmla="*/ 544 h 619"/>
                <a:gd name="T82" fmla="*/ 108 w 428"/>
                <a:gd name="T83" fmla="*/ 513 h 619"/>
                <a:gd name="T84" fmla="*/ 77 w 428"/>
                <a:gd name="T85" fmla="*/ 478 h 619"/>
                <a:gd name="T86" fmla="*/ 50 w 428"/>
                <a:gd name="T87" fmla="*/ 439 h 619"/>
                <a:gd name="T88" fmla="*/ 29 w 428"/>
                <a:gd name="T89" fmla="*/ 397 h 619"/>
                <a:gd name="T90" fmla="*/ 14 w 428"/>
                <a:gd name="T91" fmla="*/ 352 h 619"/>
                <a:gd name="T92" fmla="*/ 4 w 428"/>
                <a:gd name="T93" fmla="*/ 304 h 619"/>
                <a:gd name="T94" fmla="*/ 0 w 428"/>
                <a:gd name="T95" fmla="*/ 255 h 619"/>
                <a:gd name="T96" fmla="*/ 3 w 428"/>
                <a:gd name="T97" fmla="*/ 211 h 619"/>
                <a:gd name="T98" fmla="*/ 13 w 428"/>
                <a:gd name="T99" fmla="*/ 165 h 619"/>
                <a:gd name="T100" fmla="*/ 28 w 428"/>
                <a:gd name="T101" fmla="*/ 120 h 619"/>
                <a:gd name="T102" fmla="*/ 50 w 428"/>
                <a:gd name="T103" fmla="*/ 74 h 619"/>
                <a:gd name="T104" fmla="*/ 79 w 428"/>
                <a:gd name="T105" fmla="*/ 27 h 619"/>
                <a:gd name="T106" fmla="*/ 89 w 428"/>
                <a:gd name="T107" fmla="*/ 15 h 619"/>
                <a:gd name="T108" fmla="*/ 101 w 428"/>
                <a:gd name="T109" fmla="*/ 7 h 619"/>
                <a:gd name="T110" fmla="*/ 116 w 428"/>
                <a:gd name="T111" fmla="*/ 1 h 619"/>
                <a:gd name="T112" fmla="*/ 131 w 428"/>
                <a:gd name="T113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8" h="619">
                  <a:moveTo>
                    <a:pt x="131" y="0"/>
                  </a:moveTo>
                  <a:lnTo>
                    <a:pt x="146" y="3"/>
                  </a:lnTo>
                  <a:lnTo>
                    <a:pt x="160" y="10"/>
                  </a:lnTo>
                  <a:lnTo>
                    <a:pt x="171" y="20"/>
                  </a:lnTo>
                  <a:lnTo>
                    <a:pt x="180" y="33"/>
                  </a:lnTo>
                  <a:lnTo>
                    <a:pt x="185" y="48"/>
                  </a:lnTo>
                  <a:lnTo>
                    <a:pt x="186" y="62"/>
                  </a:lnTo>
                  <a:lnTo>
                    <a:pt x="184" y="77"/>
                  </a:lnTo>
                  <a:lnTo>
                    <a:pt x="176" y="91"/>
                  </a:lnTo>
                  <a:lnTo>
                    <a:pt x="155" y="127"/>
                  </a:lnTo>
                  <a:lnTo>
                    <a:pt x="138" y="160"/>
                  </a:lnTo>
                  <a:lnTo>
                    <a:pt x="126" y="193"/>
                  </a:lnTo>
                  <a:lnTo>
                    <a:pt x="119" y="224"/>
                  </a:lnTo>
                  <a:lnTo>
                    <a:pt x="117" y="255"/>
                  </a:lnTo>
                  <a:lnTo>
                    <a:pt x="120" y="295"/>
                  </a:lnTo>
                  <a:lnTo>
                    <a:pt x="130" y="333"/>
                  </a:lnTo>
                  <a:lnTo>
                    <a:pt x="145" y="368"/>
                  </a:lnTo>
                  <a:lnTo>
                    <a:pt x="166" y="400"/>
                  </a:lnTo>
                  <a:lnTo>
                    <a:pt x="190" y="430"/>
                  </a:lnTo>
                  <a:lnTo>
                    <a:pt x="219" y="455"/>
                  </a:lnTo>
                  <a:lnTo>
                    <a:pt x="252" y="475"/>
                  </a:lnTo>
                  <a:lnTo>
                    <a:pt x="288" y="490"/>
                  </a:lnTo>
                  <a:lnTo>
                    <a:pt x="326" y="499"/>
                  </a:lnTo>
                  <a:lnTo>
                    <a:pt x="365" y="503"/>
                  </a:lnTo>
                  <a:lnTo>
                    <a:pt x="369" y="503"/>
                  </a:lnTo>
                  <a:lnTo>
                    <a:pt x="388" y="506"/>
                  </a:lnTo>
                  <a:lnTo>
                    <a:pt x="403" y="514"/>
                  </a:lnTo>
                  <a:lnTo>
                    <a:pt x="416" y="527"/>
                  </a:lnTo>
                  <a:lnTo>
                    <a:pt x="424" y="542"/>
                  </a:lnTo>
                  <a:lnTo>
                    <a:pt x="428" y="561"/>
                  </a:lnTo>
                  <a:lnTo>
                    <a:pt x="424" y="579"/>
                  </a:lnTo>
                  <a:lnTo>
                    <a:pt x="416" y="596"/>
                  </a:lnTo>
                  <a:lnTo>
                    <a:pt x="404" y="608"/>
                  </a:lnTo>
                  <a:lnTo>
                    <a:pt x="389" y="617"/>
                  </a:lnTo>
                  <a:lnTo>
                    <a:pt x="370" y="619"/>
                  </a:lnTo>
                  <a:lnTo>
                    <a:pt x="365" y="619"/>
                  </a:lnTo>
                  <a:lnTo>
                    <a:pt x="317" y="616"/>
                  </a:lnTo>
                  <a:lnTo>
                    <a:pt x="269" y="607"/>
                  </a:lnTo>
                  <a:lnTo>
                    <a:pt x="223" y="591"/>
                  </a:lnTo>
                  <a:lnTo>
                    <a:pt x="182" y="569"/>
                  </a:lnTo>
                  <a:lnTo>
                    <a:pt x="142" y="544"/>
                  </a:lnTo>
                  <a:lnTo>
                    <a:pt x="108" y="513"/>
                  </a:lnTo>
                  <a:lnTo>
                    <a:pt x="77" y="478"/>
                  </a:lnTo>
                  <a:lnTo>
                    <a:pt x="50" y="439"/>
                  </a:lnTo>
                  <a:lnTo>
                    <a:pt x="29" y="397"/>
                  </a:lnTo>
                  <a:lnTo>
                    <a:pt x="14" y="352"/>
                  </a:lnTo>
                  <a:lnTo>
                    <a:pt x="4" y="304"/>
                  </a:lnTo>
                  <a:lnTo>
                    <a:pt x="0" y="255"/>
                  </a:lnTo>
                  <a:lnTo>
                    <a:pt x="3" y="211"/>
                  </a:lnTo>
                  <a:lnTo>
                    <a:pt x="13" y="165"/>
                  </a:lnTo>
                  <a:lnTo>
                    <a:pt x="28" y="120"/>
                  </a:lnTo>
                  <a:lnTo>
                    <a:pt x="50" y="74"/>
                  </a:lnTo>
                  <a:lnTo>
                    <a:pt x="79" y="27"/>
                  </a:lnTo>
                  <a:lnTo>
                    <a:pt x="89" y="15"/>
                  </a:lnTo>
                  <a:lnTo>
                    <a:pt x="101" y="7"/>
                  </a:lnTo>
                  <a:lnTo>
                    <a:pt x="116" y="1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0" name="Group 819"/>
          <p:cNvGrpSpPr/>
          <p:nvPr/>
        </p:nvGrpSpPr>
        <p:grpSpPr>
          <a:xfrm>
            <a:off x="1628445" y="3448050"/>
            <a:ext cx="506413" cy="581026"/>
            <a:chOff x="1658938" y="3448050"/>
            <a:chExt cx="506413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9" name="Freeform 223"/>
            <p:cNvSpPr>
              <a:spLocks/>
            </p:cNvSpPr>
            <p:nvPr/>
          </p:nvSpPr>
          <p:spPr bwMode="auto">
            <a:xfrm>
              <a:off x="1658938" y="3563938"/>
              <a:ext cx="244475" cy="465138"/>
            </a:xfrm>
            <a:custGeom>
              <a:avLst/>
              <a:gdLst>
                <a:gd name="T0" fmla="*/ 290 w 1539"/>
                <a:gd name="T1" fmla="*/ 9 h 2927"/>
                <a:gd name="T2" fmla="*/ 372 w 1539"/>
                <a:gd name="T3" fmla="*/ 18 h 2927"/>
                <a:gd name="T4" fmla="*/ 462 w 1539"/>
                <a:gd name="T5" fmla="*/ 0 h 2927"/>
                <a:gd name="T6" fmla="*/ 566 w 1539"/>
                <a:gd name="T7" fmla="*/ 26 h 2927"/>
                <a:gd name="T8" fmla="*/ 646 w 1539"/>
                <a:gd name="T9" fmla="*/ 93 h 2927"/>
                <a:gd name="T10" fmla="*/ 687 w 1539"/>
                <a:gd name="T11" fmla="*/ 192 h 2927"/>
                <a:gd name="T12" fmla="*/ 687 w 1539"/>
                <a:gd name="T13" fmla="*/ 809 h 2927"/>
                <a:gd name="T14" fmla="*/ 651 w 1539"/>
                <a:gd name="T15" fmla="*/ 845 h 2927"/>
                <a:gd name="T16" fmla="*/ 597 w 1539"/>
                <a:gd name="T17" fmla="*/ 837 h 2927"/>
                <a:gd name="T18" fmla="*/ 573 w 1539"/>
                <a:gd name="T19" fmla="*/ 790 h 2927"/>
                <a:gd name="T20" fmla="*/ 562 w 1539"/>
                <a:gd name="T21" fmla="*/ 180 h 2927"/>
                <a:gd name="T22" fmla="*/ 511 w 1539"/>
                <a:gd name="T23" fmla="*/ 129 h 2927"/>
                <a:gd name="T24" fmla="*/ 445 w 1539"/>
                <a:gd name="T25" fmla="*/ 118 h 2927"/>
                <a:gd name="T26" fmla="*/ 453 w 1539"/>
                <a:gd name="T27" fmla="*/ 191 h 2927"/>
                <a:gd name="T28" fmla="*/ 486 w 1539"/>
                <a:gd name="T29" fmla="*/ 975 h 2927"/>
                <a:gd name="T30" fmla="*/ 582 w 1539"/>
                <a:gd name="T31" fmla="*/ 961 h 2927"/>
                <a:gd name="T32" fmla="*/ 676 w 1539"/>
                <a:gd name="T33" fmla="*/ 987 h 2927"/>
                <a:gd name="T34" fmla="*/ 1373 w 1539"/>
                <a:gd name="T35" fmla="*/ 1670 h 2927"/>
                <a:gd name="T36" fmla="*/ 1457 w 1539"/>
                <a:gd name="T37" fmla="*/ 1787 h 2927"/>
                <a:gd name="T38" fmla="*/ 1517 w 1539"/>
                <a:gd name="T39" fmla="*/ 1931 h 2927"/>
                <a:gd name="T40" fmla="*/ 1539 w 1539"/>
                <a:gd name="T41" fmla="*/ 2073 h 2927"/>
                <a:gd name="T42" fmla="*/ 1528 w 1539"/>
                <a:gd name="T43" fmla="*/ 2903 h 2927"/>
                <a:gd name="T44" fmla="*/ 1481 w 1539"/>
                <a:gd name="T45" fmla="*/ 2927 h 2927"/>
                <a:gd name="T46" fmla="*/ 1434 w 1539"/>
                <a:gd name="T47" fmla="*/ 2903 h 2927"/>
                <a:gd name="T48" fmla="*/ 1423 w 1539"/>
                <a:gd name="T49" fmla="*/ 2073 h 2927"/>
                <a:gd name="T50" fmla="*/ 1404 w 1539"/>
                <a:gd name="T51" fmla="*/ 1961 h 2927"/>
                <a:gd name="T52" fmla="*/ 1357 w 1539"/>
                <a:gd name="T53" fmla="*/ 1846 h 2927"/>
                <a:gd name="T54" fmla="*/ 1290 w 1539"/>
                <a:gd name="T55" fmla="*/ 1754 h 2927"/>
                <a:gd name="T56" fmla="*/ 604 w 1539"/>
                <a:gd name="T57" fmla="*/ 1083 h 2927"/>
                <a:gd name="T58" fmla="*/ 532 w 1539"/>
                <a:gd name="T59" fmla="*/ 1083 h 2927"/>
                <a:gd name="T60" fmla="*/ 473 w 1539"/>
                <a:gd name="T61" fmla="*/ 1129 h 2927"/>
                <a:gd name="T62" fmla="*/ 458 w 1539"/>
                <a:gd name="T63" fmla="*/ 1200 h 2927"/>
                <a:gd name="T64" fmla="*/ 490 w 1539"/>
                <a:gd name="T65" fmla="*/ 1268 h 2927"/>
                <a:gd name="T66" fmla="*/ 1027 w 1539"/>
                <a:gd name="T67" fmla="*/ 1817 h 2927"/>
                <a:gd name="T68" fmla="*/ 1022 w 1539"/>
                <a:gd name="T69" fmla="*/ 1860 h 2927"/>
                <a:gd name="T70" fmla="*/ 985 w 1539"/>
                <a:gd name="T71" fmla="*/ 1888 h 2927"/>
                <a:gd name="T72" fmla="*/ 942 w 1539"/>
                <a:gd name="T73" fmla="*/ 1882 h 2927"/>
                <a:gd name="T74" fmla="*/ 383 w 1539"/>
                <a:gd name="T75" fmla="*/ 1322 h 2927"/>
                <a:gd name="T76" fmla="*/ 344 w 1539"/>
                <a:gd name="T77" fmla="*/ 1227 h 2927"/>
                <a:gd name="T78" fmla="*/ 340 w 1539"/>
                <a:gd name="T79" fmla="*/ 229 h 2927"/>
                <a:gd name="T80" fmla="*/ 316 w 1539"/>
                <a:gd name="T81" fmla="*/ 159 h 2927"/>
                <a:gd name="T82" fmla="*/ 254 w 1539"/>
                <a:gd name="T83" fmla="*/ 120 h 2927"/>
                <a:gd name="T84" fmla="*/ 179 w 1539"/>
                <a:gd name="T85" fmla="*/ 129 h 2927"/>
                <a:gd name="T86" fmla="*/ 128 w 1539"/>
                <a:gd name="T87" fmla="*/ 180 h 2927"/>
                <a:gd name="T88" fmla="*/ 117 w 1539"/>
                <a:gd name="T89" fmla="*/ 1300 h 2927"/>
                <a:gd name="T90" fmla="*/ 130 w 1539"/>
                <a:gd name="T91" fmla="*/ 1364 h 2927"/>
                <a:gd name="T92" fmla="*/ 817 w 1539"/>
                <a:gd name="T93" fmla="*/ 2492 h 2927"/>
                <a:gd name="T94" fmla="*/ 840 w 1539"/>
                <a:gd name="T95" fmla="*/ 2544 h 2927"/>
                <a:gd name="T96" fmla="*/ 859 w 1539"/>
                <a:gd name="T97" fmla="*/ 2629 h 2927"/>
                <a:gd name="T98" fmla="*/ 857 w 1539"/>
                <a:gd name="T99" fmla="*/ 2887 h 2927"/>
                <a:gd name="T100" fmla="*/ 820 w 1539"/>
                <a:gd name="T101" fmla="*/ 2924 h 2927"/>
                <a:gd name="T102" fmla="*/ 767 w 1539"/>
                <a:gd name="T103" fmla="*/ 2916 h 2927"/>
                <a:gd name="T104" fmla="*/ 744 w 1539"/>
                <a:gd name="T105" fmla="*/ 2868 h 2927"/>
                <a:gd name="T106" fmla="*/ 738 w 1539"/>
                <a:gd name="T107" fmla="*/ 2614 h 2927"/>
                <a:gd name="T108" fmla="*/ 717 w 1539"/>
                <a:gd name="T109" fmla="*/ 2552 h 2927"/>
                <a:gd name="T110" fmla="*/ 32 w 1539"/>
                <a:gd name="T111" fmla="*/ 1437 h 2927"/>
                <a:gd name="T112" fmla="*/ 7 w 1539"/>
                <a:gd name="T113" fmla="*/ 1354 h 2927"/>
                <a:gd name="T114" fmla="*/ 0 w 1539"/>
                <a:gd name="T115" fmla="*/ 229 h 2927"/>
                <a:gd name="T116" fmla="*/ 25 w 1539"/>
                <a:gd name="T117" fmla="*/ 123 h 2927"/>
                <a:gd name="T118" fmla="*/ 94 w 1539"/>
                <a:gd name="T119" fmla="*/ 44 h 2927"/>
                <a:gd name="T120" fmla="*/ 192 w 1539"/>
                <a:gd name="T121" fmla="*/ 3 h 2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39" h="2927">
                  <a:moveTo>
                    <a:pt x="228" y="0"/>
                  </a:moveTo>
                  <a:lnTo>
                    <a:pt x="260" y="2"/>
                  </a:lnTo>
                  <a:lnTo>
                    <a:pt x="290" y="9"/>
                  </a:lnTo>
                  <a:lnTo>
                    <a:pt x="318" y="19"/>
                  </a:lnTo>
                  <a:lnTo>
                    <a:pt x="345" y="32"/>
                  </a:lnTo>
                  <a:lnTo>
                    <a:pt x="372" y="18"/>
                  </a:lnTo>
                  <a:lnTo>
                    <a:pt x="401" y="8"/>
                  </a:lnTo>
                  <a:lnTo>
                    <a:pt x="431" y="2"/>
                  </a:lnTo>
                  <a:lnTo>
                    <a:pt x="462" y="0"/>
                  </a:lnTo>
                  <a:lnTo>
                    <a:pt x="499" y="3"/>
                  </a:lnTo>
                  <a:lnTo>
                    <a:pt x="534" y="11"/>
                  </a:lnTo>
                  <a:lnTo>
                    <a:pt x="566" y="26"/>
                  </a:lnTo>
                  <a:lnTo>
                    <a:pt x="596" y="44"/>
                  </a:lnTo>
                  <a:lnTo>
                    <a:pt x="623" y="67"/>
                  </a:lnTo>
                  <a:lnTo>
                    <a:pt x="646" y="93"/>
                  </a:lnTo>
                  <a:lnTo>
                    <a:pt x="665" y="123"/>
                  </a:lnTo>
                  <a:lnTo>
                    <a:pt x="678" y="156"/>
                  </a:lnTo>
                  <a:lnTo>
                    <a:pt x="687" y="192"/>
                  </a:lnTo>
                  <a:lnTo>
                    <a:pt x="690" y="229"/>
                  </a:lnTo>
                  <a:lnTo>
                    <a:pt x="690" y="790"/>
                  </a:lnTo>
                  <a:lnTo>
                    <a:pt x="687" y="809"/>
                  </a:lnTo>
                  <a:lnTo>
                    <a:pt x="679" y="824"/>
                  </a:lnTo>
                  <a:lnTo>
                    <a:pt x="666" y="837"/>
                  </a:lnTo>
                  <a:lnTo>
                    <a:pt x="651" y="845"/>
                  </a:lnTo>
                  <a:lnTo>
                    <a:pt x="632" y="849"/>
                  </a:lnTo>
                  <a:lnTo>
                    <a:pt x="614" y="845"/>
                  </a:lnTo>
                  <a:lnTo>
                    <a:pt x="597" y="837"/>
                  </a:lnTo>
                  <a:lnTo>
                    <a:pt x="585" y="824"/>
                  </a:lnTo>
                  <a:lnTo>
                    <a:pt x="576" y="809"/>
                  </a:lnTo>
                  <a:lnTo>
                    <a:pt x="573" y="790"/>
                  </a:lnTo>
                  <a:lnTo>
                    <a:pt x="573" y="229"/>
                  </a:lnTo>
                  <a:lnTo>
                    <a:pt x="571" y="203"/>
                  </a:lnTo>
                  <a:lnTo>
                    <a:pt x="562" y="180"/>
                  </a:lnTo>
                  <a:lnTo>
                    <a:pt x="549" y="159"/>
                  </a:lnTo>
                  <a:lnTo>
                    <a:pt x="532" y="141"/>
                  </a:lnTo>
                  <a:lnTo>
                    <a:pt x="511" y="129"/>
                  </a:lnTo>
                  <a:lnTo>
                    <a:pt x="488" y="120"/>
                  </a:lnTo>
                  <a:lnTo>
                    <a:pt x="462" y="117"/>
                  </a:lnTo>
                  <a:lnTo>
                    <a:pt x="445" y="118"/>
                  </a:lnTo>
                  <a:lnTo>
                    <a:pt x="430" y="121"/>
                  </a:lnTo>
                  <a:lnTo>
                    <a:pt x="444" y="155"/>
                  </a:lnTo>
                  <a:lnTo>
                    <a:pt x="453" y="191"/>
                  </a:lnTo>
                  <a:lnTo>
                    <a:pt x="457" y="229"/>
                  </a:lnTo>
                  <a:lnTo>
                    <a:pt x="457" y="989"/>
                  </a:lnTo>
                  <a:lnTo>
                    <a:pt x="486" y="975"/>
                  </a:lnTo>
                  <a:lnTo>
                    <a:pt x="518" y="966"/>
                  </a:lnTo>
                  <a:lnTo>
                    <a:pt x="550" y="961"/>
                  </a:lnTo>
                  <a:lnTo>
                    <a:pt x="582" y="961"/>
                  </a:lnTo>
                  <a:lnTo>
                    <a:pt x="614" y="965"/>
                  </a:lnTo>
                  <a:lnTo>
                    <a:pt x="645" y="974"/>
                  </a:lnTo>
                  <a:lnTo>
                    <a:pt x="676" y="987"/>
                  </a:lnTo>
                  <a:lnTo>
                    <a:pt x="704" y="1005"/>
                  </a:lnTo>
                  <a:lnTo>
                    <a:pt x="729" y="1027"/>
                  </a:lnTo>
                  <a:lnTo>
                    <a:pt x="1373" y="1670"/>
                  </a:lnTo>
                  <a:lnTo>
                    <a:pt x="1403" y="1705"/>
                  </a:lnTo>
                  <a:lnTo>
                    <a:pt x="1432" y="1744"/>
                  </a:lnTo>
                  <a:lnTo>
                    <a:pt x="1457" y="1787"/>
                  </a:lnTo>
                  <a:lnTo>
                    <a:pt x="1481" y="1833"/>
                  </a:lnTo>
                  <a:lnTo>
                    <a:pt x="1501" y="1881"/>
                  </a:lnTo>
                  <a:lnTo>
                    <a:pt x="1517" y="1931"/>
                  </a:lnTo>
                  <a:lnTo>
                    <a:pt x="1530" y="1980"/>
                  </a:lnTo>
                  <a:lnTo>
                    <a:pt x="1537" y="2028"/>
                  </a:lnTo>
                  <a:lnTo>
                    <a:pt x="1539" y="2073"/>
                  </a:lnTo>
                  <a:lnTo>
                    <a:pt x="1539" y="2868"/>
                  </a:lnTo>
                  <a:lnTo>
                    <a:pt x="1536" y="2887"/>
                  </a:lnTo>
                  <a:lnTo>
                    <a:pt x="1528" y="2903"/>
                  </a:lnTo>
                  <a:lnTo>
                    <a:pt x="1516" y="2916"/>
                  </a:lnTo>
                  <a:lnTo>
                    <a:pt x="1500" y="2924"/>
                  </a:lnTo>
                  <a:lnTo>
                    <a:pt x="1481" y="2927"/>
                  </a:lnTo>
                  <a:lnTo>
                    <a:pt x="1463" y="2924"/>
                  </a:lnTo>
                  <a:lnTo>
                    <a:pt x="1446" y="2916"/>
                  </a:lnTo>
                  <a:lnTo>
                    <a:pt x="1434" y="2903"/>
                  </a:lnTo>
                  <a:lnTo>
                    <a:pt x="1426" y="2887"/>
                  </a:lnTo>
                  <a:lnTo>
                    <a:pt x="1423" y="2868"/>
                  </a:lnTo>
                  <a:lnTo>
                    <a:pt x="1423" y="2073"/>
                  </a:lnTo>
                  <a:lnTo>
                    <a:pt x="1421" y="2038"/>
                  </a:lnTo>
                  <a:lnTo>
                    <a:pt x="1414" y="2000"/>
                  </a:lnTo>
                  <a:lnTo>
                    <a:pt x="1404" y="1961"/>
                  </a:lnTo>
                  <a:lnTo>
                    <a:pt x="1391" y="1921"/>
                  </a:lnTo>
                  <a:lnTo>
                    <a:pt x="1375" y="1882"/>
                  </a:lnTo>
                  <a:lnTo>
                    <a:pt x="1357" y="1846"/>
                  </a:lnTo>
                  <a:lnTo>
                    <a:pt x="1337" y="1811"/>
                  </a:lnTo>
                  <a:lnTo>
                    <a:pt x="1313" y="1780"/>
                  </a:lnTo>
                  <a:lnTo>
                    <a:pt x="1290" y="1754"/>
                  </a:lnTo>
                  <a:lnTo>
                    <a:pt x="647" y="1109"/>
                  </a:lnTo>
                  <a:lnTo>
                    <a:pt x="627" y="1094"/>
                  </a:lnTo>
                  <a:lnTo>
                    <a:pt x="604" y="1083"/>
                  </a:lnTo>
                  <a:lnTo>
                    <a:pt x="581" y="1077"/>
                  </a:lnTo>
                  <a:lnTo>
                    <a:pt x="556" y="1077"/>
                  </a:lnTo>
                  <a:lnTo>
                    <a:pt x="532" y="1083"/>
                  </a:lnTo>
                  <a:lnTo>
                    <a:pt x="510" y="1094"/>
                  </a:lnTo>
                  <a:lnTo>
                    <a:pt x="490" y="1109"/>
                  </a:lnTo>
                  <a:lnTo>
                    <a:pt x="473" y="1129"/>
                  </a:lnTo>
                  <a:lnTo>
                    <a:pt x="463" y="1152"/>
                  </a:lnTo>
                  <a:lnTo>
                    <a:pt x="458" y="1176"/>
                  </a:lnTo>
                  <a:lnTo>
                    <a:pt x="458" y="1200"/>
                  </a:lnTo>
                  <a:lnTo>
                    <a:pt x="463" y="1225"/>
                  </a:lnTo>
                  <a:lnTo>
                    <a:pt x="473" y="1247"/>
                  </a:lnTo>
                  <a:lnTo>
                    <a:pt x="490" y="1268"/>
                  </a:lnTo>
                  <a:lnTo>
                    <a:pt x="1012" y="1790"/>
                  </a:lnTo>
                  <a:lnTo>
                    <a:pt x="1022" y="1802"/>
                  </a:lnTo>
                  <a:lnTo>
                    <a:pt x="1027" y="1817"/>
                  </a:lnTo>
                  <a:lnTo>
                    <a:pt x="1030" y="1831"/>
                  </a:lnTo>
                  <a:lnTo>
                    <a:pt x="1027" y="1847"/>
                  </a:lnTo>
                  <a:lnTo>
                    <a:pt x="1022" y="1860"/>
                  </a:lnTo>
                  <a:lnTo>
                    <a:pt x="1012" y="1873"/>
                  </a:lnTo>
                  <a:lnTo>
                    <a:pt x="1000" y="1882"/>
                  </a:lnTo>
                  <a:lnTo>
                    <a:pt x="985" y="1888"/>
                  </a:lnTo>
                  <a:lnTo>
                    <a:pt x="971" y="1890"/>
                  </a:lnTo>
                  <a:lnTo>
                    <a:pt x="956" y="1888"/>
                  </a:lnTo>
                  <a:lnTo>
                    <a:pt x="942" y="1882"/>
                  </a:lnTo>
                  <a:lnTo>
                    <a:pt x="930" y="1873"/>
                  </a:lnTo>
                  <a:lnTo>
                    <a:pt x="407" y="1350"/>
                  </a:lnTo>
                  <a:lnTo>
                    <a:pt x="383" y="1322"/>
                  </a:lnTo>
                  <a:lnTo>
                    <a:pt x="365" y="1292"/>
                  </a:lnTo>
                  <a:lnTo>
                    <a:pt x="351" y="1260"/>
                  </a:lnTo>
                  <a:lnTo>
                    <a:pt x="344" y="1227"/>
                  </a:lnTo>
                  <a:lnTo>
                    <a:pt x="340" y="1192"/>
                  </a:lnTo>
                  <a:lnTo>
                    <a:pt x="340" y="1188"/>
                  </a:lnTo>
                  <a:lnTo>
                    <a:pt x="340" y="229"/>
                  </a:lnTo>
                  <a:lnTo>
                    <a:pt x="337" y="203"/>
                  </a:lnTo>
                  <a:lnTo>
                    <a:pt x="329" y="180"/>
                  </a:lnTo>
                  <a:lnTo>
                    <a:pt x="316" y="159"/>
                  </a:lnTo>
                  <a:lnTo>
                    <a:pt x="298" y="141"/>
                  </a:lnTo>
                  <a:lnTo>
                    <a:pt x="277" y="129"/>
                  </a:lnTo>
                  <a:lnTo>
                    <a:pt x="254" y="120"/>
                  </a:lnTo>
                  <a:lnTo>
                    <a:pt x="228" y="117"/>
                  </a:lnTo>
                  <a:lnTo>
                    <a:pt x="203" y="120"/>
                  </a:lnTo>
                  <a:lnTo>
                    <a:pt x="179" y="129"/>
                  </a:lnTo>
                  <a:lnTo>
                    <a:pt x="158" y="141"/>
                  </a:lnTo>
                  <a:lnTo>
                    <a:pt x="142" y="159"/>
                  </a:lnTo>
                  <a:lnTo>
                    <a:pt x="128" y="180"/>
                  </a:lnTo>
                  <a:lnTo>
                    <a:pt x="120" y="203"/>
                  </a:lnTo>
                  <a:lnTo>
                    <a:pt x="117" y="229"/>
                  </a:lnTo>
                  <a:lnTo>
                    <a:pt x="117" y="1300"/>
                  </a:lnTo>
                  <a:lnTo>
                    <a:pt x="120" y="1320"/>
                  </a:lnTo>
                  <a:lnTo>
                    <a:pt x="123" y="1341"/>
                  </a:lnTo>
                  <a:lnTo>
                    <a:pt x="130" y="1364"/>
                  </a:lnTo>
                  <a:lnTo>
                    <a:pt x="136" y="1385"/>
                  </a:lnTo>
                  <a:lnTo>
                    <a:pt x="144" y="1403"/>
                  </a:lnTo>
                  <a:lnTo>
                    <a:pt x="817" y="2492"/>
                  </a:lnTo>
                  <a:lnTo>
                    <a:pt x="818" y="2494"/>
                  </a:lnTo>
                  <a:lnTo>
                    <a:pt x="829" y="2518"/>
                  </a:lnTo>
                  <a:lnTo>
                    <a:pt x="840" y="2544"/>
                  </a:lnTo>
                  <a:lnTo>
                    <a:pt x="848" y="2572"/>
                  </a:lnTo>
                  <a:lnTo>
                    <a:pt x="854" y="2601"/>
                  </a:lnTo>
                  <a:lnTo>
                    <a:pt x="859" y="2629"/>
                  </a:lnTo>
                  <a:lnTo>
                    <a:pt x="860" y="2655"/>
                  </a:lnTo>
                  <a:lnTo>
                    <a:pt x="860" y="2868"/>
                  </a:lnTo>
                  <a:lnTo>
                    <a:pt x="857" y="2887"/>
                  </a:lnTo>
                  <a:lnTo>
                    <a:pt x="849" y="2903"/>
                  </a:lnTo>
                  <a:lnTo>
                    <a:pt x="836" y="2916"/>
                  </a:lnTo>
                  <a:lnTo>
                    <a:pt x="820" y="2924"/>
                  </a:lnTo>
                  <a:lnTo>
                    <a:pt x="801" y="2927"/>
                  </a:lnTo>
                  <a:lnTo>
                    <a:pt x="784" y="2924"/>
                  </a:lnTo>
                  <a:lnTo>
                    <a:pt x="767" y="2916"/>
                  </a:lnTo>
                  <a:lnTo>
                    <a:pt x="755" y="2903"/>
                  </a:lnTo>
                  <a:lnTo>
                    <a:pt x="746" y="2887"/>
                  </a:lnTo>
                  <a:lnTo>
                    <a:pt x="744" y="2868"/>
                  </a:lnTo>
                  <a:lnTo>
                    <a:pt x="744" y="2655"/>
                  </a:lnTo>
                  <a:lnTo>
                    <a:pt x="741" y="2635"/>
                  </a:lnTo>
                  <a:lnTo>
                    <a:pt x="738" y="2614"/>
                  </a:lnTo>
                  <a:lnTo>
                    <a:pt x="733" y="2591"/>
                  </a:lnTo>
                  <a:lnTo>
                    <a:pt x="725" y="2570"/>
                  </a:lnTo>
                  <a:lnTo>
                    <a:pt x="717" y="2552"/>
                  </a:lnTo>
                  <a:lnTo>
                    <a:pt x="44" y="1463"/>
                  </a:lnTo>
                  <a:lnTo>
                    <a:pt x="43" y="1461"/>
                  </a:lnTo>
                  <a:lnTo>
                    <a:pt x="32" y="1437"/>
                  </a:lnTo>
                  <a:lnTo>
                    <a:pt x="22" y="1411"/>
                  </a:lnTo>
                  <a:lnTo>
                    <a:pt x="13" y="1383"/>
                  </a:lnTo>
                  <a:lnTo>
                    <a:pt x="7" y="1354"/>
                  </a:lnTo>
                  <a:lnTo>
                    <a:pt x="2" y="1327"/>
                  </a:lnTo>
                  <a:lnTo>
                    <a:pt x="1" y="1300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2" y="156"/>
                  </a:lnTo>
                  <a:lnTo>
                    <a:pt x="25" y="123"/>
                  </a:lnTo>
                  <a:lnTo>
                    <a:pt x="44" y="93"/>
                  </a:lnTo>
                  <a:lnTo>
                    <a:pt x="68" y="67"/>
                  </a:lnTo>
                  <a:lnTo>
                    <a:pt x="94" y="44"/>
                  </a:lnTo>
                  <a:lnTo>
                    <a:pt x="124" y="26"/>
                  </a:lnTo>
                  <a:lnTo>
                    <a:pt x="156" y="11"/>
                  </a:lnTo>
                  <a:lnTo>
                    <a:pt x="192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24"/>
            <p:cNvSpPr>
              <a:spLocks/>
            </p:cNvSpPr>
            <p:nvPr/>
          </p:nvSpPr>
          <p:spPr bwMode="auto">
            <a:xfrm>
              <a:off x="1920876" y="3563938"/>
              <a:ext cx="244475" cy="465138"/>
            </a:xfrm>
            <a:custGeom>
              <a:avLst/>
              <a:gdLst>
                <a:gd name="T0" fmla="*/ 1139 w 1539"/>
                <a:gd name="T1" fmla="*/ 8 h 2927"/>
                <a:gd name="T2" fmla="*/ 1221 w 1539"/>
                <a:gd name="T3" fmla="*/ 19 h 2927"/>
                <a:gd name="T4" fmla="*/ 1311 w 1539"/>
                <a:gd name="T5" fmla="*/ 0 h 2927"/>
                <a:gd name="T6" fmla="*/ 1416 w 1539"/>
                <a:gd name="T7" fmla="*/ 26 h 2927"/>
                <a:gd name="T8" fmla="*/ 1496 w 1539"/>
                <a:gd name="T9" fmla="*/ 93 h 2927"/>
                <a:gd name="T10" fmla="*/ 1537 w 1539"/>
                <a:gd name="T11" fmla="*/ 192 h 2927"/>
                <a:gd name="T12" fmla="*/ 1537 w 1539"/>
                <a:gd name="T13" fmla="*/ 1327 h 2927"/>
                <a:gd name="T14" fmla="*/ 1518 w 1539"/>
                <a:gd name="T15" fmla="*/ 1411 h 2927"/>
                <a:gd name="T16" fmla="*/ 1495 w 1539"/>
                <a:gd name="T17" fmla="*/ 1463 h 2927"/>
                <a:gd name="T18" fmla="*/ 808 w 1539"/>
                <a:gd name="T19" fmla="*/ 2591 h 2927"/>
                <a:gd name="T20" fmla="*/ 797 w 1539"/>
                <a:gd name="T21" fmla="*/ 2655 h 2927"/>
                <a:gd name="T22" fmla="*/ 786 w 1539"/>
                <a:gd name="T23" fmla="*/ 2903 h 2927"/>
                <a:gd name="T24" fmla="*/ 738 w 1539"/>
                <a:gd name="T25" fmla="*/ 2927 h 2927"/>
                <a:gd name="T26" fmla="*/ 692 w 1539"/>
                <a:gd name="T27" fmla="*/ 2903 h 2927"/>
                <a:gd name="T28" fmla="*/ 680 w 1539"/>
                <a:gd name="T29" fmla="*/ 2655 h 2927"/>
                <a:gd name="T30" fmla="*/ 692 w 1539"/>
                <a:gd name="T31" fmla="*/ 2572 h 2927"/>
                <a:gd name="T32" fmla="*/ 721 w 1539"/>
                <a:gd name="T33" fmla="*/ 2494 h 2927"/>
                <a:gd name="T34" fmla="*/ 1403 w 1539"/>
                <a:gd name="T35" fmla="*/ 1385 h 2927"/>
                <a:gd name="T36" fmla="*/ 1421 w 1539"/>
                <a:gd name="T37" fmla="*/ 1320 h 2927"/>
                <a:gd name="T38" fmla="*/ 1420 w 1539"/>
                <a:gd name="T39" fmla="*/ 203 h 2927"/>
                <a:gd name="T40" fmla="*/ 1381 w 1539"/>
                <a:gd name="T41" fmla="*/ 141 h 2927"/>
                <a:gd name="T42" fmla="*/ 1311 w 1539"/>
                <a:gd name="T43" fmla="*/ 117 h 2927"/>
                <a:gd name="T44" fmla="*/ 1241 w 1539"/>
                <a:gd name="T45" fmla="*/ 141 h 2927"/>
                <a:gd name="T46" fmla="*/ 1202 w 1539"/>
                <a:gd name="T47" fmla="*/ 203 h 2927"/>
                <a:gd name="T48" fmla="*/ 1200 w 1539"/>
                <a:gd name="T49" fmla="*/ 1192 h 2927"/>
                <a:gd name="T50" fmla="*/ 1175 w 1539"/>
                <a:gd name="T51" fmla="*/ 1292 h 2927"/>
                <a:gd name="T52" fmla="*/ 611 w 1539"/>
                <a:gd name="T53" fmla="*/ 1873 h 2927"/>
                <a:gd name="T54" fmla="*/ 568 w 1539"/>
                <a:gd name="T55" fmla="*/ 1890 h 2927"/>
                <a:gd name="T56" fmla="*/ 527 w 1539"/>
                <a:gd name="T57" fmla="*/ 1873 h 2927"/>
                <a:gd name="T58" fmla="*/ 511 w 1539"/>
                <a:gd name="T59" fmla="*/ 1831 h 2927"/>
                <a:gd name="T60" fmla="*/ 527 w 1539"/>
                <a:gd name="T61" fmla="*/ 1790 h 2927"/>
                <a:gd name="T62" fmla="*/ 1077 w 1539"/>
                <a:gd name="T63" fmla="*/ 1225 h 2927"/>
                <a:gd name="T64" fmla="*/ 1077 w 1539"/>
                <a:gd name="T65" fmla="*/ 1152 h 2927"/>
                <a:gd name="T66" fmla="*/ 1031 w 1539"/>
                <a:gd name="T67" fmla="*/ 1094 h 2927"/>
                <a:gd name="T68" fmla="*/ 960 w 1539"/>
                <a:gd name="T69" fmla="*/ 1077 h 2927"/>
                <a:gd name="T70" fmla="*/ 893 w 1539"/>
                <a:gd name="T71" fmla="*/ 1109 h 2927"/>
                <a:gd name="T72" fmla="*/ 204 w 1539"/>
                <a:gd name="T73" fmla="*/ 1811 h 2927"/>
                <a:gd name="T74" fmla="*/ 148 w 1539"/>
                <a:gd name="T75" fmla="*/ 1921 h 2927"/>
                <a:gd name="T76" fmla="*/ 120 w 1539"/>
                <a:gd name="T77" fmla="*/ 2038 h 2927"/>
                <a:gd name="T78" fmla="*/ 114 w 1539"/>
                <a:gd name="T79" fmla="*/ 2887 h 2927"/>
                <a:gd name="T80" fmla="*/ 77 w 1539"/>
                <a:gd name="T81" fmla="*/ 2924 h 2927"/>
                <a:gd name="T82" fmla="*/ 24 w 1539"/>
                <a:gd name="T83" fmla="*/ 2916 h 2927"/>
                <a:gd name="T84" fmla="*/ 0 w 1539"/>
                <a:gd name="T85" fmla="*/ 2868 h 2927"/>
                <a:gd name="T86" fmla="*/ 11 w 1539"/>
                <a:gd name="T87" fmla="*/ 1980 h 2927"/>
                <a:gd name="T88" fmla="*/ 59 w 1539"/>
                <a:gd name="T89" fmla="*/ 1833 h 2927"/>
                <a:gd name="T90" fmla="*/ 136 w 1539"/>
                <a:gd name="T91" fmla="*/ 1705 h 2927"/>
                <a:gd name="T92" fmla="*/ 837 w 1539"/>
                <a:gd name="T93" fmla="*/ 1005 h 2927"/>
                <a:gd name="T94" fmla="*/ 925 w 1539"/>
                <a:gd name="T95" fmla="*/ 965 h 2927"/>
                <a:gd name="T96" fmla="*/ 1022 w 1539"/>
                <a:gd name="T97" fmla="*/ 966 h 2927"/>
                <a:gd name="T98" fmla="*/ 1083 w 1539"/>
                <a:gd name="T99" fmla="*/ 229 h 2927"/>
                <a:gd name="T100" fmla="*/ 1109 w 1539"/>
                <a:gd name="T101" fmla="*/ 121 h 2927"/>
                <a:gd name="T102" fmla="*/ 1053 w 1539"/>
                <a:gd name="T103" fmla="*/ 120 h 2927"/>
                <a:gd name="T104" fmla="*/ 991 w 1539"/>
                <a:gd name="T105" fmla="*/ 159 h 2927"/>
                <a:gd name="T106" fmla="*/ 966 w 1539"/>
                <a:gd name="T107" fmla="*/ 229 h 2927"/>
                <a:gd name="T108" fmla="*/ 955 w 1539"/>
                <a:gd name="T109" fmla="*/ 824 h 2927"/>
                <a:gd name="T110" fmla="*/ 908 w 1539"/>
                <a:gd name="T111" fmla="*/ 849 h 2927"/>
                <a:gd name="T112" fmla="*/ 861 w 1539"/>
                <a:gd name="T113" fmla="*/ 824 h 2927"/>
                <a:gd name="T114" fmla="*/ 850 w 1539"/>
                <a:gd name="T115" fmla="*/ 229 h 2927"/>
                <a:gd name="T116" fmla="*/ 876 w 1539"/>
                <a:gd name="T117" fmla="*/ 123 h 2927"/>
                <a:gd name="T118" fmla="*/ 943 w 1539"/>
                <a:gd name="T119" fmla="*/ 44 h 2927"/>
                <a:gd name="T120" fmla="*/ 1041 w 1539"/>
                <a:gd name="T121" fmla="*/ 3 h 2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39" h="2927">
                  <a:moveTo>
                    <a:pt x="1078" y="0"/>
                  </a:moveTo>
                  <a:lnTo>
                    <a:pt x="1109" y="2"/>
                  </a:lnTo>
                  <a:lnTo>
                    <a:pt x="1139" y="8"/>
                  </a:lnTo>
                  <a:lnTo>
                    <a:pt x="1168" y="19"/>
                  </a:lnTo>
                  <a:lnTo>
                    <a:pt x="1195" y="32"/>
                  </a:lnTo>
                  <a:lnTo>
                    <a:pt x="1221" y="19"/>
                  </a:lnTo>
                  <a:lnTo>
                    <a:pt x="1250" y="9"/>
                  </a:lnTo>
                  <a:lnTo>
                    <a:pt x="1280" y="2"/>
                  </a:lnTo>
                  <a:lnTo>
                    <a:pt x="1311" y="0"/>
                  </a:lnTo>
                  <a:lnTo>
                    <a:pt x="1349" y="3"/>
                  </a:lnTo>
                  <a:lnTo>
                    <a:pt x="1383" y="11"/>
                  </a:lnTo>
                  <a:lnTo>
                    <a:pt x="1416" y="26"/>
                  </a:lnTo>
                  <a:lnTo>
                    <a:pt x="1446" y="44"/>
                  </a:lnTo>
                  <a:lnTo>
                    <a:pt x="1473" y="67"/>
                  </a:lnTo>
                  <a:lnTo>
                    <a:pt x="1496" y="93"/>
                  </a:lnTo>
                  <a:lnTo>
                    <a:pt x="1514" y="123"/>
                  </a:lnTo>
                  <a:lnTo>
                    <a:pt x="1528" y="156"/>
                  </a:lnTo>
                  <a:lnTo>
                    <a:pt x="1537" y="192"/>
                  </a:lnTo>
                  <a:lnTo>
                    <a:pt x="1539" y="229"/>
                  </a:lnTo>
                  <a:lnTo>
                    <a:pt x="1538" y="1300"/>
                  </a:lnTo>
                  <a:lnTo>
                    <a:pt x="1537" y="1327"/>
                  </a:lnTo>
                  <a:lnTo>
                    <a:pt x="1533" y="1354"/>
                  </a:lnTo>
                  <a:lnTo>
                    <a:pt x="1527" y="1383"/>
                  </a:lnTo>
                  <a:lnTo>
                    <a:pt x="1518" y="1411"/>
                  </a:lnTo>
                  <a:lnTo>
                    <a:pt x="1508" y="1437"/>
                  </a:lnTo>
                  <a:lnTo>
                    <a:pt x="1496" y="1461"/>
                  </a:lnTo>
                  <a:lnTo>
                    <a:pt x="1495" y="1463"/>
                  </a:lnTo>
                  <a:lnTo>
                    <a:pt x="823" y="2552"/>
                  </a:lnTo>
                  <a:lnTo>
                    <a:pt x="815" y="2570"/>
                  </a:lnTo>
                  <a:lnTo>
                    <a:pt x="808" y="2591"/>
                  </a:lnTo>
                  <a:lnTo>
                    <a:pt x="802" y="2614"/>
                  </a:lnTo>
                  <a:lnTo>
                    <a:pt x="798" y="2635"/>
                  </a:lnTo>
                  <a:lnTo>
                    <a:pt x="797" y="2655"/>
                  </a:lnTo>
                  <a:lnTo>
                    <a:pt x="797" y="2868"/>
                  </a:lnTo>
                  <a:lnTo>
                    <a:pt x="793" y="2887"/>
                  </a:lnTo>
                  <a:lnTo>
                    <a:pt x="786" y="2903"/>
                  </a:lnTo>
                  <a:lnTo>
                    <a:pt x="772" y="2916"/>
                  </a:lnTo>
                  <a:lnTo>
                    <a:pt x="757" y="2924"/>
                  </a:lnTo>
                  <a:lnTo>
                    <a:pt x="738" y="2927"/>
                  </a:lnTo>
                  <a:lnTo>
                    <a:pt x="720" y="2924"/>
                  </a:lnTo>
                  <a:lnTo>
                    <a:pt x="704" y="2916"/>
                  </a:lnTo>
                  <a:lnTo>
                    <a:pt x="692" y="2903"/>
                  </a:lnTo>
                  <a:lnTo>
                    <a:pt x="683" y="2887"/>
                  </a:lnTo>
                  <a:lnTo>
                    <a:pt x="680" y="2868"/>
                  </a:lnTo>
                  <a:lnTo>
                    <a:pt x="680" y="2655"/>
                  </a:lnTo>
                  <a:lnTo>
                    <a:pt x="682" y="2629"/>
                  </a:lnTo>
                  <a:lnTo>
                    <a:pt x="686" y="2601"/>
                  </a:lnTo>
                  <a:lnTo>
                    <a:pt x="692" y="2572"/>
                  </a:lnTo>
                  <a:lnTo>
                    <a:pt x="700" y="2544"/>
                  </a:lnTo>
                  <a:lnTo>
                    <a:pt x="710" y="2518"/>
                  </a:lnTo>
                  <a:lnTo>
                    <a:pt x="721" y="2494"/>
                  </a:lnTo>
                  <a:lnTo>
                    <a:pt x="724" y="2492"/>
                  </a:lnTo>
                  <a:lnTo>
                    <a:pt x="1395" y="1403"/>
                  </a:lnTo>
                  <a:lnTo>
                    <a:pt x="1403" y="1385"/>
                  </a:lnTo>
                  <a:lnTo>
                    <a:pt x="1411" y="1364"/>
                  </a:lnTo>
                  <a:lnTo>
                    <a:pt x="1416" y="1341"/>
                  </a:lnTo>
                  <a:lnTo>
                    <a:pt x="1421" y="1320"/>
                  </a:lnTo>
                  <a:lnTo>
                    <a:pt x="1422" y="1300"/>
                  </a:lnTo>
                  <a:lnTo>
                    <a:pt x="1423" y="229"/>
                  </a:lnTo>
                  <a:lnTo>
                    <a:pt x="1420" y="203"/>
                  </a:lnTo>
                  <a:lnTo>
                    <a:pt x="1412" y="180"/>
                  </a:lnTo>
                  <a:lnTo>
                    <a:pt x="1399" y="159"/>
                  </a:lnTo>
                  <a:lnTo>
                    <a:pt x="1381" y="141"/>
                  </a:lnTo>
                  <a:lnTo>
                    <a:pt x="1361" y="129"/>
                  </a:lnTo>
                  <a:lnTo>
                    <a:pt x="1337" y="120"/>
                  </a:lnTo>
                  <a:lnTo>
                    <a:pt x="1311" y="117"/>
                  </a:lnTo>
                  <a:lnTo>
                    <a:pt x="1286" y="120"/>
                  </a:lnTo>
                  <a:lnTo>
                    <a:pt x="1262" y="129"/>
                  </a:lnTo>
                  <a:lnTo>
                    <a:pt x="1241" y="141"/>
                  </a:lnTo>
                  <a:lnTo>
                    <a:pt x="1225" y="159"/>
                  </a:lnTo>
                  <a:lnTo>
                    <a:pt x="1211" y="180"/>
                  </a:lnTo>
                  <a:lnTo>
                    <a:pt x="1202" y="203"/>
                  </a:lnTo>
                  <a:lnTo>
                    <a:pt x="1200" y="229"/>
                  </a:lnTo>
                  <a:lnTo>
                    <a:pt x="1200" y="1188"/>
                  </a:lnTo>
                  <a:lnTo>
                    <a:pt x="1200" y="1192"/>
                  </a:lnTo>
                  <a:lnTo>
                    <a:pt x="1197" y="1227"/>
                  </a:lnTo>
                  <a:lnTo>
                    <a:pt x="1188" y="1260"/>
                  </a:lnTo>
                  <a:lnTo>
                    <a:pt x="1175" y="1292"/>
                  </a:lnTo>
                  <a:lnTo>
                    <a:pt x="1157" y="1322"/>
                  </a:lnTo>
                  <a:lnTo>
                    <a:pt x="1133" y="1350"/>
                  </a:lnTo>
                  <a:lnTo>
                    <a:pt x="611" y="1873"/>
                  </a:lnTo>
                  <a:lnTo>
                    <a:pt x="597" y="1882"/>
                  </a:lnTo>
                  <a:lnTo>
                    <a:pt x="584" y="1888"/>
                  </a:lnTo>
                  <a:lnTo>
                    <a:pt x="568" y="1890"/>
                  </a:lnTo>
                  <a:lnTo>
                    <a:pt x="554" y="1888"/>
                  </a:lnTo>
                  <a:lnTo>
                    <a:pt x="540" y="1882"/>
                  </a:lnTo>
                  <a:lnTo>
                    <a:pt x="527" y="1873"/>
                  </a:lnTo>
                  <a:lnTo>
                    <a:pt x="519" y="1860"/>
                  </a:lnTo>
                  <a:lnTo>
                    <a:pt x="513" y="1847"/>
                  </a:lnTo>
                  <a:lnTo>
                    <a:pt x="511" y="1831"/>
                  </a:lnTo>
                  <a:lnTo>
                    <a:pt x="513" y="1817"/>
                  </a:lnTo>
                  <a:lnTo>
                    <a:pt x="519" y="1802"/>
                  </a:lnTo>
                  <a:lnTo>
                    <a:pt x="527" y="1790"/>
                  </a:lnTo>
                  <a:lnTo>
                    <a:pt x="1051" y="1268"/>
                  </a:lnTo>
                  <a:lnTo>
                    <a:pt x="1066" y="1247"/>
                  </a:lnTo>
                  <a:lnTo>
                    <a:pt x="1077" y="1225"/>
                  </a:lnTo>
                  <a:lnTo>
                    <a:pt x="1083" y="1200"/>
                  </a:lnTo>
                  <a:lnTo>
                    <a:pt x="1083" y="1176"/>
                  </a:lnTo>
                  <a:lnTo>
                    <a:pt x="1077" y="1152"/>
                  </a:lnTo>
                  <a:lnTo>
                    <a:pt x="1066" y="1129"/>
                  </a:lnTo>
                  <a:lnTo>
                    <a:pt x="1051" y="1109"/>
                  </a:lnTo>
                  <a:lnTo>
                    <a:pt x="1031" y="1094"/>
                  </a:lnTo>
                  <a:lnTo>
                    <a:pt x="1007" y="1083"/>
                  </a:lnTo>
                  <a:lnTo>
                    <a:pt x="984" y="1077"/>
                  </a:lnTo>
                  <a:lnTo>
                    <a:pt x="960" y="1077"/>
                  </a:lnTo>
                  <a:lnTo>
                    <a:pt x="935" y="1083"/>
                  </a:lnTo>
                  <a:lnTo>
                    <a:pt x="913" y="1094"/>
                  </a:lnTo>
                  <a:lnTo>
                    <a:pt x="893" y="1109"/>
                  </a:lnTo>
                  <a:lnTo>
                    <a:pt x="249" y="1754"/>
                  </a:lnTo>
                  <a:lnTo>
                    <a:pt x="226" y="1780"/>
                  </a:lnTo>
                  <a:lnTo>
                    <a:pt x="204" y="1811"/>
                  </a:lnTo>
                  <a:lnTo>
                    <a:pt x="183" y="1846"/>
                  </a:lnTo>
                  <a:lnTo>
                    <a:pt x="165" y="1882"/>
                  </a:lnTo>
                  <a:lnTo>
                    <a:pt x="148" y="1921"/>
                  </a:lnTo>
                  <a:lnTo>
                    <a:pt x="135" y="1961"/>
                  </a:lnTo>
                  <a:lnTo>
                    <a:pt x="125" y="2000"/>
                  </a:lnTo>
                  <a:lnTo>
                    <a:pt x="120" y="2038"/>
                  </a:lnTo>
                  <a:lnTo>
                    <a:pt x="117" y="2073"/>
                  </a:lnTo>
                  <a:lnTo>
                    <a:pt x="117" y="2868"/>
                  </a:lnTo>
                  <a:lnTo>
                    <a:pt x="114" y="2887"/>
                  </a:lnTo>
                  <a:lnTo>
                    <a:pt x="106" y="2903"/>
                  </a:lnTo>
                  <a:lnTo>
                    <a:pt x="93" y="2916"/>
                  </a:lnTo>
                  <a:lnTo>
                    <a:pt x="77" y="2924"/>
                  </a:lnTo>
                  <a:lnTo>
                    <a:pt x="59" y="2927"/>
                  </a:lnTo>
                  <a:lnTo>
                    <a:pt x="40" y="2924"/>
                  </a:lnTo>
                  <a:lnTo>
                    <a:pt x="24" y="2916"/>
                  </a:lnTo>
                  <a:lnTo>
                    <a:pt x="12" y="2903"/>
                  </a:lnTo>
                  <a:lnTo>
                    <a:pt x="3" y="2887"/>
                  </a:lnTo>
                  <a:lnTo>
                    <a:pt x="0" y="2868"/>
                  </a:lnTo>
                  <a:lnTo>
                    <a:pt x="0" y="2073"/>
                  </a:lnTo>
                  <a:lnTo>
                    <a:pt x="3" y="2028"/>
                  </a:lnTo>
                  <a:lnTo>
                    <a:pt x="11" y="1980"/>
                  </a:lnTo>
                  <a:lnTo>
                    <a:pt x="23" y="1931"/>
                  </a:lnTo>
                  <a:lnTo>
                    <a:pt x="39" y="1881"/>
                  </a:lnTo>
                  <a:lnTo>
                    <a:pt x="59" y="1833"/>
                  </a:lnTo>
                  <a:lnTo>
                    <a:pt x="82" y="1787"/>
                  </a:lnTo>
                  <a:lnTo>
                    <a:pt x="108" y="1744"/>
                  </a:lnTo>
                  <a:lnTo>
                    <a:pt x="136" y="1705"/>
                  </a:lnTo>
                  <a:lnTo>
                    <a:pt x="167" y="1670"/>
                  </a:lnTo>
                  <a:lnTo>
                    <a:pt x="810" y="1027"/>
                  </a:lnTo>
                  <a:lnTo>
                    <a:pt x="837" y="1005"/>
                  </a:lnTo>
                  <a:lnTo>
                    <a:pt x="864" y="987"/>
                  </a:lnTo>
                  <a:lnTo>
                    <a:pt x="894" y="974"/>
                  </a:lnTo>
                  <a:lnTo>
                    <a:pt x="925" y="965"/>
                  </a:lnTo>
                  <a:lnTo>
                    <a:pt x="958" y="961"/>
                  </a:lnTo>
                  <a:lnTo>
                    <a:pt x="991" y="961"/>
                  </a:lnTo>
                  <a:lnTo>
                    <a:pt x="1022" y="966"/>
                  </a:lnTo>
                  <a:lnTo>
                    <a:pt x="1053" y="975"/>
                  </a:lnTo>
                  <a:lnTo>
                    <a:pt x="1083" y="989"/>
                  </a:lnTo>
                  <a:lnTo>
                    <a:pt x="1083" y="229"/>
                  </a:lnTo>
                  <a:lnTo>
                    <a:pt x="1086" y="191"/>
                  </a:lnTo>
                  <a:lnTo>
                    <a:pt x="1095" y="155"/>
                  </a:lnTo>
                  <a:lnTo>
                    <a:pt x="1109" y="121"/>
                  </a:lnTo>
                  <a:lnTo>
                    <a:pt x="1094" y="118"/>
                  </a:lnTo>
                  <a:lnTo>
                    <a:pt x="1078" y="117"/>
                  </a:lnTo>
                  <a:lnTo>
                    <a:pt x="1053" y="120"/>
                  </a:lnTo>
                  <a:lnTo>
                    <a:pt x="1030" y="129"/>
                  </a:lnTo>
                  <a:lnTo>
                    <a:pt x="1009" y="141"/>
                  </a:lnTo>
                  <a:lnTo>
                    <a:pt x="991" y="159"/>
                  </a:lnTo>
                  <a:lnTo>
                    <a:pt x="977" y="180"/>
                  </a:lnTo>
                  <a:lnTo>
                    <a:pt x="970" y="203"/>
                  </a:lnTo>
                  <a:lnTo>
                    <a:pt x="966" y="229"/>
                  </a:lnTo>
                  <a:lnTo>
                    <a:pt x="966" y="790"/>
                  </a:lnTo>
                  <a:lnTo>
                    <a:pt x="963" y="809"/>
                  </a:lnTo>
                  <a:lnTo>
                    <a:pt x="955" y="824"/>
                  </a:lnTo>
                  <a:lnTo>
                    <a:pt x="943" y="837"/>
                  </a:lnTo>
                  <a:lnTo>
                    <a:pt x="927" y="845"/>
                  </a:lnTo>
                  <a:lnTo>
                    <a:pt x="908" y="849"/>
                  </a:lnTo>
                  <a:lnTo>
                    <a:pt x="890" y="845"/>
                  </a:lnTo>
                  <a:lnTo>
                    <a:pt x="873" y="837"/>
                  </a:lnTo>
                  <a:lnTo>
                    <a:pt x="861" y="824"/>
                  </a:lnTo>
                  <a:lnTo>
                    <a:pt x="852" y="809"/>
                  </a:lnTo>
                  <a:lnTo>
                    <a:pt x="850" y="790"/>
                  </a:lnTo>
                  <a:lnTo>
                    <a:pt x="850" y="229"/>
                  </a:lnTo>
                  <a:lnTo>
                    <a:pt x="852" y="192"/>
                  </a:lnTo>
                  <a:lnTo>
                    <a:pt x="861" y="156"/>
                  </a:lnTo>
                  <a:lnTo>
                    <a:pt x="876" y="123"/>
                  </a:lnTo>
                  <a:lnTo>
                    <a:pt x="894" y="93"/>
                  </a:lnTo>
                  <a:lnTo>
                    <a:pt x="917" y="67"/>
                  </a:lnTo>
                  <a:lnTo>
                    <a:pt x="943" y="44"/>
                  </a:lnTo>
                  <a:lnTo>
                    <a:pt x="973" y="26"/>
                  </a:lnTo>
                  <a:lnTo>
                    <a:pt x="1006" y="11"/>
                  </a:lnTo>
                  <a:lnTo>
                    <a:pt x="1041" y="3"/>
                  </a:lnTo>
                  <a:lnTo>
                    <a:pt x="10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225"/>
            <p:cNvSpPr>
              <a:spLocks noEditPoints="1"/>
            </p:cNvSpPr>
            <p:nvPr/>
          </p:nvSpPr>
          <p:spPr bwMode="auto">
            <a:xfrm>
              <a:off x="1766888" y="3448050"/>
              <a:ext cx="290513" cy="295275"/>
            </a:xfrm>
            <a:custGeom>
              <a:avLst/>
              <a:gdLst>
                <a:gd name="T0" fmla="*/ 418 w 1830"/>
                <a:gd name="T1" fmla="*/ 129 h 1861"/>
                <a:gd name="T2" fmla="*/ 288 w 1830"/>
                <a:gd name="T3" fmla="*/ 189 h 1861"/>
                <a:gd name="T4" fmla="*/ 188 w 1830"/>
                <a:gd name="T5" fmla="*/ 288 h 1861"/>
                <a:gd name="T6" fmla="*/ 128 w 1830"/>
                <a:gd name="T7" fmla="*/ 418 h 1861"/>
                <a:gd name="T8" fmla="*/ 118 w 1830"/>
                <a:gd name="T9" fmla="*/ 559 h 1861"/>
                <a:gd name="T10" fmla="*/ 153 w 1830"/>
                <a:gd name="T11" fmla="*/ 682 h 1861"/>
                <a:gd name="T12" fmla="*/ 915 w 1830"/>
                <a:gd name="T13" fmla="*/ 1706 h 1861"/>
                <a:gd name="T14" fmla="*/ 1677 w 1830"/>
                <a:gd name="T15" fmla="*/ 682 h 1861"/>
                <a:gd name="T16" fmla="*/ 1711 w 1830"/>
                <a:gd name="T17" fmla="*/ 559 h 1861"/>
                <a:gd name="T18" fmla="*/ 1701 w 1830"/>
                <a:gd name="T19" fmla="*/ 418 h 1861"/>
                <a:gd name="T20" fmla="*/ 1642 w 1830"/>
                <a:gd name="T21" fmla="*/ 288 h 1861"/>
                <a:gd name="T22" fmla="*/ 1543 w 1830"/>
                <a:gd name="T23" fmla="*/ 189 h 1861"/>
                <a:gd name="T24" fmla="*/ 1413 w 1830"/>
                <a:gd name="T25" fmla="*/ 129 h 1861"/>
                <a:gd name="T26" fmla="*/ 1270 w 1830"/>
                <a:gd name="T27" fmla="*/ 120 h 1861"/>
                <a:gd name="T28" fmla="*/ 1144 w 1830"/>
                <a:gd name="T29" fmla="*/ 155 h 1861"/>
                <a:gd name="T30" fmla="*/ 1036 w 1830"/>
                <a:gd name="T31" fmla="*/ 230 h 1861"/>
                <a:gd name="T32" fmla="*/ 1001 w 1830"/>
                <a:gd name="T33" fmla="*/ 348 h 1861"/>
                <a:gd name="T34" fmla="*/ 1027 w 1830"/>
                <a:gd name="T35" fmla="*/ 512 h 1861"/>
                <a:gd name="T36" fmla="*/ 1003 w 1830"/>
                <a:gd name="T37" fmla="*/ 559 h 1861"/>
                <a:gd name="T38" fmla="*/ 951 w 1830"/>
                <a:gd name="T39" fmla="*/ 568 h 1861"/>
                <a:gd name="T40" fmla="*/ 913 w 1830"/>
                <a:gd name="T41" fmla="*/ 530 h 1861"/>
                <a:gd name="T42" fmla="*/ 899 w 1830"/>
                <a:gd name="T43" fmla="*/ 415 h 1861"/>
                <a:gd name="T44" fmla="*/ 840 w 1830"/>
                <a:gd name="T45" fmla="*/ 286 h 1861"/>
                <a:gd name="T46" fmla="*/ 741 w 1830"/>
                <a:gd name="T47" fmla="*/ 187 h 1861"/>
                <a:gd name="T48" fmla="*/ 613 w 1830"/>
                <a:gd name="T49" fmla="*/ 129 h 1861"/>
                <a:gd name="T50" fmla="*/ 515 w 1830"/>
                <a:gd name="T51" fmla="*/ 0 h 1861"/>
                <a:gd name="T52" fmla="*/ 688 w 1830"/>
                <a:gd name="T53" fmla="*/ 30 h 1861"/>
                <a:gd name="T54" fmla="*/ 834 w 1830"/>
                <a:gd name="T55" fmla="*/ 112 h 1861"/>
                <a:gd name="T56" fmla="*/ 948 w 1830"/>
                <a:gd name="T57" fmla="*/ 153 h 1861"/>
                <a:gd name="T58" fmla="*/ 1069 w 1830"/>
                <a:gd name="T59" fmla="*/ 62 h 1861"/>
                <a:gd name="T60" fmla="*/ 1212 w 1830"/>
                <a:gd name="T61" fmla="*/ 10 h 1861"/>
                <a:gd name="T62" fmla="*/ 1374 w 1830"/>
                <a:gd name="T63" fmla="*/ 3 h 1861"/>
                <a:gd name="T64" fmla="*/ 1541 w 1830"/>
                <a:gd name="T65" fmla="*/ 52 h 1861"/>
                <a:gd name="T66" fmla="*/ 1679 w 1830"/>
                <a:gd name="T67" fmla="*/ 151 h 1861"/>
                <a:gd name="T68" fmla="*/ 1778 w 1830"/>
                <a:gd name="T69" fmla="*/ 289 h 1861"/>
                <a:gd name="T70" fmla="*/ 1826 w 1830"/>
                <a:gd name="T71" fmla="*/ 456 h 1861"/>
                <a:gd name="T72" fmla="*/ 1819 w 1830"/>
                <a:gd name="T73" fmla="*/ 627 h 1861"/>
                <a:gd name="T74" fmla="*/ 1758 w 1830"/>
                <a:gd name="T75" fmla="*/ 781 h 1861"/>
                <a:gd name="T76" fmla="*/ 948 w 1830"/>
                <a:gd name="T77" fmla="*/ 1850 h 1861"/>
                <a:gd name="T78" fmla="*/ 897 w 1830"/>
                <a:gd name="T79" fmla="*/ 1859 h 1861"/>
                <a:gd name="T80" fmla="*/ 104 w 1830"/>
                <a:gd name="T81" fmla="*/ 827 h 1861"/>
                <a:gd name="T82" fmla="*/ 26 w 1830"/>
                <a:gd name="T83" fmla="*/ 680 h 1861"/>
                <a:gd name="T84" fmla="*/ 0 w 1830"/>
                <a:gd name="T85" fmla="*/ 516 h 1861"/>
                <a:gd name="T86" fmla="*/ 30 w 1830"/>
                <a:gd name="T87" fmla="*/ 342 h 1861"/>
                <a:gd name="T88" fmla="*/ 113 w 1830"/>
                <a:gd name="T89" fmla="*/ 193 h 1861"/>
                <a:gd name="T90" fmla="*/ 239 w 1830"/>
                <a:gd name="T91" fmla="*/ 81 h 1861"/>
                <a:gd name="T92" fmla="*/ 398 w 1830"/>
                <a:gd name="T93" fmla="*/ 13 h 1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30" h="1861">
                  <a:moveTo>
                    <a:pt x="515" y="116"/>
                  </a:moveTo>
                  <a:lnTo>
                    <a:pt x="465" y="120"/>
                  </a:lnTo>
                  <a:lnTo>
                    <a:pt x="418" y="129"/>
                  </a:lnTo>
                  <a:lnTo>
                    <a:pt x="371" y="144"/>
                  </a:lnTo>
                  <a:lnTo>
                    <a:pt x="328" y="164"/>
                  </a:lnTo>
                  <a:lnTo>
                    <a:pt x="288" y="189"/>
                  </a:lnTo>
                  <a:lnTo>
                    <a:pt x="250" y="217"/>
                  </a:lnTo>
                  <a:lnTo>
                    <a:pt x="217" y="251"/>
                  </a:lnTo>
                  <a:lnTo>
                    <a:pt x="188" y="288"/>
                  </a:lnTo>
                  <a:lnTo>
                    <a:pt x="164" y="328"/>
                  </a:lnTo>
                  <a:lnTo>
                    <a:pt x="144" y="372"/>
                  </a:lnTo>
                  <a:lnTo>
                    <a:pt x="128" y="418"/>
                  </a:lnTo>
                  <a:lnTo>
                    <a:pt x="119" y="466"/>
                  </a:lnTo>
                  <a:lnTo>
                    <a:pt x="116" y="516"/>
                  </a:lnTo>
                  <a:lnTo>
                    <a:pt x="118" y="559"/>
                  </a:lnTo>
                  <a:lnTo>
                    <a:pt x="126" y="602"/>
                  </a:lnTo>
                  <a:lnTo>
                    <a:pt x="137" y="643"/>
                  </a:lnTo>
                  <a:lnTo>
                    <a:pt x="153" y="682"/>
                  </a:lnTo>
                  <a:lnTo>
                    <a:pt x="173" y="721"/>
                  </a:lnTo>
                  <a:lnTo>
                    <a:pt x="197" y="756"/>
                  </a:lnTo>
                  <a:lnTo>
                    <a:pt x="915" y="1706"/>
                  </a:lnTo>
                  <a:lnTo>
                    <a:pt x="1632" y="756"/>
                  </a:lnTo>
                  <a:lnTo>
                    <a:pt x="1657" y="721"/>
                  </a:lnTo>
                  <a:lnTo>
                    <a:pt x="1677" y="682"/>
                  </a:lnTo>
                  <a:lnTo>
                    <a:pt x="1693" y="643"/>
                  </a:lnTo>
                  <a:lnTo>
                    <a:pt x="1704" y="602"/>
                  </a:lnTo>
                  <a:lnTo>
                    <a:pt x="1711" y="559"/>
                  </a:lnTo>
                  <a:lnTo>
                    <a:pt x="1713" y="516"/>
                  </a:lnTo>
                  <a:lnTo>
                    <a:pt x="1710" y="466"/>
                  </a:lnTo>
                  <a:lnTo>
                    <a:pt x="1701" y="418"/>
                  </a:lnTo>
                  <a:lnTo>
                    <a:pt x="1687" y="372"/>
                  </a:lnTo>
                  <a:lnTo>
                    <a:pt x="1667" y="328"/>
                  </a:lnTo>
                  <a:lnTo>
                    <a:pt x="1642" y="288"/>
                  </a:lnTo>
                  <a:lnTo>
                    <a:pt x="1612" y="251"/>
                  </a:lnTo>
                  <a:lnTo>
                    <a:pt x="1579" y="217"/>
                  </a:lnTo>
                  <a:lnTo>
                    <a:pt x="1543" y="189"/>
                  </a:lnTo>
                  <a:lnTo>
                    <a:pt x="1502" y="164"/>
                  </a:lnTo>
                  <a:lnTo>
                    <a:pt x="1458" y="144"/>
                  </a:lnTo>
                  <a:lnTo>
                    <a:pt x="1413" y="129"/>
                  </a:lnTo>
                  <a:lnTo>
                    <a:pt x="1364" y="120"/>
                  </a:lnTo>
                  <a:lnTo>
                    <a:pt x="1314" y="116"/>
                  </a:lnTo>
                  <a:lnTo>
                    <a:pt x="1270" y="120"/>
                  </a:lnTo>
                  <a:lnTo>
                    <a:pt x="1227" y="126"/>
                  </a:lnTo>
                  <a:lnTo>
                    <a:pt x="1185" y="139"/>
                  </a:lnTo>
                  <a:lnTo>
                    <a:pt x="1144" y="155"/>
                  </a:lnTo>
                  <a:lnTo>
                    <a:pt x="1106" y="176"/>
                  </a:lnTo>
                  <a:lnTo>
                    <a:pt x="1069" y="201"/>
                  </a:lnTo>
                  <a:lnTo>
                    <a:pt x="1036" y="230"/>
                  </a:lnTo>
                  <a:lnTo>
                    <a:pt x="1006" y="263"/>
                  </a:lnTo>
                  <a:lnTo>
                    <a:pt x="981" y="298"/>
                  </a:lnTo>
                  <a:lnTo>
                    <a:pt x="1001" y="348"/>
                  </a:lnTo>
                  <a:lnTo>
                    <a:pt x="1015" y="401"/>
                  </a:lnTo>
                  <a:lnTo>
                    <a:pt x="1024" y="456"/>
                  </a:lnTo>
                  <a:lnTo>
                    <a:pt x="1027" y="512"/>
                  </a:lnTo>
                  <a:lnTo>
                    <a:pt x="1024" y="530"/>
                  </a:lnTo>
                  <a:lnTo>
                    <a:pt x="1016" y="547"/>
                  </a:lnTo>
                  <a:lnTo>
                    <a:pt x="1003" y="559"/>
                  </a:lnTo>
                  <a:lnTo>
                    <a:pt x="987" y="568"/>
                  </a:lnTo>
                  <a:lnTo>
                    <a:pt x="968" y="570"/>
                  </a:lnTo>
                  <a:lnTo>
                    <a:pt x="951" y="568"/>
                  </a:lnTo>
                  <a:lnTo>
                    <a:pt x="934" y="559"/>
                  </a:lnTo>
                  <a:lnTo>
                    <a:pt x="922" y="547"/>
                  </a:lnTo>
                  <a:lnTo>
                    <a:pt x="913" y="530"/>
                  </a:lnTo>
                  <a:lnTo>
                    <a:pt x="911" y="512"/>
                  </a:lnTo>
                  <a:lnTo>
                    <a:pt x="907" y="462"/>
                  </a:lnTo>
                  <a:lnTo>
                    <a:pt x="899" y="415"/>
                  </a:lnTo>
                  <a:lnTo>
                    <a:pt x="884" y="369"/>
                  </a:lnTo>
                  <a:lnTo>
                    <a:pt x="864" y="326"/>
                  </a:lnTo>
                  <a:lnTo>
                    <a:pt x="840" y="286"/>
                  </a:lnTo>
                  <a:lnTo>
                    <a:pt x="811" y="250"/>
                  </a:lnTo>
                  <a:lnTo>
                    <a:pt x="778" y="216"/>
                  </a:lnTo>
                  <a:lnTo>
                    <a:pt x="741" y="187"/>
                  </a:lnTo>
                  <a:lnTo>
                    <a:pt x="701" y="163"/>
                  </a:lnTo>
                  <a:lnTo>
                    <a:pt x="658" y="143"/>
                  </a:lnTo>
                  <a:lnTo>
                    <a:pt x="613" y="129"/>
                  </a:lnTo>
                  <a:lnTo>
                    <a:pt x="565" y="120"/>
                  </a:lnTo>
                  <a:lnTo>
                    <a:pt x="515" y="116"/>
                  </a:lnTo>
                  <a:close/>
                  <a:moveTo>
                    <a:pt x="515" y="0"/>
                  </a:moveTo>
                  <a:lnTo>
                    <a:pt x="575" y="3"/>
                  </a:lnTo>
                  <a:lnTo>
                    <a:pt x="633" y="13"/>
                  </a:lnTo>
                  <a:lnTo>
                    <a:pt x="688" y="30"/>
                  </a:lnTo>
                  <a:lnTo>
                    <a:pt x="740" y="52"/>
                  </a:lnTo>
                  <a:lnTo>
                    <a:pt x="789" y="80"/>
                  </a:lnTo>
                  <a:lnTo>
                    <a:pt x="834" y="112"/>
                  </a:lnTo>
                  <a:lnTo>
                    <a:pt x="876" y="150"/>
                  </a:lnTo>
                  <a:lnTo>
                    <a:pt x="914" y="191"/>
                  </a:lnTo>
                  <a:lnTo>
                    <a:pt x="948" y="153"/>
                  </a:lnTo>
                  <a:lnTo>
                    <a:pt x="985" y="119"/>
                  </a:lnTo>
                  <a:lnTo>
                    <a:pt x="1026" y="89"/>
                  </a:lnTo>
                  <a:lnTo>
                    <a:pt x="1069" y="62"/>
                  </a:lnTo>
                  <a:lnTo>
                    <a:pt x="1115" y="40"/>
                  </a:lnTo>
                  <a:lnTo>
                    <a:pt x="1162" y="23"/>
                  </a:lnTo>
                  <a:lnTo>
                    <a:pt x="1212" y="10"/>
                  </a:lnTo>
                  <a:lnTo>
                    <a:pt x="1263" y="2"/>
                  </a:lnTo>
                  <a:lnTo>
                    <a:pt x="1314" y="0"/>
                  </a:lnTo>
                  <a:lnTo>
                    <a:pt x="1374" y="3"/>
                  </a:lnTo>
                  <a:lnTo>
                    <a:pt x="1433" y="13"/>
                  </a:lnTo>
                  <a:lnTo>
                    <a:pt x="1488" y="30"/>
                  </a:lnTo>
                  <a:lnTo>
                    <a:pt x="1541" y="52"/>
                  </a:lnTo>
                  <a:lnTo>
                    <a:pt x="1591" y="81"/>
                  </a:lnTo>
                  <a:lnTo>
                    <a:pt x="1637" y="113"/>
                  </a:lnTo>
                  <a:lnTo>
                    <a:pt x="1679" y="151"/>
                  </a:lnTo>
                  <a:lnTo>
                    <a:pt x="1717" y="193"/>
                  </a:lnTo>
                  <a:lnTo>
                    <a:pt x="1750" y="240"/>
                  </a:lnTo>
                  <a:lnTo>
                    <a:pt x="1778" y="289"/>
                  </a:lnTo>
                  <a:lnTo>
                    <a:pt x="1800" y="342"/>
                  </a:lnTo>
                  <a:lnTo>
                    <a:pt x="1816" y="398"/>
                  </a:lnTo>
                  <a:lnTo>
                    <a:pt x="1826" y="456"/>
                  </a:lnTo>
                  <a:lnTo>
                    <a:pt x="1830" y="516"/>
                  </a:lnTo>
                  <a:lnTo>
                    <a:pt x="1827" y="572"/>
                  </a:lnTo>
                  <a:lnTo>
                    <a:pt x="1819" y="627"/>
                  </a:lnTo>
                  <a:lnTo>
                    <a:pt x="1804" y="680"/>
                  </a:lnTo>
                  <a:lnTo>
                    <a:pt x="1783" y="731"/>
                  </a:lnTo>
                  <a:lnTo>
                    <a:pt x="1758" y="781"/>
                  </a:lnTo>
                  <a:lnTo>
                    <a:pt x="1725" y="827"/>
                  </a:lnTo>
                  <a:lnTo>
                    <a:pt x="962" y="1838"/>
                  </a:lnTo>
                  <a:lnTo>
                    <a:pt x="948" y="1850"/>
                  </a:lnTo>
                  <a:lnTo>
                    <a:pt x="933" y="1859"/>
                  </a:lnTo>
                  <a:lnTo>
                    <a:pt x="915" y="1861"/>
                  </a:lnTo>
                  <a:lnTo>
                    <a:pt x="897" y="1859"/>
                  </a:lnTo>
                  <a:lnTo>
                    <a:pt x="881" y="1850"/>
                  </a:lnTo>
                  <a:lnTo>
                    <a:pt x="869" y="1838"/>
                  </a:lnTo>
                  <a:lnTo>
                    <a:pt x="104" y="827"/>
                  </a:lnTo>
                  <a:lnTo>
                    <a:pt x="73" y="781"/>
                  </a:lnTo>
                  <a:lnTo>
                    <a:pt x="46" y="731"/>
                  </a:lnTo>
                  <a:lnTo>
                    <a:pt x="26" y="680"/>
                  </a:lnTo>
                  <a:lnTo>
                    <a:pt x="12" y="627"/>
                  </a:lnTo>
                  <a:lnTo>
                    <a:pt x="3" y="572"/>
                  </a:lnTo>
                  <a:lnTo>
                    <a:pt x="0" y="516"/>
                  </a:lnTo>
                  <a:lnTo>
                    <a:pt x="3" y="456"/>
                  </a:lnTo>
                  <a:lnTo>
                    <a:pt x="13" y="398"/>
                  </a:lnTo>
                  <a:lnTo>
                    <a:pt x="30" y="342"/>
                  </a:lnTo>
                  <a:lnTo>
                    <a:pt x="52" y="289"/>
                  </a:lnTo>
                  <a:lnTo>
                    <a:pt x="81" y="240"/>
                  </a:lnTo>
                  <a:lnTo>
                    <a:pt x="113" y="193"/>
                  </a:lnTo>
                  <a:lnTo>
                    <a:pt x="150" y="151"/>
                  </a:lnTo>
                  <a:lnTo>
                    <a:pt x="193" y="113"/>
                  </a:lnTo>
                  <a:lnTo>
                    <a:pt x="239" y="81"/>
                  </a:lnTo>
                  <a:lnTo>
                    <a:pt x="289" y="52"/>
                  </a:lnTo>
                  <a:lnTo>
                    <a:pt x="342" y="30"/>
                  </a:lnTo>
                  <a:lnTo>
                    <a:pt x="398" y="13"/>
                  </a:lnTo>
                  <a:lnTo>
                    <a:pt x="455" y="3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1" name="Group 820"/>
          <p:cNvGrpSpPr/>
          <p:nvPr/>
        </p:nvGrpSpPr>
        <p:grpSpPr>
          <a:xfrm>
            <a:off x="655644" y="3448050"/>
            <a:ext cx="581026" cy="581026"/>
            <a:chOff x="688975" y="3448050"/>
            <a:chExt cx="581026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230"/>
            <p:cNvSpPr>
              <a:spLocks noEditPoints="1"/>
            </p:cNvSpPr>
            <p:nvPr/>
          </p:nvSpPr>
          <p:spPr bwMode="auto">
            <a:xfrm>
              <a:off x="866775" y="3448050"/>
              <a:ext cx="225425" cy="223838"/>
            </a:xfrm>
            <a:custGeom>
              <a:avLst/>
              <a:gdLst>
                <a:gd name="T0" fmla="*/ 579 w 1410"/>
                <a:gd name="T1" fmla="*/ 131 h 1411"/>
                <a:gd name="T2" fmla="*/ 408 w 1410"/>
                <a:gd name="T3" fmla="*/ 197 h 1411"/>
                <a:gd name="T4" fmla="*/ 268 w 1410"/>
                <a:gd name="T5" fmla="*/ 312 h 1411"/>
                <a:gd name="T6" fmla="*/ 169 w 1410"/>
                <a:gd name="T7" fmla="*/ 462 h 1411"/>
                <a:gd name="T8" fmla="*/ 119 w 1410"/>
                <a:gd name="T9" fmla="*/ 641 h 1411"/>
                <a:gd name="T10" fmla="*/ 130 w 1410"/>
                <a:gd name="T11" fmla="*/ 832 h 1411"/>
                <a:gd name="T12" fmla="*/ 197 w 1410"/>
                <a:gd name="T13" fmla="*/ 1003 h 1411"/>
                <a:gd name="T14" fmla="*/ 311 w 1410"/>
                <a:gd name="T15" fmla="*/ 1142 h 1411"/>
                <a:gd name="T16" fmla="*/ 462 w 1410"/>
                <a:gd name="T17" fmla="*/ 1241 h 1411"/>
                <a:gd name="T18" fmla="*/ 641 w 1410"/>
                <a:gd name="T19" fmla="*/ 1290 h 1411"/>
                <a:gd name="T20" fmla="*/ 831 w 1410"/>
                <a:gd name="T21" fmla="*/ 1280 h 1411"/>
                <a:gd name="T22" fmla="*/ 1002 w 1410"/>
                <a:gd name="T23" fmla="*/ 1213 h 1411"/>
                <a:gd name="T24" fmla="*/ 1142 w 1410"/>
                <a:gd name="T25" fmla="*/ 1099 h 1411"/>
                <a:gd name="T26" fmla="*/ 1241 w 1410"/>
                <a:gd name="T27" fmla="*/ 948 h 1411"/>
                <a:gd name="T28" fmla="*/ 1291 w 1410"/>
                <a:gd name="T29" fmla="*/ 770 h 1411"/>
                <a:gd name="T30" fmla="*/ 1280 w 1410"/>
                <a:gd name="T31" fmla="*/ 579 h 1411"/>
                <a:gd name="T32" fmla="*/ 1213 w 1410"/>
                <a:gd name="T33" fmla="*/ 408 h 1411"/>
                <a:gd name="T34" fmla="*/ 1099 w 1410"/>
                <a:gd name="T35" fmla="*/ 268 h 1411"/>
                <a:gd name="T36" fmla="*/ 948 w 1410"/>
                <a:gd name="T37" fmla="*/ 170 h 1411"/>
                <a:gd name="T38" fmla="*/ 769 w 1410"/>
                <a:gd name="T39" fmla="*/ 120 h 1411"/>
                <a:gd name="T40" fmla="*/ 773 w 1410"/>
                <a:gd name="T41" fmla="*/ 3 h 1411"/>
                <a:gd name="T42" fmla="*/ 965 w 1410"/>
                <a:gd name="T43" fmla="*/ 50 h 1411"/>
                <a:gd name="T44" fmla="*/ 1132 w 1410"/>
                <a:gd name="T45" fmla="*/ 144 h 1411"/>
                <a:gd name="T46" fmla="*/ 1266 w 1410"/>
                <a:gd name="T47" fmla="*/ 278 h 1411"/>
                <a:gd name="T48" fmla="*/ 1360 w 1410"/>
                <a:gd name="T49" fmla="*/ 446 h 1411"/>
                <a:gd name="T50" fmla="*/ 1407 w 1410"/>
                <a:gd name="T51" fmla="*/ 638 h 1411"/>
                <a:gd name="T52" fmla="*/ 1397 w 1410"/>
                <a:gd name="T53" fmla="*/ 840 h 1411"/>
                <a:gd name="T54" fmla="*/ 1335 w 1410"/>
                <a:gd name="T55" fmla="*/ 1024 h 1411"/>
                <a:gd name="T56" fmla="*/ 1225 w 1410"/>
                <a:gd name="T57" fmla="*/ 1181 h 1411"/>
                <a:gd name="T58" fmla="*/ 1079 w 1410"/>
                <a:gd name="T59" fmla="*/ 1303 h 1411"/>
                <a:gd name="T60" fmla="*/ 902 w 1410"/>
                <a:gd name="T61" fmla="*/ 1382 h 1411"/>
                <a:gd name="T62" fmla="*/ 705 w 1410"/>
                <a:gd name="T63" fmla="*/ 1411 h 1411"/>
                <a:gd name="T64" fmla="*/ 508 w 1410"/>
                <a:gd name="T65" fmla="*/ 1382 h 1411"/>
                <a:gd name="T66" fmla="*/ 331 w 1410"/>
                <a:gd name="T67" fmla="*/ 1303 h 1411"/>
                <a:gd name="T68" fmla="*/ 185 w 1410"/>
                <a:gd name="T69" fmla="*/ 1181 h 1411"/>
                <a:gd name="T70" fmla="*/ 75 w 1410"/>
                <a:gd name="T71" fmla="*/ 1024 h 1411"/>
                <a:gd name="T72" fmla="*/ 13 w 1410"/>
                <a:gd name="T73" fmla="*/ 840 h 1411"/>
                <a:gd name="T74" fmla="*/ 3 w 1410"/>
                <a:gd name="T75" fmla="*/ 638 h 1411"/>
                <a:gd name="T76" fmla="*/ 50 w 1410"/>
                <a:gd name="T77" fmla="*/ 446 h 1411"/>
                <a:gd name="T78" fmla="*/ 144 w 1410"/>
                <a:gd name="T79" fmla="*/ 278 h 1411"/>
                <a:gd name="T80" fmla="*/ 278 w 1410"/>
                <a:gd name="T81" fmla="*/ 144 h 1411"/>
                <a:gd name="T82" fmla="*/ 445 w 1410"/>
                <a:gd name="T83" fmla="*/ 50 h 1411"/>
                <a:gd name="T84" fmla="*/ 637 w 1410"/>
                <a:gd name="T85" fmla="*/ 3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10" h="1411">
                  <a:moveTo>
                    <a:pt x="705" y="116"/>
                  </a:moveTo>
                  <a:lnTo>
                    <a:pt x="641" y="120"/>
                  </a:lnTo>
                  <a:lnTo>
                    <a:pt x="579" y="131"/>
                  </a:lnTo>
                  <a:lnTo>
                    <a:pt x="519" y="146"/>
                  </a:lnTo>
                  <a:lnTo>
                    <a:pt x="462" y="170"/>
                  </a:lnTo>
                  <a:lnTo>
                    <a:pt x="408" y="197"/>
                  </a:lnTo>
                  <a:lnTo>
                    <a:pt x="358" y="231"/>
                  </a:lnTo>
                  <a:lnTo>
                    <a:pt x="311" y="268"/>
                  </a:lnTo>
                  <a:lnTo>
                    <a:pt x="268" y="312"/>
                  </a:lnTo>
                  <a:lnTo>
                    <a:pt x="230" y="358"/>
                  </a:lnTo>
                  <a:lnTo>
                    <a:pt x="197" y="408"/>
                  </a:lnTo>
                  <a:lnTo>
                    <a:pt x="169" y="462"/>
                  </a:lnTo>
                  <a:lnTo>
                    <a:pt x="146" y="519"/>
                  </a:lnTo>
                  <a:lnTo>
                    <a:pt x="130" y="579"/>
                  </a:lnTo>
                  <a:lnTo>
                    <a:pt x="119" y="641"/>
                  </a:lnTo>
                  <a:lnTo>
                    <a:pt x="116" y="705"/>
                  </a:lnTo>
                  <a:lnTo>
                    <a:pt x="119" y="770"/>
                  </a:lnTo>
                  <a:lnTo>
                    <a:pt x="130" y="832"/>
                  </a:lnTo>
                  <a:lnTo>
                    <a:pt x="146" y="892"/>
                  </a:lnTo>
                  <a:lnTo>
                    <a:pt x="169" y="948"/>
                  </a:lnTo>
                  <a:lnTo>
                    <a:pt x="197" y="1003"/>
                  </a:lnTo>
                  <a:lnTo>
                    <a:pt x="230" y="1053"/>
                  </a:lnTo>
                  <a:lnTo>
                    <a:pt x="268" y="1099"/>
                  </a:lnTo>
                  <a:lnTo>
                    <a:pt x="311" y="1142"/>
                  </a:lnTo>
                  <a:lnTo>
                    <a:pt x="358" y="1180"/>
                  </a:lnTo>
                  <a:lnTo>
                    <a:pt x="408" y="1213"/>
                  </a:lnTo>
                  <a:lnTo>
                    <a:pt x="462" y="1241"/>
                  </a:lnTo>
                  <a:lnTo>
                    <a:pt x="519" y="1264"/>
                  </a:lnTo>
                  <a:lnTo>
                    <a:pt x="579" y="1280"/>
                  </a:lnTo>
                  <a:lnTo>
                    <a:pt x="641" y="1290"/>
                  </a:lnTo>
                  <a:lnTo>
                    <a:pt x="705" y="1294"/>
                  </a:lnTo>
                  <a:lnTo>
                    <a:pt x="769" y="1290"/>
                  </a:lnTo>
                  <a:lnTo>
                    <a:pt x="831" y="1280"/>
                  </a:lnTo>
                  <a:lnTo>
                    <a:pt x="891" y="1264"/>
                  </a:lnTo>
                  <a:lnTo>
                    <a:pt x="948" y="1241"/>
                  </a:lnTo>
                  <a:lnTo>
                    <a:pt x="1002" y="1213"/>
                  </a:lnTo>
                  <a:lnTo>
                    <a:pt x="1052" y="1180"/>
                  </a:lnTo>
                  <a:lnTo>
                    <a:pt x="1099" y="1142"/>
                  </a:lnTo>
                  <a:lnTo>
                    <a:pt x="1142" y="1099"/>
                  </a:lnTo>
                  <a:lnTo>
                    <a:pt x="1180" y="1053"/>
                  </a:lnTo>
                  <a:lnTo>
                    <a:pt x="1213" y="1003"/>
                  </a:lnTo>
                  <a:lnTo>
                    <a:pt x="1241" y="948"/>
                  </a:lnTo>
                  <a:lnTo>
                    <a:pt x="1264" y="892"/>
                  </a:lnTo>
                  <a:lnTo>
                    <a:pt x="1280" y="832"/>
                  </a:lnTo>
                  <a:lnTo>
                    <a:pt x="1291" y="770"/>
                  </a:lnTo>
                  <a:lnTo>
                    <a:pt x="1294" y="705"/>
                  </a:lnTo>
                  <a:lnTo>
                    <a:pt x="1291" y="641"/>
                  </a:lnTo>
                  <a:lnTo>
                    <a:pt x="1280" y="579"/>
                  </a:lnTo>
                  <a:lnTo>
                    <a:pt x="1264" y="519"/>
                  </a:lnTo>
                  <a:lnTo>
                    <a:pt x="1241" y="462"/>
                  </a:lnTo>
                  <a:lnTo>
                    <a:pt x="1213" y="408"/>
                  </a:lnTo>
                  <a:lnTo>
                    <a:pt x="1180" y="358"/>
                  </a:lnTo>
                  <a:lnTo>
                    <a:pt x="1142" y="312"/>
                  </a:lnTo>
                  <a:lnTo>
                    <a:pt x="1099" y="268"/>
                  </a:lnTo>
                  <a:lnTo>
                    <a:pt x="1052" y="231"/>
                  </a:lnTo>
                  <a:lnTo>
                    <a:pt x="1002" y="197"/>
                  </a:lnTo>
                  <a:lnTo>
                    <a:pt x="948" y="170"/>
                  </a:lnTo>
                  <a:lnTo>
                    <a:pt x="891" y="146"/>
                  </a:lnTo>
                  <a:lnTo>
                    <a:pt x="831" y="131"/>
                  </a:lnTo>
                  <a:lnTo>
                    <a:pt x="769" y="120"/>
                  </a:lnTo>
                  <a:lnTo>
                    <a:pt x="705" y="116"/>
                  </a:lnTo>
                  <a:close/>
                  <a:moveTo>
                    <a:pt x="705" y="0"/>
                  </a:moveTo>
                  <a:lnTo>
                    <a:pt x="773" y="3"/>
                  </a:lnTo>
                  <a:lnTo>
                    <a:pt x="839" y="12"/>
                  </a:lnTo>
                  <a:lnTo>
                    <a:pt x="902" y="28"/>
                  </a:lnTo>
                  <a:lnTo>
                    <a:pt x="965" y="50"/>
                  </a:lnTo>
                  <a:lnTo>
                    <a:pt x="1023" y="75"/>
                  </a:lnTo>
                  <a:lnTo>
                    <a:pt x="1079" y="108"/>
                  </a:lnTo>
                  <a:lnTo>
                    <a:pt x="1132" y="144"/>
                  </a:lnTo>
                  <a:lnTo>
                    <a:pt x="1181" y="185"/>
                  </a:lnTo>
                  <a:lnTo>
                    <a:pt x="1225" y="230"/>
                  </a:lnTo>
                  <a:lnTo>
                    <a:pt x="1266" y="278"/>
                  </a:lnTo>
                  <a:lnTo>
                    <a:pt x="1303" y="332"/>
                  </a:lnTo>
                  <a:lnTo>
                    <a:pt x="1335" y="387"/>
                  </a:lnTo>
                  <a:lnTo>
                    <a:pt x="1360" y="446"/>
                  </a:lnTo>
                  <a:lnTo>
                    <a:pt x="1383" y="508"/>
                  </a:lnTo>
                  <a:lnTo>
                    <a:pt x="1397" y="571"/>
                  </a:lnTo>
                  <a:lnTo>
                    <a:pt x="1407" y="638"/>
                  </a:lnTo>
                  <a:lnTo>
                    <a:pt x="1410" y="705"/>
                  </a:lnTo>
                  <a:lnTo>
                    <a:pt x="1407" y="773"/>
                  </a:lnTo>
                  <a:lnTo>
                    <a:pt x="1397" y="840"/>
                  </a:lnTo>
                  <a:lnTo>
                    <a:pt x="1383" y="903"/>
                  </a:lnTo>
                  <a:lnTo>
                    <a:pt x="1360" y="965"/>
                  </a:lnTo>
                  <a:lnTo>
                    <a:pt x="1335" y="1024"/>
                  </a:lnTo>
                  <a:lnTo>
                    <a:pt x="1303" y="1079"/>
                  </a:lnTo>
                  <a:lnTo>
                    <a:pt x="1266" y="1132"/>
                  </a:lnTo>
                  <a:lnTo>
                    <a:pt x="1225" y="1181"/>
                  </a:lnTo>
                  <a:lnTo>
                    <a:pt x="1181" y="1226"/>
                  </a:lnTo>
                  <a:lnTo>
                    <a:pt x="1132" y="1267"/>
                  </a:lnTo>
                  <a:lnTo>
                    <a:pt x="1079" y="1303"/>
                  </a:lnTo>
                  <a:lnTo>
                    <a:pt x="1023" y="1334"/>
                  </a:lnTo>
                  <a:lnTo>
                    <a:pt x="965" y="1361"/>
                  </a:lnTo>
                  <a:lnTo>
                    <a:pt x="902" y="1382"/>
                  </a:lnTo>
                  <a:lnTo>
                    <a:pt x="839" y="1397"/>
                  </a:lnTo>
                  <a:lnTo>
                    <a:pt x="773" y="1407"/>
                  </a:lnTo>
                  <a:lnTo>
                    <a:pt x="705" y="1411"/>
                  </a:lnTo>
                  <a:lnTo>
                    <a:pt x="637" y="1407"/>
                  </a:lnTo>
                  <a:lnTo>
                    <a:pt x="571" y="1397"/>
                  </a:lnTo>
                  <a:lnTo>
                    <a:pt x="508" y="1382"/>
                  </a:lnTo>
                  <a:lnTo>
                    <a:pt x="445" y="1361"/>
                  </a:lnTo>
                  <a:lnTo>
                    <a:pt x="387" y="1334"/>
                  </a:lnTo>
                  <a:lnTo>
                    <a:pt x="331" y="1303"/>
                  </a:lnTo>
                  <a:lnTo>
                    <a:pt x="278" y="1267"/>
                  </a:lnTo>
                  <a:lnTo>
                    <a:pt x="229" y="1226"/>
                  </a:lnTo>
                  <a:lnTo>
                    <a:pt x="185" y="1181"/>
                  </a:lnTo>
                  <a:lnTo>
                    <a:pt x="144" y="1132"/>
                  </a:lnTo>
                  <a:lnTo>
                    <a:pt x="107" y="1079"/>
                  </a:lnTo>
                  <a:lnTo>
                    <a:pt x="75" y="1024"/>
                  </a:lnTo>
                  <a:lnTo>
                    <a:pt x="50" y="965"/>
                  </a:lnTo>
                  <a:lnTo>
                    <a:pt x="27" y="903"/>
                  </a:lnTo>
                  <a:lnTo>
                    <a:pt x="13" y="840"/>
                  </a:lnTo>
                  <a:lnTo>
                    <a:pt x="3" y="773"/>
                  </a:lnTo>
                  <a:lnTo>
                    <a:pt x="0" y="705"/>
                  </a:lnTo>
                  <a:lnTo>
                    <a:pt x="3" y="638"/>
                  </a:lnTo>
                  <a:lnTo>
                    <a:pt x="13" y="571"/>
                  </a:lnTo>
                  <a:lnTo>
                    <a:pt x="27" y="508"/>
                  </a:lnTo>
                  <a:lnTo>
                    <a:pt x="50" y="446"/>
                  </a:lnTo>
                  <a:lnTo>
                    <a:pt x="75" y="387"/>
                  </a:lnTo>
                  <a:lnTo>
                    <a:pt x="107" y="332"/>
                  </a:lnTo>
                  <a:lnTo>
                    <a:pt x="144" y="278"/>
                  </a:lnTo>
                  <a:lnTo>
                    <a:pt x="185" y="230"/>
                  </a:lnTo>
                  <a:lnTo>
                    <a:pt x="229" y="185"/>
                  </a:lnTo>
                  <a:lnTo>
                    <a:pt x="278" y="144"/>
                  </a:lnTo>
                  <a:lnTo>
                    <a:pt x="331" y="108"/>
                  </a:lnTo>
                  <a:lnTo>
                    <a:pt x="387" y="75"/>
                  </a:lnTo>
                  <a:lnTo>
                    <a:pt x="445" y="50"/>
                  </a:lnTo>
                  <a:lnTo>
                    <a:pt x="508" y="28"/>
                  </a:lnTo>
                  <a:lnTo>
                    <a:pt x="571" y="12"/>
                  </a:lnTo>
                  <a:lnTo>
                    <a:pt x="637" y="3"/>
                  </a:lnTo>
                  <a:lnTo>
                    <a:pt x="7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31"/>
            <p:cNvSpPr>
              <a:spLocks/>
            </p:cNvSpPr>
            <p:nvPr/>
          </p:nvSpPr>
          <p:spPr bwMode="auto">
            <a:xfrm>
              <a:off x="931863" y="3706813"/>
              <a:ext cx="95250" cy="22225"/>
            </a:xfrm>
            <a:custGeom>
              <a:avLst/>
              <a:gdLst>
                <a:gd name="T0" fmla="*/ 300 w 600"/>
                <a:gd name="T1" fmla="*/ 0 h 140"/>
                <a:gd name="T2" fmla="*/ 385 w 600"/>
                <a:gd name="T3" fmla="*/ 3 h 140"/>
                <a:gd name="T4" fmla="*/ 470 w 600"/>
                <a:gd name="T5" fmla="*/ 11 h 140"/>
                <a:gd name="T6" fmla="*/ 554 w 600"/>
                <a:gd name="T7" fmla="*/ 24 h 140"/>
                <a:gd name="T8" fmla="*/ 572 w 600"/>
                <a:gd name="T9" fmla="*/ 30 h 140"/>
                <a:gd name="T10" fmla="*/ 585 w 600"/>
                <a:gd name="T11" fmla="*/ 41 h 140"/>
                <a:gd name="T12" fmla="*/ 595 w 600"/>
                <a:gd name="T13" fmla="*/ 56 h 140"/>
                <a:gd name="T14" fmla="*/ 600 w 600"/>
                <a:gd name="T15" fmla="*/ 73 h 140"/>
                <a:gd name="T16" fmla="*/ 600 w 600"/>
                <a:gd name="T17" fmla="*/ 92 h 140"/>
                <a:gd name="T18" fmla="*/ 594 w 600"/>
                <a:gd name="T19" fmla="*/ 110 h 140"/>
                <a:gd name="T20" fmla="*/ 583 w 600"/>
                <a:gd name="T21" fmla="*/ 124 h 140"/>
                <a:gd name="T22" fmla="*/ 568 w 600"/>
                <a:gd name="T23" fmla="*/ 134 h 140"/>
                <a:gd name="T24" fmla="*/ 551 w 600"/>
                <a:gd name="T25" fmla="*/ 140 h 140"/>
                <a:gd name="T26" fmla="*/ 532 w 600"/>
                <a:gd name="T27" fmla="*/ 139 h 140"/>
                <a:gd name="T28" fmla="*/ 455 w 600"/>
                <a:gd name="T29" fmla="*/ 126 h 140"/>
                <a:gd name="T30" fmla="*/ 379 w 600"/>
                <a:gd name="T31" fmla="*/ 120 h 140"/>
                <a:gd name="T32" fmla="*/ 300 w 600"/>
                <a:gd name="T33" fmla="*/ 117 h 140"/>
                <a:gd name="T34" fmla="*/ 222 w 600"/>
                <a:gd name="T35" fmla="*/ 120 h 140"/>
                <a:gd name="T36" fmla="*/ 146 w 600"/>
                <a:gd name="T37" fmla="*/ 126 h 140"/>
                <a:gd name="T38" fmla="*/ 69 w 600"/>
                <a:gd name="T39" fmla="*/ 139 h 140"/>
                <a:gd name="T40" fmla="*/ 64 w 600"/>
                <a:gd name="T41" fmla="*/ 140 h 140"/>
                <a:gd name="T42" fmla="*/ 58 w 600"/>
                <a:gd name="T43" fmla="*/ 140 h 140"/>
                <a:gd name="T44" fmla="*/ 41 w 600"/>
                <a:gd name="T45" fmla="*/ 137 h 140"/>
                <a:gd name="T46" fmla="*/ 27 w 600"/>
                <a:gd name="T47" fmla="*/ 131 h 140"/>
                <a:gd name="T48" fmla="*/ 15 w 600"/>
                <a:gd name="T49" fmla="*/ 121 h 140"/>
                <a:gd name="T50" fmla="*/ 6 w 600"/>
                <a:gd name="T51" fmla="*/ 109 h 140"/>
                <a:gd name="T52" fmla="*/ 0 w 600"/>
                <a:gd name="T53" fmla="*/ 92 h 140"/>
                <a:gd name="T54" fmla="*/ 0 w 600"/>
                <a:gd name="T55" fmla="*/ 74 h 140"/>
                <a:gd name="T56" fmla="*/ 5 w 600"/>
                <a:gd name="T57" fmla="*/ 56 h 140"/>
                <a:gd name="T58" fmla="*/ 15 w 600"/>
                <a:gd name="T59" fmla="*/ 42 h 140"/>
                <a:gd name="T60" fmla="*/ 29 w 600"/>
                <a:gd name="T61" fmla="*/ 31 h 140"/>
                <a:gd name="T62" fmla="*/ 47 w 600"/>
                <a:gd name="T63" fmla="*/ 24 h 140"/>
                <a:gd name="T64" fmla="*/ 130 w 600"/>
                <a:gd name="T65" fmla="*/ 11 h 140"/>
                <a:gd name="T66" fmla="*/ 216 w 600"/>
                <a:gd name="T67" fmla="*/ 3 h 140"/>
                <a:gd name="T68" fmla="*/ 300 w 600"/>
                <a:gd name="T6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0" h="140">
                  <a:moveTo>
                    <a:pt x="300" y="0"/>
                  </a:moveTo>
                  <a:lnTo>
                    <a:pt x="385" y="3"/>
                  </a:lnTo>
                  <a:lnTo>
                    <a:pt x="470" y="11"/>
                  </a:lnTo>
                  <a:lnTo>
                    <a:pt x="554" y="24"/>
                  </a:lnTo>
                  <a:lnTo>
                    <a:pt x="572" y="30"/>
                  </a:lnTo>
                  <a:lnTo>
                    <a:pt x="585" y="41"/>
                  </a:lnTo>
                  <a:lnTo>
                    <a:pt x="595" y="56"/>
                  </a:lnTo>
                  <a:lnTo>
                    <a:pt x="600" y="73"/>
                  </a:lnTo>
                  <a:lnTo>
                    <a:pt x="600" y="92"/>
                  </a:lnTo>
                  <a:lnTo>
                    <a:pt x="594" y="110"/>
                  </a:lnTo>
                  <a:lnTo>
                    <a:pt x="583" y="124"/>
                  </a:lnTo>
                  <a:lnTo>
                    <a:pt x="568" y="134"/>
                  </a:lnTo>
                  <a:lnTo>
                    <a:pt x="551" y="140"/>
                  </a:lnTo>
                  <a:lnTo>
                    <a:pt x="532" y="139"/>
                  </a:lnTo>
                  <a:lnTo>
                    <a:pt x="455" y="126"/>
                  </a:lnTo>
                  <a:lnTo>
                    <a:pt x="379" y="120"/>
                  </a:lnTo>
                  <a:lnTo>
                    <a:pt x="300" y="117"/>
                  </a:lnTo>
                  <a:lnTo>
                    <a:pt x="222" y="120"/>
                  </a:lnTo>
                  <a:lnTo>
                    <a:pt x="146" y="126"/>
                  </a:lnTo>
                  <a:lnTo>
                    <a:pt x="69" y="139"/>
                  </a:lnTo>
                  <a:lnTo>
                    <a:pt x="64" y="140"/>
                  </a:lnTo>
                  <a:lnTo>
                    <a:pt x="58" y="140"/>
                  </a:lnTo>
                  <a:lnTo>
                    <a:pt x="41" y="137"/>
                  </a:lnTo>
                  <a:lnTo>
                    <a:pt x="27" y="131"/>
                  </a:lnTo>
                  <a:lnTo>
                    <a:pt x="15" y="121"/>
                  </a:lnTo>
                  <a:lnTo>
                    <a:pt x="6" y="109"/>
                  </a:lnTo>
                  <a:lnTo>
                    <a:pt x="0" y="92"/>
                  </a:lnTo>
                  <a:lnTo>
                    <a:pt x="0" y="74"/>
                  </a:lnTo>
                  <a:lnTo>
                    <a:pt x="5" y="56"/>
                  </a:lnTo>
                  <a:lnTo>
                    <a:pt x="15" y="42"/>
                  </a:lnTo>
                  <a:lnTo>
                    <a:pt x="29" y="31"/>
                  </a:lnTo>
                  <a:lnTo>
                    <a:pt x="47" y="24"/>
                  </a:lnTo>
                  <a:lnTo>
                    <a:pt x="130" y="11"/>
                  </a:lnTo>
                  <a:lnTo>
                    <a:pt x="216" y="3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32"/>
            <p:cNvSpPr>
              <a:spLocks/>
            </p:cNvSpPr>
            <p:nvPr/>
          </p:nvSpPr>
          <p:spPr bwMode="auto">
            <a:xfrm>
              <a:off x="928688" y="3578225"/>
              <a:ext cx="101600" cy="41275"/>
            </a:xfrm>
            <a:custGeom>
              <a:avLst/>
              <a:gdLst>
                <a:gd name="T0" fmla="*/ 55 w 642"/>
                <a:gd name="T1" fmla="*/ 0 h 256"/>
                <a:gd name="T2" fmla="*/ 70 w 642"/>
                <a:gd name="T3" fmla="*/ 1 h 256"/>
                <a:gd name="T4" fmla="*/ 85 w 642"/>
                <a:gd name="T5" fmla="*/ 5 h 256"/>
                <a:gd name="T6" fmla="*/ 97 w 642"/>
                <a:gd name="T7" fmla="*/ 13 h 256"/>
                <a:gd name="T8" fmla="*/ 108 w 642"/>
                <a:gd name="T9" fmla="*/ 25 h 256"/>
                <a:gd name="T10" fmla="*/ 130 w 642"/>
                <a:gd name="T11" fmla="*/ 54 h 256"/>
                <a:gd name="T12" fmla="*/ 156 w 642"/>
                <a:gd name="T13" fmla="*/ 78 h 256"/>
                <a:gd name="T14" fmla="*/ 185 w 642"/>
                <a:gd name="T15" fmla="*/ 100 h 256"/>
                <a:gd name="T16" fmla="*/ 217 w 642"/>
                <a:gd name="T17" fmla="*/ 116 h 256"/>
                <a:gd name="T18" fmla="*/ 250 w 642"/>
                <a:gd name="T19" fmla="*/ 128 h 256"/>
                <a:gd name="T20" fmla="*/ 284 w 642"/>
                <a:gd name="T21" fmla="*/ 136 h 256"/>
                <a:gd name="T22" fmla="*/ 321 w 642"/>
                <a:gd name="T23" fmla="*/ 138 h 256"/>
                <a:gd name="T24" fmla="*/ 358 w 642"/>
                <a:gd name="T25" fmla="*/ 136 h 256"/>
                <a:gd name="T26" fmla="*/ 392 w 642"/>
                <a:gd name="T27" fmla="*/ 128 h 256"/>
                <a:gd name="T28" fmla="*/ 425 w 642"/>
                <a:gd name="T29" fmla="*/ 116 h 256"/>
                <a:gd name="T30" fmla="*/ 457 w 642"/>
                <a:gd name="T31" fmla="*/ 100 h 256"/>
                <a:gd name="T32" fmla="*/ 486 w 642"/>
                <a:gd name="T33" fmla="*/ 78 h 256"/>
                <a:gd name="T34" fmla="*/ 512 w 642"/>
                <a:gd name="T35" fmla="*/ 54 h 256"/>
                <a:gd name="T36" fmla="*/ 534 w 642"/>
                <a:gd name="T37" fmla="*/ 25 h 256"/>
                <a:gd name="T38" fmla="*/ 545 w 642"/>
                <a:gd name="T39" fmla="*/ 13 h 256"/>
                <a:gd name="T40" fmla="*/ 557 w 642"/>
                <a:gd name="T41" fmla="*/ 5 h 256"/>
                <a:gd name="T42" fmla="*/ 572 w 642"/>
                <a:gd name="T43" fmla="*/ 1 h 256"/>
                <a:gd name="T44" fmla="*/ 587 w 642"/>
                <a:gd name="T45" fmla="*/ 0 h 256"/>
                <a:gd name="T46" fmla="*/ 602 w 642"/>
                <a:gd name="T47" fmla="*/ 3 h 256"/>
                <a:gd name="T48" fmla="*/ 616 w 642"/>
                <a:gd name="T49" fmla="*/ 10 h 256"/>
                <a:gd name="T50" fmla="*/ 627 w 642"/>
                <a:gd name="T51" fmla="*/ 20 h 256"/>
                <a:gd name="T52" fmla="*/ 636 w 642"/>
                <a:gd name="T53" fmla="*/ 33 h 256"/>
                <a:gd name="T54" fmla="*/ 640 w 642"/>
                <a:gd name="T55" fmla="*/ 46 h 256"/>
                <a:gd name="T56" fmla="*/ 642 w 642"/>
                <a:gd name="T57" fmla="*/ 62 h 256"/>
                <a:gd name="T58" fmla="*/ 638 w 642"/>
                <a:gd name="T59" fmla="*/ 76 h 256"/>
                <a:gd name="T60" fmla="*/ 632 w 642"/>
                <a:gd name="T61" fmla="*/ 91 h 256"/>
                <a:gd name="T62" fmla="*/ 603 w 642"/>
                <a:gd name="T63" fmla="*/ 127 h 256"/>
                <a:gd name="T64" fmla="*/ 571 w 642"/>
                <a:gd name="T65" fmla="*/ 161 h 256"/>
                <a:gd name="T66" fmla="*/ 535 w 642"/>
                <a:gd name="T67" fmla="*/ 188 h 256"/>
                <a:gd name="T68" fmla="*/ 496 w 642"/>
                <a:gd name="T69" fmla="*/ 212 h 256"/>
                <a:gd name="T70" fmla="*/ 455 w 642"/>
                <a:gd name="T71" fmla="*/ 230 h 256"/>
                <a:gd name="T72" fmla="*/ 412 w 642"/>
                <a:gd name="T73" fmla="*/ 245 h 256"/>
                <a:gd name="T74" fmla="*/ 368 w 642"/>
                <a:gd name="T75" fmla="*/ 253 h 256"/>
                <a:gd name="T76" fmla="*/ 321 w 642"/>
                <a:gd name="T77" fmla="*/ 256 h 256"/>
                <a:gd name="T78" fmla="*/ 274 w 642"/>
                <a:gd name="T79" fmla="*/ 253 h 256"/>
                <a:gd name="T80" fmla="*/ 230 w 642"/>
                <a:gd name="T81" fmla="*/ 245 h 256"/>
                <a:gd name="T82" fmla="*/ 187 w 642"/>
                <a:gd name="T83" fmla="*/ 230 h 256"/>
                <a:gd name="T84" fmla="*/ 146 w 642"/>
                <a:gd name="T85" fmla="*/ 212 h 256"/>
                <a:gd name="T86" fmla="*/ 107 w 642"/>
                <a:gd name="T87" fmla="*/ 188 h 256"/>
                <a:gd name="T88" fmla="*/ 71 w 642"/>
                <a:gd name="T89" fmla="*/ 161 h 256"/>
                <a:gd name="T90" fmla="*/ 39 w 642"/>
                <a:gd name="T91" fmla="*/ 127 h 256"/>
                <a:gd name="T92" fmla="*/ 10 w 642"/>
                <a:gd name="T93" fmla="*/ 91 h 256"/>
                <a:gd name="T94" fmla="*/ 4 w 642"/>
                <a:gd name="T95" fmla="*/ 76 h 256"/>
                <a:gd name="T96" fmla="*/ 0 w 642"/>
                <a:gd name="T97" fmla="*/ 62 h 256"/>
                <a:gd name="T98" fmla="*/ 2 w 642"/>
                <a:gd name="T99" fmla="*/ 46 h 256"/>
                <a:gd name="T100" fmla="*/ 6 w 642"/>
                <a:gd name="T101" fmla="*/ 33 h 256"/>
                <a:gd name="T102" fmla="*/ 15 w 642"/>
                <a:gd name="T103" fmla="*/ 20 h 256"/>
                <a:gd name="T104" fmla="*/ 26 w 642"/>
                <a:gd name="T105" fmla="*/ 10 h 256"/>
                <a:gd name="T106" fmla="*/ 40 w 642"/>
                <a:gd name="T107" fmla="*/ 3 h 256"/>
                <a:gd name="T108" fmla="*/ 55 w 642"/>
                <a:gd name="T10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2" h="256">
                  <a:moveTo>
                    <a:pt x="55" y="0"/>
                  </a:moveTo>
                  <a:lnTo>
                    <a:pt x="70" y="1"/>
                  </a:lnTo>
                  <a:lnTo>
                    <a:pt x="85" y="5"/>
                  </a:lnTo>
                  <a:lnTo>
                    <a:pt x="97" y="13"/>
                  </a:lnTo>
                  <a:lnTo>
                    <a:pt x="108" y="25"/>
                  </a:lnTo>
                  <a:lnTo>
                    <a:pt x="130" y="54"/>
                  </a:lnTo>
                  <a:lnTo>
                    <a:pt x="156" y="78"/>
                  </a:lnTo>
                  <a:lnTo>
                    <a:pt x="185" y="100"/>
                  </a:lnTo>
                  <a:lnTo>
                    <a:pt x="217" y="116"/>
                  </a:lnTo>
                  <a:lnTo>
                    <a:pt x="250" y="128"/>
                  </a:lnTo>
                  <a:lnTo>
                    <a:pt x="284" y="136"/>
                  </a:lnTo>
                  <a:lnTo>
                    <a:pt x="321" y="138"/>
                  </a:lnTo>
                  <a:lnTo>
                    <a:pt x="358" y="136"/>
                  </a:lnTo>
                  <a:lnTo>
                    <a:pt x="392" y="128"/>
                  </a:lnTo>
                  <a:lnTo>
                    <a:pt x="425" y="116"/>
                  </a:lnTo>
                  <a:lnTo>
                    <a:pt x="457" y="100"/>
                  </a:lnTo>
                  <a:lnTo>
                    <a:pt x="486" y="78"/>
                  </a:lnTo>
                  <a:lnTo>
                    <a:pt x="512" y="54"/>
                  </a:lnTo>
                  <a:lnTo>
                    <a:pt x="534" y="25"/>
                  </a:lnTo>
                  <a:lnTo>
                    <a:pt x="545" y="13"/>
                  </a:lnTo>
                  <a:lnTo>
                    <a:pt x="557" y="5"/>
                  </a:lnTo>
                  <a:lnTo>
                    <a:pt x="572" y="1"/>
                  </a:lnTo>
                  <a:lnTo>
                    <a:pt x="587" y="0"/>
                  </a:lnTo>
                  <a:lnTo>
                    <a:pt x="602" y="3"/>
                  </a:lnTo>
                  <a:lnTo>
                    <a:pt x="616" y="10"/>
                  </a:lnTo>
                  <a:lnTo>
                    <a:pt x="627" y="20"/>
                  </a:lnTo>
                  <a:lnTo>
                    <a:pt x="636" y="33"/>
                  </a:lnTo>
                  <a:lnTo>
                    <a:pt x="640" y="46"/>
                  </a:lnTo>
                  <a:lnTo>
                    <a:pt x="642" y="62"/>
                  </a:lnTo>
                  <a:lnTo>
                    <a:pt x="638" y="76"/>
                  </a:lnTo>
                  <a:lnTo>
                    <a:pt x="632" y="91"/>
                  </a:lnTo>
                  <a:lnTo>
                    <a:pt x="603" y="127"/>
                  </a:lnTo>
                  <a:lnTo>
                    <a:pt x="571" y="161"/>
                  </a:lnTo>
                  <a:lnTo>
                    <a:pt x="535" y="188"/>
                  </a:lnTo>
                  <a:lnTo>
                    <a:pt x="496" y="212"/>
                  </a:lnTo>
                  <a:lnTo>
                    <a:pt x="455" y="230"/>
                  </a:lnTo>
                  <a:lnTo>
                    <a:pt x="412" y="245"/>
                  </a:lnTo>
                  <a:lnTo>
                    <a:pt x="368" y="253"/>
                  </a:lnTo>
                  <a:lnTo>
                    <a:pt x="321" y="256"/>
                  </a:lnTo>
                  <a:lnTo>
                    <a:pt x="274" y="253"/>
                  </a:lnTo>
                  <a:lnTo>
                    <a:pt x="230" y="245"/>
                  </a:lnTo>
                  <a:lnTo>
                    <a:pt x="187" y="230"/>
                  </a:lnTo>
                  <a:lnTo>
                    <a:pt x="146" y="212"/>
                  </a:lnTo>
                  <a:lnTo>
                    <a:pt x="107" y="188"/>
                  </a:lnTo>
                  <a:lnTo>
                    <a:pt x="71" y="161"/>
                  </a:lnTo>
                  <a:lnTo>
                    <a:pt x="39" y="127"/>
                  </a:lnTo>
                  <a:lnTo>
                    <a:pt x="10" y="91"/>
                  </a:lnTo>
                  <a:lnTo>
                    <a:pt x="4" y="76"/>
                  </a:lnTo>
                  <a:lnTo>
                    <a:pt x="0" y="62"/>
                  </a:lnTo>
                  <a:lnTo>
                    <a:pt x="2" y="46"/>
                  </a:lnTo>
                  <a:lnTo>
                    <a:pt x="6" y="33"/>
                  </a:lnTo>
                  <a:lnTo>
                    <a:pt x="15" y="20"/>
                  </a:lnTo>
                  <a:lnTo>
                    <a:pt x="26" y="10"/>
                  </a:lnTo>
                  <a:lnTo>
                    <a:pt x="40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233"/>
            <p:cNvSpPr>
              <a:spLocks noEditPoints="1"/>
            </p:cNvSpPr>
            <p:nvPr/>
          </p:nvSpPr>
          <p:spPr bwMode="auto">
            <a:xfrm>
              <a:off x="1035050" y="3684588"/>
              <a:ext cx="163513" cy="163513"/>
            </a:xfrm>
            <a:custGeom>
              <a:avLst/>
              <a:gdLst>
                <a:gd name="T0" fmla="*/ 464 w 1026"/>
                <a:gd name="T1" fmla="*/ 120 h 1026"/>
                <a:gd name="T2" fmla="*/ 371 w 1026"/>
                <a:gd name="T3" fmla="*/ 143 h 1026"/>
                <a:gd name="T4" fmla="*/ 288 w 1026"/>
                <a:gd name="T5" fmla="*/ 187 h 1026"/>
                <a:gd name="T6" fmla="*/ 218 w 1026"/>
                <a:gd name="T7" fmla="*/ 249 h 1026"/>
                <a:gd name="T8" fmla="*/ 163 w 1026"/>
                <a:gd name="T9" fmla="*/ 326 h 1026"/>
                <a:gd name="T10" fmla="*/ 129 w 1026"/>
                <a:gd name="T11" fmla="*/ 415 h 1026"/>
                <a:gd name="T12" fmla="*/ 117 w 1026"/>
                <a:gd name="T13" fmla="*/ 512 h 1026"/>
                <a:gd name="T14" fmla="*/ 129 w 1026"/>
                <a:gd name="T15" fmla="*/ 610 h 1026"/>
                <a:gd name="T16" fmla="*/ 163 w 1026"/>
                <a:gd name="T17" fmla="*/ 698 h 1026"/>
                <a:gd name="T18" fmla="*/ 218 w 1026"/>
                <a:gd name="T19" fmla="*/ 775 h 1026"/>
                <a:gd name="T20" fmla="*/ 288 w 1026"/>
                <a:gd name="T21" fmla="*/ 837 h 1026"/>
                <a:gd name="T22" fmla="*/ 371 w 1026"/>
                <a:gd name="T23" fmla="*/ 881 h 1026"/>
                <a:gd name="T24" fmla="*/ 464 w 1026"/>
                <a:gd name="T25" fmla="*/ 906 h 1026"/>
                <a:gd name="T26" fmla="*/ 563 w 1026"/>
                <a:gd name="T27" fmla="*/ 906 h 1026"/>
                <a:gd name="T28" fmla="*/ 657 w 1026"/>
                <a:gd name="T29" fmla="*/ 881 h 1026"/>
                <a:gd name="T30" fmla="*/ 740 w 1026"/>
                <a:gd name="T31" fmla="*/ 837 h 1026"/>
                <a:gd name="T32" fmla="*/ 810 w 1026"/>
                <a:gd name="T33" fmla="*/ 775 h 1026"/>
                <a:gd name="T34" fmla="*/ 863 w 1026"/>
                <a:gd name="T35" fmla="*/ 698 h 1026"/>
                <a:gd name="T36" fmla="*/ 898 w 1026"/>
                <a:gd name="T37" fmla="*/ 610 h 1026"/>
                <a:gd name="T38" fmla="*/ 910 w 1026"/>
                <a:gd name="T39" fmla="*/ 512 h 1026"/>
                <a:gd name="T40" fmla="*/ 898 w 1026"/>
                <a:gd name="T41" fmla="*/ 415 h 1026"/>
                <a:gd name="T42" fmla="*/ 863 w 1026"/>
                <a:gd name="T43" fmla="*/ 326 h 1026"/>
                <a:gd name="T44" fmla="*/ 810 w 1026"/>
                <a:gd name="T45" fmla="*/ 249 h 1026"/>
                <a:gd name="T46" fmla="*/ 740 w 1026"/>
                <a:gd name="T47" fmla="*/ 187 h 1026"/>
                <a:gd name="T48" fmla="*/ 657 w 1026"/>
                <a:gd name="T49" fmla="*/ 143 h 1026"/>
                <a:gd name="T50" fmla="*/ 563 w 1026"/>
                <a:gd name="T51" fmla="*/ 120 h 1026"/>
                <a:gd name="T52" fmla="*/ 514 w 1026"/>
                <a:gd name="T53" fmla="*/ 0 h 1026"/>
                <a:gd name="T54" fmla="*/ 631 w 1026"/>
                <a:gd name="T55" fmla="*/ 13 h 1026"/>
                <a:gd name="T56" fmla="*/ 739 w 1026"/>
                <a:gd name="T57" fmla="*/ 52 h 1026"/>
                <a:gd name="T58" fmla="*/ 834 w 1026"/>
                <a:gd name="T59" fmla="*/ 112 h 1026"/>
                <a:gd name="T60" fmla="*/ 913 w 1026"/>
                <a:gd name="T61" fmla="*/ 192 h 1026"/>
                <a:gd name="T62" fmla="*/ 974 w 1026"/>
                <a:gd name="T63" fmla="*/ 287 h 1026"/>
                <a:gd name="T64" fmla="*/ 1013 w 1026"/>
                <a:gd name="T65" fmla="*/ 395 h 1026"/>
                <a:gd name="T66" fmla="*/ 1026 w 1026"/>
                <a:gd name="T67" fmla="*/ 512 h 1026"/>
                <a:gd name="T68" fmla="*/ 1013 w 1026"/>
                <a:gd name="T69" fmla="*/ 630 h 1026"/>
                <a:gd name="T70" fmla="*/ 974 w 1026"/>
                <a:gd name="T71" fmla="*/ 737 h 1026"/>
                <a:gd name="T72" fmla="*/ 913 w 1026"/>
                <a:gd name="T73" fmla="*/ 833 h 1026"/>
                <a:gd name="T74" fmla="*/ 834 w 1026"/>
                <a:gd name="T75" fmla="*/ 913 h 1026"/>
                <a:gd name="T76" fmla="*/ 739 w 1026"/>
                <a:gd name="T77" fmla="*/ 974 h 1026"/>
                <a:gd name="T78" fmla="*/ 631 w 1026"/>
                <a:gd name="T79" fmla="*/ 1011 h 1026"/>
                <a:gd name="T80" fmla="*/ 514 w 1026"/>
                <a:gd name="T81" fmla="*/ 1026 h 1026"/>
                <a:gd name="T82" fmla="*/ 396 w 1026"/>
                <a:gd name="T83" fmla="*/ 1011 h 1026"/>
                <a:gd name="T84" fmla="*/ 288 w 1026"/>
                <a:gd name="T85" fmla="*/ 974 h 1026"/>
                <a:gd name="T86" fmla="*/ 192 w 1026"/>
                <a:gd name="T87" fmla="*/ 913 h 1026"/>
                <a:gd name="T88" fmla="*/ 113 w 1026"/>
                <a:gd name="T89" fmla="*/ 833 h 1026"/>
                <a:gd name="T90" fmla="*/ 52 w 1026"/>
                <a:gd name="T91" fmla="*/ 737 h 1026"/>
                <a:gd name="T92" fmla="*/ 14 w 1026"/>
                <a:gd name="T93" fmla="*/ 630 h 1026"/>
                <a:gd name="T94" fmla="*/ 0 w 1026"/>
                <a:gd name="T95" fmla="*/ 512 h 1026"/>
                <a:gd name="T96" fmla="*/ 14 w 1026"/>
                <a:gd name="T97" fmla="*/ 395 h 1026"/>
                <a:gd name="T98" fmla="*/ 52 w 1026"/>
                <a:gd name="T99" fmla="*/ 287 h 1026"/>
                <a:gd name="T100" fmla="*/ 113 w 1026"/>
                <a:gd name="T101" fmla="*/ 192 h 1026"/>
                <a:gd name="T102" fmla="*/ 192 w 1026"/>
                <a:gd name="T103" fmla="*/ 112 h 1026"/>
                <a:gd name="T104" fmla="*/ 288 w 1026"/>
                <a:gd name="T105" fmla="*/ 52 h 1026"/>
                <a:gd name="T106" fmla="*/ 396 w 1026"/>
                <a:gd name="T107" fmla="*/ 13 h 1026"/>
                <a:gd name="T108" fmla="*/ 514 w 1026"/>
                <a:gd name="T109" fmla="*/ 0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6" h="1026">
                  <a:moveTo>
                    <a:pt x="514" y="116"/>
                  </a:moveTo>
                  <a:lnTo>
                    <a:pt x="464" y="120"/>
                  </a:lnTo>
                  <a:lnTo>
                    <a:pt x="416" y="128"/>
                  </a:lnTo>
                  <a:lnTo>
                    <a:pt x="371" y="143"/>
                  </a:lnTo>
                  <a:lnTo>
                    <a:pt x="328" y="163"/>
                  </a:lnTo>
                  <a:lnTo>
                    <a:pt x="288" y="187"/>
                  </a:lnTo>
                  <a:lnTo>
                    <a:pt x="250" y="216"/>
                  </a:lnTo>
                  <a:lnTo>
                    <a:pt x="218" y="249"/>
                  </a:lnTo>
                  <a:lnTo>
                    <a:pt x="188" y="286"/>
                  </a:lnTo>
                  <a:lnTo>
                    <a:pt x="163" y="326"/>
                  </a:lnTo>
                  <a:lnTo>
                    <a:pt x="143" y="369"/>
                  </a:lnTo>
                  <a:lnTo>
                    <a:pt x="129" y="415"/>
                  </a:lnTo>
                  <a:lnTo>
                    <a:pt x="120" y="462"/>
                  </a:lnTo>
                  <a:lnTo>
                    <a:pt x="117" y="512"/>
                  </a:lnTo>
                  <a:lnTo>
                    <a:pt x="120" y="562"/>
                  </a:lnTo>
                  <a:lnTo>
                    <a:pt x="129" y="610"/>
                  </a:lnTo>
                  <a:lnTo>
                    <a:pt x="143" y="655"/>
                  </a:lnTo>
                  <a:lnTo>
                    <a:pt x="163" y="698"/>
                  </a:lnTo>
                  <a:lnTo>
                    <a:pt x="188" y="738"/>
                  </a:lnTo>
                  <a:lnTo>
                    <a:pt x="218" y="775"/>
                  </a:lnTo>
                  <a:lnTo>
                    <a:pt x="250" y="808"/>
                  </a:lnTo>
                  <a:lnTo>
                    <a:pt x="288" y="837"/>
                  </a:lnTo>
                  <a:lnTo>
                    <a:pt x="328" y="861"/>
                  </a:lnTo>
                  <a:lnTo>
                    <a:pt x="371" y="881"/>
                  </a:lnTo>
                  <a:lnTo>
                    <a:pt x="416" y="896"/>
                  </a:lnTo>
                  <a:lnTo>
                    <a:pt x="464" y="906"/>
                  </a:lnTo>
                  <a:lnTo>
                    <a:pt x="514" y="908"/>
                  </a:lnTo>
                  <a:lnTo>
                    <a:pt x="563" y="906"/>
                  </a:lnTo>
                  <a:lnTo>
                    <a:pt x="610" y="896"/>
                  </a:lnTo>
                  <a:lnTo>
                    <a:pt x="657" y="881"/>
                  </a:lnTo>
                  <a:lnTo>
                    <a:pt x="699" y="861"/>
                  </a:lnTo>
                  <a:lnTo>
                    <a:pt x="740" y="837"/>
                  </a:lnTo>
                  <a:lnTo>
                    <a:pt x="777" y="808"/>
                  </a:lnTo>
                  <a:lnTo>
                    <a:pt x="810" y="775"/>
                  </a:lnTo>
                  <a:lnTo>
                    <a:pt x="839" y="738"/>
                  </a:lnTo>
                  <a:lnTo>
                    <a:pt x="863" y="698"/>
                  </a:lnTo>
                  <a:lnTo>
                    <a:pt x="883" y="655"/>
                  </a:lnTo>
                  <a:lnTo>
                    <a:pt x="898" y="610"/>
                  </a:lnTo>
                  <a:lnTo>
                    <a:pt x="906" y="562"/>
                  </a:lnTo>
                  <a:lnTo>
                    <a:pt x="910" y="512"/>
                  </a:lnTo>
                  <a:lnTo>
                    <a:pt x="906" y="462"/>
                  </a:lnTo>
                  <a:lnTo>
                    <a:pt x="898" y="415"/>
                  </a:lnTo>
                  <a:lnTo>
                    <a:pt x="883" y="369"/>
                  </a:lnTo>
                  <a:lnTo>
                    <a:pt x="863" y="326"/>
                  </a:lnTo>
                  <a:lnTo>
                    <a:pt x="839" y="286"/>
                  </a:lnTo>
                  <a:lnTo>
                    <a:pt x="810" y="249"/>
                  </a:lnTo>
                  <a:lnTo>
                    <a:pt x="777" y="216"/>
                  </a:lnTo>
                  <a:lnTo>
                    <a:pt x="740" y="187"/>
                  </a:lnTo>
                  <a:lnTo>
                    <a:pt x="699" y="163"/>
                  </a:lnTo>
                  <a:lnTo>
                    <a:pt x="657" y="143"/>
                  </a:lnTo>
                  <a:lnTo>
                    <a:pt x="610" y="128"/>
                  </a:lnTo>
                  <a:lnTo>
                    <a:pt x="563" y="120"/>
                  </a:lnTo>
                  <a:lnTo>
                    <a:pt x="514" y="116"/>
                  </a:lnTo>
                  <a:close/>
                  <a:moveTo>
                    <a:pt x="514" y="0"/>
                  </a:moveTo>
                  <a:lnTo>
                    <a:pt x="573" y="3"/>
                  </a:lnTo>
                  <a:lnTo>
                    <a:pt x="631" y="13"/>
                  </a:lnTo>
                  <a:lnTo>
                    <a:pt x="686" y="30"/>
                  </a:lnTo>
                  <a:lnTo>
                    <a:pt x="739" y="52"/>
                  </a:lnTo>
                  <a:lnTo>
                    <a:pt x="788" y="80"/>
                  </a:lnTo>
                  <a:lnTo>
                    <a:pt x="834" y="112"/>
                  </a:lnTo>
                  <a:lnTo>
                    <a:pt x="877" y="149"/>
                  </a:lnTo>
                  <a:lnTo>
                    <a:pt x="913" y="192"/>
                  </a:lnTo>
                  <a:lnTo>
                    <a:pt x="946" y="237"/>
                  </a:lnTo>
                  <a:lnTo>
                    <a:pt x="974" y="287"/>
                  </a:lnTo>
                  <a:lnTo>
                    <a:pt x="996" y="339"/>
                  </a:lnTo>
                  <a:lnTo>
                    <a:pt x="1013" y="395"/>
                  </a:lnTo>
                  <a:lnTo>
                    <a:pt x="1023" y="452"/>
                  </a:lnTo>
                  <a:lnTo>
                    <a:pt x="1026" y="512"/>
                  </a:lnTo>
                  <a:lnTo>
                    <a:pt x="1023" y="572"/>
                  </a:lnTo>
                  <a:lnTo>
                    <a:pt x="1013" y="630"/>
                  </a:lnTo>
                  <a:lnTo>
                    <a:pt x="996" y="685"/>
                  </a:lnTo>
                  <a:lnTo>
                    <a:pt x="974" y="737"/>
                  </a:lnTo>
                  <a:lnTo>
                    <a:pt x="946" y="787"/>
                  </a:lnTo>
                  <a:lnTo>
                    <a:pt x="913" y="833"/>
                  </a:lnTo>
                  <a:lnTo>
                    <a:pt x="877" y="875"/>
                  </a:lnTo>
                  <a:lnTo>
                    <a:pt x="834" y="913"/>
                  </a:lnTo>
                  <a:lnTo>
                    <a:pt x="788" y="946"/>
                  </a:lnTo>
                  <a:lnTo>
                    <a:pt x="739" y="974"/>
                  </a:lnTo>
                  <a:lnTo>
                    <a:pt x="686" y="996"/>
                  </a:lnTo>
                  <a:lnTo>
                    <a:pt x="631" y="1011"/>
                  </a:lnTo>
                  <a:lnTo>
                    <a:pt x="573" y="1022"/>
                  </a:lnTo>
                  <a:lnTo>
                    <a:pt x="514" y="1026"/>
                  </a:lnTo>
                  <a:lnTo>
                    <a:pt x="454" y="1022"/>
                  </a:lnTo>
                  <a:lnTo>
                    <a:pt x="396" y="1011"/>
                  </a:lnTo>
                  <a:lnTo>
                    <a:pt x="341" y="996"/>
                  </a:lnTo>
                  <a:lnTo>
                    <a:pt x="288" y="974"/>
                  </a:lnTo>
                  <a:lnTo>
                    <a:pt x="239" y="946"/>
                  </a:lnTo>
                  <a:lnTo>
                    <a:pt x="192" y="913"/>
                  </a:lnTo>
                  <a:lnTo>
                    <a:pt x="151" y="875"/>
                  </a:lnTo>
                  <a:lnTo>
                    <a:pt x="113" y="833"/>
                  </a:lnTo>
                  <a:lnTo>
                    <a:pt x="80" y="787"/>
                  </a:lnTo>
                  <a:lnTo>
                    <a:pt x="52" y="737"/>
                  </a:lnTo>
                  <a:lnTo>
                    <a:pt x="30" y="685"/>
                  </a:lnTo>
                  <a:lnTo>
                    <a:pt x="14" y="630"/>
                  </a:lnTo>
                  <a:lnTo>
                    <a:pt x="4" y="572"/>
                  </a:lnTo>
                  <a:lnTo>
                    <a:pt x="0" y="512"/>
                  </a:lnTo>
                  <a:lnTo>
                    <a:pt x="4" y="452"/>
                  </a:lnTo>
                  <a:lnTo>
                    <a:pt x="14" y="395"/>
                  </a:lnTo>
                  <a:lnTo>
                    <a:pt x="30" y="339"/>
                  </a:lnTo>
                  <a:lnTo>
                    <a:pt x="52" y="287"/>
                  </a:lnTo>
                  <a:lnTo>
                    <a:pt x="80" y="237"/>
                  </a:lnTo>
                  <a:lnTo>
                    <a:pt x="113" y="192"/>
                  </a:lnTo>
                  <a:lnTo>
                    <a:pt x="151" y="149"/>
                  </a:lnTo>
                  <a:lnTo>
                    <a:pt x="192" y="112"/>
                  </a:lnTo>
                  <a:lnTo>
                    <a:pt x="239" y="80"/>
                  </a:lnTo>
                  <a:lnTo>
                    <a:pt x="288" y="52"/>
                  </a:lnTo>
                  <a:lnTo>
                    <a:pt x="341" y="30"/>
                  </a:lnTo>
                  <a:lnTo>
                    <a:pt x="396" y="13"/>
                  </a:lnTo>
                  <a:lnTo>
                    <a:pt x="454" y="3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34"/>
            <p:cNvSpPr>
              <a:spLocks/>
            </p:cNvSpPr>
            <p:nvPr/>
          </p:nvSpPr>
          <p:spPr bwMode="auto">
            <a:xfrm>
              <a:off x="1077913" y="3776663"/>
              <a:ext cx="76200" cy="33338"/>
            </a:xfrm>
            <a:custGeom>
              <a:avLst/>
              <a:gdLst>
                <a:gd name="T0" fmla="*/ 430 w 485"/>
                <a:gd name="T1" fmla="*/ 0 h 215"/>
                <a:gd name="T2" fmla="*/ 445 w 485"/>
                <a:gd name="T3" fmla="*/ 3 h 215"/>
                <a:gd name="T4" fmla="*/ 459 w 485"/>
                <a:gd name="T5" fmla="*/ 9 h 215"/>
                <a:gd name="T6" fmla="*/ 471 w 485"/>
                <a:gd name="T7" fmla="*/ 20 h 215"/>
                <a:gd name="T8" fmla="*/ 479 w 485"/>
                <a:gd name="T9" fmla="*/ 33 h 215"/>
                <a:gd name="T10" fmla="*/ 484 w 485"/>
                <a:gd name="T11" fmla="*/ 47 h 215"/>
                <a:gd name="T12" fmla="*/ 485 w 485"/>
                <a:gd name="T13" fmla="*/ 63 h 215"/>
                <a:gd name="T14" fmla="*/ 481 w 485"/>
                <a:gd name="T15" fmla="*/ 77 h 215"/>
                <a:gd name="T16" fmla="*/ 475 w 485"/>
                <a:gd name="T17" fmla="*/ 91 h 215"/>
                <a:gd name="T18" fmla="*/ 450 w 485"/>
                <a:gd name="T19" fmla="*/ 122 h 215"/>
                <a:gd name="T20" fmla="*/ 423 w 485"/>
                <a:gd name="T21" fmla="*/ 149 h 215"/>
                <a:gd name="T22" fmla="*/ 390 w 485"/>
                <a:gd name="T23" fmla="*/ 172 h 215"/>
                <a:gd name="T24" fmla="*/ 356 w 485"/>
                <a:gd name="T25" fmla="*/ 190 h 215"/>
                <a:gd name="T26" fmla="*/ 321 w 485"/>
                <a:gd name="T27" fmla="*/ 203 h 215"/>
                <a:gd name="T28" fmla="*/ 282 w 485"/>
                <a:gd name="T29" fmla="*/ 212 h 215"/>
                <a:gd name="T30" fmla="*/ 243 w 485"/>
                <a:gd name="T31" fmla="*/ 215 h 215"/>
                <a:gd name="T32" fmla="*/ 203 w 485"/>
                <a:gd name="T33" fmla="*/ 212 h 215"/>
                <a:gd name="T34" fmla="*/ 165 w 485"/>
                <a:gd name="T35" fmla="*/ 203 h 215"/>
                <a:gd name="T36" fmla="*/ 129 w 485"/>
                <a:gd name="T37" fmla="*/ 190 h 215"/>
                <a:gd name="T38" fmla="*/ 94 w 485"/>
                <a:gd name="T39" fmla="*/ 172 h 215"/>
                <a:gd name="T40" fmla="*/ 63 w 485"/>
                <a:gd name="T41" fmla="*/ 149 h 215"/>
                <a:gd name="T42" fmla="*/ 34 w 485"/>
                <a:gd name="T43" fmla="*/ 122 h 215"/>
                <a:gd name="T44" fmla="*/ 10 w 485"/>
                <a:gd name="T45" fmla="*/ 91 h 215"/>
                <a:gd name="T46" fmla="*/ 3 w 485"/>
                <a:gd name="T47" fmla="*/ 77 h 215"/>
                <a:gd name="T48" fmla="*/ 0 w 485"/>
                <a:gd name="T49" fmla="*/ 63 h 215"/>
                <a:gd name="T50" fmla="*/ 1 w 485"/>
                <a:gd name="T51" fmla="*/ 47 h 215"/>
                <a:gd name="T52" fmla="*/ 6 w 485"/>
                <a:gd name="T53" fmla="*/ 33 h 215"/>
                <a:gd name="T54" fmla="*/ 14 w 485"/>
                <a:gd name="T55" fmla="*/ 20 h 215"/>
                <a:gd name="T56" fmla="*/ 25 w 485"/>
                <a:gd name="T57" fmla="*/ 9 h 215"/>
                <a:gd name="T58" fmla="*/ 40 w 485"/>
                <a:gd name="T59" fmla="*/ 3 h 215"/>
                <a:gd name="T60" fmla="*/ 54 w 485"/>
                <a:gd name="T61" fmla="*/ 0 h 215"/>
                <a:gd name="T62" fmla="*/ 70 w 485"/>
                <a:gd name="T63" fmla="*/ 0 h 215"/>
                <a:gd name="T64" fmla="*/ 83 w 485"/>
                <a:gd name="T65" fmla="*/ 6 h 215"/>
                <a:gd name="T66" fmla="*/ 96 w 485"/>
                <a:gd name="T67" fmla="*/ 14 h 215"/>
                <a:gd name="T68" fmla="*/ 106 w 485"/>
                <a:gd name="T69" fmla="*/ 26 h 215"/>
                <a:gd name="T70" fmla="*/ 124 w 485"/>
                <a:gd name="T71" fmla="*/ 47 h 215"/>
                <a:gd name="T72" fmla="*/ 143 w 485"/>
                <a:gd name="T73" fmla="*/ 65 h 215"/>
                <a:gd name="T74" fmla="*/ 165 w 485"/>
                <a:gd name="T75" fmla="*/ 78 h 215"/>
                <a:gd name="T76" fmla="*/ 190 w 485"/>
                <a:gd name="T77" fmla="*/ 89 h 215"/>
                <a:gd name="T78" fmla="*/ 215 w 485"/>
                <a:gd name="T79" fmla="*/ 96 h 215"/>
                <a:gd name="T80" fmla="*/ 243 w 485"/>
                <a:gd name="T81" fmla="*/ 98 h 215"/>
                <a:gd name="T82" fmla="*/ 269 w 485"/>
                <a:gd name="T83" fmla="*/ 96 h 215"/>
                <a:gd name="T84" fmla="*/ 295 w 485"/>
                <a:gd name="T85" fmla="*/ 89 h 215"/>
                <a:gd name="T86" fmla="*/ 319 w 485"/>
                <a:gd name="T87" fmla="*/ 78 h 215"/>
                <a:gd name="T88" fmla="*/ 342 w 485"/>
                <a:gd name="T89" fmla="*/ 65 h 215"/>
                <a:gd name="T90" fmla="*/ 362 w 485"/>
                <a:gd name="T91" fmla="*/ 47 h 215"/>
                <a:gd name="T92" fmla="*/ 378 w 485"/>
                <a:gd name="T93" fmla="*/ 26 h 215"/>
                <a:gd name="T94" fmla="*/ 388 w 485"/>
                <a:gd name="T95" fmla="*/ 14 h 215"/>
                <a:gd name="T96" fmla="*/ 401 w 485"/>
                <a:gd name="T97" fmla="*/ 6 h 215"/>
                <a:gd name="T98" fmla="*/ 416 w 485"/>
                <a:gd name="T99" fmla="*/ 0 h 215"/>
                <a:gd name="T100" fmla="*/ 430 w 485"/>
                <a:gd name="T10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5" h="215">
                  <a:moveTo>
                    <a:pt x="430" y="0"/>
                  </a:moveTo>
                  <a:lnTo>
                    <a:pt x="445" y="3"/>
                  </a:lnTo>
                  <a:lnTo>
                    <a:pt x="459" y="9"/>
                  </a:lnTo>
                  <a:lnTo>
                    <a:pt x="471" y="20"/>
                  </a:lnTo>
                  <a:lnTo>
                    <a:pt x="479" y="33"/>
                  </a:lnTo>
                  <a:lnTo>
                    <a:pt x="484" y="47"/>
                  </a:lnTo>
                  <a:lnTo>
                    <a:pt x="485" y="63"/>
                  </a:lnTo>
                  <a:lnTo>
                    <a:pt x="481" y="77"/>
                  </a:lnTo>
                  <a:lnTo>
                    <a:pt x="475" y="91"/>
                  </a:lnTo>
                  <a:lnTo>
                    <a:pt x="450" y="122"/>
                  </a:lnTo>
                  <a:lnTo>
                    <a:pt x="423" y="149"/>
                  </a:lnTo>
                  <a:lnTo>
                    <a:pt x="390" y="172"/>
                  </a:lnTo>
                  <a:lnTo>
                    <a:pt x="356" y="190"/>
                  </a:lnTo>
                  <a:lnTo>
                    <a:pt x="321" y="203"/>
                  </a:lnTo>
                  <a:lnTo>
                    <a:pt x="282" y="212"/>
                  </a:lnTo>
                  <a:lnTo>
                    <a:pt x="243" y="215"/>
                  </a:lnTo>
                  <a:lnTo>
                    <a:pt x="203" y="212"/>
                  </a:lnTo>
                  <a:lnTo>
                    <a:pt x="165" y="203"/>
                  </a:lnTo>
                  <a:lnTo>
                    <a:pt x="129" y="190"/>
                  </a:lnTo>
                  <a:lnTo>
                    <a:pt x="94" y="172"/>
                  </a:lnTo>
                  <a:lnTo>
                    <a:pt x="63" y="149"/>
                  </a:lnTo>
                  <a:lnTo>
                    <a:pt x="34" y="122"/>
                  </a:lnTo>
                  <a:lnTo>
                    <a:pt x="10" y="91"/>
                  </a:lnTo>
                  <a:lnTo>
                    <a:pt x="3" y="77"/>
                  </a:lnTo>
                  <a:lnTo>
                    <a:pt x="0" y="63"/>
                  </a:lnTo>
                  <a:lnTo>
                    <a:pt x="1" y="47"/>
                  </a:lnTo>
                  <a:lnTo>
                    <a:pt x="6" y="33"/>
                  </a:lnTo>
                  <a:lnTo>
                    <a:pt x="14" y="20"/>
                  </a:lnTo>
                  <a:lnTo>
                    <a:pt x="25" y="9"/>
                  </a:lnTo>
                  <a:lnTo>
                    <a:pt x="40" y="3"/>
                  </a:lnTo>
                  <a:lnTo>
                    <a:pt x="54" y="0"/>
                  </a:lnTo>
                  <a:lnTo>
                    <a:pt x="70" y="0"/>
                  </a:lnTo>
                  <a:lnTo>
                    <a:pt x="83" y="6"/>
                  </a:lnTo>
                  <a:lnTo>
                    <a:pt x="96" y="14"/>
                  </a:lnTo>
                  <a:lnTo>
                    <a:pt x="106" y="26"/>
                  </a:lnTo>
                  <a:lnTo>
                    <a:pt x="124" y="47"/>
                  </a:lnTo>
                  <a:lnTo>
                    <a:pt x="143" y="65"/>
                  </a:lnTo>
                  <a:lnTo>
                    <a:pt x="165" y="78"/>
                  </a:lnTo>
                  <a:lnTo>
                    <a:pt x="190" y="89"/>
                  </a:lnTo>
                  <a:lnTo>
                    <a:pt x="215" y="96"/>
                  </a:lnTo>
                  <a:lnTo>
                    <a:pt x="243" y="98"/>
                  </a:lnTo>
                  <a:lnTo>
                    <a:pt x="269" y="96"/>
                  </a:lnTo>
                  <a:lnTo>
                    <a:pt x="295" y="89"/>
                  </a:lnTo>
                  <a:lnTo>
                    <a:pt x="319" y="78"/>
                  </a:lnTo>
                  <a:lnTo>
                    <a:pt x="342" y="65"/>
                  </a:lnTo>
                  <a:lnTo>
                    <a:pt x="362" y="47"/>
                  </a:lnTo>
                  <a:lnTo>
                    <a:pt x="378" y="26"/>
                  </a:lnTo>
                  <a:lnTo>
                    <a:pt x="388" y="14"/>
                  </a:lnTo>
                  <a:lnTo>
                    <a:pt x="401" y="6"/>
                  </a:lnTo>
                  <a:lnTo>
                    <a:pt x="416" y="0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35"/>
            <p:cNvSpPr>
              <a:spLocks noEditPoints="1"/>
            </p:cNvSpPr>
            <p:nvPr/>
          </p:nvSpPr>
          <p:spPr bwMode="auto">
            <a:xfrm>
              <a:off x="760413" y="3684588"/>
              <a:ext cx="163513" cy="163513"/>
            </a:xfrm>
            <a:custGeom>
              <a:avLst/>
              <a:gdLst>
                <a:gd name="T0" fmla="*/ 463 w 1026"/>
                <a:gd name="T1" fmla="*/ 120 h 1026"/>
                <a:gd name="T2" fmla="*/ 369 w 1026"/>
                <a:gd name="T3" fmla="*/ 143 h 1026"/>
                <a:gd name="T4" fmla="*/ 286 w 1026"/>
                <a:gd name="T5" fmla="*/ 187 h 1026"/>
                <a:gd name="T6" fmla="*/ 216 w 1026"/>
                <a:gd name="T7" fmla="*/ 249 h 1026"/>
                <a:gd name="T8" fmla="*/ 163 w 1026"/>
                <a:gd name="T9" fmla="*/ 326 h 1026"/>
                <a:gd name="T10" fmla="*/ 128 w 1026"/>
                <a:gd name="T11" fmla="*/ 415 h 1026"/>
                <a:gd name="T12" fmla="*/ 116 w 1026"/>
                <a:gd name="T13" fmla="*/ 512 h 1026"/>
                <a:gd name="T14" fmla="*/ 128 w 1026"/>
                <a:gd name="T15" fmla="*/ 610 h 1026"/>
                <a:gd name="T16" fmla="*/ 163 w 1026"/>
                <a:gd name="T17" fmla="*/ 698 h 1026"/>
                <a:gd name="T18" fmla="*/ 216 w 1026"/>
                <a:gd name="T19" fmla="*/ 775 h 1026"/>
                <a:gd name="T20" fmla="*/ 286 w 1026"/>
                <a:gd name="T21" fmla="*/ 837 h 1026"/>
                <a:gd name="T22" fmla="*/ 369 w 1026"/>
                <a:gd name="T23" fmla="*/ 881 h 1026"/>
                <a:gd name="T24" fmla="*/ 463 w 1026"/>
                <a:gd name="T25" fmla="*/ 906 h 1026"/>
                <a:gd name="T26" fmla="*/ 562 w 1026"/>
                <a:gd name="T27" fmla="*/ 906 h 1026"/>
                <a:gd name="T28" fmla="*/ 655 w 1026"/>
                <a:gd name="T29" fmla="*/ 881 h 1026"/>
                <a:gd name="T30" fmla="*/ 738 w 1026"/>
                <a:gd name="T31" fmla="*/ 837 h 1026"/>
                <a:gd name="T32" fmla="*/ 808 w 1026"/>
                <a:gd name="T33" fmla="*/ 775 h 1026"/>
                <a:gd name="T34" fmla="*/ 863 w 1026"/>
                <a:gd name="T35" fmla="*/ 698 h 1026"/>
                <a:gd name="T36" fmla="*/ 897 w 1026"/>
                <a:gd name="T37" fmla="*/ 610 h 1026"/>
                <a:gd name="T38" fmla="*/ 909 w 1026"/>
                <a:gd name="T39" fmla="*/ 512 h 1026"/>
                <a:gd name="T40" fmla="*/ 897 w 1026"/>
                <a:gd name="T41" fmla="*/ 415 h 1026"/>
                <a:gd name="T42" fmla="*/ 863 w 1026"/>
                <a:gd name="T43" fmla="*/ 326 h 1026"/>
                <a:gd name="T44" fmla="*/ 808 w 1026"/>
                <a:gd name="T45" fmla="*/ 249 h 1026"/>
                <a:gd name="T46" fmla="*/ 738 w 1026"/>
                <a:gd name="T47" fmla="*/ 187 h 1026"/>
                <a:gd name="T48" fmla="*/ 655 w 1026"/>
                <a:gd name="T49" fmla="*/ 143 h 1026"/>
                <a:gd name="T50" fmla="*/ 562 w 1026"/>
                <a:gd name="T51" fmla="*/ 120 h 1026"/>
                <a:gd name="T52" fmla="*/ 512 w 1026"/>
                <a:gd name="T53" fmla="*/ 0 h 1026"/>
                <a:gd name="T54" fmla="*/ 630 w 1026"/>
                <a:gd name="T55" fmla="*/ 13 h 1026"/>
                <a:gd name="T56" fmla="*/ 738 w 1026"/>
                <a:gd name="T57" fmla="*/ 52 h 1026"/>
                <a:gd name="T58" fmla="*/ 834 w 1026"/>
                <a:gd name="T59" fmla="*/ 112 h 1026"/>
                <a:gd name="T60" fmla="*/ 913 w 1026"/>
                <a:gd name="T61" fmla="*/ 192 h 1026"/>
                <a:gd name="T62" fmla="*/ 974 w 1026"/>
                <a:gd name="T63" fmla="*/ 287 h 1026"/>
                <a:gd name="T64" fmla="*/ 1012 w 1026"/>
                <a:gd name="T65" fmla="*/ 395 h 1026"/>
                <a:gd name="T66" fmla="*/ 1026 w 1026"/>
                <a:gd name="T67" fmla="*/ 512 h 1026"/>
                <a:gd name="T68" fmla="*/ 1012 w 1026"/>
                <a:gd name="T69" fmla="*/ 630 h 1026"/>
                <a:gd name="T70" fmla="*/ 974 w 1026"/>
                <a:gd name="T71" fmla="*/ 737 h 1026"/>
                <a:gd name="T72" fmla="*/ 913 w 1026"/>
                <a:gd name="T73" fmla="*/ 833 h 1026"/>
                <a:gd name="T74" fmla="*/ 834 w 1026"/>
                <a:gd name="T75" fmla="*/ 913 h 1026"/>
                <a:gd name="T76" fmla="*/ 738 w 1026"/>
                <a:gd name="T77" fmla="*/ 974 h 1026"/>
                <a:gd name="T78" fmla="*/ 630 w 1026"/>
                <a:gd name="T79" fmla="*/ 1011 h 1026"/>
                <a:gd name="T80" fmla="*/ 512 w 1026"/>
                <a:gd name="T81" fmla="*/ 1026 h 1026"/>
                <a:gd name="T82" fmla="*/ 395 w 1026"/>
                <a:gd name="T83" fmla="*/ 1011 h 1026"/>
                <a:gd name="T84" fmla="*/ 287 w 1026"/>
                <a:gd name="T85" fmla="*/ 974 h 1026"/>
                <a:gd name="T86" fmla="*/ 192 w 1026"/>
                <a:gd name="T87" fmla="*/ 913 h 1026"/>
                <a:gd name="T88" fmla="*/ 113 w 1026"/>
                <a:gd name="T89" fmla="*/ 833 h 1026"/>
                <a:gd name="T90" fmla="*/ 52 w 1026"/>
                <a:gd name="T91" fmla="*/ 737 h 1026"/>
                <a:gd name="T92" fmla="*/ 13 w 1026"/>
                <a:gd name="T93" fmla="*/ 630 h 1026"/>
                <a:gd name="T94" fmla="*/ 0 w 1026"/>
                <a:gd name="T95" fmla="*/ 512 h 1026"/>
                <a:gd name="T96" fmla="*/ 13 w 1026"/>
                <a:gd name="T97" fmla="*/ 395 h 1026"/>
                <a:gd name="T98" fmla="*/ 52 w 1026"/>
                <a:gd name="T99" fmla="*/ 287 h 1026"/>
                <a:gd name="T100" fmla="*/ 113 w 1026"/>
                <a:gd name="T101" fmla="*/ 192 h 1026"/>
                <a:gd name="T102" fmla="*/ 192 w 1026"/>
                <a:gd name="T103" fmla="*/ 112 h 1026"/>
                <a:gd name="T104" fmla="*/ 287 w 1026"/>
                <a:gd name="T105" fmla="*/ 52 h 1026"/>
                <a:gd name="T106" fmla="*/ 395 w 1026"/>
                <a:gd name="T107" fmla="*/ 13 h 1026"/>
                <a:gd name="T108" fmla="*/ 512 w 1026"/>
                <a:gd name="T109" fmla="*/ 0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6" h="1026">
                  <a:moveTo>
                    <a:pt x="512" y="116"/>
                  </a:moveTo>
                  <a:lnTo>
                    <a:pt x="463" y="120"/>
                  </a:lnTo>
                  <a:lnTo>
                    <a:pt x="416" y="128"/>
                  </a:lnTo>
                  <a:lnTo>
                    <a:pt x="369" y="143"/>
                  </a:lnTo>
                  <a:lnTo>
                    <a:pt x="327" y="163"/>
                  </a:lnTo>
                  <a:lnTo>
                    <a:pt x="286" y="187"/>
                  </a:lnTo>
                  <a:lnTo>
                    <a:pt x="249" y="216"/>
                  </a:lnTo>
                  <a:lnTo>
                    <a:pt x="216" y="249"/>
                  </a:lnTo>
                  <a:lnTo>
                    <a:pt x="187" y="286"/>
                  </a:lnTo>
                  <a:lnTo>
                    <a:pt x="163" y="326"/>
                  </a:lnTo>
                  <a:lnTo>
                    <a:pt x="143" y="369"/>
                  </a:lnTo>
                  <a:lnTo>
                    <a:pt x="128" y="415"/>
                  </a:lnTo>
                  <a:lnTo>
                    <a:pt x="120" y="462"/>
                  </a:lnTo>
                  <a:lnTo>
                    <a:pt x="116" y="512"/>
                  </a:lnTo>
                  <a:lnTo>
                    <a:pt x="120" y="562"/>
                  </a:lnTo>
                  <a:lnTo>
                    <a:pt x="128" y="610"/>
                  </a:lnTo>
                  <a:lnTo>
                    <a:pt x="143" y="655"/>
                  </a:lnTo>
                  <a:lnTo>
                    <a:pt x="163" y="698"/>
                  </a:lnTo>
                  <a:lnTo>
                    <a:pt x="187" y="738"/>
                  </a:lnTo>
                  <a:lnTo>
                    <a:pt x="216" y="775"/>
                  </a:lnTo>
                  <a:lnTo>
                    <a:pt x="249" y="808"/>
                  </a:lnTo>
                  <a:lnTo>
                    <a:pt x="286" y="837"/>
                  </a:lnTo>
                  <a:lnTo>
                    <a:pt x="327" y="861"/>
                  </a:lnTo>
                  <a:lnTo>
                    <a:pt x="369" y="881"/>
                  </a:lnTo>
                  <a:lnTo>
                    <a:pt x="416" y="896"/>
                  </a:lnTo>
                  <a:lnTo>
                    <a:pt x="463" y="906"/>
                  </a:lnTo>
                  <a:lnTo>
                    <a:pt x="512" y="908"/>
                  </a:lnTo>
                  <a:lnTo>
                    <a:pt x="562" y="906"/>
                  </a:lnTo>
                  <a:lnTo>
                    <a:pt x="610" y="896"/>
                  </a:lnTo>
                  <a:lnTo>
                    <a:pt x="655" y="881"/>
                  </a:lnTo>
                  <a:lnTo>
                    <a:pt x="698" y="861"/>
                  </a:lnTo>
                  <a:lnTo>
                    <a:pt x="738" y="837"/>
                  </a:lnTo>
                  <a:lnTo>
                    <a:pt x="776" y="808"/>
                  </a:lnTo>
                  <a:lnTo>
                    <a:pt x="808" y="775"/>
                  </a:lnTo>
                  <a:lnTo>
                    <a:pt x="838" y="738"/>
                  </a:lnTo>
                  <a:lnTo>
                    <a:pt x="863" y="698"/>
                  </a:lnTo>
                  <a:lnTo>
                    <a:pt x="883" y="655"/>
                  </a:lnTo>
                  <a:lnTo>
                    <a:pt x="897" y="610"/>
                  </a:lnTo>
                  <a:lnTo>
                    <a:pt x="906" y="562"/>
                  </a:lnTo>
                  <a:lnTo>
                    <a:pt x="909" y="512"/>
                  </a:lnTo>
                  <a:lnTo>
                    <a:pt x="906" y="462"/>
                  </a:lnTo>
                  <a:lnTo>
                    <a:pt x="897" y="415"/>
                  </a:lnTo>
                  <a:lnTo>
                    <a:pt x="883" y="369"/>
                  </a:lnTo>
                  <a:lnTo>
                    <a:pt x="863" y="326"/>
                  </a:lnTo>
                  <a:lnTo>
                    <a:pt x="838" y="286"/>
                  </a:lnTo>
                  <a:lnTo>
                    <a:pt x="808" y="249"/>
                  </a:lnTo>
                  <a:lnTo>
                    <a:pt x="776" y="216"/>
                  </a:lnTo>
                  <a:lnTo>
                    <a:pt x="738" y="187"/>
                  </a:lnTo>
                  <a:lnTo>
                    <a:pt x="698" y="163"/>
                  </a:lnTo>
                  <a:lnTo>
                    <a:pt x="655" y="143"/>
                  </a:lnTo>
                  <a:lnTo>
                    <a:pt x="610" y="128"/>
                  </a:lnTo>
                  <a:lnTo>
                    <a:pt x="562" y="120"/>
                  </a:lnTo>
                  <a:lnTo>
                    <a:pt x="512" y="116"/>
                  </a:lnTo>
                  <a:close/>
                  <a:moveTo>
                    <a:pt x="512" y="0"/>
                  </a:moveTo>
                  <a:lnTo>
                    <a:pt x="572" y="3"/>
                  </a:lnTo>
                  <a:lnTo>
                    <a:pt x="630" y="13"/>
                  </a:lnTo>
                  <a:lnTo>
                    <a:pt x="685" y="30"/>
                  </a:lnTo>
                  <a:lnTo>
                    <a:pt x="738" y="52"/>
                  </a:lnTo>
                  <a:lnTo>
                    <a:pt x="787" y="80"/>
                  </a:lnTo>
                  <a:lnTo>
                    <a:pt x="834" y="112"/>
                  </a:lnTo>
                  <a:lnTo>
                    <a:pt x="875" y="149"/>
                  </a:lnTo>
                  <a:lnTo>
                    <a:pt x="913" y="192"/>
                  </a:lnTo>
                  <a:lnTo>
                    <a:pt x="946" y="237"/>
                  </a:lnTo>
                  <a:lnTo>
                    <a:pt x="974" y="287"/>
                  </a:lnTo>
                  <a:lnTo>
                    <a:pt x="996" y="339"/>
                  </a:lnTo>
                  <a:lnTo>
                    <a:pt x="1012" y="395"/>
                  </a:lnTo>
                  <a:lnTo>
                    <a:pt x="1022" y="452"/>
                  </a:lnTo>
                  <a:lnTo>
                    <a:pt x="1026" y="512"/>
                  </a:lnTo>
                  <a:lnTo>
                    <a:pt x="1022" y="572"/>
                  </a:lnTo>
                  <a:lnTo>
                    <a:pt x="1012" y="630"/>
                  </a:lnTo>
                  <a:lnTo>
                    <a:pt x="996" y="685"/>
                  </a:lnTo>
                  <a:lnTo>
                    <a:pt x="974" y="737"/>
                  </a:lnTo>
                  <a:lnTo>
                    <a:pt x="946" y="787"/>
                  </a:lnTo>
                  <a:lnTo>
                    <a:pt x="913" y="833"/>
                  </a:lnTo>
                  <a:lnTo>
                    <a:pt x="875" y="875"/>
                  </a:lnTo>
                  <a:lnTo>
                    <a:pt x="834" y="913"/>
                  </a:lnTo>
                  <a:lnTo>
                    <a:pt x="787" y="946"/>
                  </a:lnTo>
                  <a:lnTo>
                    <a:pt x="738" y="974"/>
                  </a:lnTo>
                  <a:lnTo>
                    <a:pt x="685" y="996"/>
                  </a:lnTo>
                  <a:lnTo>
                    <a:pt x="630" y="1011"/>
                  </a:lnTo>
                  <a:lnTo>
                    <a:pt x="572" y="1022"/>
                  </a:lnTo>
                  <a:lnTo>
                    <a:pt x="512" y="1026"/>
                  </a:lnTo>
                  <a:lnTo>
                    <a:pt x="453" y="1022"/>
                  </a:lnTo>
                  <a:lnTo>
                    <a:pt x="395" y="1011"/>
                  </a:lnTo>
                  <a:lnTo>
                    <a:pt x="340" y="996"/>
                  </a:lnTo>
                  <a:lnTo>
                    <a:pt x="287" y="974"/>
                  </a:lnTo>
                  <a:lnTo>
                    <a:pt x="238" y="946"/>
                  </a:lnTo>
                  <a:lnTo>
                    <a:pt x="192" y="913"/>
                  </a:lnTo>
                  <a:lnTo>
                    <a:pt x="149" y="875"/>
                  </a:lnTo>
                  <a:lnTo>
                    <a:pt x="113" y="833"/>
                  </a:lnTo>
                  <a:lnTo>
                    <a:pt x="80" y="787"/>
                  </a:lnTo>
                  <a:lnTo>
                    <a:pt x="52" y="737"/>
                  </a:lnTo>
                  <a:lnTo>
                    <a:pt x="30" y="685"/>
                  </a:lnTo>
                  <a:lnTo>
                    <a:pt x="13" y="630"/>
                  </a:lnTo>
                  <a:lnTo>
                    <a:pt x="3" y="572"/>
                  </a:lnTo>
                  <a:lnTo>
                    <a:pt x="0" y="512"/>
                  </a:lnTo>
                  <a:lnTo>
                    <a:pt x="3" y="452"/>
                  </a:lnTo>
                  <a:lnTo>
                    <a:pt x="13" y="395"/>
                  </a:lnTo>
                  <a:lnTo>
                    <a:pt x="30" y="339"/>
                  </a:lnTo>
                  <a:lnTo>
                    <a:pt x="52" y="287"/>
                  </a:lnTo>
                  <a:lnTo>
                    <a:pt x="80" y="237"/>
                  </a:lnTo>
                  <a:lnTo>
                    <a:pt x="113" y="192"/>
                  </a:lnTo>
                  <a:lnTo>
                    <a:pt x="149" y="149"/>
                  </a:lnTo>
                  <a:lnTo>
                    <a:pt x="192" y="112"/>
                  </a:lnTo>
                  <a:lnTo>
                    <a:pt x="238" y="80"/>
                  </a:lnTo>
                  <a:lnTo>
                    <a:pt x="287" y="52"/>
                  </a:lnTo>
                  <a:lnTo>
                    <a:pt x="340" y="30"/>
                  </a:lnTo>
                  <a:lnTo>
                    <a:pt x="395" y="13"/>
                  </a:lnTo>
                  <a:lnTo>
                    <a:pt x="453" y="3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236"/>
            <p:cNvSpPr>
              <a:spLocks/>
            </p:cNvSpPr>
            <p:nvPr/>
          </p:nvSpPr>
          <p:spPr bwMode="auto">
            <a:xfrm>
              <a:off x="804863" y="3776663"/>
              <a:ext cx="76200" cy="33338"/>
            </a:xfrm>
            <a:custGeom>
              <a:avLst/>
              <a:gdLst>
                <a:gd name="T0" fmla="*/ 431 w 485"/>
                <a:gd name="T1" fmla="*/ 0 h 215"/>
                <a:gd name="T2" fmla="*/ 445 w 485"/>
                <a:gd name="T3" fmla="*/ 3 h 215"/>
                <a:gd name="T4" fmla="*/ 460 w 485"/>
                <a:gd name="T5" fmla="*/ 9 h 215"/>
                <a:gd name="T6" fmla="*/ 471 w 485"/>
                <a:gd name="T7" fmla="*/ 20 h 215"/>
                <a:gd name="T8" fmla="*/ 479 w 485"/>
                <a:gd name="T9" fmla="*/ 33 h 215"/>
                <a:gd name="T10" fmla="*/ 484 w 485"/>
                <a:gd name="T11" fmla="*/ 47 h 215"/>
                <a:gd name="T12" fmla="*/ 485 w 485"/>
                <a:gd name="T13" fmla="*/ 63 h 215"/>
                <a:gd name="T14" fmla="*/ 482 w 485"/>
                <a:gd name="T15" fmla="*/ 77 h 215"/>
                <a:gd name="T16" fmla="*/ 475 w 485"/>
                <a:gd name="T17" fmla="*/ 91 h 215"/>
                <a:gd name="T18" fmla="*/ 451 w 485"/>
                <a:gd name="T19" fmla="*/ 122 h 215"/>
                <a:gd name="T20" fmla="*/ 422 w 485"/>
                <a:gd name="T21" fmla="*/ 149 h 215"/>
                <a:gd name="T22" fmla="*/ 391 w 485"/>
                <a:gd name="T23" fmla="*/ 172 h 215"/>
                <a:gd name="T24" fmla="*/ 356 w 485"/>
                <a:gd name="T25" fmla="*/ 190 h 215"/>
                <a:gd name="T26" fmla="*/ 320 w 485"/>
                <a:gd name="T27" fmla="*/ 203 h 215"/>
                <a:gd name="T28" fmla="*/ 282 w 485"/>
                <a:gd name="T29" fmla="*/ 212 h 215"/>
                <a:gd name="T30" fmla="*/ 242 w 485"/>
                <a:gd name="T31" fmla="*/ 215 h 215"/>
                <a:gd name="T32" fmla="*/ 203 w 485"/>
                <a:gd name="T33" fmla="*/ 212 h 215"/>
                <a:gd name="T34" fmla="*/ 164 w 485"/>
                <a:gd name="T35" fmla="*/ 203 h 215"/>
                <a:gd name="T36" fmla="*/ 129 w 485"/>
                <a:gd name="T37" fmla="*/ 190 h 215"/>
                <a:gd name="T38" fmla="*/ 95 w 485"/>
                <a:gd name="T39" fmla="*/ 172 h 215"/>
                <a:gd name="T40" fmla="*/ 62 w 485"/>
                <a:gd name="T41" fmla="*/ 149 h 215"/>
                <a:gd name="T42" fmla="*/ 35 w 485"/>
                <a:gd name="T43" fmla="*/ 122 h 215"/>
                <a:gd name="T44" fmla="*/ 10 w 485"/>
                <a:gd name="T45" fmla="*/ 91 h 215"/>
                <a:gd name="T46" fmla="*/ 4 w 485"/>
                <a:gd name="T47" fmla="*/ 77 h 215"/>
                <a:gd name="T48" fmla="*/ 0 w 485"/>
                <a:gd name="T49" fmla="*/ 63 h 215"/>
                <a:gd name="T50" fmla="*/ 1 w 485"/>
                <a:gd name="T51" fmla="*/ 47 h 215"/>
                <a:gd name="T52" fmla="*/ 6 w 485"/>
                <a:gd name="T53" fmla="*/ 33 h 215"/>
                <a:gd name="T54" fmla="*/ 14 w 485"/>
                <a:gd name="T55" fmla="*/ 20 h 215"/>
                <a:gd name="T56" fmla="*/ 26 w 485"/>
                <a:gd name="T57" fmla="*/ 9 h 215"/>
                <a:gd name="T58" fmla="*/ 40 w 485"/>
                <a:gd name="T59" fmla="*/ 3 h 215"/>
                <a:gd name="T60" fmla="*/ 55 w 485"/>
                <a:gd name="T61" fmla="*/ 0 h 215"/>
                <a:gd name="T62" fmla="*/ 69 w 485"/>
                <a:gd name="T63" fmla="*/ 0 h 215"/>
                <a:gd name="T64" fmla="*/ 84 w 485"/>
                <a:gd name="T65" fmla="*/ 6 h 215"/>
                <a:gd name="T66" fmla="*/ 97 w 485"/>
                <a:gd name="T67" fmla="*/ 14 h 215"/>
                <a:gd name="T68" fmla="*/ 107 w 485"/>
                <a:gd name="T69" fmla="*/ 26 h 215"/>
                <a:gd name="T70" fmla="*/ 123 w 485"/>
                <a:gd name="T71" fmla="*/ 47 h 215"/>
                <a:gd name="T72" fmla="*/ 143 w 485"/>
                <a:gd name="T73" fmla="*/ 65 h 215"/>
                <a:gd name="T74" fmla="*/ 166 w 485"/>
                <a:gd name="T75" fmla="*/ 78 h 215"/>
                <a:gd name="T76" fmla="*/ 190 w 485"/>
                <a:gd name="T77" fmla="*/ 89 h 215"/>
                <a:gd name="T78" fmla="*/ 216 w 485"/>
                <a:gd name="T79" fmla="*/ 96 h 215"/>
                <a:gd name="T80" fmla="*/ 242 w 485"/>
                <a:gd name="T81" fmla="*/ 98 h 215"/>
                <a:gd name="T82" fmla="*/ 270 w 485"/>
                <a:gd name="T83" fmla="*/ 96 h 215"/>
                <a:gd name="T84" fmla="*/ 295 w 485"/>
                <a:gd name="T85" fmla="*/ 89 h 215"/>
                <a:gd name="T86" fmla="*/ 320 w 485"/>
                <a:gd name="T87" fmla="*/ 78 h 215"/>
                <a:gd name="T88" fmla="*/ 342 w 485"/>
                <a:gd name="T89" fmla="*/ 65 h 215"/>
                <a:gd name="T90" fmla="*/ 361 w 485"/>
                <a:gd name="T91" fmla="*/ 47 h 215"/>
                <a:gd name="T92" fmla="*/ 379 w 485"/>
                <a:gd name="T93" fmla="*/ 26 h 215"/>
                <a:gd name="T94" fmla="*/ 389 w 485"/>
                <a:gd name="T95" fmla="*/ 14 h 215"/>
                <a:gd name="T96" fmla="*/ 402 w 485"/>
                <a:gd name="T97" fmla="*/ 6 h 215"/>
                <a:gd name="T98" fmla="*/ 415 w 485"/>
                <a:gd name="T99" fmla="*/ 0 h 215"/>
                <a:gd name="T100" fmla="*/ 431 w 485"/>
                <a:gd name="T10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5" h="215">
                  <a:moveTo>
                    <a:pt x="431" y="0"/>
                  </a:moveTo>
                  <a:lnTo>
                    <a:pt x="445" y="3"/>
                  </a:lnTo>
                  <a:lnTo>
                    <a:pt x="460" y="9"/>
                  </a:lnTo>
                  <a:lnTo>
                    <a:pt x="471" y="20"/>
                  </a:lnTo>
                  <a:lnTo>
                    <a:pt x="479" y="33"/>
                  </a:lnTo>
                  <a:lnTo>
                    <a:pt x="484" y="47"/>
                  </a:lnTo>
                  <a:lnTo>
                    <a:pt x="485" y="63"/>
                  </a:lnTo>
                  <a:lnTo>
                    <a:pt x="482" y="77"/>
                  </a:lnTo>
                  <a:lnTo>
                    <a:pt x="475" y="91"/>
                  </a:lnTo>
                  <a:lnTo>
                    <a:pt x="451" y="122"/>
                  </a:lnTo>
                  <a:lnTo>
                    <a:pt x="422" y="149"/>
                  </a:lnTo>
                  <a:lnTo>
                    <a:pt x="391" y="172"/>
                  </a:lnTo>
                  <a:lnTo>
                    <a:pt x="356" y="190"/>
                  </a:lnTo>
                  <a:lnTo>
                    <a:pt x="320" y="203"/>
                  </a:lnTo>
                  <a:lnTo>
                    <a:pt x="282" y="212"/>
                  </a:lnTo>
                  <a:lnTo>
                    <a:pt x="242" y="215"/>
                  </a:lnTo>
                  <a:lnTo>
                    <a:pt x="203" y="212"/>
                  </a:lnTo>
                  <a:lnTo>
                    <a:pt x="164" y="203"/>
                  </a:lnTo>
                  <a:lnTo>
                    <a:pt x="129" y="190"/>
                  </a:lnTo>
                  <a:lnTo>
                    <a:pt x="95" y="172"/>
                  </a:lnTo>
                  <a:lnTo>
                    <a:pt x="62" y="149"/>
                  </a:lnTo>
                  <a:lnTo>
                    <a:pt x="35" y="122"/>
                  </a:lnTo>
                  <a:lnTo>
                    <a:pt x="10" y="91"/>
                  </a:lnTo>
                  <a:lnTo>
                    <a:pt x="4" y="77"/>
                  </a:lnTo>
                  <a:lnTo>
                    <a:pt x="0" y="63"/>
                  </a:lnTo>
                  <a:lnTo>
                    <a:pt x="1" y="47"/>
                  </a:lnTo>
                  <a:lnTo>
                    <a:pt x="6" y="33"/>
                  </a:lnTo>
                  <a:lnTo>
                    <a:pt x="14" y="20"/>
                  </a:lnTo>
                  <a:lnTo>
                    <a:pt x="26" y="9"/>
                  </a:lnTo>
                  <a:lnTo>
                    <a:pt x="40" y="3"/>
                  </a:lnTo>
                  <a:lnTo>
                    <a:pt x="55" y="0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97" y="14"/>
                  </a:lnTo>
                  <a:lnTo>
                    <a:pt x="107" y="26"/>
                  </a:lnTo>
                  <a:lnTo>
                    <a:pt x="123" y="47"/>
                  </a:lnTo>
                  <a:lnTo>
                    <a:pt x="143" y="65"/>
                  </a:lnTo>
                  <a:lnTo>
                    <a:pt x="166" y="78"/>
                  </a:lnTo>
                  <a:lnTo>
                    <a:pt x="190" y="89"/>
                  </a:lnTo>
                  <a:lnTo>
                    <a:pt x="216" y="96"/>
                  </a:lnTo>
                  <a:lnTo>
                    <a:pt x="242" y="98"/>
                  </a:lnTo>
                  <a:lnTo>
                    <a:pt x="270" y="96"/>
                  </a:lnTo>
                  <a:lnTo>
                    <a:pt x="295" y="89"/>
                  </a:lnTo>
                  <a:lnTo>
                    <a:pt x="320" y="78"/>
                  </a:lnTo>
                  <a:lnTo>
                    <a:pt x="342" y="65"/>
                  </a:lnTo>
                  <a:lnTo>
                    <a:pt x="361" y="47"/>
                  </a:lnTo>
                  <a:lnTo>
                    <a:pt x="379" y="26"/>
                  </a:lnTo>
                  <a:lnTo>
                    <a:pt x="389" y="14"/>
                  </a:lnTo>
                  <a:lnTo>
                    <a:pt x="402" y="6"/>
                  </a:lnTo>
                  <a:lnTo>
                    <a:pt x="415" y="0"/>
                  </a:lnTo>
                  <a:lnTo>
                    <a:pt x="4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37"/>
            <p:cNvSpPr>
              <a:spLocks/>
            </p:cNvSpPr>
            <p:nvPr/>
          </p:nvSpPr>
          <p:spPr bwMode="auto">
            <a:xfrm>
              <a:off x="688975" y="3865563"/>
              <a:ext cx="307975" cy="163513"/>
            </a:xfrm>
            <a:custGeom>
              <a:avLst/>
              <a:gdLst>
                <a:gd name="T0" fmla="*/ 1051 w 1935"/>
                <a:gd name="T1" fmla="*/ 3 h 1026"/>
                <a:gd name="T2" fmla="*/ 1211 w 1935"/>
                <a:gd name="T3" fmla="*/ 31 h 1026"/>
                <a:gd name="T4" fmla="*/ 1362 w 1935"/>
                <a:gd name="T5" fmla="*/ 84 h 1026"/>
                <a:gd name="T6" fmla="*/ 1499 w 1935"/>
                <a:gd name="T7" fmla="*/ 160 h 1026"/>
                <a:gd name="T8" fmla="*/ 1624 w 1935"/>
                <a:gd name="T9" fmla="*/ 256 h 1026"/>
                <a:gd name="T10" fmla="*/ 1729 w 1935"/>
                <a:gd name="T11" fmla="*/ 372 h 1026"/>
                <a:gd name="T12" fmla="*/ 1816 w 1935"/>
                <a:gd name="T13" fmla="*/ 503 h 1026"/>
                <a:gd name="T14" fmla="*/ 1881 w 1935"/>
                <a:gd name="T15" fmla="*/ 647 h 1026"/>
                <a:gd name="T16" fmla="*/ 1921 w 1935"/>
                <a:gd name="T17" fmla="*/ 803 h 1026"/>
                <a:gd name="T18" fmla="*/ 1935 w 1935"/>
                <a:gd name="T19" fmla="*/ 967 h 1026"/>
                <a:gd name="T20" fmla="*/ 1924 w 1935"/>
                <a:gd name="T21" fmla="*/ 1002 h 1026"/>
                <a:gd name="T22" fmla="*/ 1895 w 1935"/>
                <a:gd name="T23" fmla="*/ 1023 h 1026"/>
                <a:gd name="T24" fmla="*/ 1858 w 1935"/>
                <a:gd name="T25" fmla="*/ 1023 h 1026"/>
                <a:gd name="T26" fmla="*/ 1829 w 1935"/>
                <a:gd name="T27" fmla="*/ 1002 h 1026"/>
                <a:gd name="T28" fmla="*/ 1818 w 1935"/>
                <a:gd name="T29" fmla="*/ 967 h 1026"/>
                <a:gd name="T30" fmla="*/ 1804 w 1935"/>
                <a:gd name="T31" fmla="*/ 815 h 1026"/>
                <a:gd name="T32" fmla="*/ 1765 w 1935"/>
                <a:gd name="T33" fmla="*/ 671 h 1026"/>
                <a:gd name="T34" fmla="*/ 1702 w 1935"/>
                <a:gd name="T35" fmla="*/ 538 h 1026"/>
                <a:gd name="T36" fmla="*/ 1618 w 1935"/>
                <a:gd name="T37" fmla="*/ 419 h 1026"/>
                <a:gd name="T38" fmla="*/ 1515 w 1935"/>
                <a:gd name="T39" fmla="*/ 317 h 1026"/>
                <a:gd name="T40" fmla="*/ 1396 w 1935"/>
                <a:gd name="T41" fmla="*/ 233 h 1026"/>
                <a:gd name="T42" fmla="*/ 1264 w 1935"/>
                <a:gd name="T43" fmla="*/ 170 h 1026"/>
                <a:gd name="T44" fmla="*/ 1120 w 1935"/>
                <a:gd name="T45" fmla="*/ 131 h 1026"/>
                <a:gd name="T46" fmla="*/ 967 w 1935"/>
                <a:gd name="T47" fmla="*/ 117 h 1026"/>
                <a:gd name="T48" fmla="*/ 815 w 1935"/>
                <a:gd name="T49" fmla="*/ 131 h 1026"/>
                <a:gd name="T50" fmla="*/ 671 w 1935"/>
                <a:gd name="T51" fmla="*/ 170 h 1026"/>
                <a:gd name="T52" fmla="*/ 539 w 1935"/>
                <a:gd name="T53" fmla="*/ 233 h 1026"/>
                <a:gd name="T54" fmla="*/ 419 w 1935"/>
                <a:gd name="T55" fmla="*/ 317 h 1026"/>
                <a:gd name="T56" fmla="*/ 317 w 1935"/>
                <a:gd name="T57" fmla="*/ 419 h 1026"/>
                <a:gd name="T58" fmla="*/ 233 w 1935"/>
                <a:gd name="T59" fmla="*/ 538 h 1026"/>
                <a:gd name="T60" fmla="*/ 170 w 1935"/>
                <a:gd name="T61" fmla="*/ 671 h 1026"/>
                <a:gd name="T62" fmla="*/ 131 w 1935"/>
                <a:gd name="T63" fmla="*/ 815 h 1026"/>
                <a:gd name="T64" fmla="*/ 116 w 1935"/>
                <a:gd name="T65" fmla="*/ 967 h 1026"/>
                <a:gd name="T66" fmla="*/ 105 w 1935"/>
                <a:gd name="T67" fmla="*/ 1002 h 1026"/>
                <a:gd name="T68" fmla="*/ 77 w 1935"/>
                <a:gd name="T69" fmla="*/ 1023 h 1026"/>
                <a:gd name="T70" fmla="*/ 40 w 1935"/>
                <a:gd name="T71" fmla="*/ 1023 h 1026"/>
                <a:gd name="T72" fmla="*/ 11 w 1935"/>
                <a:gd name="T73" fmla="*/ 1002 h 1026"/>
                <a:gd name="T74" fmla="*/ 0 w 1935"/>
                <a:gd name="T75" fmla="*/ 967 h 1026"/>
                <a:gd name="T76" fmla="*/ 14 w 1935"/>
                <a:gd name="T77" fmla="*/ 803 h 1026"/>
                <a:gd name="T78" fmla="*/ 54 w 1935"/>
                <a:gd name="T79" fmla="*/ 647 h 1026"/>
                <a:gd name="T80" fmla="*/ 120 w 1935"/>
                <a:gd name="T81" fmla="*/ 503 h 1026"/>
                <a:gd name="T82" fmla="*/ 206 w 1935"/>
                <a:gd name="T83" fmla="*/ 372 h 1026"/>
                <a:gd name="T84" fmla="*/ 312 w 1935"/>
                <a:gd name="T85" fmla="*/ 256 h 1026"/>
                <a:gd name="T86" fmla="*/ 435 w 1935"/>
                <a:gd name="T87" fmla="*/ 160 h 1026"/>
                <a:gd name="T88" fmla="*/ 573 w 1935"/>
                <a:gd name="T89" fmla="*/ 84 h 1026"/>
                <a:gd name="T90" fmla="*/ 723 w 1935"/>
                <a:gd name="T91" fmla="*/ 31 h 1026"/>
                <a:gd name="T92" fmla="*/ 884 w 1935"/>
                <a:gd name="T93" fmla="*/ 3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5" h="1026">
                  <a:moveTo>
                    <a:pt x="967" y="0"/>
                  </a:moveTo>
                  <a:lnTo>
                    <a:pt x="1051" y="3"/>
                  </a:lnTo>
                  <a:lnTo>
                    <a:pt x="1132" y="15"/>
                  </a:lnTo>
                  <a:lnTo>
                    <a:pt x="1211" y="31"/>
                  </a:lnTo>
                  <a:lnTo>
                    <a:pt x="1288" y="54"/>
                  </a:lnTo>
                  <a:lnTo>
                    <a:pt x="1362" y="84"/>
                  </a:lnTo>
                  <a:lnTo>
                    <a:pt x="1433" y="120"/>
                  </a:lnTo>
                  <a:lnTo>
                    <a:pt x="1499" y="160"/>
                  </a:lnTo>
                  <a:lnTo>
                    <a:pt x="1564" y="206"/>
                  </a:lnTo>
                  <a:lnTo>
                    <a:pt x="1624" y="256"/>
                  </a:lnTo>
                  <a:lnTo>
                    <a:pt x="1678" y="312"/>
                  </a:lnTo>
                  <a:lnTo>
                    <a:pt x="1729" y="372"/>
                  </a:lnTo>
                  <a:lnTo>
                    <a:pt x="1776" y="435"/>
                  </a:lnTo>
                  <a:lnTo>
                    <a:pt x="1816" y="503"/>
                  </a:lnTo>
                  <a:lnTo>
                    <a:pt x="1851" y="573"/>
                  </a:lnTo>
                  <a:lnTo>
                    <a:pt x="1881" y="647"/>
                  </a:lnTo>
                  <a:lnTo>
                    <a:pt x="1904" y="723"/>
                  </a:lnTo>
                  <a:lnTo>
                    <a:pt x="1921" y="803"/>
                  </a:lnTo>
                  <a:lnTo>
                    <a:pt x="1932" y="884"/>
                  </a:lnTo>
                  <a:lnTo>
                    <a:pt x="1935" y="967"/>
                  </a:lnTo>
                  <a:lnTo>
                    <a:pt x="1932" y="986"/>
                  </a:lnTo>
                  <a:lnTo>
                    <a:pt x="1924" y="1002"/>
                  </a:lnTo>
                  <a:lnTo>
                    <a:pt x="1911" y="1015"/>
                  </a:lnTo>
                  <a:lnTo>
                    <a:pt x="1895" y="1023"/>
                  </a:lnTo>
                  <a:lnTo>
                    <a:pt x="1877" y="1026"/>
                  </a:lnTo>
                  <a:lnTo>
                    <a:pt x="1858" y="1023"/>
                  </a:lnTo>
                  <a:lnTo>
                    <a:pt x="1842" y="1015"/>
                  </a:lnTo>
                  <a:lnTo>
                    <a:pt x="1829" y="1002"/>
                  </a:lnTo>
                  <a:lnTo>
                    <a:pt x="1821" y="986"/>
                  </a:lnTo>
                  <a:lnTo>
                    <a:pt x="1818" y="967"/>
                  </a:lnTo>
                  <a:lnTo>
                    <a:pt x="1814" y="891"/>
                  </a:lnTo>
                  <a:lnTo>
                    <a:pt x="1804" y="815"/>
                  </a:lnTo>
                  <a:lnTo>
                    <a:pt x="1788" y="742"/>
                  </a:lnTo>
                  <a:lnTo>
                    <a:pt x="1765" y="671"/>
                  </a:lnTo>
                  <a:lnTo>
                    <a:pt x="1737" y="603"/>
                  </a:lnTo>
                  <a:lnTo>
                    <a:pt x="1702" y="538"/>
                  </a:lnTo>
                  <a:lnTo>
                    <a:pt x="1663" y="477"/>
                  </a:lnTo>
                  <a:lnTo>
                    <a:pt x="1618" y="419"/>
                  </a:lnTo>
                  <a:lnTo>
                    <a:pt x="1569" y="366"/>
                  </a:lnTo>
                  <a:lnTo>
                    <a:pt x="1515" y="317"/>
                  </a:lnTo>
                  <a:lnTo>
                    <a:pt x="1457" y="273"/>
                  </a:lnTo>
                  <a:lnTo>
                    <a:pt x="1396" y="233"/>
                  </a:lnTo>
                  <a:lnTo>
                    <a:pt x="1332" y="199"/>
                  </a:lnTo>
                  <a:lnTo>
                    <a:pt x="1264" y="170"/>
                  </a:lnTo>
                  <a:lnTo>
                    <a:pt x="1193" y="148"/>
                  </a:lnTo>
                  <a:lnTo>
                    <a:pt x="1120" y="131"/>
                  </a:lnTo>
                  <a:lnTo>
                    <a:pt x="1045" y="120"/>
                  </a:lnTo>
                  <a:lnTo>
                    <a:pt x="967" y="117"/>
                  </a:lnTo>
                  <a:lnTo>
                    <a:pt x="891" y="120"/>
                  </a:lnTo>
                  <a:lnTo>
                    <a:pt x="815" y="131"/>
                  </a:lnTo>
                  <a:lnTo>
                    <a:pt x="742" y="148"/>
                  </a:lnTo>
                  <a:lnTo>
                    <a:pt x="671" y="170"/>
                  </a:lnTo>
                  <a:lnTo>
                    <a:pt x="603" y="199"/>
                  </a:lnTo>
                  <a:lnTo>
                    <a:pt x="539" y="233"/>
                  </a:lnTo>
                  <a:lnTo>
                    <a:pt x="477" y="273"/>
                  </a:lnTo>
                  <a:lnTo>
                    <a:pt x="419" y="317"/>
                  </a:lnTo>
                  <a:lnTo>
                    <a:pt x="366" y="366"/>
                  </a:lnTo>
                  <a:lnTo>
                    <a:pt x="317" y="419"/>
                  </a:lnTo>
                  <a:lnTo>
                    <a:pt x="273" y="477"/>
                  </a:lnTo>
                  <a:lnTo>
                    <a:pt x="233" y="538"/>
                  </a:lnTo>
                  <a:lnTo>
                    <a:pt x="199" y="603"/>
                  </a:lnTo>
                  <a:lnTo>
                    <a:pt x="170" y="671"/>
                  </a:lnTo>
                  <a:lnTo>
                    <a:pt x="148" y="742"/>
                  </a:lnTo>
                  <a:lnTo>
                    <a:pt x="131" y="815"/>
                  </a:lnTo>
                  <a:lnTo>
                    <a:pt x="120" y="891"/>
                  </a:lnTo>
                  <a:lnTo>
                    <a:pt x="116" y="967"/>
                  </a:lnTo>
                  <a:lnTo>
                    <a:pt x="114" y="986"/>
                  </a:lnTo>
                  <a:lnTo>
                    <a:pt x="105" y="1002"/>
                  </a:lnTo>
                  <a:lnTo>
                    <a:pt x="93" y="1015"/>
                  </a:lnTo>
                  <a:lnTo>
                    <a:pt x="77" y="1023"/>
                  </a:lnTo>
                  <a:lnTo>
                    <a:pt x="59" y="1026"/>
                  </a:lnTo>
                  <a:lnTo>
                    <a:pt x="40" y="1023"/>
                  </a:lnTo>
                  <a:lnTo>
                    <a:pt x="24" y="1015"/>
                  </a:lnTo>
                  <a:lnTo>
                    <a:pt x="11" y="1002"/>
                  </a:lnTo>
                  <a:lnTo>
                    <a:pt x="3" y="986"/>
                  </a:lnTo>
                  <a:lnTo>
                    <a:pt x="0" y="967"/>
                  </a:lnTo>
                  <a:lnTo>
                    <a:pt x="3" y="884"/>
                  </a:lnTo>
                  <a:lnTo>
                    <a:pt x="14" y="803"/>
                  </a:lnTo>
                  <a:lnTo>
                    <a:pt x="31" y="723"/>
                  </a:lnTo>
                  <a:lnTo>
                    <a:pt x="54" y="647"/>
                  </a:lnTo>
                  <a:lnTo>
                    <a:pt x="84" y="573"/>
                  </a:lnTo>
                  <a:lnTo>
                    <a:pt x="120" y="503"/>
                  </a:lnTo>
                  <a:lnTo>
                    <a:pt x="160" y="435"/>
                  </a:lnTo>
                  <a:lnTo>
                    <a:pt x="206" y="372"/>
                  </a:lnTo>
                  <a:lnTo>
                    <a:pt x="256" y="312"/>
                  </a:lnTo>
                  <a:lnTo>
                    <a:pt x="312" y="256"/>
                  </a:lnTo>
                  <a:lnTo>
                    <a:pt x="372" y="206"/>
                  </a:lnTo>
                  <a:lnTo>
                    <a:pt x="435" y="160"/>
                  </a:lnTo>
                  <a:lnTo>
                    <a:pt x="502" y="120"/>
                  </a:lnTo>
                  <a:lnTo>
                    <a:pt x="573" y="84"/>
                  </a:lnTo>
                  <a:lnTo>
                    <a:pt x="647" y="54"/>
                  </a:lnTo>
                  <a:lnTo>
                    <a:pt x="723" y="31"/>
                  </a:lnTo>
                  <a:lnTo>
                    <a:pt x="803" y="15"/>
                  </a:lnTo>
                  <a:lnTo>
                    <a:pt x="884" y="3"/>
                  </a:lnTo>
                  <a:lnTo>
                    <a:pt x="9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238"/>
            <p:cNvSpPr>
              <a:spLocks/>
            </p:cNvSpPr>
            <p:nvPr/>
          </p:nvSpPr>
          <p:spPr bwMode="auto">
            <a:xfrm>
              <a:off x="992188" y="3865563"/>
              <a:ext cx="277813" cy="163513"/>
            </a:xfrm>
            <a:custGeom>
              <a:avLst/>
              <a:gdLst>
                <a:gd name="T0" fmla="*/ 865 w 1749"/>
                <a:gd name="T1" fmla="*/ 3 h 1026"/>
                <a:gd name="T2" fmla="*/ 1026 w 1749"/>
                <a:gd name="T3" fmla="*/ 31 h 1026"/>
                <a:gd name="T4" fmla="*/ 1176 w 1749"/>
                <a:gd name="T5" fmla="*/ 84 h 1026"/>
                <a:gd name="T6" fmla="*/ 1314 w 1749"/>
                <a:gd name="T7" fmla="*/ 160 h 1026"/>
                <a:gd name="T8" fmla="*/ 1437 w 1749"/>
                <a:gd name="T9" fmla="*/ 256 h 1026"/>
                <a:gd name="T10" fmla="*/ 1543 w 1749"/>
                <a:gd name="T11" fmla="*/ 372 h 1026"/>
                <a:gd name="T12" fmla="*/ 1629 w 1749"/>
                <a:gd name="T13" fmla="*/ 503 h 1026"/>
                <a:gd name="T14" fmla="*/ 1695 w 1749"/>
                <a:gd name="T15" fmla="*/ 647 h 1026"/>
                <a:gd name="T16" fmla="*/ 1735 w 1749"/>
                <a:gd name="T17" fmla="*/ 803 h 1026"/>
                <a:gd name="T18" fmla="*/ 1749 w 1749"/>
                <a:gd name="T19" fmla="*/ 967 h 1026"/>
                <a:gd name="T20" fmla="*/ 1738 w 1749"/>
                <a:gd name="T21" fmla="*/ 1002 h 1026"/>
                <a:gd name="T22" fmla="*/ 1709 w 1749"/>
                <a:gd name="T23" fmla="*/ 1023 h 1026"/>
                <a:gd name="T24" fmla="*/ 1672 w 1749"/>
                <a:gd name="T25" fmla="*/ 1023 h 1026"/>
                <a:gd name="T26" fmla="*/ 1644 w 1749"/>
                <a:gd name="T27" fmla="*/ 1002 h 1026"/>
                <a:gd name="T28" fmla="*/ 1633 w 1749"/>
                <a:gd name="T29" fmla="*/ 967 h 1026"/>
                <a:gd name="T30" fmla="*/ 1618 w 1749"/>
                <a:gd name="T31" fmla="*/ 815 h 1026"/>
                <a:gd name="T32" fmla="*/ 1579 w 1749"/>
                <a:gd name="T33" fmla="*/ 671 h 1026"/>
                <a:gd name="T34" fmla="*/ 1516 w 1749"/>
                <a:gd name="T35" fmla="*/ 538 h 1026"/>
                <a:gd name="T36" fmla="*/ 1432 w 1749"/>
                <a:gd name="T37" fmla="*/ 419 h 1026"/>
                <a:gd name="T38" fmla="*/ 1330 w 1749"/>
                <a:gd name="T39" fmla="*/ 317 h 1026"/>
                <a:gd name="T40" fmla="*/ 1210 w 1749"/>
                <a:gd name="T41" fmla="*/ 233 h 1026"/>
                <a:gd name="T42" fmla="*/ 1078 w 1749"/>
                <a:gd name="T43" fmla="*/ 170 h 1026"/>
                <a:gd name="T44" fmla="*/ 934 w 1749"/>
                <a:gd name="T45" fmla="*/ 131 h 1026"/>
                <a:gd name="T46" fmla="*/ 782 w 1749"/>
                <a:gd name="T47" fmla="*/ 117 h 1026"/>
                <a:gd name="T48" fmla="*/ 638 w 1749"/>
                <a:gd name="T49" fmla="*/ 129 h 1026"/>
                <a:gd name="T50" fmla="*/ 500 w 1749"/>
                <a:gd name="T51" fmla="*/ 164 h 1026"/>
                <a:gd name="T52" fmla="*/ 373 w 1749"/>
                <a:gd name="T53" fmla="*/ 221 h 1026"/>
                <a:gd name="T54" fmla="*/ 255 w 1749"/>
                <a:gd name="T55" fmla="*/ 298 h 1026"/>
                <a:gd name="T56" fmla="*/ 151 w 1749"/>
                <a:gd name="T57" fmla="*/ 397 h 1026"/>
                <a:gd name="T58" fmla="*/ 93 w 1749"/>
                <a:gd name="T59" fmla="*/ 464 h 1026"/>
                <a:gd name="T60" fmla="*/ 65 w 1749"/>
                <a:gd name="T61" fmla="*/ 475 h 1026"/>
                <a:gd name="T62" fmla="*/ 35 w 1749"/>
                <a:gd name="T63" fmla="*/ 471 h 1026"/>
                <a:gd name="T64" fmla="*/ 11 w 1749"/>
                <a:gd name="T65" fmla="*/ 453 h 1026"/>
                <a:gd name="T66" fmla="*/ 0 w 1749"/>
                <a:gd name="T67" fmla="*/ 425 h 1026"/>
                <a:gd name="T68" fmla="*/ 3 w 1749"/>
                <a:gd name="T69" fmla="*/ 395 h 1026"/>
                <a:gd name="T70" fmla="*/ 60 w 1749"/>
                <a:gd name="T71" fmla="*/ 323 h 1026"/>
                <a:gd name="T72" fmla="*/ 166 w 1749"/>
                <a:gd name="T73" fmla="*/ 220 h 1026"/>
                <a:gd name="T74" fmla="*/ 287 w 1749"/>
                <a:gd name="T75" fmla="*/ 135 h 1026"/>
                <a:gd name="T76" fmla="*/ 418 w 1749"/>
                <a:gd name="T77" fmla="*/ 70 h 1026"/>
                <a:gd name="T78" fmla="*/ 559 w 1749"/>
                <a:gd name="T79" fmla="*/ 26 h 1026"/>
                <a:gd name="T80" fmla="*/ 705 w 1749"/>
                <a:gd name="T81" fmla="*/ 3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49" h="1026">
                  <a:moveTo>
                    <a:pt x="782" y="0"/>
                  </a:moveTo>
                  <a:lnTo>
                    <a:pt x="865" y="3"/>
                  </a:lnTo>
                  <a:lnTo>
                    <a:pt x="946" y="15"/>
                  </a:lnTo>
                  <a:lnTo>
                    <a:pt x="1026" y="31"/>
                  </a:lnTo>
                  <a:lnTo>
                    <a:pt x="1102" y="54"/>
                  </a:lnTo>
                  <a:lnTo>
                    <a:pt x="1176" y="84"/>
                  </a:lnTo>
                  <a:lnTo>
                    <a:pt x="1247" y="120"/>
                  </a:lnTo>
                  <a:lnTo>
                    <a:pt x="1314" y="160"/>
                  </a:lnTo>
                  <a:lnTo>
                    <a:pt x="1377" y="206"/>
                  </a:lnTo>
                  <a:lnTo>
                    <a:pt x="1437" y="256"/>
                  </a:lnTo>
                  <a:lnTo>
                    <a:pt x="1493" y="312"/>
                  </a:lnTo>
                  <a:lnTo>
                    <a:pt x="1543" y="372"/>
                  </a:lnTo>
                  <a:lnTo>
                    <a:pt x="1589" y="435"/>
                  </a:lnTo>
                  <a:lnTo>
                    <a:pt x="1629" y="503"/>
                  </a:lnTo>
                  <a:lnTo>
                    <a:pt x="1665" y="573"/>
                  </a:lnTo>
                  <a:lnTo>
                    <a:pt x="1695" y="647"/>
                  </a:lnTo>
                  <a:lnTo>
                    <a:pt x="1718" y="723"/>
                  </a:lnTo>
                  <a:lnTo>
                    <a:pt x="1735" y="803"/>
                  </a:lnTo>
                  <a:lnTo>
                    <a:pt x="1746" y="884"/>
                  </a:lnTo>
                  <a:lnTo>
                    <a:pt x="1749" y="967"/>
                  </a:lnTo>
                  <a:lnTo>
                    <a:pt x="1746" y="986"/>
                  </a:lnTo>
                  <a:lnTo>
                    <a:pt x="1738" y="1002"/>
                  </a:lnTo>
                  <a:lnTo>
                    <a:pt x="1725" y="1015"/>
                  </a:lnTo>
                  <a:lnTo>
                    <a:pt x="1709" y="1023"/>
                  </a:lnTo>
                  <a:lnTo>
                    <a:pt x="1690" y="1026"/>
                  </a:lnTo>
                  <a:lnTo>
                    <a:pt x="1672" y="1023"/>
                  </a:lnTo>
                  <a:lnTo>
                    <a:pt x="1656" y="1015"/>
                  </a:lnTo>
                  <a:lnTo>
                    <a:pt x="1644" y="1002"/>
                  </a:lnTo>
                  <a:lnTo>
                    <a:pt x="1635" y="986"/>
                  </a:lnTo>
                  <a:lnTo>
                    <a:pt x="1633" y="967"/>
                  </a:lnTo>
                  <a:lnTo>
                    <a:pt x="1629" y="891"/>
                  </a:lnTo>
                  <a:lnTo>
                    <a:pt x="1618" y="815"/>
                  </a:lnTo>
                  <a:lnTo>
                    <a:pt x="1601" y="742"/>
                  </a:lnTo>
                  <a:lnTo>
                    <a:pt x="1579" y="671"/>
                  </a:lnTo>
                  <a:lnTo>
                    <a:pt x="1550" y="603"/>
                  </a:lnTo>
                  <a:lnTo>
                    <a:pt x="1516" y="538"/>
                  </a:lnTo>
                  <a:lnTo>
                    <a:pt x="1476" y="477"/>
                  </a:lnTo>
                  <a:lnTo>
                    <a:pt x="1432" y="419"/>
                  </a:lnTo>
                  <a:lnTo>
                    <a:pt x="1383" y="366"/>
                  </a:lnTo>
                  <a:lnTo>
                    <a:pt x="1330" y="317"/>
                  </a:lnTo>
                  <a:lnTo>
                    <a:pt x="1272" y="273"/>
                  </a:lnTo>
                  <a:lnTo>
                    <a:pt x="1210" y="233"/>
                  </a:lnTo>
                  <a:lnTo>
                    <a:pt x="1146" y="199"/>
                  </a:lnTo>
                  <a:lnTo>
                    <a:pt x="1078" y="170"/>
                  </a:lnTo>
                  <a:lnTo>
                    <a:pt x="1007" y="148"/>
                  </a:lnTo>
                  <a:lnTo>
                    <a:pt x="934" y="131"/>
                  </a:lnTo>
                  <a:lnTo>
                    <a:pt x="858" y="120"/>
                  </a:lnTo>
                  <a:lnTo>
                    <a:pt x="782" y="117"/>
                  </a:lnTo>
                  <a:lnTo>
                    <a:pt x="709" y="120"/>
                  </a:lnTo>
                  <a:lnTo>
                    <a:pt x="638" y="129"/>
                  </a:lnTo>
                  <a:lnTo>
                    <a:pt x="568" y="143"/>
                  </a:lnTo>
                  <a:lnTo>
                    <a:pt x="500" y="164"/>
                  </a:lnTo>
                  <a:lnTo>
                    <a:pt x="435" y="190"/>
                  </a:lnTo>
                  <a:lnTo>
                    <a:pt x="373" y="221"/>
                  </a:lnTo>
                  <a:lnTo>
                    <a:pt x="312" y="257"/>
                  </a:lnTo>
                  <a:lnTo>
                    <a:pt x="255" y="298"/>
                  </a:lnTo>
                  <a:lnTo>
                    <a:pt x="201" y="345"/>
                  </a:lnTo>
                  <a:lnTo>
                    <a:pt x="151" y="397"/>
                  </a:lnTo>
                  <a:lnTo>
                    <a:pt x="104" y="453"/>
                  </a:lnTo>
                  <a:lnTo>
                    <a:pt x="93" y="464"/>
                  </a:lnTo>
                  <a:lnTo>
                    <a:pt x="80" y="471"/>
                  </a:lnTo>
                  <a:lnTo>
                    <a:pt x="65" y="475"/>
                  </a:lnTo>
                  <a:lnTo>
                    <a:pt x="51" y="475"/>
                  </a:lnTo>
                  <a:lnTo>
                    <a:pt x="35" y="471"/>
                  </a:lnTo>
                  <a:lnTo>
                    <a:pt x="22" y="464"/>
                  </a:lnTo>
                  <a:lnTo>
                    <a:pt x="11" y="453"/>
                  </a:lnTo>
                  <a:lnTo>
                    <a:pt x="3" y="439"/>
                  </a:lnTo>
                  <a:lnTo>
                    <a:pt x="0" y="425"/>
                  </a:lnTo>
                  <a:lnTo>
                    <a:pt x="0" y="410"/>
                  </a:lnTo>
                  <a:lnTo>
                    <a:pt x="3" y="395"/>
                  </a:lnTo>
                  <a:lnTo>
                    <a:pt x="11" y="382"/>
                  </a:lnTo>
                  <a:lnTo>
                    <a:pt x="60" y="323"/>
                  </a:lnTo>
                  <a:lnTo>
                    <a:pt x="111" y="270"/>
                  </a:lnTo>
                  <a:lnTo>
                    <a:pt x="166" y="220"/>
                  </a:lnTo>
                  <a:lnTo>
                    <a:pt x="225" y="175"/>
                  </a:lnTo>
                  <a:lnTo>
                    <a:pt x="287" y="135"/>
                  </a:lnTo>
                  <a:lnTo>
                    <a:pt x="352" y="100"/>
                  </a:lnTo>
                  <a:lnTo>
                    <a:pt x="418" y="70"/>
                  </a:lnTo>
                  <a:lnTo>
                    <a:pt x="488" y="46"/>
                  </a:lnTo>
                  <a:lnTo>
                    <a:pt x="559" y="26"/>
                  </a:lnTo>
                  <a:lnTo>
                    <a:pt x="631" y="11"/>
                  </a:lnTo>
                  <a:lnTo>
                    <a:pt x="705" y="3"/>
                  </a:lnTo>
                  <a:lnTo>
                    <a:pt x="7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3" name="Group 902"/>
          <p:cNvGrpSpPr/>
          <p:nvPr/>
        </p:nvGrpSpPr>
        <p:grpSpPr>
          <a:xfrm>
            <a:off x="666757" y="2676525"/>
            <a:ext cx="558800" cy="579438"/>
            <a:chOff x="655638" y="2676525"/>
            <a:chExt cx="558800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5" name="Freeform 243"/>
            <p:cNvSpPr>
              <a:spLocks noEditPoints="1"/>
            </p:cNvSpPr>
            <p:nvPr/>
          </p:nvSpPr>
          <p:spPr bwMode="auto">
            <a:xfrm>
              <a:off x="655638" y="2676525"/>
              <a:ext cx="558800" cy="579438"/>
            </a:xfrm>
            <a:custGeom>
              <a:avLst/>
              <a:gdLst>
                <a:gd name="T0" fmla="*/ 195 w 3524"/>
                <a:gd name="T1" fmla="*/ 3534 h 3650"/>
                <a:gd name="T2" fmla="*/ 3330 w 3524"/>
                <a:gd name="T3" fmla="*/ 350 h 3650"/>
                <a:gd name="T4" fmla="*/ 370 w 3524"/>
                <a:gd name="T5" fmla="*/ 116 h 3650"/>
                <a:gd name="T6" fmla="*/ 308 w 3524"/>
                <a:gd name="T7" fmla="*/ 127 h 3650"/>
                <a:gd name="T8" fmla="*/ 256 w 3524"/>
                <a:gd name="T9" fmla="*/ 158 h 3650"/>
                <a:gd name="T10" fmla="*/ 217 w 3524"/>
                <a:gd name="T11" fmla="*/ 206 h 3650"/>
                <a:gd name="T12" fmla="*/ 3320 w 3524"/>
                <a:gd name="T13" fmla="*/ 233 h 3650"/>
                <a:gd name="T14" fmla="*/ 3290 w 3524"/>
                <a:gd name="T15" fmla="*/ 180 h 3650"/>
                <a:gd name="T16" fmla="*/ 3244 w 3524"/>
                <a:gd name="T17" fmla="*/ 140 h 3650"/>
                <a:gd name="T18" fmla="*/ 3186 w 3524"/>
                <a:gd name="T19" fmla="*/ 119 h 3650"/>
                <a:gd name="T20" fmla="*/ 370 w 3524"/>
                <a:gd name="T21" fmla="*/ 116 h 3650"/>
                <a:gd name="T22" fmla="*/ 3155 w 3524"/>
                <a:gd name="T23" fmla="*/ 0 h 3650"/>
                <a:gd name="T24" fmla="*/ 3240 w 3524"/>
                <a:gd name="T25" fmla="*/ 12 h 3650"/>
                <a:gd name="T26" fmla="*/ 3314 w 3524"/>
                <a:gd name="T27" fmla="*/ 46 h 3650"/>
                <a:gd name="T28" fmla="*/ 3375 w 3524"/>
                <a:gd name="T29" fmla="*/ 101 h 3650"/>
                <a:gd name="T30" fmla="*/ 3419 w 3524"/>
                <a:gd name="T31" fmla="*/ 168 h 3650"/>
                <a:gd name="T32" fmla="*/ 3443 w 3524"/>
                <a:gd name="T33" fmla="*/ 248 h 3650"/>
                <a:gd name="T34" fmla="*/ 3447 w 3524"/>
                <a:gd name="T35" fmla="*/ 3534 h 3650"/>
                <a:gd name="T36" fmla="*/ 3484 w 3524"/>
                <a:gd name="T37" fmla="*/ 3536 h 3650"/>
                <a:gd name="T38" fmla="*/ 3513 w 3524"/>
                <a:gd name="T39" fmla="*/ 3557 h 3650"/>
                <a:gd name="T40" fmla="*/ 3524 w 3524"/>
                <a:gd name="T41" fmla="*/ 3591 h 3650"/>
                <a:gd name="T42" fmla="*/ 3513 w 3524"/>
                <a:gd name="T43" fmla="*/ 3626 h 3650"/>
                <a:gd name="T44" fmla="*/ 3484 w 3524"/>
                <a:gd name="T45" fmla="*/ 3647 h 3650"/>
                <a:gd name="T46" fmla="*/ 59 w 3524"/>
                <a:gd name="T47" fmla="*/ 3650 h 3650"/>
                <a:gd name="T48" fmla="*/ 24 w 3524"/>
                <a:gd name="T49" fmla="*/ 3639 h 3650"/>
                <a:gd name="T50" fmla="*/ 3 w 3524"/>
                <a:gd name="T51" fmla="*/ 3610 h 3650"/>
                <a:gd name="T52" fmla="*/ 3 w 3524"/>
                <a:gd name="T53" fmla="*/ 3574 h 3650"/>
                <a:gd name="T54" fmla="*/ 24 w 3524"/>
                <a:gd name="T55" fmla="*/ 3545 h 3650"/>
                <a:gd name="T56" fmla="*/ 59 w 3524"/>
                <a:gd name="T57" fmla="*/ 3534 h 3650"/>
                <a:gd name="T58" fmla="*/ 77 w 3524"/>
                <a:gd name="T59" fmla="*/ 291 h 3650"/>
                <a:gd name="T60" fmla="*/ 90 w 3524"/>
                <a:gd name="T61" fmla="*/ 207 h 3650"/>
                <a:gd name="T62" fmla="*/ 125 w 3524"/>
                <a:gd name="T63" fmla="*/ 133 h 3650"/>
                <a:gd name="T64" fmla="*/ 178 w 3524"/>
                <a:gd name="T65" fmla="*/ 72 h 3650"/>
                <a:gd name="T66" fmla="*/ 247 w 3524"/>
                <a:gd name="T67" fmla="*/ 28 h 3650"/>
                <a:gd name="T68" fmla="*/ 327 w 3524"/>
                <a:gd name="T69" fmla="*/ 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24" h="3650">
                  <a:moveTo>
                    <a:pt x="195" y="350"/>
                  </a:moveTo>
                  <a:lnTo>
                    <a:pt x="195" y="3534"/>
                  </a:lnTo>
                  <a:lnTo>
                    <a:pt x="3330" y="3534"/>
                  </a:lnTo>
                  <a:lnTo>
                    <a:pt x="3330" y="350"/>
                  </a:lnTo>
                  <a:lnTo>
                    <a:pt x="195" y="350"/>
                  </a:lnTo>
                  <a:close/>
                  <a:moveTo>
                    <a:pt x="370" y="116"/>
                  </a:moveTo>
                  <a:lnTo>
                    <a:pt x="338" y="119"/>
                  </a:lnTo>
                  <a:lnTo>
                    <a:pt x="308" y="127"/>
                  </a:lnTo>
                  <a:lnTo>
                    <a:pt x="280" y="140"/>
                  </a:lnTo>
                  <a:lnTo>
                    <a:pt x="256" y="158"/>
                  </a:lnTo>
                  <a:lnTo>
                    <a:pt x="235" y="180"/>
                  </a:lnTo>
                  <a:lnTo>
                    <a:pt x="217" y="206"/>
                  </a:lnTo>
                  <a:lnTo>
                    <a:pt x="205" y="233"/>
                  </a:lnTo>
                  <a:lnTo>
                    <a:pt x="3320" y="233"/>
                  </a:lnTo>
                  <a:lnTo>
                    <a:pt x="3307" y="206"/>
                  </a:lnTo>
                  <a:lnTo>
                    <a:pt x="3290" y="180"/>
                  </a:lnTo>
                  <a:lnTo>
                    <a:pt x="3268" y="158"/>
                  </a:lnTo>
                  <a:lnTo>
                    <a:pt x="3244" y="140"/>
                  </a:lnTo>
                  <a:lnTo>
                    <a:pt x="3216" y="127"/>
                  </a:lnTo>
                  <a:lnTo>
                    <a:pt x="3186" y="119"/>
                  </a:lnTo>
                  <a:lnTo>
                    <a:pt x="3155" y="116"/>
                  </a:lnTo>
                  <a:lnTo>
                    <a:pt x="370" y="116"/>
                  </a:lnTo>
                  <a:close/>
                  <a:moveTo>
                    <a:pt x="370" y="0"/>
                  </a:moveTo>
                  <a:lnTo>
                    <a:pt x="3155" y="0"/>
                  </a:lnTo>
                  <a:lnTo>
                    <a:pt x="3199" y="3"/>
                  </a:lnTo>
                  <a:lnTo>
                    <a:pt x="3240" y="12"/>
                  </a:lnTo>
                  <a:lnTo>
                    <a:pt x="3278" y="28"/>
                  </a:lnTo>
                  <a:lnTo>
                    <a:pt x="3314" y="46"/>
                  </a:lnTo>
                  <a:lnTo>
                    <a:pt x="3346" y="72"/>
                  </a:lnTo>
                  <a:lnTo>
                    <a:pt x="3375" y="101"/>
                  </a:lnTo>
                  <a:lnTo>
                    <a:pt x="3399" y="133"/>
                  </a:lnTo>
                  <a:lnTo>
                    <a:pt x="3419" y="168"/>
                  </a:lnTo>
                  <a:lnTo>
                    <a:pt x="3435" y="207"/>
                  </a:lnTo>
                  <a:lnTo>
                    <a:pt x="3443" y="248"/>
                  </a:lnTo>
                  <a:lnTo>
                    <a:pt x="3447" y="291"/>
                  </a:lnTo>
                  <a:lnTo>
                    <a:pt x="3447" y="3534"/>
                  </a:lnTo>
                  <a:lnTo>
                    <a:pt x="3467" y="3534"/>
                  </a:lnTo>
                  <a:lnTo>
                    <a:pt x="3484" y="3536"/>
                  </a:lnTo>
                  <a:lnTo>
                    <a:pt x="3501" y="3545"/>
                  </a:lnTo>
                  <a:lnTo>
                    <a:pt x="3513" y="3557"/>
                  </a:lnTo>
                  <a:lnTo>
                    <a:pt x="3521" y="3574"/>
                  </a:lnTo>
                  <a:lnTo>
                    <a:pt x="3524" y="3591"/>
                  </a:lnTo>
                  <a:lnTo>
                    <a:pt x="3521" y="3610"/>
                  </a:lnTo>
                  <a:lnTo>
                    <a:pt x="3513" y="3626"/>
                  </a:lnTo>
                  <a:lnTo>
                    <a:pt x="3501" y="3639"/>
                  </a:lnTo>
                  <a:lnTo>
                    <a:pt x="3484" y="3647"/>
                  </a:lnTo>
                  <a:lnTo>
                    <a:pt x="3467" y="3650"/>
                  </a:lnTo>
                  <a:lnTo>
                    <a:pt x="59" y="3650"/>
                  </a:lnTo>
                  <a:lnTo>
                    <a:pt x="40" y="3647"/>
                  </a:lnTo>
                  <a:lnTo>
                    <a:pt x="24" y="3639"/>
                  </a:lnTo>
                  <a:lnTo>
                    <a:pt x="11" y="3626"/>
                  </a:lnTo>
                  <a:lnTo>
                    <a:pt x="3" y="3610"/>
                  </a:lnTo>
                  <a:lnTo>
                    <a:pt x="0" y="3591"/>
                  </a:lnTo>
                  <a:lnTo>
                    <a:pt x="3" y="3574"/>
                  </a:lnTo>
                  <a:lnTo>
                    <a:pt x="11" y="3557"/>
                  </a:lnTo>
                  <a:lnTo>
                    <a:pt x="24" y="3545"/>
                  </a:lnTo>
                  <a:lnTo>
                    <a:pt x="40" y="3536"/>
                  </a:lnTo>
                  <a:lnTo>
                    <a:pt x="59" y="3534"/>
                  </a:lnTo>
                  <a:lnTo>
                    <a:pt x="77" y="3534"/>
                  </a:lnTo>
                  <a:lnTo>
                    <a:pt x="77" y="291"/>
                  </a:lnTo>
                  <a:lnTo>
                    <a:pt x="81" y="248"/>
                  </a:lnTo>
                  <a:lnTo>
                    <a:pt x="90" y="207"/>
                  </a:lnTo>
                  <a:lnTo>
                    <a:pt x="105" y="168"/>
                  </a:lnTo>
                  <a:lnTo>
                    <a:pt x="125" y="133"/>
                  </a:lnTo>
                  <a:lnTo>
                    <a:pt x="150" y="101"/>
                  </a:lnTo>
                  <a:lnTo>
                    <a:pt x="178" y="72"/>
                  </a:lnTo>
                  <a:lnTo>
                    <a:pt x="210" y="46"/>
                  </a:lnTo>
                  <a:lnTo>
                    <a:pt x="247" y="28"/>
                  </a:lnTo>
                  <a:lnTo>
                    <a:pt x="286" y="12"/>
                  </a:lnTo>
                  <a:lnTo>
                    <a:pt x="327" y="3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44"/>
            <p:cNvSpPr>
              <a:spLocks noEditPoints="1"/>
            </p:cNvSpPr>
            <p:nvPr/>
          </p:nvSpPr>
          <p:spPr bwMode="auto">
            <a:xfrm>
              <a:off x="754063" y="2865438"/>
              <a:ext cx="361950" cy="336550"/>
            </a:xfrm>
            <a:custGeom>
              <a:avLst/>
              <a:gdLst>
                <a:gd name="T0" fmla="*/ 135 w 2283"/>
                <a:gd name="T1" fmla="*/ 559 h 2120"/>
                <a:gd name="T2" fmla="*/ 464 w 2283"/>
                <a:gd name="T3" fmla="*/ 447 h 2120"/>
                <a:gd name="T4" fmla="*/ 487 w 2283"/>
                <a:gd name="T5" fmla="*/ 401 h 2120"/>
                <a:gd name="T6" fmla="*/ 540 w 2283"/>
                <a:gd name="T7" fmla="*/ 392 h 2120"/>
                <a:gd name="T8" fmla="*/ 577 w 2283"/>
                <a:gd name="T9" fmla="*/ 429 h 2120"/>
                <a:gd name="T10" fmla="*/ 1702 w 2283"/>
                <a:gd name="T11" fmla="*/ 2003 h 2120"/>
                <a:gd name="T12" fmla="*/ 1714 w 2283"/>
                <a:gd name="T13" fmla="*/ 413 h 2120"/>
                <a:gd name="T14" fmla="*/ 1761 w 2283"/>
                <a:gd name="T15" fmla="*/ 390 h 2120"/>
                <a:gd name="T16" fmla="*/ 1808 w 2283"/>
                <a:gd name="T17" fmla="*/ 413 h 2120"/>
                <a:gd name="T18" fmla="*/ 1819 w 2283"/>
                <a:gd name="T19" fmla="*/ 760 h 2120"/>
                <a:gd name="T20" fmla="*/ 1733 w 2283"/>
                <a:gd name="T21" fmla="*/ 187 h 2120"/>
                <a:gd name="T22" fmla="*/ 1437 w 2283"/>
                <a:gd name="T23" fmla="*/ 157 h 2120"/>
                <a:gd name="T24" fmla="*/ 1368 w 2283"/>
                <a:gd name="T25" fmla="*/ 210 h 2120"/>
                <a:gd name="T26" fmla="*/ 1271 w 2283"/>
                <a:gd name="T27" fmla="*/ 255 h 2120"/>
                <a:gd name="T28" fmla="*/ 1141 w 2283"/>
                <a:gd name="T29" fmla="*/ 272 h 2120"/>
                <a:gd name="T30" fmla="*/ 1013 w 2283"/>
                <a:gd name="T31" fmla="*/ 255 h 2120"/>
                <a:gd name="T32" fmla="*/ 914 w 2283"/>
                <a:gd name="T33" fmla="*/ 210 h 2120"/>
                <a:gd name="T34" fmla="*/ 846 w 2283"/>
                <a:gd name="T35" fmla="*/ 157 h 2120"/>
                <a:gd name="T36" fmla="*/ 1441 w 2283"/>
                <a:gd name="T37" fmla="*/ 0 h 2120"/>
                <a:gd name="T38" fmla="*/ 1787 w 2283"/>
                <a:gd name="T39" fmla="*/ 83 h 2120"/>
                <a:gd name="T40" fmla="*/ 2274 w 2283"/>
                <a:gd name="T41" fmla="*/ 519 h 2120"/>
                <a:gd name="T42" fmla="*/ 2280 w 2283"/>
                <a:gd name="T43" fmla="*/ 566 h 2120"/>
                <a:gd name="T44" fmla="*/ 2031 w 2283"/>
                <a:gd name="T45" fmla="*/ 950 h 2120"/>
                <a:gd name="T46" fmla="*/ 1985 w 2283"/>
                <a:gd name="T47" fmla="*/ 964 h 2120"/>
                <a:gd name="T48" fmla="*/ 1819 w 2283"/>
                <a:gd name="T49" fmla="*/ 2061 h 2120"/>
                <a:gd name="T50" fmla="*/ 1795 w 2283"/>
                <a:gd name="T51" fmla="*/ 2108 h 2120"/>
                <a:gd name="T52" fmla="*/ 522 w 2283"/>
                <a:gd name="T53" fmla="*/ 2120 h 2120"/>
                <a:gd name="T54" fmla="*/ 475 w 2283"/>
                <a:gd name="T55" fmla="*/ 2095 h 2120"/>
                <a:gd name="T56" fmla="*/ 463 w 2283"/>
                <a:gd name="T57" fmla="*/ 890 h 2120"/>
                <a:gd name="T58" fmla="*/ 290 w 2283"/>
                <a:gd name="T59" fmla="*/ 965 h 2120"/>
                <a:gd name="T60" fmla="*/ 250 w 2283"/>
                <a:gd name="T61" fmla="*/ 949 h 2120"/>
                <a:gd name="T62" fmla="*/ 3 w 2283"/>
                <a:gd name="T63" fmla="*/ 566 h 2120"/>
                <a:gd name="T64" fmla="*/ 8 w 2283"/>
                <a:gd name="T65" fmla="*/ 519 h 2120"/>
                <a:gd name="T66" fmla="*/ 495 w 2283"/>
                <a:gd name="T67" fmla="*/ 83 h 2120"/>
                <a:gd name="T68" fmla="*/ 842 w 2283"/>
                <a:gd name="T69" fmla="*/ 0 h 2120"/>
                <a:gd name="T70" fmla="*/ 882 w 2283"/>
                <a:gd name="T71" fmla="*/ 18 h 2120"/>
                <a:gd name="T72" fmla="*/ 897 w 2283"/>
                <a:gd name="T73" fmla="*/ 40 h 2120"/>
                <a:gd name="T74" fmla="*/ 927 w 2283"/>
                <a:gd name="T75" fmla="*/ 74 h 2120"/>
                <a:gd name="T76" fmla="*/ 983 w 2283"/>
                <a:gd name="T77" fmla="*/ 116 h 2120"/>
                <a:gd name="T78" fmla="*/ 1068 w 2283"/>
                <a:gd name="T79" fmla="*/ 149 h 2120"/>
                <a:gd name="T80" fmla="*/ 1180 w 2283"/>
                <a:gd name="T81" fmla="*/ 154 h 2120"/>
                <a:gd name="T82" fmla="*/ 1274 w 2283"/>
                <a:gd name="T83" fmla="*/ 129 h 2120"/>
                <a:gd name="T84" fmla="*/ 1340 w 2283"/>
                <a:gd name="T85" fmla="*/ 88 h 2120"/>
                <a:gd name="T86" fmla="*/ 1378 w 2283"/>
                <a:gd name="T87" fmla="*/ 49 h 2120"/>
                <a:gd name="T88" fmla="*/ 1392 w 2283"/>
                <a:gd name="T89" fmla="*/ 30 h 2120"/>
                <a:gd name="T90" fmla="*/ 1426 w 2283"/>
                <a:gd name="T91" fmla="*/ 3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83" h="2120">
                  <a:moveTo>
                    <a:pt x="815" y="124"/>
                  </a:moveTo>
                  <a:lnTo>
                    <a:pt x="549" y="187"/>
                  </a:lnTo>
                  <a:lnTo>
                    <a:pt x="135" y="559"/>
                  </a:lnTo>
                  <a:lnTo>
                    <a:pt x="311" y="832"/>
                  </a:lnTo>
                  <a:lnTo>
                    <a:pt x="464" y="760"/>
                  </a:lnTo>
                  <a:lnTo>
                    <a:pt x="464" y="447"/>
                  </a:lnTo>
                  <a:lnTo>
                    <a:pt x="466" y="429"/>
                  </a:lnTo>
                  <a:lnTo>
                    <a:pt x="475" y="413"/>
                  </a:lnTo>
                  <a:lnTo>
                    <a:pt x="487" y="401"/>
                  </a:lnTo>
                  <a:lnTo>
                    <a:pt x="504" y="392"/>
                  </a:lnTo>
                  <a:lnTo>
                    <a:pt x="522" y="390"/>
                  </a:lnTo>
                  <a:lnTo>
                    <a:pt x="540" y="392"/>
                  </a:lnTo>
                  <a:lnTo>
                    <a:pt x="556" y="401"/>
                  </a:lnTo>
                  <a:lnTo>
                    <a:pt x="569" y="413"/>
                  </a:lnTo>
                  <a:lnTo>
                    <a:pt x="577" y="429"/>
                  </a:lnTo>
                  <a:lnTo>
                    <a:pt x="580" y="447"/>
                  </a:lnTo>
                  <a:lnTo>
                    <a:pt x="580" y="2003"/>
                  </a:lnTo>
                  <a:lnTo>
                    <a:pt x="1702" y="2003"/>
                  </a:lnTo>
                  <a:lnTo>
                    <a:pt x="1702" y="447"/>
                  </a:lnTo>
                  <a:lnTo>
                    <a:pt x="1705" y="429"/>
                  </a:lnTo>
                  <a:lnTo>
                    <a:pt x="1714" y="413"/>
                  </a:lnTo>
                  <a:lnTo>
                    <a:pt x="1726" y="401"/>
                  </a:lnTo>
                  <a:lnTo>
                    <a:pt x="1742" y="392"/>
                  </a:lnTo>
                  <a:lnTo>
                    <a:pt x="1761" y="390"/>
                  </a:lnTo>
                  <a:lnTo>
                    <a:pt x="1780" y="392"/>
                  </a:lnTo>
                  <a:lnTo>
                    <a:pt x="1795" y="401"/>
                  </a:lnTo>
                  <a:lnTo>
                    <a:pt x="1808" y="413"/>
                  </a:lnTo>
                  <a:lnTo>
                    <a:pt x="1816" y="429"/>
                  </a:lnTo>
                  <a:lnTo>
                    <a:pt x="1819" y="447"/>
                  </a:lnTo>
                  <a:lnTo>
                    <a:pt x="1819" y="760"/>
                  </a:lnTo>
                  <a:lnTo>
                    <a:pt x="1971" y="832"/>
                  </a:lnTo>
                  <a:lnTo>
                    <a:pt x="2149" y="559"/>
                  </a:lnTo>
                  <a:lnTo>
                    <a:pt x="1733" y="187"/>
                  </a:lnTo>
                  <a:lnTo>
                    <a:pt x="1467" y="124"/>
                  </a:lnTo>
                  <a:lnTo>
                    <a:pt x="1454" y="141"/>
                  </a:lnTo>
                  <a:lnTo>
                    <a:pt x="1437" y="157"/>
                  </a:lnTo>
                  <a:lnTo>
                    <a:pt x="1417" y="175"/>
                  </a:lnTo>
                  <a:lnTo>
                    <a:pt x="1394" y="193"/>
                  </a:lnTo>
                  <a:lnTo>
                    <a:pt x="1368" y="210"/>
                  </a:lnTo>
                  <a:lnTo>
                    <a:pt x="1338" y="227"/>
                  </a:lnTo>
                  <a:lnTo>
                    <a:pt x="1306" y="243"/>
                  </a:lnTo>
                  <a:lnTo>
                    <a:pt x="1271" y="255"/>
                  </a:lnTo>
                  <a:lnTo>
                    <a:pt x="1231" y="265"/>
                  </a:lnTo>
                  <a:lnTo>
                    <a:pt x="1188" y="270"/>
                  </a:lnTo>
                  <a:lnTo>
                    <a:pt x="1141" y="272"/>
                  </a:lnTo>
                  <a:lnTo>
                    <a:pt x="1095" y="270"/>
                  </a:lnTo>
                  <a:lnTo>
                    <a:pt x="1051" y="265"/>
                  </a:lnTo>
                  <a:lnTo>
                    <a:pt x="1013" y="255"/>
                  </a:lnTo>
                  <a:lnTo>
                    <a:pt x="976" y="243"/>
                  </a:lnTo>
                  <a:lnTo>
                    <a:pt x="944" y="227"/>
                  </a:lnTo>
                  <a:lnTo>
                    <a:pt x="914" y="210"/>
                  </a:lnTo>
                  <a:lnTo>
                    <a:pt x="888" y="193"/>
                  </a:lnTo>
                  <a:lnTo>
                    <a:pt x="865" y="175"/>
                  </a:lnTo>
                  <a:lnTo>
                    <a:pt x="846" y="157"/>
                  </a:lnTo>
                  <a:lnTo>
                    <a:pt x="830" y="141"/>
                  </a:lnTo>
                  <a:lnTo>
                    <a:pt x="815" y="124"/>
                  </a:lnTo>
                  <a:close/>
                  <a:moveTo>
                    <a:pt x="1441" y="0"/>
                  </a:moveTo>
                  <a:lnTo>
                    <a:pt x="1456" y="3"/>
                  </a:lnTo>
                  <a:lnTo>
                    <a:pt x="1774" y="78"/>
                  </a:lnTo>
                  <a:lnTo>
                    <a:pt x="1787" y="83"/>
                  </a:lnTo>
                  <a:lnTo>
                    <a:pt x="1799" y="91"/>
                  </a:lnTo>
                  <a:lnTo>
                    <a:pt x="2263" y="506"/>
                  </a:lnTo>
                  <a:lnTo>
                    <a:pt x="2274" y="519"/>
                  </a:lnTo>
                  <a:lnTo>
                    <a:pt x="2280" y="533"/>
                  </a:lnTo>
                  <a:lnTo>
                    <a:pt x="2283" y="549"/>
                  </a:lnTo>
                  <a:lnTo>
                    <a:pt x="2280" y="566"/>
                  </a:lnTo>
                  <a:lnTo>
                    <a:pt x="2273" y="581"/>
                  </a:lnTo>
                  <a:lnTo>
                    <a:pt x="2042" y="938"/>
                  </a:lnTo>
                  <a:lnTo>
                    <a:pt x="2031" y="950"/>
                  </a:lnTo>
                  <a:lnTo>
                    <a:pt x="2017" y="959"/>
                  </a:lnTo>
                  <a:lnTo>
                    <a:pt x="2001" y="964"/>
                  </a:lnTo>
                  <a:lnTo>
                    <a:pt x="1985" y="964"/>
                  </a:lnTo>
                  <a:lnTo>
                    <a:pt x="1968" y="959"/>
                  </a:lnTo>
                  <a:lnTo>
                    <a:pt x="1819" y="890"/>
                  </a:lnTo>
                  <a:lnTo>
                    <a:pt x="1819" y="2061"/>
                  </a:lnTo>
                  <a:lnTo>
                    <a:pt x="1816" y="2080"/>
                  </a:lnTo>
                  <a:lnTo>
                    <a:pt x="1808" y="2095"/>
                  </a:lnTo>
                  <a:lnTo>
                    <a:pt x="1795" y="2108"/>
                  </a:lnTo>
                  <a:lnTo>
                    <a:pt x="1780" y="2116"/>
                  </a:lnTo>
                  <a:lnTo>
                    <a:pt x="1761" y="2120"/>
                  </a:lnTo>
                  <a:lnTo>
                    <a:pt x="522" y="2120"/>
                  </a:lnTo>
                  <a:lnTo>
                    <a:pt x="504" y="2116"/>
                  </a:lnTo>
                  <a:lnTo>
                    <a:pt x="487" y="2108"/>
                  </a:lnTo>
                  <a:lnTo>
                    <a:pt x="475" y="2095"/>
                  </a:lnTo>
                  <a:lnTo>
                    <a:pt x="466" y="2080"/>
                  </a:lnTo>
                  <a:lnTo>
                    <a:pt x="463" y="2061"/>
                  </a:lnTo>
                  <a:lnTo>
                    <a:pt x="463" y="890"/>
                  </a:lnTo>
                  <a:lnTo>
                    <a:pt x="314" y="959"/>
                  </a:lnTo>
                  <a:lnTo>
                    <a:pt x="302" y="963"/>
                  </a:lnTo>
                  <a:lnTo>
                    <a:pt x="290" y="965"/>
                  </a:lnTo>
                  <a:lnTo>
                    <a:pt x="276" y="963"/>
                  </a:lnTo>
                  <a:lnTo>
                    <a:pt x="262" y="957"/>
                  </a:lnTo>
                  <a:lnTo>
                    <a:pt x="250" y="949"/>
                  </a:lnTo>
                  <a:lnTo>
                    <a:pt x="240" y="938"/>
                  </a:lnTo>
                  <a:lnTo>
                    <a:pt x="10" y="581"/>
                  </a:lnTo>
                  <a:lnTo>
                    <a:pt x="3" y="566"/>
                  </a:lnTo>
                  <a:lnTo>
                    <a:pt x="0" y="549"/>
                  </a:lnTo>
                  <a:lnTo>
                    <a:pt x="2" y="533"/>
                  </a:lnTo>
                  <a:lnTo>
                    <a:pt x="8" y="519"/>
                  </a:lnTo>
                  <a:lnTo>
                    <a:pt x="20" y="506"/>
                  </a:lnTo>
                  <a:lnTo>
                    <a:pt x="483" y="91"/>
                  </a:lnTo>
                  <a:lnTo>
                    <a:pt x="495" y="83"/>
                  </a:lnTo>
                  <a:lnTo>
                    <a:pt x="508" y="78"/>
                  </a:lnTo>
                  <a:lnTo>
                    <a:pt x="826" y="3"/>
                  </a:lnTo>
                  <a:lnTo>
                    <a:pt x="842" y="0"/>
                  </a:lnTo>
                  <a:lnTo>
                    <a:pt x="856" y="3"/>
                  </a:lnTo>
                  <a:lnTo>
                    <a:pt x="870" y="9"/>
                  </a:lnTo>
                  <a:lnTo>
                    <a:pt x="882" y="18"/>
                  </a:lnTo>
                  <a:lnTo>
                    <a:pt x="891" y="30"/>
                  </a:lnTo>
                  <a:lnTo>
                    <a:pt x="893" y="34"/>
                  </a:lnTo>
                  <a:lnTo>
                    <a:pt x="897" y="40"/>
                  </a:lnTo>
                  <a:lnTo>
                    <a:pt x="904" y="49"/>
                  </a:lnTo>
                  <a:lnTo>
                    <a:pt x="914" y="61"/>
                  </a:lnTo>
                  <a:lnTo>
                    <a:pt x="927" y="74"/>
                  </a:lnTo>
                  <a:lnTo>
                    <a:pt x="943" y="88"/>
                  </a:lnTo>
                  <a:lnTo>
                    <a:pt x="962" y="102"/>
                  </a:lnTo>
                  <a:lnTo>
                    <a:pt x="983" y="116"/>
                  </a:lnTo>
                  <a:lnTo>
                    <a:pt x="1008" y="129"/>
                  </a:lnTo>
                  <a:lnTo>
                    <a:pt x="1036" y="140"/>
                  </a:lnTo>
                  <a:lnTo>
                    <a:pt x="1068" y="149"/>
                  </a:lnTo>
                  <a:lnTo>
                    <a:pt x="1102" y="154"/>
                  </a:lnTo>
                  <a:lnTo>
                    <a:pt x="1141" y="156"/>
                  </a:lnTo>
                  <a:lnTo>
                    <a:pt x="1180" y="154"/>
                  </a:lnTo>
                  <a:lnTo>
                    <a:pt x="1214" y="149"/>
                  </a:lnTo>
                  <a:lnTo>
                    <a:pt x="1246" y="140"/>
                  </a:lnTo>
                  <a:lnTo>
                    <a:pt x="1274" y="129"/>
                  </a:lnTo>
                  <a:lnTo>
                    <a:pt x="1300" y="116"/>
                  </a:lnTo>
                  <a:lnTo>
                    <a:pt x="1321" y="102"/>
                  </a:lnTo>
                  <a:lnTo>
                    <a:pt x="1340" y="88"/>
                  </a:lnTo>
                  <a:lnTo>
                    <a:pt x="1355" y="73"/>
                  </a:lnTo>
                  <a:lnTo>
                    <a:pt x="1368" y="61"/>
                  </a:lnTo>
                  <a:lnTo>
                    <a:pt x="1378" y="49"/>
                  </a:lnTo>
                  <a:lnTo>
                    <a:pt x="1386" y="39"/>
                  </a:lnTo>
                  <a:lnTo>
                    <a:pt x="1390" y="34"/>
                  </a:lnTo>
                  <a:lnTo>
                    <a:pt x="1392" y="30"/>
                  </a:lnTo>
                  <a:lnTo>
                    <a:pt x="1402" y="18"/>
                  </a:lnTo>
                  <a:lnTo>
                    <a:pt x="1413" y="9"/>
                  </a:lnTo>
                  <a:lnTo>
                    <a:pt x="1426" y="3"/>
                  </a:lnTo>
                  <a:lnTo>
                    <a:pt x="1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45"/>
            <p:cNvSpPr>
              <a:spLocks/>
            </p:cNvSpPr>
            <p:nvPr/>
          </p:nvSpPr>
          <p:spPr bwMode="auto">
            <a:xfrm>
              <a:off x="704850" y="2751138"/>
              <a:ext cx="460375" cy="79375"/>
            </a:xfrm>
            <a:custGeom>
              <a:avLst/>
              <a:gdLst>
                <a:gd name="T0" fmla="*/ 292 w 2902"/>
                <a:gd name="T1" fmla="*/ 0 h 505"/>
                <a:gd name="T2" fmla="*/ 311 w 2902"/>
                <a:gd name="T3" fmla="*/ 3 h 505"/>
                <a:gd name="T4" fmla="*/ 326 w 2902"/>
                <a:gd name="T5" fmla="*/ 11 h 505"/>
                <a:gd name="T6" fmla="*/ 339 w 2902"/>
                <a:gd name="T7" fmla="*/ 24 h 505"/>
                <a:gd name="T8" fmla="*/ 347 w 2902"/>
                <a:gd name="T9" fmla="*/ 39 h 505"/>
                <a:gd name="T10" fmla="*/ 351 w 2902"/>
                <a:gd name="T11" fmla="*/ 58 h 505"/>
                <a:gd name="T12" fmla="*/ 351 w 2902"/>
                <a:gd name="T13" fmla="*/ 388 h 505"/>
                <a:gd name="T14" fmla="*/ 2552 w 2902"/>
                <a:gd name="T15" fmla="*/ 388 h 505"/>
                <a:gd name="T16" fmla="*/ 2552 w 2902"/>
                <a:gd name="T17" fmla="*/ 58 h 505"/>
                <a:gd name="T18" fmla="*/ 2555 w 2902"/>
                <a:gd name="T19" fmla="*/ 39 h 505"/>
                <a:gd name="T20" fmla="*/ 2564 w 2902"/>
                <a:gd name="T21" fmla="*/ 24 h 505"/>
                <a:gd name="T22" fmla="*/ 2576 w 2902"/>
                <a:gd name="T23" fmla="*/ 11 h 505"/>
                <a:gd name="T24" fmla="*/ 2592 w 2902"/>
                <a:gd name="T25" fmla="*/ 3 h 505"/>
                <a:gd name="T26" fmla="*/ 2610 w 2902"/>
                <a:gd name="T27" fmla="*/ 0 h 505"/>
                <a:gd name="T28" fmla="*/ 2629 w 2902"/>
                <a:gd name="T29" fmla="*/ 3 h 505"/>
                <a:gd name="T30" fmla="*/ 2645 w 2902"/>
                <a:gd name="T31" fmla="*/ 11 h 505"/>
                <a:gd name="T32" fmla="*/ 2658 w 2902"/>
                <a:gd name="T33" fmla="*/ 24 h 505"/>
                <a:gd name="T34" fmla="*/ 2666 w 2902"/>
                <a:gd name="T35" fmla="*/ 39 h 505"/>
                <a:gd name="T36" fmla="*/ 2669 w 2902"/>
                <a:gd name="T37" fmla="*/ 58 h 505"/>
                <a:gd name="T38" fmla="*/ 2669 w 2902"/>
                <a:gd name="T39" fmla="*/ 388 h 505"/>
                <a:gd name="T40" fmla="*/ 2844 w 2902"/>
                <a:gd name="T41" fmla="*/ 388 h 505"/>
                <a:gd name="T42" fmla="*/ 2862 w 2902"/>
                <a:gd name="T43" fmla="*/ 391 h 505"/>
                <a:gd name="T44" fmla="*/ 2879 w 2902"/>
                <a:gd name="T45" fmla="*/ 400 h 505"/>
                <a:gd name="T46" fmla="*/ 2891 w 2902"/>
                <a:gd name="T47" fmla="*/ 412 h 505"/>
                <a:gd name="T48" fmla="*/ 2900 w 2902"/>
                <a:gd name="T49" fmla="*/ 428 h 505"/>
                <a:gd name="T50" fmla="*/ 2902 w 2902"/>
                <a:gd name="T51" fmla="*/ 447 h 505"/>
                <a:gd name="T52" fmla="*/ 2900 w 2902"/>
                <a:gd name="T53" fmla="*/ 465 h 505"/>
                <a:gd name="T54" fmla="*/ 2891 w 2902"/>
                <a:gd name="T55" fmla="*/ 481 h 505"/>
                <a:gd name="T56" fmla="*/ 2879 w 2902"/>
                <a:gd name="T57" fmla="*/ 493 h 505"/>
                <a:gd name="T58" fmla="*/ 2862 w 2902"/>
                <a:gd name="T59" fmla="*/ 502 h 505"/>
                <a:gd name="T60" fmla="*/ 2844 w 2902"/>
                <a:gd name="T61" fmla="*/ 505 h 505"/>
                <a:gd name="T62" fmla="*/ 59 w 2902"/>
                <a:gd name="T63" fmla="*/ 505 h 505"/>
                <a:gd name="T64" fmla="*/ 40 w 2902"/>
                <a:gd name="T65" fmla="*/ 502 h 505"/>
                <a:gd name="T66" fmla="*/ 24 w 2902"/>
                <a:gd name="T67" fmla="*/ 493 h 505"/>
                <a:gd name="T68" fmla="*/ 11 w 2902"/>
                <a:gd name="T69" fmla="*/ 481 h 505"/>
                <a:gd name="T70" fmla="*/ 4 w 2902"/>
                <a:gd name="T71" fmla="*/ 465 h 505"/>
                <a:gd name="T72" fmla="*/ 0 w 2902"/>
                <a:gd name="T73" fmla="*/ 447 h 505"/>
                <a:gd name="T74" fmla="*/ 4 w 2902"/>
                <a:gd name="T75" fmla="*/ 428 h 505"/>
                <a:gd name="T76" fmla="*/ 11 w 2902"/>
                <a:gd name="T77" fmla="*/ 412 h 505"/>
                <a:gd name="T78" fmla="*/ 24 w 2902"/>
                <a:gd name="T79" fmla="*/ 400 h 505"/>
                <a:gd name="T80" fmla="*/ 40 w 2902"/>
                <a:gd name="T81" fmla="*/ 391 h 505"/>
                <a:gd name="T82" fmla="*/ 59 w 2902"/>
                <a:gd name="T83" fmla="*/ 388 h 505"/>
                <a:gd name="T84" fmla="*/ 234 w 2902"/>
                <a:gd name="T85" fmla="*/ 388 h 505"/>
                <a:gd name="T86" fmla="*/ 234 w 2902"/>
                <a:gd name="T87" fmla="*/ 58 h 505"/>
                <a:gd name="T88" fmla="*/ 236 w 2902"/>
                <a:gd name="T89" fmla="*/ 39 h 505"/>
                <a:gd name="T90" fmla="*/ 245 w 2902"/>
                <a:gd name="T91" fmla="*/ 24 h 505"/>
                <a:gd name="T92" fmla="*/ 257 w 2902"/>
                <a:gd name="T93" fmla="*/ 11 h 505"/>
                <a:gd name="T94" fmla="*/ 274 w 2902"/>
                <a:gd name="T95" fmla="*/ 3 h 505"/>
                <a:gd name="T96" fmla="*/ 292 w 2902"/>
                <a:gd name="T9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02" h="505">
                  <a:moveTo>
                    <a:pt x="292" y="0"/>
                  </a:moveTo>
                  <a:lnTo>
                    <a:pt x="311" y="3"/>
                  </a:lnTo>
                  <a:lnTo>
                    <a:pt x="326" y="11"/>
                  </a:lnTo>
                  <a:lnTo>
                    <a:pt x="339" y="24"/>
                  </a:lnTo>
                  <a:lnTo>
                    <a:pt x="347" y="39"/>
                  </a:lnTo>
                  <a:lnTo>
                    <a:pt x="351" y="58"/>
                  </a:lnTo>
                  <a:lnTo>
                    <a:pt x="351" y="388"/>
                  </a:lnTo>
                  <a:lnTo>
                    <a:pt x="2552" y="388"/>
                  </a:lnTo>
                  <a:lnTo>
                    <a:pt x="2552" y="58"/>
                  </a:lnTo>
                  <a:lnTo>
                    <a:pt x="2555" y="39"/>
                  </a:lnTo>
                  <a:lnTo>
                    <a:pt x="2564" y="24"/>
                  </a:lnTo>
                  <a:lnTo>
                    <a:pt x="2576" y="11"/>
                  </a:lnTo>
                  <a:lnTo>
                    <a:pt x="2592" y="3"/>
                  </a:lnTo>
                  <a:lnTo>
                    <a:pt x="2610" y="0"/>
                  </a:lnTo>
                  <a:lnTo>
                    <a:pt x="2629" y="3"/>
                  </a:lnTo>
                  <a:lnTo>
                    <a:pt x="2645" y="11"/>
                  </a:lnTo>
                  <a:lnTo>
                    <a:pt x="2658" y="24"/>
                  </a:lnTo>
                  <a:lnTo>
                    <a:pt x="2666" y="39"/>
                  </a:lnTo>
                  <a:lnTo>
                    <a:pt x="2669" y="58"/>
                  </a:lnTo>
                  <a:lnTo>
                    <a:pt x="2669" y="388"/>
                  </a:lnTo>
                  <a:lnTo>
                    <a:pt x="2844" y="388"/>
                  </a:lnTo>
                  <a:lnTo>
                    <a:pt x="2862" y="391"/>
                  </a:lnTo>
                  <a:lnTo>
                    <a:pt x="2879" y="400"/>
                  </a:lnTo>
                  <a:lnTo>
                    <a:pt x="2891" y="412"/>
                  </a:lnTo>
                  <a:lnTo>
                    <a:pt x="2900" y="428"/>
                  </a:lnTo>
                  <a:lnTo>
                    <a:pt x="2902" y="447"/>
                  </a:lnTo>
                  <a:lnTo>
                    <a:pt x="2900" y="465"/>
                  </a:lnTo>
                  <a:lnTo>
                    <a:pt x="2891" y="481"/>
                  </a:lnTo>
                  <a:lnTo>
                    <a:pt x="2879" y="493"/>
                  </a:lnTo>
                  <a:lnTo>
                    <a:pt x="2862" y="502"/>
                  </a:lnTo>
                  <a:lnTo>
                    <a:pt x="2844" y="505"/>
                  </a:lnTo>
                  <a:lnTo>
                    <a:pt x="59" y="505"/>
                  </a:lnTo>
                  <a:lnTo>
                    <a:pt x="40" y="502"/>
                  </a:lnTo>
                  <a:lnTo>
                    <a:pt x="24" y="493"/>
                  </a:lnTo>
                  <a:lnTo>
                    <a:pt x="11" y="481"/>
                  </a:lnTo>
                  <a:lnTo>
                    <a:pt x="4" y="465"/>
                  </a:lnTo>
                  <a:lnTo>
                    <a:pt x="0" y="447"/>
                  </a:lnTo>
                  <a:lnTo>
                    <a:pt x="4" y="428"/>
                  </a:lnTo>
                  <a:lnTo>
                    <a:pt x="11" y="412"/>
                  </a:lnTo>
                  <a:lnTo>
                    <a:pt x="24" y="400"/>
                  </a:lnTo>
                  <a:lnTo>
                    <a:pt x="40" y="391"/>
                  </a:lnTo>
                  <a:lnTo>
                    <a:pt x="59" y="388"/>
                  </a:lnTo>
                  <a:lnTo>
                    <a:pt x="234" y="388"/>
                  </a:lnTo>
                  <a:lnTo>
                    <a:pt x="234" y="58"/>
                  </a:lnTo>
                  <a:lnTo>
                    <a:pt x="236" y="39"/>
                  </a:lnTo>
                  <a:lnTo>
                    <a:pt x="245" y="24"/>
                  </a:lnTo>
                  <a:lnTo>
                    <a:pt x="257" y="11"/>
                  </a:lnTo>
                  <a:lnTo>
                    <a:pt x="274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4" name="Group 903"/>
          <p:cNvGrpSpPr/>
          <p:nvPr/>
        </p:nvGrpSpPr>
        <p:grpSpPr>
          <a:xfrm>
            <a:off x="1591139" y="2676525"/>
            <a:ext cx="581025" cy="579438"/>
            <a:chOff x="1589088" y="2676525"/>
            <a:chExt cx="581025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1" name="Freeform 250"/>
            <p:cNvSpPr>
              <a:spLocks noEditPoints="1"/>
            </p:cNvSpPr>
            <p:nvPr/>
          </p:nvSpPr>
          <p:spPr bwMode="auto">
            <a:xfrm>
              <a:off x="1670051" y="2755900"/>
              <a:ext cx="419100" cy="420688"/>
            </a:xfrm>
            <a:custGeom>
              <a:avLst/>
              <a:gdLst>
                <a:gd name="T0" fmla="*/ 980 w 2648"/>
                <a:gd name="T1" fmla="*/ 128 h 2642"/>
                <a:gd name="T2" fmla="*/ 960 w 2648"/>
                <a:gd name="T3" fmla="*/ 167 h 2642"/>
                <a:gd name="T4" fmla="*/ 947 w 2648"/>
                <a:gd name="T5" fmla="*/ 855 h 2642"/>
                <a:gd name="T6" fmla="*/ 886 w 2648"/>
                <a:gd name="T7" fmla="*/ 929 h 2642"/>
                <a:gd name="T8" fmla="*/ 793 w 2648"/>
                <a:gd name="T9" fmla="*/ 958 h 2642"/>
                <a:gd name="T10" fmla="*/ 137 w 2648"/>
                <a:gd name="T11" fmla="*/ 967 h 2642"/>
                <a:gd name="T12" fmla="*/ 117 w 2648"/>
                <a:gd name="T13" fmla="*/ 1008 h 2642"/>
                <a:gd name="T14" fmla="*/ 127 w 2648"/>
                <a:gd name="T15" fmla="*/ 1664 h 2642"/>
                <a:gd name="T16" fmla="*/ 167 w 2648"/>
                <a:gd name="T17" fmla="*/ 1684 h 2642"/>
                <a:gd name="T18" fmla="*/ 857 w 2648"/>
                <a:gd name="T19" fmla="*/ 1697 h 2642"/>
                <a:gd name="T20" fmla="*/ 931 w 2648"/>
                <a:gd name="T21" fmla="*/ 1758 h 2642"/>
                <a:gd name="T22" fmla="*/ 960 w 2648"/>
                <a:gd name="T23" fmla="*/ 1851 h 2642"/>
                <a:gd name="T24" fmla="*/ 969 w 2648"/>
                <a:gd name="T25" fmla="*/ 2504 h 2642"/>
                <a:gd name="T26" fmla="*/ 1010 w 2648"/>
                <a:gd name="T27" fmla="*/ 2524 h 2642"/>
                <a:gd name="T28" fmla="*/ 1668 w 2648"/>
                <a:gd name="T29" fmla="*/ 2514 h 2642"/>
                <a:gd name="T30" fmla="*/ 1688 w 2648"/>
                <a:gd name="T31" fmla="*/ 2475 h 2642"/>
                <a:gd name="T32" fmla="*/ 1701 w 2648"/>
                <a:gd name="T33" fmla="*/ 1787 h 2642"/>
                <a:gd name="T34" fmla="*/ 1762 w 2648"/>
                <a:gd name="T35" fmla="*/ 1713 h 2642"/>
                <a:gd name="T36" fmla="*/ 1855 w 2648"/>
                <a:gd name="T37" fmla="*/ 1684 h 2642"/>
                <a:gd name="T38" fmla="*/ 2511 w 2648"/>
                <a:gd name="T39" fmla="*/ 1675 h 2642"/>
                <a:gd name="T40" fmla="*/ 2531 w 2648"/>
                <a:gd name="T41" fmla="*/ 1634 h 2642"/>
                <a:gd name="T42" fmla="*/ 2521 w 2648"/>
                <a:gd name="T43" fmla="*/ 978 h 2642"/>
                <a:gd name="T44" fmla="*/ 2481 w 2648"/>
                <a:gd name="T45" fmla="*/ 958 h 2642"/>
                <a:gd name="T46" fmla="*/ 1791 w 2648"/>
                <a:gd name="T47" fmla="*/ 945 h 2642"/>
                <a:gd name="T48" fmla="*/ 1717 w 2648"/>
                <a:gd name="T49" fmla="*/ 884 h 2642"/>
                <a:gd name="T50" fmla="*/ 1688 w 2648"/>
                <a:gd name="T51" fmla="*/ 791 h 2642"/>
                <a:gd name="T52" fmla="*/ 1679 w 2648"/>
                <a:gd name="T53" fmla="*/ 138 h 2642"/>
                <a:gd name="T54" fmla="*/ 1638 w 2648"/>
                <a:gd name="T55" fmla="*/ 118 h 2642"/>
                <a:gd name="T56" fmla="*/ 1638 w 2648"/>
                <a:gd name="T57" fmla="*/ 0 h 2642"/>
                <a:gd name="T58" fmla="*/ 1731 w 2648"/>
                <a:gd name="T59" fmla="*/ 29 h 2642"/>
                <a:gd name="T60" fmla="*/ 1792 w 2648"/>
                <a:gd name="T61" fmla="*/ 103 h 2642"/>
                <a:gd name="T62" fmla="*/ 1805 w 2648"/>
                <a:gd name="T63" fmla="*/ 791 h 2642"/>
                <a:gd name="T64" fmla="*/ 1825 w 2648"/>
                <a:gd name="T65" fmla="*/ 831 h 2642"/>
                <a:gd name="T66" fmla="*/ 2481 w 2648"/>
                <a:gd name="T67" fmla="*/ 841 h 2642"/>
                <a:gd name="T68" fmla="*/ 2574 w 2648"/>
                <a:gd name="T69" fmla="*/ 870 h 2642"/>
                <a:gd name="T70" fmla="*/ 2635 w 2648"/>
                <a:gd name="T71" fmla="*/ 944 h 2642"/>
                <a:gd name="T72" fmla="*/ 2648 w 2648"/>
                <a:gd name="T73" fmla="*/ 1634 h 2642"/>
                <a:gd name="T74" fmla="*/ 2619 w 2648"/>
                <a:gd name="T75" fmla="*/ 1727 h 2642"/>
                <a:gd name="T76" fmla="*/ 2545 w 2648"/>
                <a:gd name="T77" fmla="*/ 1788 h 2642"/>
                <a:gd name="T78" fmla="*/ 1855 w 2648"/>
                <a:gd name="T79" fmla="*/ 1801 h 2642"/>
                <a:gd name="T80" fmla="*/ 1815 w 2648"/>
                <a:gd name="T81" fmla="*/ 1821 h 2642"/>
                <a:gd name="T82" fmla="*/ 1805 w 2648"/>
                <a:gd name="T83" fmla="*/ 2475 h 2642"/>
                <a:gd name="T84" fmla="*/ 1777 w 2648"/>
                <a:gd name="T85" fmla="*/ 2568 h 2642"/>
                <a:gd name="T86" fmla="*/ 1702 w 2648"/>
                <a:gd name="T87" fmla="*/ 2628 h 2642"/>
                <a:gd name="T88" fmla="*/ 1010 w 2648"/>
                <a:gd name="T89" fmla="*/ 2642 h 2642"/>
                <a:gd name="T90" fmla="*/ 917 w 2648"/>
                <a:gd name="T91" fmla="*/ 2613 h 2642"/>
                <a:gd name="T92" fmla="*/ 856 w 2648"/>
                <a:gd name="T93" fmla="*/ 2539 h 2642"/>
                <a:gd name="T94" fmla="*/ 843 w 2648"/>
                <a:gd name="T95" fmla="*/ 1851 h 2642"/>
                <a:gd name="T96" fmla="*/ 823 w 2648"/>
                <a:gd name="T97" fmla="*/ 1811 h 2642"/>
                <a:gd name="T98" fmla="*/ 167 w 2648"/>
                <a:gd name="T99" fmla="*/ 1801 h 2642"/>
                <a:gd name="T100" fmla="*/ 74 w 2648"/>
                <a:gd name="T101" fmla="*/ 1772 h 2642"/>
                <a:gd name="T102" fmla="*/ 13 w 2648"/>
                <a:gd name="T103" fmla="*/ 1698 h 2642"/>
                <a:gd name="T104" fmla="*/ 0 w 2648"/>
                <a:gd name="T105" fmla="*/ 1008 h 2642"/>
                <a:gd name="T106" fmla="*/ 29 w 2648"/>
                <a:gd name="T107" fmla="*/ 915 h 2642"/>
                <a:gd name="T108" fmla="*/ 103 w 2648"/>
                <a:gd name="T109" fmla="*/ 854 h 2642"/>
                <a:gd name="T110" fmla="*/ 793 w 2648"/>
                <a:gd name="T111" fmla="*/ 841 h 2642"/>
                <a:gd name="T112" fmla="*/ 834 w 2648"/>
                <a:gd name="T113" fmla="*/ 821 h 2642"/>
                <a:gd name="T114" fmla="*/ 843 w 2648"/>
                <a:gd name="T115" fmla="*/ 167 h 2642"/>
                <a:gd name="T116" fmla="*/ 871 w 2648"/>
                <a:gd name="T117" fmla="*/ 74 h 2642"/>
                <a:gd name="T118" fmla="*/ 946 w 2648"/>
                <a:gd name="T119" fmla="*/ 14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48" h="2642">
                  <a:moveTo>
                    <a:pt x="1010" y="118"/>
                  </a:moveTo>
                  <a:lnTo>
                    <a:pt x="995" y="120"/>
                  </a:lnTo>
                  <a:lnTo>
                    <a:pt x="980" y="128"/>
                  </a:lnTo>
                  <a:lnTo>
                    <a:pt x="969" y="138"/>
                  </a:lnTo>
                  <a:lnTo>
                    <a:pt x="962" y="152"/>
                  </a:lnTo>
                  <a:lnTo>
                    <a:pt x="960" y="167"/>
                  </a:lnTo>
                  <a:lnTo>
                    <a:pt x="960" y="791"/>
                  </a:lnTo>
                  <a:lnTo>
                    <a:pt x="957" y="824"/>
                  </a:lnTo>
                  <a:lnTo>
                    <a:pt x="947" y="855"/>
                  </a:lnTo>
                  <a:lnTo>
                    <a:pt x="931" y="884"/>
                  </a:lnTo>
                  <a:lnTo>
                    <a:pt x="910" y="908"/>
                  </a:lnTo>
                  <a:lnTo>
                    <a:pt x="886" y="929"/>
                  </a:lnTo>
                  <a:lnTo>
                    <a:pt x="857" y="945"/>
                  </a:lnTo>
                  <a:lnTo>
                    <a:pt x="826" y="955"/>
                  </a:lnTo>
                  <a:lnTo>
                    <a:pt x="793" y="958"/>
                  </a:lnTo>
                  <a:lnTo>
                    <a:pt x="167" y="958"/>
                  </a:lnTo>
                  <a:lnTo>
                    <a:pt x="152" y="960"/>
                  </a:lnTo>
                  <a:lnTo>
                    <a:pt x="137" y="967"/>
                  </a:lnTo>
                  <a:lnTo>
                    <a:pt x="127" y="978"/>
                  </a:lnTo>
                  <a:lnTo>
                    <a:pt x="120" y="993"/>
                  </a:lnTo>
                  <a:lnTo>
                    <a:pt x="117" y="1008"/>
                  </a:lnTo>
                  <a:lnTo>
                    <a:pt x="117" y="1634"/>
                  </a:lnTo>
                  <a:lnTo>
                    <a:pt x="120" y="1650"/>
                  </a:lnTo>
                  <a:lnTo>
                    <a:pt x="127" y="1664"/>
                  </a:lnTo>
                  <a:lnTo>
                    <a:pt x="137" y="1675"/>
                  </a:lnTo>
                  <a:lnTo>
                    <a:pt x="152" y="1682"/>
                  </a:lnTo>
                  <a:lnTo>
                    <a:pt x="167" y="1684"/>
                  </a:lnTo>
                  <a:lnTo>
                    <a:pt x="793" y="1684"/>
                  </a:lnTo>
                  <a:lnTo>
                    <a:pt x="826" y="1687"/>
                  </a:lnTo>
                  <a:lnTo>
                    <a:pt x="857" y="1697"/>
                  </a:lnTo>
                  <a:lnTo>
                    <a:pt x="886" y="1713"/>
                  </a:lnTo>
                  <a:lnTo>
                    <a:pt x="910" y="1734"/>
                  </a:lnTo>
                  <a:lnTo>
                    <a:pt x="931" y="1758"/>
                  </a:lnTo>
                  <a:lnTo>
                    <a:pt x="947" y="1787"/>
                  </a:lnTo>
                  <a:lnTo>
                    <a:pt x="957" y="1818"/>
                  </a:lnTo>
                  <a:lnTo>
                    <a:pt x="960" y="1851"/>
                  </a:lnTo>
                  <a:lnTo>
                    <a:pt x="960" y="2475"/>
                  </a:lnTo>
                  <a:lnTo>
                    <a:pt x="962" y="2490"/>
                  </a:lnTo>
                  <a:lnTo>
                    <a:pt x="969" y="2504"/>
                  </a:lnTo>
                  <a:lnTo>
                    <a:pt x="980" y="2514"/>
                  </a:lnTo>
                  <a:lnTo>
                    <a:pt x="995" y="2522"/>
                  </a:lnTo>
                  <a:lnTo>
                    <a:pt x="1010" y="2524"/>
                  </a:lnTo>
                  <a:lnTo>
                    <a:pt x="1638" y="2524"/>
                  </a:lnTo>
                  <a:lnTo>
                    <a:pt x="1653" y="2522"/>
                  </a:lnTo>
                  <a:lnTo>
                    <a:pt x="1668" y="2514"/>
                  </a:lnTo>
                  <a:lnTo>
                    <a:pt x="1679" y="2504"/>
                  </a:lnTo>
                  <a:lnTo>
                    <a:pt x="1686" y="2490"/>
                  </a:lnTo>
                  <a:lnTo>
                    <a:pt x="1688" y="2475"/>
                  </a:lnTo>
                  <a:lnTo>
                    <a:pt x="1688" y="1851"/>
                  </a:lnTo>
                  <a:lnTo>
                    <a:pt x="1691" y="1818"/>
                  </a:lnTo>
                  <a:lnTo>
                    <a:pt x="1701" y="1787"/>
                  </a:lnTo>
                  <a:lnTo>
                    <a:pt x="1717" y="1758"/>
                  </a:lnTo>
                  <a:lnTo>
                    <a:pt x="1738" y="1734"/>
                  </a:lnTo>
                  <a:lnTo>
                    <a:pt x="1762" y="1713"/>
                  </a:lnTo>
                  <a:lnTo>
                    <a:pt x="1791" y="1697"/>
                  </a:lnTo>
                  <a:lnTo>
                    <a:pt x="1822" y="1687"/>
                  </a:lnTo>
                  <a:lnTo>
                    <a:pt x="1855" y="1684"/>
                  </a:lnTo>
                  <a:lnTo>
                    <a:pt x="2481" y="1684"/>
                  </a:lnTo>
                  <a:lnTo>
                    <a:pt x="2496" y="1682"/>
                  </a:lnTo>
                  <a:lnTo>
                    <a:pt x="2511" y="1675"/>
                  </a:lnTo>
                  <a:lnTo>
                    <a:pt x="2521" y="1664"/>
                  </a:lnTo>
                  <a:lnTo>
                    <a:pt x="2528" y="1650"/>
                  </a:lnTo>
                  <a:lnTo>
                    <a:pt x="2531" y="1634"/>
                  </a:lnTo>
                  <a:lnTo>
                    <a:pt x="2531" y="1008"/>
                  </a:lnTo>
                  <a:lnTo>
                    <a:pt x="2528" y="993"/>
                  </a:lnTo>
                  <a:lnTo>
                    <a:pt x="2521" y="978"/>
                  </a:lnTo>
                  <a:lnTo>
                    <a:pt x="2511" y="967"/>
                  </a:lnTo>
                  <a:lnTo>
                    <a:pt x="2496" y="960"/>
                  </a:lnTo>
                  <a:lnTo>
                    <a:pt x="2481" y="958"/>
                  </a:lnTo>
                  <a:lnTo>
                    <a:pt x="1855" y="958"/>
                  </a:lnTo>
                  <a:lnTo>
                    <a:pt x="1822" y="955"/>
                  </a:lnTo>
                  <a:lnTo>
                    <a:pt x="1791" y="945"/>
                  </a:lnTo>
                  <a:lnTo>
                    <a:pt x="1762" y="929"/>
                  </a:lnTo>
                  <a:lnTo>
                    <a:pt x="1738" y="908"/>
                  </a:lnTo>
                  <a:lnTo>
                    <a:pt x="1717" y="884"/>
                  </a:lnTo>
                  <a:lnTo>
                    <a:pt x="1701" y="855"/>
                  </a:lnTo>
                  <a:lnTo>
                    <a:pt x="1691" y="824"/>
                  </a:lnTo>
                  <a:lnTo>
                    <a:pt x="1688" y="791"/>
                  </a:lnTo>
                  <a:lnTo>
                    <a:pt x="1688" y="167"/>
                  </a:lnTo>
                  <a:lnTo>
                    <a:pt x="1686" y="152"/>
                  </a:lnTo>
                  <a:lnTo>
                    <a:pt x="1679" y="138"/>
                  </a:lnTo>
                  <a:lnTo>
                    <a:pt x="1668" y="128"/>
                  </a:lnTo>
                  <a:lnTo>
                    <a:pt x="1653" y="120"/>
                  </a:lnTo>
                  <a:lnTo>
                    <a:pt x="1638" y="118"/>
                  </a:lnTo>
                  <a:lnTo>
                    <a:pt x="1010" y="118"/>
                  </a:lnTo>
                  <a:close/>
                  <a:moveTo>
                    <a:pt x="1010" y="0"/>
                  </a:moveTo>
                  <a:lnTo>
                    <a:pt x="1638" y="0"/>
                  </a:lnTo>
                  <a:lnTo>
                    <a:pt x="1671" y="4"/>
                  </a:lnTo>
                  <a:lnTo>
                    <a:pt x="1702" y="14"/>
                  </a:lnTo>
                  <a:lnTo>
                    <a:pt x="1731" y="29"/>
                  </a:lnTo>
                  <a:lnTo>
                    <a:pt x="1755" y="50"/>
                  </a:lnTo>
                  <a:lnTo>
                    <a:pt x="1777" y="74"/>
                  </a:lnTo>
                  <a:lnTo>
                    <a:pt x="1792" y="103"/>
                  </a:lnTo>
                  <a:lnTo>
                    <a:pt x="1802" y="134"/>
                  </a:lnTo>
                  <a:lnTo>
                    <a:pt x="1805" y="167"/>
                  </a:lnTo>
                  <a:lnTo>
                    <a:pt x="1805" y="791"/>
                  </a:lnTo>
                  <a:lnTo>
                    <a:pt x="1808" y="807"/>
                  </a:lnTo>
                  <a:lnTo>
                    <a:pt x="1815" y="821"/>
                  </a:lnTo>
                  <a:lnTo>
                    <a:pt x="1825" y="831"/>
                  </a:lnTo>
                  <a:lnTo>
                    <a:pt x="1840" y="839"/>
                  </a:lnTo>
                  <a:lnTo>
                    <a:pt x="1855" y="841"/>
                  </a:lnTo>
                  <a:lnTo>
                    <a:pt x="2481" y="841"/>
                  </a:lnTo>
                  <a:lnTo>
                    <a:pt x="2514" y="844"/>
                  </a:lnTo>
                  <a:lnTo>
                    <a:pt x="2545" y="854"/>
                  </a:lnTo>
                  <a:lnTo>
                    <a:pt x="2574" y="870"/>
                  </a:lnTo>
                  <a:lnTo>
                    <a:pt x="2598" y="891"/>
                  </a:lnTo>
                  <a:lnTo>
                    <a:pt x="2619" y="915"/>
                  </a:lnTo>
                  <a:lnTo>
                    <a:pt x="2635" y="944"/>
                  </a:lnTo>
                  <a:lnTo>
                    <a:pt x="2645" y="975"/>
                  </a:lnTo>
                  <a:lnTo>
                    <a:pt x="2648" y="1008"/>
                  </a:lnTo>
                  <a:lnTo>
                    <a:pt x="2648" y="1634"/>
                  </a:lnTo>
                  <a:lnTo>
                    <a:pt x="2645" y="1667"/>
                  </a:lnTo>
                  <a:lnTo>
                    <a:pt x="2635" y="1698"/>
                  </a:lnTo>
                  <a:lnTo>
                    <a:pt x="2619" y="1727"/>
                  </a:lnTo>
                  <a:lnTo>
                    <a:pt x="2598" y="1751"/>
                  </a:lnTo>
                  <a:lnTo>
                    <a:pt x="2574" y="1772"/>
                  </a:lnTo>
                  <a:lnTo>
                    <a:pt x="2545" y="1788"/>
                  </a:lnTo>
                  <a:lnTo>
                    <a:pt x="2514" y="1798"/>
                  </a:lnTo>
                  <a:lnTo>
                    <a:pt x="2481" y="1801"/>
                  </a:lnTo>
                  <a:lnTo>
                    <a:pt x="1855" y="1801"/>
                  </a:lnTo>
                  <a:lnTo>
                    <a:pt x="1840" y="1803"/>
                  </a:lnTo>
                  <a:lnTo>
                    <a:pt x="1825" y="1810"/>
                  </a:lnTo>
                  <a:lnTo>
                    <a:pt x="1815" y="1821"/>
                  </a:lnTo>
                  <a:lnTo>
                    <a:pt x="1808" y="1835"/>
                  </a:lnTo>
                  <a:lnTo>
                    <a:pt x="1805" y="1851"/>
                  </a:lnTo>
                  <a:lnTo>
                    <a:pt x="1805" y="2475"/>
                  </a:lnTo>
                  <a:lnTo>
                    <a:pt x="1802" y="2508"/>
                  </a:lnTo>
                  <a:lnTo>
                    <a:pt x="1792" y="2539"/>
                  </a:lnTo>
                  <a:lnTo>
                    <a:pt x="1777" y="2568"/>
                  </a:lnTo>
                  <a:lnTo>
                    <a:pt x="1755" y="2592"/>
                  </a:lnTo>
                  <a:lnTo>
                    <a:pt x="1731" y="2613"/>
                  </a:lnTo>
                  <a:lnTo>
                    <a:pt x="1702" y="2628"/>
                  </a:lnTo>
                  <a:lnTo>
                    <a:pt x="1671" y="2638"/>
                  </a:lnTo>
                  <a:lnTo>
                    <a:pt x="1638" y="2642"/>
                  </a:lnTo>
                  <a:lnTo>
                    <a:pt x="1010" y="2642"/>
                  </a:lnTo>
                  <a:lnTo>
                    <a:pt x="977" y="2638"/>
                  </a:lnTo>
                  <a:lnTo>
                    <a:pt x="946" y="2628"/>
                  </a:lnTo>
                  <a:lnTo>
                    <a:pt x="917" y="2613"/>
                  </a:lnTo>
                  <a:lnTo>
                    <a:pt x="893" y="2592"/>
                  </a:lnTo>
                  <a:lnTo>
                    <a:pt x="871" y="2568"/>
                  </a:lnTo>
                  <a:lnTo>
                    <a:pt x="856" y="2539"/>
                  </a:lnTo>
                  <a:lnTo>
                    <a:pt x="846" y="2508"/>
                  </a:lnTo>
                  <a:lnTo>
                    <a:pt x="843" y="2475"/>
                  </a:lnTo>
                  <a:lnTo>
                    <a:pt x="843" y="1851"/>
                  </a:lnTo>
                  <a:lnTo>
                    <a:pt x="840" y="1835"/>
                  </a:lnTo>
                  <a:lnTo>
                    <a:pt x="834" y="1821"/>
                  </a:lnTo>
                  <a:lnTo>
                    <a:pt x="823" y="1811"/>
                  </a:lnTo>
                  <a:lnTo>
                    <a:pt x="808" y="1803"/>
                  </a:lnTo>
                  <a:lnTo>
                    <a:pt x="793" y="1801"/>
                  </a:lnTo>
                  <a:lnTo>
                    <a:pt x="167" y="1801"/>
                  </a:lnTo>
                  <a:lnTo>
                    <a:pt x="134" y="1798"/>
                  </a:lnTo>
                  <a:lnTo>
                    <a:pt x="103" y="1788"/>
                  </a:lnTo>
                  <a:lnTo>
                    <a:pt x="74" y="1772"/>
                  </a:lnTo>
                  <a:lnTo>
                    <a:pt x="50" y="1751"/>
                  </a:lnTo>
                  <a:lnTo>
                    <a:pt x="29" y="1727"/>
                  </a:lnTo>
                  <a:lnTo>
                    <a:pt x="13" y="1698"/>
                  </a:lnTo>
                  <a:lnTo>
                    <a:pt x="3" y="1667"/>
                  </a:lnTo>
                  <a:lnTo>
                    <a:pt x="0" y="1634"/>
                  </a:lnTo>
                  <a:lnTo>
                    <a:pt x="0" y="1008"/>
                  </a:lnTo>
                  <a:lnTo>
                    <a:pt x="3" y="975"/>
                  </a:lnTo>
                  <a:lnTo>
                    <a:pt x="13" y="944"/>
                  </a:lnTo>
                  <a:lnTo>
                    <a:pt x="29" y="915"/>
                  </a:lnTo>
                  <a:lnTo>
                    <a:pt x="50" y="891"/>
                  </a:lnTo>
                  <a:lnTo>
                    <a:pt x="74" y="870"/>
                  </a:lnTo>
                  <a:lnTo>
                    <a:pt x="103" y="854"/>
                  </a:lnTo>
                  <a:lnTo>
                    <a:pt x="134" y="844"/>
                  </a:lnTo>
                  <a:lnTo>
                    <a:pt x="167" y="841"/>
                  </a:lnTo>
                  <a:lnTo>
                    <a:pt x="793" y="841"/>
                  </a:lnTo>
                  <a:lnTo>
                    <a:pt x="808" y="839"/>
                  </a:lnTo>
                  <a:lnTo>
                    <a:pt x="823" y="832"/>
                  </a:lnTo>
                  <a:lnTo>
                    <a:pt x="834" y="821"/>
                  </a:lnTo>
                  <a:lnTo>
                    <a:pt x="840" y="807"/>
                  </a:lnTo>
                  <a:lnTo>
                    <a:pt x="843" y="791"/>
                  </a:lnTo>
                  <a:lnTo>
                    <a:pt x="843" y="167"/>
                  </a:lnTo>
                  <a:lnTo>
                    <a:pt x="846" y="134"/>
                  </a:lnTo>
                  <a:lnTo>
                    <a:pt x="856" y="103"/>
                  </a:lnTo>
                  <a:lnTo>
                    <a:pt x="871" y="74"/>
                  </a:lnTo>
                  <a:lnTo>
                    <a:pt x="893" y="50"/>
                  </a:lnTo>
                  <a:lnTo>
                    <a:pt x="917" y="29"/>
                  </a:lnTo>
                  <a:lnTo>
                    <a:pt x="946" y="14"/>
                  </a:lnTo>
                  <a:lnTo>
                    <a:pt x="977" y="4"/>
                  </a:lnTo>
                  <a:lnTo>
                    <a:pt x="10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51"/>
            <p:cNvSpPr>
              <a:spLocks/>
            </p:cNvSpPr>
            <p:nvPr/>
          </p:nvSpPr>
          <p:spPr bwMode="auto">
            <a:xfrm>
              <a:off x="1589088" y="2676525"/>
              <a:ext cx="581025" cy="579438"/>
            </a:xfrm>
            <a:custGeom>
              <a:avLst/>
              <a:gdLst>
                <a:gd name="T0" fmla="*/ 2149 w 3656"/>
                <a:gd name="T1" fmla="*/ 28 h 3650"/>
                <a:gd name="T2" fmla="*/ 2553 w 3656"/>
                <a:gd name="T3" fmla="*/ 148 h 3650"/>
                <a:gd name="T4" fmla="*/ 2919 w 3656"/>
                <a:gd name="T5" fmla="*/ 358 h 3650"/>
                <a:gd name="T6" fmla="*/ 3230 w 3656"/>
                <a:gd name="T7" fmla="*/ 650 h 3650"/>
                <a:gd name="T8" fmla="*/ 3463 w 3656"/>
                <a:gd name="T9" fmla="*/ 999 h 3650"/>
                <a:gd name="T10" fmla="*/ 3608 w 3656"/>
                <a:gd name="T11" fmla="*/ 1391 h 3650"/>
                <a:gd name="T12" fmla="*/ 3654 w 3656"/>
                <a:gd name="T13" fmla="*/ 1723 h 3650"/>
                <a:gd name="T14" fmla="*/ 3601 w 3656"/>
                <a:gd name="T15" fmla="*/ 1766 h 3650"/>
                <a:gd name="T16" fmla="*/ 3544 w 3656"/>
                <a:gd name="T17" fmla="*/ 1731 h 3650"/>
                <a:gd name="T18" fmla="*/ 3489 w 3656"/>
                <a:gd name="T19" fmla="*/ 1399 h 3650"/>
                <a:gd name="T20" fmla="*/ 3339 w 3656"/>
                <a:gd name="T21" fmla="*/ 1018 h 3650"/>
                <a:gd name="T22" fmla="*/ 3107 w 3656"/>
                <a:gd name="T23" fmla="*/ 687 h 3650"/>
                <a:gd name="T24" fmla="*/ 2804 w 3656"/>
                <a:gd name="T25" fmla="*/ 420 h 3650"/>
                <a:gd name="T26" fmla="*/ 2444 w 3656"/>
                <a:gd name="T27" fmla="*/ 230 h 3650"/>
                <a:gd name="T28" fmla="*/ 2043 w 3656"/>
                <a:gd name="T29" fmla="*/ 129 h 3650"/>
                <a:gd name="T30" fmla="*/ 1616 w 3656"/>
                <a:gd name="T31" fmla="*/ 129 h 3650"/>
                <a:gd name="T32" fmla="*/ 1211 w 3656"/>
                <a:gd name="T33" fmla="*/ 231 h 3650"/>
                <a:gd name="T34" fmla="*/ 852 w 3656"/>
                <a:gd name="T35" fmla="*/ 423 h 3650"/>
                <a:gd name="T36" fmla="*/ 550 w 3656"/>
                <a:gd name="T37" fmla="*/ 691 h 3650"/>
                <a:gd name="T38" fmla="*/ 318 w 3656"/>
                <a:gd name="T39" fmla="*/ 1022 h 3650"/>
                <a:gd name="T40" fmla="*/ 170 w 3656"/>
                <a:gd name="T41" fmla="*/ 1405 h 3650"/>
                <a:gd name="T42" fmla="*/ 116 w 3656"/>
                <a:gd name="T43" fmla="*/ 1825 h 3650"/>
                <a:gd name="T44" fmla="*/ 170 w 3656"/>
                <a:gd name="T45" fmla="*/ 2245 h 3650"/>
                <a:gd name="T46" fmla="*/ 318 w 3656"/>
                <a:gd name="T47" fmla="*/ 2628 h 3650"/>
                <a:gd name="T48" fmla="*/ 550 w 3656"/>
                <a:gd name="T49" fmla="*/ 2959 h 3650"/>
                <a:gd name="T50" fmla="*/ 852 w 3656"/>
                <a:gd name="T51" fmla="*/ 3227 h 3650"/>
                <a:gd name="T52" fmla="*/ 1211 w 3656"/>
                <a:gd name="T53" fmla="*/ 3419 h 3650"/>
                <a:gd name="T54" fmla="*/ 1616 w 3656"/>
                <a:gd name="T55" fmla="*/ 3521 h 3650"/>
                <a:gd name="T56" fmla="*/ 2043 w 3656"/>
                <a:gd name="T57" fmla="*/ 3521 h 3650"/>
                <a:gd name="T58" fmla="*/ 2444 w 3656"/>
                <a:gd name="T59" fmla="*/ 3420 h 3650"/>
                <a:gd name="T60" fmla="*/ 2804 w 3656"/>
                <a:gd name="T61" fmla="*/ 3230 h 3650"/>
                <a:gd name="T62" fmla="*/ 3107 w 3656"/>
                <a:gd name="T63" fmla="*/ 2963 h 3650"/>
                <a:gd name="T64" fmla="*/ 3339 w 3656"/>
                <a:gd name="T65" fmla="*/ 2632 h 3650"/>
                <a:gd name="T66" fmla="*/ 3489 w 3656"/>
                <a:gd name="T67" fmla="*/ 2251 h 3650"/>
                <a:gd name="T68" fmla="*/ 3544 w 3656"/>
                <a:gd name="T69" fmla="*/ 1919 h 3650"/>
                <a:gd name="T70" fmla="*/ 3601 w 3656"/>
                <a:gd name="T71" fmla="*/ 1884 h 3650"/>
                <a:gd name="T72" fmla="*/ 3654 w 3656"/>
                <a:gd name="T73" fmla="*/ 1927 h 3650"/>
                <a:gd name="T74" fmla="*/ 3608 w 3656"/>
                <a:gd name="T75" fmla="*/ 2259 h 3650"/>
                <a:gd name="T76" fmla="*/ 3463 w 3656"/>
                <a:gd name="T77" fmla="*/ 2651 h 3650"/>
                <a:gd name="T78" fmla="*/ 3230 w 3656"/>
                <a:gd name="T79" fmla="*/ 3000 h 3650"/>
                <a:gd name="T80" fmla="*/ 2919 w 3656"/>
                <a:gd name="T81" fmla="*/ 3292 h 3650"/>
                <a:gd name="T82" fmla="*/ 2553 w 3656"/>
                <a:gd name="T83" fmla="*/ 3502 h 3650"/>
                <a:gd name="T84" fmla="*/ 2149 w 3656"/>
                <a:gd name="T85" fmla="*/ 3622 h 3650"/>
                <a:gd name="T86" fmla="*/ 1726 w 3656"/>
                <a:gd name="T87" fmla="*/ 3647 h 3650"/>
                <a:gd name="T88" fmla="*/ 1321 w 3656"/>
                <a:gd name="T89" fmla="*/ 3579 h 3650"/>
                <a:gd name="T90" fmla="*/ 946 w 3656"/>
                <a:gd name="T91" fmla="*/ 3424 h 3650"/>
                <a:gd name="T92" fmla="*/ 612 w 3656"/>
                <a:gd name="T93" fmla="*/ 3187 h 3650"/>
                <a:gd name="T94" fmla="*/ 336 w 3656"/>
                <a:gd name="T95" fmla="*/ 2879 h 3650"/>
                <a:gd name="T96" fmla="*/ 139 w 3656"/>
                <a:gd name="T97" fmla="*/ 2524 h 3650"/>
                <a:gd name="T98" fmla="*/ 26 w 3656"/>
                <a:gd name="T99" fmla="*/ 2134 h 3650"/>
                <a:gd name="T100" fmla="*/ 3 w 3656"/>
                <a:gd name="T101" fmla="*/ 1721 h 3650"/>
                <a:gd name="T102" fmla="*/ 71 w 3656"/>
                <a:gd name="T103" fmla="*/ 1317 h 3650"/>
                <a:gd name="T104" fmla="*/ 226 w 3656"/>
                <a:gd name="T105" fmla="*/ 943 h 3650"/>
                <a:gd name="T106" fmla="*/ 465 w 3656"/>
                <a:gd name="T107" fmla="*/ 611 h 3650"/>
                <a:gd name="T108" fmla="*/ 773 w 3656"/>
                <a:gd name="T109" fmla="*/ 335 h 3650"/>
                <a:gd name="T110" fmla="*/ 1129 w 3656"/>
                <a:gd name="T111" fmla="*/ 138 h 3650"/>
                <a:gd name="T112" fmla="*/ 1521 w 3656"/>
                <a:gd name="T113" fmla="*/ 25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56" h="3650">
                  <a:moveTo>
                    <a:pt x="1830" y="0"/>
                  </a:moveTo>
                  <a:lnTo>
                    <a:pt x="1938" y="3"/>
                  </a:lnTo>
                  <a:lnTo>
                    <a:pt x="2044" y="12"/>
                  </a:lnTo>
                  <a:lnTo>
                    <a:pt x="2149" y="28"/>
                  </a:lnTo>
                  <a:lnTo>
                    <a:pt x="2253" y="49"/>
                  </a:lnTo>
                  <a:lnTo>
                    <a:pt x="2355" y="76"/>
                  </a:lnTo>
                  <a:lnTo>
                    <a:pt x="2456" y="110"/>
                  </a:lnTo>
                  <a:lnTo>
                    <a:pt x="2553" y="148"/>
                  </a:lnTo>
                  <a:lnTo>
                    <a:pt x="2649" y="192"/>
                  </a:lnTo>
                  <a:lnTo>
                    <a:pt x="2742" y="242"/>
                  </a:lnTo>
                  <a:lnTo>
                    <a:pt x="2832" y="298"/>
                  </a:lnTo>
                  <a:lnTo>
                    <a:pt x="2919" y="358"/>
                  </a:lnTo>
                  <a:lnTo>
                    <a:pt x="3003" y="425"/>
                  </a:lnTo>
                  <a:lnTo>
                    <a:pt x="3083" y="496"/>
                  </a:lnTo>
                  <a:lnTo>
                    <a:pt x="3160" y="571"/>
                  </a:lnTo>
                  <a:lnTo>
                    <a:pt x="3230" y="650"/>
                  </a:lnTo>
                  <a:lnTo>
                    <a:pt x="3296" y="732"/>
                  </a:lnTo>
                  <a:lnTo>
                    <a:pt x="3357" y="818"/>
                  </a:lnTo>
                  <a:lnTo>
                    <a:pt x="3413" y="907"/>
                  </a:lnTo>
                  <a:lnTo>
                    <a:pt x="3463" y="999"/>
                  </a:lnTo>
                  <a:lnTo>
                    <a:pt x="3507" y="1094"/>
                  </a:lnTo>
                  <a:lnTo>
                    <a:pt x="3547" y="1191"/>
                  </a:lnTo>
                  <a:lnTo>
                    <a:pt x="3580" y="1290"/>
                  </a:lnTo>
                  <a:lnTo>
                    <a:pt x="3608" y="1391"/>
                  </a:lnTo>
                  <a:lnTo>
                    <a:pt x="3630" y="1494"/>
                  </a:lnTo>
                  <a:lnTo>
                    <a:pt x="3646" y="1598"/>
                  </a:lnTo>
                  <a:lnTo>
                    <a:pt x="3656" y="1704"/>
                  </a:lnTo>
                  <a:lnTo>
                    <a:pt x="3654" y="1723"/>
                  </a:lnTo>
                  <a:lnTo>
                    <a:pt x="3647" y="1740"/>
                  </a:lnTo>
                  <a:lnTo>
                    <a:pt x="3636" y="1753"/>
                  </a:lnTo>
                  <a:lnTo>
                    <a:pt x="3620" y="1762"/>
                  </a:lnTo>
                  <a:lnTo>
                    <a:pt x="3601" y="1766"/>
                  </a:lnTo>
                  <a:lnTo>
                    <a:pt x="3582" y="1765"/>
                  </a:lnTo>
                  <a:lnTo>
                    <a:pt x="3567" y="1758"/>
                  </a:lnTo>
                  <a:lnTo>
                    <a:pt x="3552" y="1745"/>
                  </a:lnTo>
                  <a:lnTo>
                    <a:pt x="3544" y="1731"/>
                  </a:lnTo>
                  <a:lnTo>
                    <a:pt x="3539" y="1712"/>
                  </a:lnTo>
                  <a:lnTo>
                    <a:pt x="3529" y="1606"/>
                  </a:lnTo>
                  <a:lnTo>
                    <a:pt x="3512" y="1502"/>
                  </a:lnTo>
                  <a:lnTo>
                    <a:pt x="3489" y="1399"/>
                  </a:lnTo>
                  <a:lnTo>
                    <a:pt x="3460" y="1300"/>
                  </a:lnTo>
                  <a:lnTo>
                    <a:pt x="3426" y="1202"/>
                  </a:lnTo>
                  <a:lnTo>
                    <a:pt x="3385" y="1108"/>
                  </a:lnTo>
                  <a:lnTo>
                    <a:pt x="3339" y="1018"/>
                  </a:lnTo>
                  <a:lnTo>
                    <a:pt x="3288" y="929"/>
                  </a:lnTo>
                  <a:lnTo>
                    <a:pt x="3232" y="845"/>
                  </a:lnTo>
                  <a:lnTo>
                    <a:pt x="3172" y="764"/>
                  </a:lnTo>
                  <a:lnTo>
                    <a:pt x="3107" y="687"/>
                  </a:lnTo>
                  <a:lnTo>
                    <a:pt x="3037" y="614"/>
                  </a:lnTo>
                  <a:lnTo>
                    <a:pt x="2962" y="545"/>
                  </a:lnTo>
                  <a:lnTo>
                    <a:pt x="2885" y="480"/>
                  </a:lnTo>
                  <a:lnTo>
                    <a:pt x="2804" y="420"/>
                  </a:lnTo>
                  <a:lnTo>
                    <a:pt x="2718" y="365"/>
                  </a:lnTo>
                  <a:lnTo>
                    <a:pt x="2631" y="315"/>
                  </a:lnTo>
                  <a:lnTo>
                    <a:pt x="2539" y="270"/>
                  </a:lnTo>
                  <a:lnTo>
                    <a:pt x="2444" y="230"/>
                  </a:lnTo>
                  <a:lnTo>
                    <a:pt x="2348" y="197"/>
                  </a:lnTo>
                  <a:lnTo>
                    <a:pt x="2248" y="168"/>
                  </a:lnTo>
                  <a:lnTo>
                    <a:pt x="2147" y="146"/>
                  </a:lnTo>
                  <a:lnTo>
                    <a:pt x="2043" y="129"/>
                  </a:lnTo>
                  <a:lnTo>
                    <a:pt x="1938" y="119"/>
                  </a:lnTo>
                  <a:lnTo>
                    <a:pt x="1830" y="116"/>
                  </a:lnTo>
                  <a:lnTo>
                    <a:pt x="1721" y="119"/>
                  </a:lnTo>
                  <a:lnTo>
                    <a:pt x="1616" y="129"/>
                  </a:lnTo>
                  <a:lnTo>
                    <a:pt x="1511" y="146"/>
                  </a:lnTo>
                  <a:lnTo>
                    <a:pt x="1409" y="169"/>
                  </a:lnTo>
                  <a:lnTo>
                    <a:pt x="1309" y="197"/>
                  </a:lnTo>
                  <a:lnTo>
                    <a:pt x="1211" y="231"/>
                  </a:lnTo>
                  <a:lnTo>
                    <a:pt x="1117" y="272"/>
                  </a:lnTo>
                  <a:lnTo>
                    <a:pt x="1025" y="317"/>
                  </a:lnTo>
                  <a:lnTo>
                    <a:pt x="937" y="367"/>
                  </a:lnTo>
                  <a:lnTo>
                    <a:pt x="852" y="423"/>
                  </a:lnTo>
                  <a:lnTo>
                    <a:pt x="771" y="483"/>
                  </a:lnTo>
                  <a:lnTo>
                    <a:pt x="693" y="549"/>
                  </a:lnTo>
                  <a:lnTo>
                    <a:pt x="619" y="617"/>
                  </a:lnTo>
                  <a:lnTo>
                    <a:pt x="550" y="691"/>
                  </a:lnTo>
                  <a:lnTo>
                    <a:pt x="485" y="769"/>
                  </a:lnTo>
                  <a:lnTo>
                    <a:pt x="424" y="849"/>
                  </a:lnTo>
                  <a:lnTo>
                    <a:pt x="368" y="935"/>
                  </a:lnTo>
                  <a:lnTo>
                    <a:pt x="318" y="1022"/>
                  </a:lnTo>
                  <a:lnTo>
                    <a:pt x="273" y="1114"/>
                  </a:lnTo>
                  <a:lnTo>
                    <a:pt x="232" y="1208"/>
                  </a:lnTo>
                  <a:lnTo>
                    <a:pt x="197" y="1305"/>
                  </a:lnTo>
                  <a:lnTo>
                    <a:pt x="170" y="1405"/>
                  </a:lnTo>
                  <a:lnTo>
                    <a:pt x="146" y="1506"/>
                  </a:lnTo>
                  <a:lnTo>
                    <a:pt x="130" y="1612"/>
                  </a:lnTo>
                  <a:lnTo>
                    <a:pt x="120" y="1717"/>
                  </a:lnTo>
                  <a:lnTo>
                    <a:pt x="116" y="1825"/>
                  </a:lnTo>
                  <a:lnTo>
                    <a:pt x="120" y="1933"/>
                  </a:lnTo>
                  <a:lnTo>
                    <a:pt x="130" y="2038"/>
                  </a:lnTo>
                  <a:lnTo>
                    <a:pt x="146" y="2144"/>
                  </a:lnTo>
                  <a:lnTo>
                    <a:pt x="170" y="2245"/>
                  </a:lnTo>
                  <a:lnTo>
                    <a:pt x="197" y="2345"/>
                  </a:lnTo>
                  <a:lnTo>
                    <a:pt x="232" y="2442"/>
                  </a:lnTo>
                  <a:lnTo>
                    <a:pt x="273" y="2536"/>
                  </a:lnTo>
                  <a:lnTo>
                    <a:pt x="318" y="2628"/>
                  </a:lnTo>
                  <a:lnTo>
                    <a:pt x="368" y="2715"/>
                  </a:lnTo>
                  <a:lnTo>
                    <a:pt x="424" y="2801"/>
                  </a:lnTo>
                  <a:lnTo>
                    <a:pt x="485" y="2881"/>
                  </a:lnTo>
                  <a:lnTo>
                    <a:pt x="550" y="2959"/>
                  </a:lnTo>
                  <a:lnTo>
                    <a:pt x="619" y="3033"/>
                  </a:lnTo>
                  <a:lnTo>
                    <a:pt x="693" y="3101"/>
                  </a:lnTo>
                  <a:lnTo>
                    <a:pt x="771" y="3167"/>
                  </a:lnTo>
                  <a:lnTo>
                    <a:pt x="852" y="3227"/>
                  </a:lnTo>
                  <a:lnTo>
                    <a:pt x="937" y="3283"/>
                  </a:lnTo>
                  <a:lnTo>
                    <a:pt x="1025" y="3333"/>
                  </a:lnTo>
                  <a:lnTo>
                    <a:pt x="1117" y="3378"/>
                  </a:lnTo>
                  <a:lnTo>
                    <a:pt x="1211" y="3419"/>
                  </a:lnTo>
                  <a:lnTo>
                    <a:pt x="1309" y="3453"/>
                  </a:lnTo>
                  <a:lnTo>
                    <a:pt x="1409" y="3481"/>
                  </a:lnTo>
                  <a:lnTo>
                    <a:pt x="1511" y="3504"/>
                  </a:lnTo>
                  <a:lnTo>
                    <a:pt x="1616" y="3521"/>
                  </a:lnTo>
                  <a:lnTo>
                    <a:pt x="1721" y="3531"/>
                  </a:lnTo>
                  <a:lnTo>
                    <a:pt x="1830" y="3534"/>
                  </a:lnTo>
                  <a:lnTo>
                    <a:pt x="1938" y="3531"/>
                  </a:lnTo>
                  <a:lnTo>
                    <a:pt x="2043" y="3521"/>
                  </a:lnTo>
                  <a:lnTo>
                    <a:pt x="2147" y="3504"/>
                  </a:lnTo>
                  <a:lnTo>
                    <a:pt x="2248" y="3482"/>
                  </a:lnTo>
                  <a:lnTo>
                    <a:pt x="2348" y="3453"/>
                  </a:lnTo>
                  <a:lnTo>
                    <a:pt x="2444" y="3420"/>
                  </a:lnTo>
                  <a:lnTo>
                    <a:pt x="2539" y="3380"/>
                  </a:lnTo>
                  <a:lnTo>
                    <a:pt x="2631" y="3335"/>
                  </a:lnTo>
                  <a:lnTo>
                    <a:pt x="2718" y="3285"/>
                  </a:lnTo>
                  <a:lnTo>
                    <a:pt x="2804" y="3230"/>
                  </a:lnTo>
                  <a:lnTo>
                    <a:pt x="2885" y="3170"/>
                  </a:lnTo>
                  <a:lnTo>
                    <a:pt x="2962" y="3105"/>
                  </a:lnTo>
                  <a:lnTo>
                    <a:pt x="3037" y="3036"/>
                  </a:lnTo>
                  <a:lnTo>
                    <a:pt x="3107" y="2963"/>
                  </a:lnTo>
                  <a:lnTo>
                    <a:pt x="3172" y="2886"/>
                  </a:lnTo>
                  <a:lnTo>
                    <a:pt x="3232" y="2805"/>
                  </a:lnTo>
                  <a:lnTo>
                    <a:pt x="3288" y="2721"/>
                  </a:lnTo>
                  <a:lnTo>
                    <a:pt x="3339" y="2632"/>
                  </a:lnTo>
                  <a:lnTo>
                    <a:pt x="3385" y="2542"/>
                  </a:lnTo>
                  <a:lnTo>
                    <a:pt x="3426" y="2448"/>
                  </a:lnTo>
                  <a:lnTo>
                    <a:pt x="3460" y="2350"/>
                  </a:lnTo>
                  <a:lnTo>
                    <a:pt x="3489" y="2251"/>
                  </a:lnTo>
                  <a:lnTo>
                    <a:pt x="3512" y="2148"/>
                  </a:lnTo>
                  <a:lnTo>
                    <a:pt x="3529" y="2044"/>
                  </a:lnTo>
                  <a:lnTo>
                    <a:pt x="3539" y="1938"/>
                  </a:lnTo>
                  <a:lnTo>
                    <a:pt x="3544" y="1919"/>
                  </a:lnTo>
                  <a:lnTo>
                    <a:pt x="3552" y="1905"/>
                  </a:lnTo>
                  <a:lnTo>
                    <a:pt x="3567" y="1892"/>
                  </a:lnTo>
                  <a:lnTo>
                    <a:pt x="3582" y="1885"/>
                  </a:lnTo>
                  <a:lnTo>
                    <a:pt x="3601" y="1884"/>
                  </a:lnTo>
                  <a:lnTo>
                    <a:pt x="3620" y="1888"/>
                  </a:lnTo>
                  <a:lnTo>
                    <a:pt x="3636" y="1897"/>
                  </a:lnTo>
                  <a:lnTo>
                    <a:pt x="3647" y="1910"/>
                  </a:lnTo>
                  <a:lnTo>
                    <a:pt x="3654" y="1927"/>
                  </a:lnTo>
                  <a:lnTo>
                    <a:pt x="3656" y="1946"/>
                  </a:lnTo>
                  <a:lnTo>
                    <a:pt x="3646" y="2052"/>
                  </a:lnTo>
                  <a:lnTo>
                    <a:pt x="3630" y="2156"/>
                  </a:lnTo>
                  <a:lnTo>
                    <a:pt x="3608" y="2259"/>
                  </a:lnTo>
                  <a:lnTo>
                    <a:pt x="3580" y="2360"/>
                  </a:lnTo>
                  <a:lnTo>
                    <a:pt x="3547" y="2459"/>
                  </a:lnTo>
                  <a:lnTo>
                    <a:pt x="3507" y="2556"/>
                  </a:lnTo>
                  <a:lnTo>
                    <a:pt x="3463" y="2651"/>
                  </a:lnTo>
                  <a:lnTo>
                    <a:pt x="3413" y="2743"/>
                  </a:lnTo>
                  <a:lnTo>
                    <a:pt x="3357" y="2832"/>
                  </a:lnTo>
                  <a:lnTo>
                    <a:pt x="3296" y="2918"/>
                  </a:lnTo>
                  <a:lnTo>
                    <a:pt x="3230" y="3000"/>
                  </a:lnTo>
                  <a:lnTo>
                    <a:pt x="3160" y="3079"/>
                  </a:lnTo>
                  <a:lnTo>
                    <a:pt x="3083" y="3154"/>
                  </a:lnTo>
                  <a:lnTo>
                    <a:pt x="3003" y="3225"/>
                  </a:lnTo>
                  <a:lnTo>
                    <a:pt x="2919" y="3292"/>
                  </a:lnTo>
                  <a:lnTo>
                    <a:pt x="2832" y="3352"/>
                  </a:lnTo>
                  <a:lnTo>
                    <a:pt x="2742" y="3408"/>
                  </a:lnTo>
                  <a:lnTo>
                    <a:pt x="2649" y="3458"/>
                  </a:lnTo>
                  <a:lnTo>
                    <a:pt x="2553" y="3502"/>
                  </a:lnTo>
                  <a:lnTo>
                    <a:pt x="2456" y="3541"/>
                  </a:lnTo>
                  <a:lnTo>
                    <a:pt x="2355" y="3574"/>
                  </a:lnTo>
                  <a:lnTo>
                    <a:pt x="2253" y="3601"/>
                  </a:lnTo>
                  <a:lnTo>
                    <a:pt x="2149" y="3622"/>
                  </a:lnTo>
                  <a:lnTo>
                    <a:pt x="2044" y="3638"/>
                  </a:lnTo>
                  <a:lnTo>
                    <a:pt x="1938" y="3647"/>
                  </a:lnTo>
                  <a:lnTo>
                    <a:pt x="1830" y="3650"/>
                  </a:lnTo>
                  <a:lnTo>
                    <a:pt x="1726" y="3647"/>
                  </a:lnTo>
                  <a:lnTo>
                    <a:pt x="1623" y="3639"/>
                  </a:lnTo>
                  <a:lnTo>
                    <a:pt x="1521" y="3625"/>
                  </a:lnTo>
                  <a:lnTo>
                    <a:pt x="1420" y="3605"/>
                  </a:lnTo>
                  <a:lnTo>
                    <a:pt x="1321" y="3579"/>
                  </a:lnTo>
                  <a:lnTo>
                    <a:pt x="1224" y="3548"/>
                  </a:lnTo>
                  <a:lnTo>
                    <a:pt x="1129" y="3512"/>
                  </a:lnTo>
                  <a:lnTo>
                    <a:pt x="1037" y="3471"/>
                  </a:lnTo>
                  <a:lnTo>
                    <a:pt x="946" y="3424"/>
                  </a:lnTo>
                  <a:lnTo>
                    <a:pt x="858" y="3372"/>
                  </a:lnTo>
                  <a:lnTo>
                    <a:pt x="773" y="3315"/>
                  </a:lnTo>
                  <a:lnTo>
                    <a:pt x="691" y="3254"/>
                  </a:lnTo>
                  <a:lnTo>
                    <a:pt x="612" y="3187"/>
                  </a:lnTo>
                  <a:lnTo>
                    <a:pt x="536" y="3116"/>
                  </a:lnTo>
                  <a:lnTo>
                    <a:pt x="465" y="3039"/>
                  </a:lnTo>
                  <a:lnTo>
                    <a:pt x="397" y="2961"/>
                  </a:lnTo>
                  <a:lnTo>
                    <a:pt x="336" y="2879"/>
                  </a:lnTo>
                  <a:lnTo>
                    <a:pt x="278" y="2794"/>
                  </a:lnTo>
                  <a:lnTo>
                    <a:pt x="226" y="2707"/>
                  </a:lnTo>
                  <a:lnTo>
                    <a:pt x="180" y="2616"/>
                  </a:lnTo>
                  <a:lnTo>
                    <a:pt x="139" y="2524"/>
                  </a:lnTo>
                  <a:lnTo>
                    <a:pt x="102" y="2429"/>
                  </a:lnTo>
                  <a:lnTo>
                    <a:pt x="71" y="2333"/>
                  </a:lnTo>
                  <a:lnTo>
                    <a:pt x="45" y="2234"/>
                  </a:lnTo>
                  <a:lnTo>
                    <a:pt x="26" y="2134"/>
                  </a:lnTo>
                  <a:lnTo>
                    <a:pt x="11" y="2032"/>
                  </a:lnTo>
                  <a:lnTo>
                    <a:pt x="3" y="1929"/>
                  </a:lnTo>
                  <a:lnTo>
                    <a:pt x="0" y="1825"/>
                  </a:lnTo>
                  <a:lnTo>
                    <a:pt x="3" y="1721"/>
                  </a:lnTo>
                  <a:lnTo>
                    <a:pt x="11" y="1618"/>
                  </a:lnTo>
                  <a:lnTo>
                    <a:pt x="26" y="1516"/>
                  </a:lnTo>
                  <a:lnTo>
                    <a:pt x="45" y="1416"/>
                  </a:lnTo>
                  <a:lnTo>
                    <a:pt x="71" y="1317"/>
                  </a:lnTo>
                  <a:lnTo>
                    <a:pt x="102" y="1221"/>
                  </a:lnTo>
                  <a:lnTo>
                    <a:pt x="139" y="1126"/>
                  </a:lnTo>
                  <a:lnTo>
                    <a:pt x="180" y="1034"/>
                  </a:lnTo>
                  <a:lnTo>
                    <a:pt x="226" y="943"/>
                  </a:lnTo>
                  <a:lnTo>
                    <a:pt x="278" y="856"/>
                  </a:lnTo>
                  <a:lnTo>
                    <a:pt x="336" y="771"/>
                  </a:lnTo>
                  <a:lnTo>
                    <a:pt x="397" y="689"/>
                  </a:lnTo>
                  <a:lnTo>
                    <a:pt x="465" y="611"/>
                  </a:lnTo>
                  <a:lnTo>
                    <a:pt x="536" y="534"/>
                  </a:lnTo>
                  <a:lnTo>
                    <a:pt x="612" y="463"/>
                  </a:lnTo>
                  <a:lnTo>
                    <a:pt x="691" y="396"/>
                  </a:lnTo>
                  <a:lnTo>
                    <a:pt x="773" y="335"/>
                  </a:lnTo>
                  <a:lnTo>
                    <a:pt x="858" y="278"/>
                  </a:lnTo>
                  <a:lnTo>
                    <a:pt x="946" y="226"/>
                  </a:lnTo>
                  <a:lnTo>
                    <a:pt x="1037" y="179"/>
                  </a:lnTo>
                  <a:lnTo>
                    <a:pt x="1129" y="138"/>
                  </a:lnTo>
                  <a:lnTo>
                    <a:pt x="1224" y="102"/>
                  </a:lnTo>
                  <a:lnTo>
                    <a:pt x="1321" y="71"/>
                  </a:lnTo>
                  <a:lnTo>
                    <a:pt x="1420" y="45"/>
                  </a:lnTo>
                  <a:lnTo>
                    <a:pt x="1521" y="25"/>
                  </a:lnTo>
                  <a:lnTo>
                    <a:pt x="1623" y="11"/>
                  </a:lnTo>
                  <a:lnTo>
                    <a:pt x="1726" y="3"/>
                  </a:lnTo>
                  <a:lnTo>
                    <a:pt x="1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5" name="Group 904"/>
          <p:cNvGrpSpPr/>
          <p:nvPr/>
        </p:nvGrpSpPr>
        <p:grpSpPr>
          <a:xfrm>
            <a:off x="2531395" y="2676525"/>
            <a:ext cx="571500" cy="579438"/>
            <a:chOff x="2536825" y="2676525"/>
            <a:chExt cx="571500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6" name="Freeform 256"/>
            <p:cNvSpPr>
              <a:spLocks/>
            </p:cNvSpPr>
            <p:nvPr/>
          </p:nvSpPr>
          <p:spPr bwMode="auto">
            <a:xfrm>
              <a:off x="2536825" y="2676525"/>
              <a:ext cx="571500" cy="579438"/>
            </a:xfrm>
            <a:custGeom>
              <a:avLst/>
              <a:gdLst>
                <a:gd name="T0" fmla="*/ 1208 w 3599"/>
                <a:gd name="T1" fmla="*/ 25 h 3650"/>
                <a:gd name="T2" fmla="*/ 1479 w 3599"/>
                <a:gd name="T3" fmla="*/ 131 h 3650"/>
                <a:gd name="T4" fmla="*/ 1707 w 3599"/>
                <a:gd name="T5" fmla="*/ 311 h 3650"/>
                <a:gd name="T6" fmla="*/ 1892 w 3599"/>
                <a:gd name="T7" fmla="*/ 311 h 3650"/>
                <a:gd name="T8" fmla="*/ 2121 w 3599"/>
                <a:gd name="T9" fmla="*/ 131 h 3650"/>
                <a:gd name="T10" fmla="*/ 2391 w 3599"/>
                <a:gd name="T11" fmla="*/ 25 h 3650"/>
                <a:gd name="T12" fmla="*/ 2693 w 3599"/>
                <a:gd name="T13" fmla="*/ 3 h 3650"/>
                <a:gd name="T14" fmla="*/ 2996 w 3599"/>
                <a:gd name="T15" fmla="*/ 77 h 3650"/>
                <a:gd name="T16" fmla="*/ 3254 w 3599"/>
                <a:gd name="T17" fmla="*/ 238 h 3650"/>
                <a:gd name="T18" fmla="*/ 3451 w 3599"/>
                <a:gd name="T19" fmla="*/ 467 h 3650"/>
                <a:gd name="T20" fmla="*/ 3570 w 3599"/>
                <a:gd name="T21" fmla="*/ 749 h 3650"/>
                <a:gd name="T22" fmla="*/ 3597 w 3599"/>
                <a:gd name="T23" fmla="*/ 1056 h 3650"/>
                <a:gd name="T24" fmla="*/ 3537 w 3599"/>
                <a:gd name="T25" fmla="*/ 1332 h 3650"/>
                <a:gd name="T26" fmla="*/ 3399 w 3599"/>
                <a:gd name="T27" fmla="*/ 1578 h 3650"/>
                <a:gd name="T28" fmla="*/ 2654 w 3599"/>
                <a:gd name="T29" fmla="*/ 2533 h 3650"/>
                <a:gd name="T30" fmla="*/ 2600 w 3599"/>
                <a:gd name="T31" fmla="*/ 2511 h 3650"/>
                <a:gd name="T32" fmla="*/ 2592 w 3599"/>
                <a:gd name="T33" fmla="*/ 2453 h 3650"/>
                <a:gd name="T34" fmla="*/ 3383 w 3599"/>
                <a:gd name="T35" fmla="*/ 1389 h 3650"/>
                <a:gd name="T36" fmla="*/ 3471 w 3599"/>
                <a:gd name="T37" fmla="*/ 1126 h 3650"/>
                <a:gd name="T38" fmla="*/ 3469 w 3599"/>
                <a:gd name="T39" fmla="*/ 837 h 3650"/>
                <a:gd name="T40" fmla="*/ 3375 w 3599"/>
                <a:gd name="T41" fmla="*/ 567 h 3650"/>
                <a:gd name="T42" fmla="*/ 3202 w 3599"/>
                <a:gd name="T43" fmla="*/ 347 h 3650"/>
                <a:gd name="T44" fmla="*/ 2967 w 3599"/>
                <a:gd name="T45" fmla="*/ 192 h 3650"/>
                <a:gd name="T46" fmla="*/ 2686 w 3599"/>
                <a:gd name="T47" fmla="*/ 119 h 3650"/>
                <a:gd name="T48" fmla="*/ 2398 w 3599"/>
                <a:gd name="T49" fmla="*/ 143 h 3650"/>
                <a:gd name="T50" fmla="*/ 2141 w 3599"/>
                <a:gd name="T51" fmla="*/ 256 h 3650"/>
                <a:gd name="T52" fmla="*/ 1931 w 3599"/>
                <a:gd name="T53" fmla="*/ 444 h 3650"/>
                <a:gd name="T54" fmla="*/ 1829 w 3599"/>
                <a:gd name="T55" fmla="*/ 585 h 3650"/>
                <a:gd name="T56" fmla="*/ 1771 w 3599"/>
                <a:gd name="T57" fmla="*/ 585 h 3650"/>
                <a:gd name="T58" fmla="*/ 1669 w 3599"/>
                <a:gd name="T59" fmla="*/ 444 h 3650"/>
                <a:gd name="T60" fmla="*/ 1459 w 3599"/>
                <a:gd name="T61" fmla="*/ 256 h 3650"/>
                <a:gd name="T62" fmla="*/ 1201 w 3599"/>
                <a:gd name="T63" fmla="*/ 143 h 3650"/>
                <a:gd name="T64" fmla="*/ 912 w 3599"/>
                <a:gd name="T65" fmla="*/ 119 h 3650"/>
                <a:gd name="T66" fmla="*/ 633 w 3599"/>
                <a:gd name="T67" fmla="*/ 192 h 3650"/>
                <a:gd name="T68" fmla="*/ 398 w 3599"/>
                <a:gd name="T69" fmla="*/ 347 h 3650"/>
                <a:gd name="T70" fmla="*/ 224 w 3599"/>
                <a:gd name="T71" fmla="*/ 567 h 3650"/>
                <a:gd name="T72" fmla="*/ 130 w 3599"/>
                <a:gd name="T73" fmla="*/ 837 h 3650"/>
                <a:gd name="T74" fmla="*/ 129 w 3599"/>
                <a:gd name="T75" fmla="*/ 1126 h 3650"/>
                <a:gd name="T76" fmla="*/ 217 w 3599"/>
                <a:gd name="T77" fmla="*/ 1389 h 3650"/>
                <a:gd name="T78" fmla="*/ 2459 w 3599"/>
                <a:gd name="T79" fmla="*/ 2626 h 3650"/>
                <a:gd name="T80" fmla="*/ 2512 w 3599"/>
                <a:gd name="T81" fmla="*/ 2603 h 3650"/>
                <a:gd name="T82" fmla="*/ 2560 w 3599"/>
                <a:gd name="T83" fmla="*/ 2638 h 3650"/>
                <a:gd name="T84" fmla="*/ 2552 w 3599"/>
                <a:gd name="T85" fmla="*/ 2695 h 3650"/>
                <a:gd name="T86" fmla="*/ 1799 w 3599"/>
                <a:gd name="T87" fmla="*/ 3650 h 3650"/>
                <a:gd name="T88" fmla="*/ 199 w 3599"/>
                <a:gd name="T89" fmla="*/ 1578 h 3650"/>
                <a:gd name="T90" fmla="*/ 63 w 3599"/>
                <a:gd name="T91" fmla="*/ 1332 h 3650"/>
                <a:gd name="T92" fmla="*/ 3 w 3599"/>
                <a:gd name="T93" fmla="*/ 1056 h 3650"/>
                <a:gd name="T94" fmla="*/ 29 w 3599"/>
                <a:gd name="T95" fmla="*/ 749 h 3650"/>
                <a:gd name="T96" fmla="*/ 148 w 3599"/>
                <a:gd name="T97" fmla="*/ 467 h 3650"/>
                <a:gd name="T98" fmla="*/ 346 w 3599"/>
                <a:gd name="T99" fmla="*/ 238 h 3650"/>
                <a:gd name="T100" fmla="*/ 604 w 3599"/>
                <a:gd name="T101" fmla="*/ 77 h 3650"/>
                <a:gd name="T102" fmla="*/ 907 w 3599"/>
                <a:gd name="T103" fmla="*/ 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99" h="3650">
                  <a:moveTo>
                    <a:pt x="988" y="0"/>
                  </a:moveTo>
                  <a:lnTo>
                    <a:pt x="1062" y="3"/>
                  </a:lnTo>
                  <a:lnTo>
                    <a:pt x="1136" y="11"/>
                  </a:lnTo>
                  <a:lnTo>
                    <a:pt x="1208" y="25"/>
                  </a:lnTo>
                  <a:lnTo>
                    <a:pt x="1279" y="44"/>
                  </a:lnTo>
                  <a:lnTo>
                    <a:pt x="1348" y="69"/>
                  </a:lnTo>
                  <a:lnTo>
                    <a:pt x="1415" y="97"/>
                  </a:lnTo>
                  <a:lnTo>
                    <a:pt x="1479" y="131"/>
                  </a:lnTo>
                  <a:lnTo>
                    <a:pt x="1541" y="169"/>
                  </a:lnTo>
                  <a:lnTo>
                    <a:pt x="1599" y="212"/>
                  </a:lnTo>
                  <a:lnTo>
                    <a:pt x="1655" y="259"/>
                  </a:lnTo>
                  <a:lnTo>
                    <a:pt x="1707" y="311"/>
                  </a:lnTo>
                  <a:lnTo>
                    <a:pt x="1755" y="366"/>
                  </a:lnTo>
                  <a:lnTo>
                    <a:pt x="1799" y="425"/>
                  </a:lnTo>
                  <a:lnTo>
                    <a:pt x="1844" y="366"/>
                  </a:lnTo>
                  <a:lnTo>
                    <a:pt x="1892" y="311"/>
                  </a:lnTo>
                  <a:lnTo>
                    <a:pt x="1945" y="259"/>
                  </a:lnTo>
                  <a:lnTo>
                    <a:pt x="2000" y="212"/>
                  </a:lnTo>
                  <a:lnTo>
                    <a:pt x="2059" y="169"/>
                  </a:lnTo>
                  <a:lnTo>
                    <a:pt x="2121" y="131"/>
                  </a:lnTo>
                  <a:lnTo>
                    <a:pt x="2185" y="97"/>
                  </a:lnTo>
                  <a:lnTo>
                    <a:pt x="2252" y="69"/>
                  </a:lnTo>
                  <a:lnTo>
                    <a:pt x="2320" y="44"/>
                  </a:lnTo>
                  <a:lnTo>
                    <a:pt x="2391" y="25"/>
                  </a:lnTo>
                  <a:lnTo>
                    <a:pt x="2463" y="11"/>
                  </a:lnTo>
                  <a:lnTo>
                    <a:pt x="2537" y="3"/>
                  </a:lnTo>
                  <a:lnTo>
                    <a:pt x="2612" y="0"/>
                  </a:lnTo>
                  <a:lnTo>
                    <a:pt x="2693" y="3"/>
                  </a:lnTo>
                  <a:lnTo>
                    <a:pt x="2772" y="13"/>
                  </a:lnTo>
                  <a:lnTo>
                    <a:pt x="2848" y="29"/>
                  </a:lnTo>
                  <a:lnTo>
                    <a:pt x="2924" y="50"/>
                  </a:lnTo>
                  <a:lnTo>
                    <a:pt x="2996" y="77"/>
                  </a:lnTo>
                  <a:lnTo>
                    <a:pt x="3064" y="111"/>
                  </a:lnTo>
                  <a:lnTo>
                    <a:pt x="3131" y="148"/>
                  </a:lnTo>
                  <a:lnTo>
                    <a:pt x="3194" y="190"/>
                  </a:lnTo>
                  <a:lnTo>
                    <a:pt x="3254" y="238"/>
                  </a:lnTo>
                  <a:lnTo>
                    <a:pt x="3309" y="289"/>
                  </a:lnTo>
                  <a:lnTo>
                    <a:pt x="3362" y="344"/>
                  </a:lnTo>
                  <a:lnTo>
                    <a:pt x="3408" y="404"/>
                  </a:lnTo>
                  <a:lnTo>
                    <a:pt x="3451" y="467"/>
                  </a:lnTo>
                  <a:lnTo>
                    <a:pt x="3489" y="533"/>
                  </a:lnTo>
                  <a:lnTo>
                    <a:pt x="3521" y="602"/>
                  </a:lnTo>
                  <a:lnTo>
                    <a:pt x="3549" y="674"/>
                  </a:lnTo>
                  <a:lnTo>
                    <a:pt x="3570" y="749"/>
                  </a:lnTo>
                  <a:lnTo>
                    <a:pt x="3585" y="825"/>
                  </a:lnTo>
                  <a:lnTo>
                    <a:pt x="3595" y="905"/>
                  </a:lnTo>
                  <a:lnTo>
                    <a:pt x="3599" y="986"/>
                  </a:lnTo>
                  <a:lnTo>
                    <a:pt x="3597" y="1056"/>
                  </a:lnTo>
                  <a:lnTo>
                    <a:pt x="3589" y="1127"/>
                  </a:lnTo>
                  <a:lnTo>
                    <a:pt x="3577" y="1197"/>
                  </a:lnTo>
                  <a:lnTo>
                    <a:pt x="3559" y="1265"/>
                  </a:lnTo>
                  <a:lnTo>
                    <a:pt x="3537" y="1332"/>
                  </a:lnTo>
                  <a:lnTo>
                    <a:pt x="3509" y="1397"/>
                  </a:lnTo>
                  <a:lnTo>
                    <a:pt x="3477" y="1459"/>
                  </a:lnTo>
                  <a:lnTo>
                    <a:pt x="3440" y="1521"/>
                  </a:lnTo>
                  <a:lnTo>
                    <a:pt x="3399" y="1578"/>
                  </a:lnTo>
                  <a:lnTo>
                    <a:pt x="2693" y="2510"/>
                  </a:lnTo>
                  <a:lnTo>
                    <a:pt x="2682" y="2521"/>
                  </a:lnTo>
                  <a:lnTo>
                    <a:pt x="2669" y="2528"/>
                  </a:lnTo>
                  <a:lnTo>
                    <a:pt x="2654" y="2533"/>
                  </a:lnTo>
                  <a:lnTo>
                    <a:pt x="2640" y="2533"/>
                  </a:lnTo>
                  <a:lnTo>
                    <a:pt x="2625" y="2528"/>
                  </a:lnTo>
                  <a:lnTo>
                    <a:pt x="2611" y="2522"/>
                  </a:lnTo>
                  <a:lnTo>
                    <a:pt x="2600" y="2511"/>
                  </a:lnTo>
                  <a:lnTo>
                    <a:pt x="2593" y="2497"/>
                  </a:lnTo>
                  <a:lnTo>
                    <a:pt x="2589" y="2483"/>
                  </a:lnTo>
                  <a:lnTo>
                    <a:pt x="2589" y="2468"/>
                  </a:lnTo>
                  <a:lnTo>
                    <a:pt x="2592" y="2453"/>
                  </a:lnTo>
                  <a:lnTo>
                    <a:pt x="2600" y="2440"/>
                  </a:lnTo>
                  <a:lnTo>
                    <a:pt x="3306" y="1509"/>
                  </a:lnTo>
                  <a:lnTo>
                    <a:pt x="3347" y="1450"/>
                  </a:lnTo>
                  <a:lnTo>
                    <a:pt x="3383" y="1389"/>
                  </a:lnTo>
                  <a:lnTo>
                    <a:pt x="3413" y="1326"/>
                  </a:lnTo>
                  <a:lnTo>
                    <a:pt x="3437" y="1261"/>
                  </a:lnTo>
                  <a:lnTo>
                    <a:pt x="3457" y="1195"/>
                  </a:lnTo>
                  <a:lnTo>
                    <a:pt x="3471" y="1126"/>
                  </a:lnTo>
                  <a:lnTo>
                    <a:pt x="3479" y="1056"/>
                  </a:lnTo>
                  <a:lnTo>
                    <a:pt x="3482" y="986"/>
                  </a:lnTo>
                  <a:lnTo>
                    <a:pt x="3479" y="910"/>
                  </a:lnTo>
                  <a:lnTo>
                    <a:pt x="3469" y="837"/>
                  </a:lnTo>
                  <a:lnTo>
                    <a:pt x="3455" y="767"/>
                  </a:lnTo>
                  <a:lnTo>
                    <a:pt x="3434" y="697"/>
                  </a:lnTo>
                  <a:lnTo>
                    <a:pt x="3407" y="630"/>
                  </a:lnTo>
                  <a:lnTo>
                    <a:pt x="3375" y="567"/>
                  </a:lnTo>
                  <a:lnTo>
                    <a:pt x="3338" y="507"/>
                  </a:lnTo>
                  <a:lnTo>
                    <a:pt x="3297" y="450"/>
                  </a:lnTo>
                  <a:lnTo>
                    <a:pt x="3252" y="396"/>
                  </a:lnTo>
                  <a:lnTo>
                    <a:pt x="3202" y="347"/>
                  </a:lnTo>
                  <a:lnTo>
                    <a:pt x="3148" y="301"/>
                  </a:lnTo>
                  <a:lnTo>
                    <a:pt x="3091" y="260"/>
                  </a:lnTo>
                  <a:lnTo>
                    <a:pt x="3030" y="223"/>
                  </a:lnTo>
                  <a:lnTo>
                    <a:pt x="2967" y="192"/>
                  </a:lnTo>
                  <a:lnTo>
                    <a:pt x="2900" y="166"/>
                  </a:lnTo>
                  <a:lnTo>
                    <a:pt x="2832" y="145"/>
                  </a:lnTo>
                  <a:lnTo>
                    <a:pt x="2759" y="129"/>
                  </a:lnTo>
                  <a:lnTo>
                    <a:pt x="2686" y="119"/>
                  </a:lnTo>
                  <a:lnTo>
                    <a:pt x="2612" y="116"/>
                  </a:lnTo>
                  <a:lnTo>
                    <a:pt x="2539" y="119"/>
                  </a:lnTo>
                  <a:lnTo>
                    <a:pt x="2468" y="128"/>
                  </a:lnTo>
                  <a:lnTo>
                    <a:pt x="2398" y="143"/>
                  </a:lnTo>
                  <a:lnTo>
                    <a:pt x="2330" y="164"/>
                  </a:lnTo>
                  <a:lnTo>
                    <a:pt x="2265" y="189"/>
                  </a:lnTo>
                  <a:lnTo>
                    <a:pt x="2201" y="219"/>
                  </a:lnTo>
                  <a:lnTo>
                    <a:pt x="2141" y="256"/>
                  </a:lnTo>
                  <a:lnTo>
                    <a:pt x="2083" y="295"/>
                  </a:lnTo>
                  <a:lnTo>
                    <a:pt x="2029" y="341"/>
                  </a:lnTo>
                  <a:lnTo>
                    <a:pt x="1978" y="390"/>
                  </a:lnTo>
                  <a:lnTo>
                    <a:pt x="1931" y="444"/>
                  </a:lnTo>
                  <a:lnTo>
                    <a:pt x="1888" y="501"/>
                  </a:lnTo>
                  <a:lnTo>
                    <a:pt x="1850" y="563"/>
                  </a:lnTo>
                  <a:lnTo>
                    <a:pt x="1841" y="576"/>
                  </a:lnTo>
                  <a:lnTo>
                    <a:pt x="1829" y="585"/>
                  </a:lnTo>
                  <a:lnTo>
                    <a:pt x="1815" y="591"/>
                  </a:lnTo>
                  <a:lnTo>
                    <a:pt x="1799" y="593"/>
                  </a:lnTo>
                  <a:lnTo>
                    <a:pt x="1784" y="591"/>
                  </a:lnTo>
                  <a:lnTo>
                    <a:pt x="1771" y="585"/>
                  </a:lnTo>
                  <a:lnTo>
                    <a:pt x="1758" y="576"/>
                  </a:lnTo>
                  <a:lnTo>
                    <a:pt x="1748" y="563"/>
                  </a:lnTo>
                  <a:lnTo>
                    <a:pt x="1711" y="501"/>
                  </a:lnTo>
                  <a:lnTo>
                    <a:pt x="1669" y="444"/>
                  </a:lnTo>
                  <a:lnTo>
                    <a:pt x="1622" y="390"/>
                  </a:lnTo>
                  <a:lnTo>
                    <a:pt x="1571" y="341"/>
                  </a:lnTo>
                  <a:lnTo>
                    <a:pt x="1517" y="295"/>
                  </a:lnTo>
                  <a:lnTo>
                    <a:pt x="1459" y="256"/>
                  </a:lnTo>
                  <a:lnTo>
                    <a:pt x="1398" y="219"/>
                  </a:lnTo>
                  <a:lnTo>
                    <a:pt x="1335" y="189"/>
                  </a:lnTo>
                  <a:lnTo>
                    <a:pt x="1269" y="164"/>
                  </a:lnTo>
                  <a:lnTo>
                    <a:pt x="1201" y="143"/>
                  </a:lnTo>
                  <a:lnTo>
                    <a:pt x="1131" y="128"/>
                  </a:lnTo>
                  <a:lnTo>
                    <a:pt x="1060" y="119"/>
                  </a:lnTo>
                  <a:lnTo>
                    <a:pt x="988" y="116"/>
                  </a:lnTo>
                  <a:lnTo>
                    <a:pt x="912" y="119"/>
                  </a:lnTo>
                  <a:lnTo>
                    <a:pt x="839" y="129"/>
                  </a:lnTo>
                  <a:lnTo>
                    <a:pt x="768" y="145"/>
                  </a:lnTo>
                  <a:lnTo>
                    <a:pt x="699" y="166"/>
                  </a:lnTo>
                  <a:lnTo>
                    <a:pt x="633" y="192"/>
                  </a:lnTo>
                  <a:lnTo>
                    <a:pt x="569" y="223"/>
                  </a:lnTo>
                  <a:lnTo>
                    <a:pt x="509" y="260"/>
                  </a:lnTo>
                  <a:lnTo>
                    <a:pt x="451" y="301"/>
                  </a:lnTo>
                  <a:lnTo>
                    <a:pt x="398" y="347"/>
                  </a:lnTo>
                  <a:lnTo>
                    <a:pt x="348" y="396"/>
                  </a:lnTo>
                  <a:lnTo>
                    <a:pt x="303" y="450"/>
                  </a:lnTo>
                  <a:lnTo>
                    <a:pt x="262" y="507"/>
                  </a:lnTo>
                  <a:lnTo>
                    <a:pt x="224" y="567"/>
                  </a:lnTo>
                  <a:lnTo>
                    <a:pt x="193" y="630"/>
                  </a:lnTo>
                  <a:lnTo>
                    <a:pt x="166" y="697"/>
                  </a:lnTo>
                  <a:lnTo>
                    <a:pt x="145" y="767"/>
                  </a:lnTo>
                  <a:lnTo>
                    <a:pt x="130" y="837"/>
                  </a:lnTo>
                  <a:lnTo>
                    <a:pt x="121" y="910"/>
                  </a:lnTo>
                  <a:lnTo>
                    <a:pt x="117" y="986"/>
                  </a:lnTo>
                  <a:lnTo>
                    <a:pt x="120" y="1056"/>
                  </a:lnTo>
                  <a:lnTo>
                    <a:pt x="129" y="1126"/>
                  </a:lnTo>
                  <a:lnTo>
                    <a:pt x="142" y="1195"/>
                  </a:lnTo>
                  <a:lnTo>
                    <a:pt x="162" y="1261"/>
                  </a:lnTo>
                  <a:lnTo>
                    <a:pt x="187" y="1326"/>
                  </a:lnTo>
                  <a:lnTo>
                    <a:pt x="217" y="1389"/>
                  </a:lnTo>
                  <a:lnTo>
                    <a:pt x="253" y="1450"/>
                  </a:lnTo>
                  <a:lnTo>
                    <a:pt x="293" y="1509"/>
                  </a:lnTo>
                  <a:lnTo>
                    <a:pt x="1799" y="3495"/>
                  </a:lnTo>
                  <a:lnTo>
                    <a:pt x="2459" y="2626"/>
                  </a:lnTo>
                  <a:lnTo>
                    <a:pt x="2470" y="2615"/>
                  </a:lnTo>
                  <a:lnTo>
                    <a:pt x="2483" y="2607"/>
                  </a:lnTo>
                  <a:lnTo>
                    <a:pt x="2498" y="2603"/>
                  </a:lnTo>
                  <a:lnTo>
                    <a:pt x="2512" y="2603"/>
                  </a:lnTo>
                  <a:lnTo>
                    <a:pt x="2528" y="2607"/>
                  </a:lnTo>
                  <a:lnTo>
                    <a:pt x="2541" y="2615"/>
                  </a:lnTo>
                  <a:lnTo>
                    <a:pt x="2552" y="2625"/>
                  </a:lnTo>
                  <a:lnTo>
                    <a:pt x="2560" y="2638"/>
                  </a:lnTo>
                  <a:lnTo>
                    <a:pt x="2563" y="2652"/>
                  </a:lnTo>
                  <a:lnTo>
                    <a:pt x="2563" y="2668"/>
                  </a:lnTo>
                  <a:lnTo>
                    <a:pt x="2560" y="2682"/>
                  </a:lnTo>
                  <a:lnTo>
                    <a:pt x="2552" y="2695"/>
                  </a:lnTo>
                  <a:lnTo>
                    <a:pt x="1846" y="3627"/>
                  </a:lnTo>
                  <a:lnTo>
                    <a:pt x="1834" y="3639"/>
                  </a:lnTo>
                  <a:lnTo>
                    <a:pt x="1817" y="3648"/>
                  </a:lnTo>
                  <a:lnTo>
                    <a:pt x="1799" y="3650"/>
                  </a:lnTo>
                  <a:lnTo>
                    <a:pt x="1782" y="3648"/>
                  </a:lnTo>
                  <a:lnTo>
                    <a:pt x="1766" y="3639"/>
                  </a:lnTo>
                  <a:lnTo>
                    <a:pt x="1753" y="3627"/>
                  </a:lnTo>
                  <a:lnTo>
                    <a:pt x="199" y="1578"/>
                  </a:lnTo>
                  <a:lnTo>
                    <a:pt x="158" y="1520"/>
                  </a:lnTo>
                  <a:lnTo>
                    <a:pt x="122" y="1459"/>
                  </a:lnTo>
                  <a:lnTo>
                    <a:pt x="90" y="1397"/>
                  </a:lnTo>
                  <a:lnTo>
                    <a:pt x="63" y="1332"/>
                  </a:lnTo>
                  <a:lnTo>
                    <a:pt x="41" y="1265"/>
                  </a:lnTo>
                  <a:lnTo>
                    <a:pt x="23" y="1197"/>
                  </a:lnTo>
                  <a:lnTo>
                    <a:pt x="10" y="1127"/>
                  </a:lnTo>
                  <a:lnTo>
                    <a:pt x="3" y="1056"/>
                  </a:lnTo>
                  <a:lnTo>
                    <a:pt x="0" y="986"/>
                  </a:lnTo>
                  <a:lnTo>
                    <a:pt x="3" y="905"/>
                  </a:lnTo>
                  <a:lnTo>
                    <a:pt x="13" y="825"/>
                  </a:lnTo>
                  <a:lnTo>
                    <a:pt x="29" y="749"/>
                  </a:lnTo>
                  <a:lnTo>
                    <a:pt x="51" y="674"/>
                  </a:lnTo>
                  <a:lnTo>
                    <a:pt x="78" y="602"/>
                  </a:lnTo>
                  <a:lnTo>
                    <a:pt x="111" y="533"/>
                  </a:lnTo>
                  <a:lnTo>
                    <a:pt x="148" y="467"/>
                  </a:lnTo>
                  <a:lnTo>
                    <a:pt x="191" y="404"/>
                  </a:lnTo>
                  <a:lnTo>
                    <a:pt x="238" y="344"/>
                  </a:lnTo>
                  <a:lnTo>
                    <a:pt x="289" y="289"/>
                  </a:lnTo>
                  <a:lnTo>
                    <a:pt x="346" y="238"/>
                  </a:lnTo>
                  <a:lnTo>
                    <a:pt x="405" y="190"/>
                  </a:lnTo>
                  <a:lnTo>
                    <a:pt x="468" y="148"/>
                  </a:lnTo>
                  <a:lnTo>
                    <a:pt x="534" y="111"/>
                  </a:lnTo>
                  <a:lnTo>
                    <a:pt x="604" y="77"/>
                  </a:lnTo>
                  <a:lnTo>
                    <a:pt x="676" y="50"/>
                  </a:lnTo>
                  <a:lnTo>
                    <a:pt x="750" y="29"/>
                  </a:lnTo>
                  <a:lnTo>
                    <a:pt x="828" y="13"/>
                  </a:lnTo>
                  <a:lnTo>
                    <a:pt x="907" y="3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57"/>
            <p:cNvSpPr>
              <a:spLocks noEditPoints="1"/>
            </p:cNvSpPr>
            <p:nvPr/>
          </p:nvSpPr>
          <p:spPr bwMode="auto">
            <a:xfrm>
              <a:off x="2725738" y="2919413"/>
              <a:ext cx="193675" cy="165100"/>
            </a:xfrm>
            <a:custGeom>
              <a:avLst/>
              <a:gdLst>
                <a:gd name="T0" fmla="*/ 533 w 1220"/>
                <a:gd name="T1" fmla="*/ 130 h 1032"/>
                <a:gd name="T2" fmla="*/ 436 w 1220"/>
                <a:gd name="T3" fmla="*/ 188 h 1032"/>
                <a:gd name="T4" fmla="*/ 378 w 1220"/>
                <a:gd name="T5" fmla="*/ 284 h 1032"/>
                <a:gd name="T6" fmla="*/ 365 w 1220"/>
                <a:gd name="T7" fmla="*/ 372 h 1032"/>
                <a:gd name="T8" fmla="*/ 347 w 1220"/>
                <a:gd name="T9" fmla="*/ 417 h 1032"/>
                <a:gd name="T10" fmla="*/ 280 w 1220"/>
                <a:gd name="T11" fmla="*/ 441 h 1032"/>
                <a:gd name="T12" fmla="*/ 185 w 1220"/>
                <a:gd name="T13" fmla="*/ 501 h 1032"/>
                <a:gd name="T14" fmla="*/ 128 w 1220"/>
                <a:gd name="T15" fmla="*/ 596 h 1032"/>
                <a:gd name="T16" fmla="*/ 119 w 1220"/>
                <a:gd name="T17" fmla="*/ 711 h 1032"/>
                <a:gd name="T18" fmla="*/ 163 w 1220"/>
                <a:gd name="T19" fmla="*/ 816 h 1032"/>
                <a:gd name="T20" fmla="*/ 248 w 1220"/>
                <a:gd name="T21" fmla="*/ 888 h 1032"/>
                <a:gd name="T22" fmla="*/ 360 w 1220"/>
                <a:gd name="T23" fmla="*/ 916 h 1032"/>
                <a:gd name="T24" fmla="*/ 459 w 1220"/>
                <a:gd name="T25" fmla="*/ 895 h 1032"/>
                <a:gd name="T26" fmla="*/ 541 w 1220"/>
                <a:gd name="T27" fmla="*/ 837 h 1032"/>
                <a:gd name="T28" fmla="*/ 583 w 1220"/>
                <a:gd name="T29" fmla="*/ 792 h 1032"/>
                <a:gd name="T30" fmla="*/ 624 w 1220"/>
                <a:gd name="T31" fmla="*/ 788 h 1032"/>
                <a:gd name="T32" fmla="*/ 658 w 1220"/>
                <a:gd name="T33" fmla="*/ 811 h 1032"/>
                <a:gd name="T34" fmla="*/ 731 w 1220"/>
                <a:gd name="T35" fmla="*/ 879 h 1032"/>
                <a:gd name="T36" fmla="*/ 824 w 1220"/>
                <a:gd name="T37" fmla="*/ 914 h 1032"/>
                <a:gd name="T38" fmla="*/ 936 w 1220"/>
                <a:gd name="T39" fmla="*/ 904 h 1032"/>
                <a:gd name="T40" fmla="*/ 1032 w 1220"/>
                <a:gd name="T41" fmla="*/ 844 h 1032"/>
                <a:gd name="T42" fmla="*/ 1091 w 1220"/>
                <a:gd name="T43" fmla="*/ 749 h 1032"/>
                <a:gd name="T44" fmla="*/ 1100 w 1220"/>
                <a:gd name="T45" fmla="*/ 633 h 1032"/>
                <a:gd name="T46" fmla="*/ 1058 w 1220"/>
                <a:gd name="T47" fmla="*/ 530 h 1032"/>
                <a:gd name="T48" fmla="*/ 974 w 1220"/>
                <a:gd name="T49" fmla="*/ 457 h 1032"/>
                <a:gd name="T50" fmla="*/ 885 w 1220"/>
                <a:gd name="T51" fmla="*/ 426 h 1032"/>
                <a:gd name="T52" fmla="*/ 855 w 1220"/>
                <a:gd name="T53" fmla="*/ 388 h 1032"/>
                <a:gd name="T54" fmla="*/ 851 w 1220"/>
                <a:gd name="T55" fmla="*/ 322 h 1032"/>
                <a:gd name="T56" fmla="*/ 807 w 1220"/>
                <a:gd name="T57" fmla="*/ 217 h 1032"/>
                <a:gd name="T58" fmla="*/ 722 w 1220"/>
                <a:gd name="T59" fmla="*/ 144 h 1032"/>
                <a:gd name="T60" fmla="*/ 609 w 1220"/>
                <a:gd name="T61" fmla="*/ 117 h 1032"/>
                <a:gd name="T62" fmla="*/ 708 w 1220"/>
                <a:gd name="T63" fmla="*/ 14 h 1032"/>
                <a:gd name="T64" fmla="*/ 836 w 1220"/>
                <a:gd name="T65" fmla="*/ 80 h 1032"/>
                <a:gd name="T66" fmla="*/ 928 w 1220"/>
                <a:gd name="T67" fmla="*/ 189 h 1032"/>
                <a:gd name="T68" fmla="*/ 970 w 1220"/>
                <a:gd name="T69" fmla="*/ 329 h 1032"/>
                <a:gd name="T70" fmla="*/ 1088 w 1220"/>
                <a:gd name="T71" fmla="*/ 394 h 1032"/>
                <a:gd name="T72" fmla="*/ 1175 w 1220"/>
                <a:gd name="T73" fmla="*/ 496 h 1032"/>
                <a:gd name="T74" fmla="*/ 1217 w 1220"/>
                <a:gd name="T75" fmla="*/ 625 h 1032"/>
                <a:gd name="T76" fmla="*/ 1207 w 1220"/>
                <a:gd name="T77" fmla="*/ 768 h 1032"/>
                <a:gd name="T78" fmla="*/ 1145 w 1220"/>
                <a:gd name="T79" fmla="*/ 892 h 1032"/>
                <a:gd name="T80" fmla="*/ 1041 w 1220"/>
                <a:gd name="T81" fmla="*/ 983 h 1032"/>
                <a:gd name="T82" fmla="*/ 908 w 1220"/>
                <a:gd name="T83" fmla="*/ 1029 h 1032"/>
                <a:gd name="T84" fmla="*/ 768 w 1220"/>
                <a:gd name="T85" fmla="*/ 1021 h 1032"/>
                <a:gd name="T86" fmla="*/ 645 w 1220"/>
                <a:gd name="T87" fmla="*/ 962 h 1032"/>
                <a:gd name="T88" fmla="*/ 536 w 1220"/>
                <a:gd name="T89" fmla="*/ 987 h 1032"/>
                <a:gd name="T90" fmla="*/ 406 w 1220"/>
                <a:gd name="T91" fmla="*/ 1030 h 1032"/>
                <a:gd name="T92" fmla="*/ 265 w 1220"/>
                <a:gd name="T93" fmla="*/ 1020 h 1032"/>
                <a:gd name="T94" fmla="*/ 139 w 1220"/>
                <a:gd name="T95" fmla="*/ 957 h 1032"/>
                <a:gd name="T96" fmla="*/ 48 w 1220"/>
                <a:gd name="T97" fmla="*/ 854 h 1032"/>
                <a:gd name="T98" fmla="*/ 3 w 1220"/>
                <a:gd name="T99" fmla="*/ 721 h 1032"/>
                <a:gd name="T100" fmla="*/ 11 w 1220"/>
                <a:gd name="T101" fmla="*/ 580 h 1032"/>
                <a:gd name="T102" fmla="*/ 69 w 1220"/>
                <a:gd name="T103" fmla="*/ 458 h 1032"/>
                <a:gd name="T104" fmla="*/ 167 w 1220"/>
                <a:gd name="T105" fmla="*/ 367 h 1032"/>
                <a:gd name="T106" fmla="*/ 258 w 1220"/>
                <a:gd name="T107" fmla="*/ 280 h 1032"/>
                <a:gd name="T108" fmla="*/ 318 w 1220"/>
                <a:gd name="T109" fmla="*/ 149 h 1032"/>
                <a:gd name="T110" fmla="*/ 422 w 1220"/>
                <a:gd name="T111" fmla="*/ 53 h 1032"/>
                <a:gd name="T112" fmla="*/ 559 w 1220"/>
                <a:gd name="T113" fmla="*/ 5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0" h="1032">
                  <a:moveTo>
                    <a:pt x="609" y="117"/>
                  </a:moveTo>
                  <a:lnTo>
                    <a:pt x="571" y="121"/>
                  </a:lnTo>
                  <a:lnTo>
                    <a:pt x="533" y="130"/>
                  </a:lnTo>
                  <a:lnTo>
                    <a:pt x="497" y="144"/>
                  </a:lnTo>
                  <a:lnTo>
                    <a:pt x="465" y="164"/>
                  </a:lnTo>
                  <a:lnTo>
                    <a:pt x="436" y="188"/>
                  </a:lnTo>
                  <a:lnTo>
                    <a:pt x="412" y="217"/>
                  </a:lnTo>
                  <a:lnTo>
                    <a:pt x="392" y="249"/>
                  </a:lnTo>
                  <a:lnTo>
                    <a:pt x="378" y="284"/>
                  </a:lnTo>
                  <a:lnTo>
                    <a:pt x="369" y="322"/>
                  </a:lnTo>
                  <a:lnTo>
                    <a:pt x="365" y="361"/>
                  </a:lnTo>
                  <a:lnTo>
                    <a:pt x="365" y="372"/>
                  </a:lnTo>
                  <a:lnTo>
                    <a:pt x="363" y="388"/>
                  </a:lnTo>
                  <a:lnTo>
                    <a:pt x="358" y="404"/>
                  </a:lnTo>
                  <a:lnTo>
                    <a:pt x="347" y="417"/>
                  </a:lnTo>
                  <a:lnTo>
                    <a:pt x="333" y="426"/>
                  </a:lnTo>
                  <a:lnTo>
                    <a:pt x="318" y="431"/>
                  </a:lnTo>
                  <a:lnTo>
                    <a:pt x="280" y="441"/>
                  </a:lnTo>
                  <a:lnTo>
                    <a:pt x="245" y="457"/>
                  </a:lnTo>
                  <a:lnTo>
                    <a:pt x="214" y="477"/>
                  </a:lnTo>
                  <a:lnTo>
                    <a:pt x="185" y="501"/>
                  </a:lnTo>
                  <a:lnTo>
                    <a:pt x="161" y="530"/>
                  </a:lnTo>
                  <a:lnTo>
                    <a:pt x="143" y="562"/>
                  </a:lnTo>
                  <a:lnTo>
                    <a:pt x="128" y="596"/>
                  </a:lnTo>
                  <a:lnTo>
                    <a:pt x="119" y="633"/>
                  </a:lnTo>
                  <a:lnTo>
                    <a:pt x="116" y="671"/>
                  </a:lnTo>
                  <a:lnTo>
                    <a:pt x="119" y="711"/>
                  </a:lnTo>
                  <a:lnTo>
                    <a:pt x="128" y="749"/>
                  </a:lnTo>
                  <a:lnTo>
                    <a:pt x="144" y="784"/>
                  </a:lnTo>
                  <a:lnTo>
                    <a:pt x="163" y="816"/>
                  </a:lnTo>
                  <a:lnTo>
                    <a:pt x="188" y="844"/>
                  </a:lnTo>
                  <a:lnTo>
                    <a:pt x="216" y="868"/>
                  </a:lnTo>
                  <a:lnTo>
                    <a:pt x="248" y="888"/>
                  </a:lnTo>
                  <a:lnTo>
                    <a:pt x="283" y="904"/>
                  </a:lnTo>
                  <a:lnTo>
                    <a:pt x="321" y="913"/>
                  </a:lnTo>
                  <a:lnTo>
                    <a:pt x="360" y="916"/>
                  </a:lnTo>
                  <a:lnTo>
                    <a:pt x="394" y="914"/>
                  </a:lnTo>
                  <a:lnTo>
                    <a:pt x="428" y="906"/>
                  </a:lnTo>
                  <a:lnTo>
                    <a:pt x="459" y="895"/>
                  </a:lnTo>
                  <a:lnTo>
                    <a:pt x="488" y="879"/>
                  </a:lnTo>
                  <a:lnTo>
                    <a:pt x="516" y="861"/>
                  </a:lnTo>
                  <a:lnTo>
                    <a:pt x="541" y="837"/>
                  </a:lnTo>
                  <a:lnTo>
                    <a:pt x="562" y="811"/>
                  </a:lnTo>
                  <a:lnTo>
                    <a:pt x="571" y="800"/>
                  </a:lnTo>
                  <a:lnTo>
                    <a:pt x="583" y="792"/>
                  </a:lnTo>
                  <a:lnTo>
                    <a:pt x="596" y="788"/>
                  </a:lnTo>
                  <a:lnTo>
                    <a:pt x="609" y="785"/>
                  </a:lnTo>
                  <a:lnTo>
                    <a:pt x="624" y="788"/>
                  </a:lnTo>
                  <a:lnTo>
                    <a:pt x="637" y="792"/>
                  </a:lnTo>
                  <a:lnTo>
                    <a:pt x="648" y="800"/>
                  </a:lnTo>
                  <a:lnTo>
                    <a:pt x="658" y="811"/>
                  </a:lnTo>
                  <a:lnTo>
                    <a:pt x="679" y="837"/>
                  </a:lnTo>
                  <a:lnTo>
                    <a:pt x="704" y="861"/>
                  </a:lnTo>
                  <a:lnTo>
                    <a:pt x="731" y="879"/>
                  </a:lnTo>
                  <a:lnTo>
                    <a:pt x="760" y="895"/>
                  </a:lnTo>
                  <a:lnTo>
                    <a:pt x="792" y="906"/>
                  </a:lnTo>
                  <a:lnTo>
                    <a:pt x="824" y="914"/>
                  </a:lnTo>
                  <a:lnTo>
                    <a:pt x="859" y="916"/>
                  </a:lnTo>
                  <a:lnTo>
                    <a:pt x="899" y="913"/>
                  </a:lnTo>
                  <a:lnTo>
                    <a:pt x="936" y="904"/>
                  </a:lnTo>
                  <a:lnTo>
                    <a:pt x="971" y="888"/>
                  </a:lnTo>
                  <a:lnTo>
                    <a:pt x="1003" y="868"/>
                  </a:lnTo>
                  <a:lnTo>
                    <a:pt x="1032" y="844"/>
                  </a:lnTo>
                  <a:lnTo>
                    <a:pt x="1056" y="816"/>
                  </a:lnTo>
                  <a:lnTo>
                    <a:pt x="1076" y="784"/>
                  </a:lnTo>
                  <a:lnTo>
                    <a:pt x="1091" y="749"/>
                  </a:lnTo>
                  <a:lnTo>
                    <a:pt x="1100" y="711"/>
                  </a:lnTo>
                  <a:lnTo>
                    <a:pt x="1104" y="671"/>
                  </a:lnTo>
                  <a:lnTo>
                    <a:pt x="1100" y="633"/>
                  </a:lnTo>
                  <a:lnTo>
                    <a:pt x="1092" y="596"/>
                  </a:lnTo>
                  <a:lnTo>
                    <a:pt x="1077" y="562"/>
                  </a:lnTo>
                  <a:lnTo>
                    <a:pt x="1058" y="530"/>
                  </a:lnTo>
                  <a:lnTo>
                    <a:pt x="1034" y="501"/>
                  </a:lnTo>
                  <a:lnTo>
                    <a:pt x="1006" y="477"/>
                  </a:lnTo>
                  <a:lnTo>
                    <a:pt x="974" y="457"/>
                  </a:lnTo>
                  <a:lnTo>
                    <a:pt x="940" y="441"/>
                  </a:lnTo>
                  <a:lnTo>
                    <a:pt x="902" y="431"/>
                  </a:lnTo>
                  <a:lnTo>
                    <a:pt x="885" y="426"/>
                  </a:lnTo>
                  <a:lnTo>
                    <a:pt x="872" y="417"/>
                  </a:lnTo>
                  <a:lnTo>
                    <a:pt x="862" y="404"/>
                  </a:lnTo>
                  <a:lnTo>
                    <a:pt x="855" y="388"/>
                  </a:lnTo>
                  <a:lnTo>
                    <a:pt x="854" y="372"/>
                  </a:lnTo>
                  <a:lnTo>
                    <a:pt x="854" y="361"/>
                  </a:lnTo>
                  <a:lnTo>
                    <a:pt x="851" y="322"/>
                  </a:lnTo>
                  <a:lnTo>
                    <a:pt x="842" y="284"/>
                  </a:lnTo>
                  <a:lnTo>
                    <a:pt x="827" y="249"/>
                  </a:lnTo>
                  <a:lnTo>
                    <a:pt x="807" y="217"/>
                  </a:lnTo>
                  <a:lnTo>
                    <a:pt x="782" y="188"/>
                  </a:lnTo>
                  <a:lnTo>
                    <a:pt x="753" y="164"/>
                  </a:lnTo>
                  <a:lnTo>
                    <a:pt x="722" y="144"/>
                  </a:lnTo>
                  <a:lnTo>
                    <a:pt x="687" y="130"/>
                  </a:lnTo>
                  <a:lnTo>
                    <a:pt x="649" y="121"/>
                  </a:lnTo>
                  <a:lnTo>
                    <a:pt x="609" y="117"/>
                  </a:lnTo>
                  <a:close/>
                  <a:moveTo>
                    <a:pt x="609" y="0"/>
                  </a:moveTo>
                  <a:lnTo>
                    <a:pt x="660" y="5"/>
                  </a:lnTo>
                  <a:lnTo>
                    <a:pt x="708" y="14"/>
                  </a:lnTo>
                  <a:lnTo>
                    <a:pt x="755" y="31"/>
                  </a:lnTo>
                  <a:lnTo>
                    <a:pt x="797" y="53"/>
                  </a:lnTo>
                  <a:lnTo>
                    <a:pt x="836" y="80"/>
                  </a:lnTo>
                  <a:lnTo>
                    <a:pt x="871" y="113"/>
                  </a:lnTo>
                  <a:lnTo>
                    <a:pt x="902" y="149"/>
                  </a:lnTo>
                  <a:lnTo>
                    <a:pt x="928" y="189"/>
                  </a:lnTo>
                  <a:lnTo>
                    <a:pt x="947" y="233"/>
                  </a:lnTo>
                  <a:lnTo>
                    <a:pt x="962" y="280"/>
                  </a:lnTo>
                  <a:lnTo>
                    <a:pt x="970" y="329"/>
                  </a:lnTo>
                  <a:lnTo>
                    <a:pt x="1013" y="345"/>
                  </a:lnTo>
                  <a:lnTo>
                    <a:pt x="1053" y="367"/>
                  </a:lnTo>
                  <a:lnTo>
                    <a:pt x="1088" y="394"/>
                  </a:lnTo>
                  <a:lnTo>
                    <a:pt x="1122" y="424"/>
                  </a:lnTo>
                  <a:lnTo>
                    <a:pt x="1150" y="458"/>
                  </a:lnTo>
                  <a:lnTo>
                    <a:pt x="1175" y="496"/>
                  </a:lnTo>
                  <a:lnTo>
                    <a:pt x="1194" y="537"/>
                  </a:lnTo>
                  <a:lnTo>
                    <a:pt x="1208" y="580"/>
                  </a:lnTo>
                  <a:lnTo>
                    <a:pt x="1217" y="625"/>
                  </a:lnTo>
                  <a:lnTo>
                    <a:pt x="1220" y="671"/>
                  </a:lnTo>
                  <a:lnTo>
                    <a:pt x="1217" y="721"/>
                  </a:lnTo>
                  <a:lnTo>
                    <a:pt x="1207" y="768"/>
                  </a:lnTo>
                  <a:lnTo>
                    <a:pt x="1191" y="812"/>
                  </a:lnTo>
                  <a:lnTo>
                    <a:pt x="1170" y="854"/>
                  </a:lnTo>
                  <a:lnTo>
                    <a:pt x="1145" y="892"/>
                  </a:lnTo>
                  <a:lnTo>
                    <a:pt x="1114" y="927"/>
                  </a:lnTo>
                  <a:lnTo>
                    <a:pt x="1079" y="957"/>
                  </a:lnTo>
                  <a:lnTo>
                    <a:pt x="1041" y="983"/>
                  </a:lnTo>
                  <a:lnTo>
                    <a:pt x="1000" y="1004"/>
                  </a:lnTo>
                  <a:lnTo>
                    <a:pt x="955" y="1020"/>
                  </a:lnTo>
                  <a:lnTo>
                    <a:pt x="908" y="1029"/>
                  </a:lnTo>
                  <a:lnTo>
                    <a:pt x="859" y="1032"/>
                  </a:lnTo>
                  <a:lnTo>
                    <a:pt x="812" y="1030"/>
                  </a:lnTo>
                  <a:lnTo>
                    <a:pt x="768" y="1021"/>
                  </a:lnTo>
                  <a:lnTo>
                    <a:pt x="724" y="1007"/>
                  </a:lnTo>
                  <a:lnTo>
                    <a:pt x="683" y="987"/>
                  </a:lnTo>
                  <a:lnTo>
                    <a:pt x="645" y="962"/>
                  </a:lnTo>
                  <a:lnTo>
                    <a:pt x="609" y="933"/>
                  </a:lnTo>
                  <a:lnTo>
                    <a:pt x="575" y="962"/>
                  </a:lnTo>
                  <a:lnTo>
                    <a:pt x="536" y="987"/>
                  </a:lnTo>
                  <a:lnTo>
                    <a:pt x="495" y="1007"/>
                  </a:lnTo>
                  <a:lnTo>
                    <a:pt x="452" y="1021"/>
                  </a:lnTo>
                  <a:lnTo>
                    <a:pt x="406" y="1030"/>
                  </a:lnTo>
                  <a:lnTo>
                    <a:pt x="360" y="1032"/>
                  </a:lnTo>
                  <a:lnTo>
                    <a:pt x="311" y="1029"/>
                  </a:lnTo>
                  <a:lnTo>
                    <a:pt x="265" y="1020"/>
                  </a:lnTo>
                  <a:lnTo>
                    <a:pt x="220" y="1004"/>
                  </a:lnTo>
                  <a:lnTo>
                    <a:pt x="178" y="983"/>
                  </a:lnTo>
                  <a:lnTo>
                    <a:pt x="139" y="957"/>
                  </a:lnTo>
                  <a:lnTo>
                    <a:pt x="105" y="927"/>
                  </a:lnTo>
                  <a:lnTo>
                    <a:pt x="75" y="892"/>
                  </a:lnTo>
                  <a:lnTo>
                    <a:pt x="48" y="854"/>
                  </a:lnTo>
                  <a:lnTo>
                    <a:pt x="27" y="812"/>
                  </a:lnTo>
                  <a:lnTo>
                    <a:pt x="12" y="768"/>
                  </a:lnTo>
                  <a:lnTo>
                    <a:pt x="3" y="721"/>
                  </a:lnTo>
                  <a:lnTo>
                    <a:pt x="0" y="671"/>
                  </a:lnTo>
                  <a:lnTo>
                    <a:pt x="2" y="625"/>
                  </a:lnTo>
                  <a:lnTo>
                    <a:pt x="11" y="580"/>
                  </a:lnTo>
                  <a:lnTo>
                    <a:pt x="25" y="537"/>
                  </a:lnTo>
                  <a:lnTo>
                    <a:pt x="45" y="496"/>
                  </a:lnTo>
                  <a:lnTo>
                    <a:pt x="69" y="458"/>
                  </a:lnTo>
                  <a:lnTo>
                    <a:pt x="97" y="424"/>
                  </a:lnTo>
                  <a:lnTo>
                    <a:pt x="130" y="394"/>
                  </a:lnTo>
                  <a:lnTo>
                    <a:pt x="167" y="367"/>
                  </a:lnTo>
                  <a:lnTo>
                    <a:pt x="207" y="345"/>
                  </a:lnTo>
                  <a:lnTo>
                    <a:pt x="250" y="329"/>
                  </a:lnTo>
                  <a:lnTo>
                    <a:pt x="258" y="280"/>
                  </a:lnTo>
                  <a:lnTo>
                    <a:pt x="272" y="233"/>
                  </a:lnTo>
                  <a:lnTo>
                    <a:pt x="292" y="189"/>
                  </a:lnTo>
                  <a:lnTo>
                    <a:pt x="318" y="149"/>
                  </a:lnTo>
                  <a:lnTo>
                    <a:pt x="348" y="113"/>
                  </a:lnTo>
                  <a:lnTo>
                    <a:pt x="383" y="80"/>
                  </a:lnTo>
                  <a:lnTo>
                    <a:pt x="422" y="53"/>
                  </a:lnTo>
                  <a:lnTo>
                    <a:pt x="465" y="31"/>
                  </a:lnTo>
                  <a:lnTo>
                    <a:pt x="511" y="14"/>
                  </a:lnTo>
                  <a:lnTo>
                    <a:pt x="559" y="5"/>
                  </a:lnTo>
                  <a:lnTo>
                    <a:pt x="6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58"/>
            <p:cNvSpPr>
              <a:spLocks/>
            </p:cNvSpPr>
            <p:nvPr/>
          </p:nvSpPr>
          <p:spPr bwMode="auto">
            <a:xfrm>
              <a:off x="2728913" y="2781300"/>
              <a:ext cx="85725" cy="106363"/>
            </a:xfrm>
            <a:custGeom>
              <a:avLst/>
              <a:gdLst>
                <a:gd name="T0" fmla="*/ 256 w 539"/>
                <a:gd name="T1" fmla="*/ 1 h 662"/>
                <a:gd name="T2" fmla="*/ 332 w 539"/>
                <a:gd name="T3" fmla="*/ 23 h 662"/>
                <a:gd name="T4" fmla="*/ 402 w 539"/>
                <a:gd name="T5" fmla="*/ 69 h 662"/>
                <a:gd name="T6" fmla="*/ 462 w 539"/>
                <a:gd name="T7" fmla="*/ 139 h 662"/>
                <a:gd name="T8" fmla="*/ 507 w 539"/>
                <a:gd name="T9" fmla="*/ 226 h 662"/>
                <a:gd name="T10" fmla="*/ 534 w 539"/>
                <a:gd name="T11" fmla="*/ 323 h 662"/>
                <a:gd name="T12" fmla="*/ 539 w 539"/>
                <a:gd name="T13" fmla="*/ 412 h 662"/>
                <a:gd name="T14" fmla="*/ 526 w 539"/>
                <a:gd name="T15" fmla="*/ 497 h 662"/>
                <a:gd name="T16" fmla="*/ 495 w 539"/>
                <a:gd name="T17" fmla="*/ 573 h 662"/>
                <a:gd name="T18" fmla="*/ 474 w 539"/>
                <a:gd name="T19" fmla="*/ 595 h 662"/>
                <a:gd name="T20" fmla="*/ 445 w 539"/>
                <a:gd name="T21" fmla="*/ 603 h 662"/>
                <a:gd name="T22" fmla="*/ 415 w 539"/>
                <a:gd name="T23" fmla="*/ 595 h 662"/>
                <a:gd name="T24" fmla="*/ 394 w 539"/>
                <a:gd name="T25" fmla="*/ 573 h 662"/>
                <a:gd name="T26" fmla="*/ 386 w 539"/>
                <a:gd name="T27" fmla="*/ 545 h 662"/>
                <a:gd name="T28" fmla="*/ 394 w 539"/>
                <a:gd name="T29" fmla="*/ 515 h 662"/>
                <a:gd name="T30" fmla="*/ 416 w 539"/>
                <a:gd name="T31" fmla="*/ 454 h 662"/>
                <a:gd name="T32" fmla="*/ 422 w 539"/>
                <a:gd name="T33" fmla="*/ 382 h 662"/>
                <a:gd name="T34" fmla="*/ 411 w 539"/>
                <a:gd name="T35" fmla="*/ 306 h 662"/>
                <a:gd name="T36" fmla="*/ 384 w 539"/>
                <a:gd name="T37" fmla="*/ 238 h 662"/>
                <a:gd name="T38" fmla="*/ 347 w 539"/>
                <a:gd name="T39" fmla="*/ 181 h 662"/>
                <a:gd name="T40" fmla="*/ 303 w 539"/>
                <a:gd name="T41" fmla="*/ 141 h 662"/>
                <a:gd name="T42" fmla="*/ 256 w 539"/>
                <a:gd name="T43" fmla="*/ 119 h 662"/>
                <a:gd name="T44" fmla="*/ 209 w 539"/>
                <a:gd name="T45" fmla="*/ 119 h 662"/>
                <a:gd name="T46" fmla="*/ 169 w 539"/>
                <a:gd name="T47" fmla="*/ 142 h 662"/>
                <a:gd name="T48" fmla="*/ 139 w 539"/>
                <a:gd name="T49" fmla="*/ 184 h 662"/>
                <a:gd name="T50" fmla="*/ 121 w 539"/>
                <a:gd name="T51" fmla="*/ 242 h 662"/>
                <a:gd name="T52" fmla="*/ 118 w 539"/>
                <a:gd name="T53" fmla="*/ 309 h 662"/>
                <a:gd name="T54" fmla="*/ 129 w 539"/>
                <a:gd name="T55" fmla="*/ 381 h 662"/>
                <a:gd name="T56" fmla="*/ 157 w 539"/>
                <a:gd name="T57" fmla="*/ 453 h 662"/>
                <a:gd name="T58" fmla="*/ 198 w 539"/>
                <a:gd name="T59" fmla="*/ 513 h 662"/>
                <a:gd name="T60" fmla="*/ 248 w 539"/>
                <a:gd name="T61" fmla="*/ 554 h 662"/>
                <a:gd name="T62" fmla="*/ 270 w 539"/>
                <a:gd name="T63" fmla="*/ 576 h 662"/>
                <a:gd name="T64" fmla="*/ 277 w 539"/>
                <a:gd name="T65" fmla="*/ 604 h 662"/>
                <a:gd name="T66" fmla="*/ 270 w 539"/>
                <a:gd name="T67" fmla="*/ 634 h 662"/>
                <a:gd name="T68" fmla="*/ 248 w 539"/>
                <a:gd name="T69" fmla="*/ 656 h 662"/>
                <a:gd name="T70" fmla="*/ 219 w 539"/>
                <a:gd name="T71" fmla="*/ 662 h 662"/>
                <a:gd name="T72" fmla="*/ 190 w 539"/>
                <a:gd name="T73" fmla="*/ 655 h 662"/>
                <a:gd name="T74" fmla="*/ 124 w 539"/>
                <a:gd name="T75" fmla="*/ 605 h 662"/>
                <a:gd name="T76" fmla="*/ 71 w 539"/>
                <a:gd name="T77" fmla="*/ 537 h 662"/>
                <a:gd name="T78" fmla="*/ 30 w 539"/>
                <a:gd name="T79" fmla="*/ 457 h 662"/>
                <a:gd name="T80" fmla="*/ 6 w 539"/>
                <a:gd name="T81" fmla="*/ 365 h 662"/>
                <a:gd name="T82" fmla="*/ 0 w 539"/>
                <a:gd name="T83" fmla="*/ 274 h 662"/>
                <a:gd name="T84" fmla="*/ 12 w 539"/>
                <a:gd name="T85" fmla="*/ 190 h 662"/>
                <a:gd name="T86" fmla="*/ 42 w 539"/>
                <a:gd name="T87" fmla="*/ 117 h 662"/>
                <a:gd name="T88" fmla="*/ 87 w 539"/>
                <a:gd name="T89" fmla="*/ 59 h 662"/>
                <a:gd name="T90" fmla="*/ 144 w 539"/>
                <a:gd name="T91" fmla="*/ 19 h 662"/>
                <a:gd name="T92" fmla="*/ 218 w 539"/>
                <a:gd name="T93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9" h="662">
                  <a:moveTo>
                    <a:pt x="218" y="0"/>
                  </a:moveTo>
                  <a:lnTo>
                    <a:pt x="256" y="1"/>
                  </a:lnTo>
                  <a:lnTo>
                    <a:pt x="295" y="9"/>
                  </a:lnTo>
                  <a:lnTo>
                    <a:pt x="332" y="23"/>
                  </a:lnTo>
                  <a:lnTo>
                    <a:pt x="368" y="43"/>
                  </a:lnTo>
                  <a:lnTo>
                    <a:pt x="402" y="69"/>
                  </a:lnTo>
                  <a:lnTo>
                    <a:pt x="433" y="102"/>
                  </a:lnTo>
                  <a:lnTo>
                    <a:pt x="462" y="139"/>
                  </a:lnTo>
                  <a:lnTo>
                    <a:pt x="486" y="180"/>
                  </a:lnTo>
                  <a:lnTo>
                    <a:pt x="507" y="226"/>
                  </a:lnTo>
                  <a:lnTo>
                    <a:pt x="524" y="276"/>
                  </a:lnTo>
                  <a:lnTo>
                    <a:pt x="534" y="323"/>
                  </a:lnTo>
                  <a:lnTo>
                    <a:pt x="538" y="368"/>
                  </a:lnTo>
                  <a:lnTo>
                    <a:pt x="539" y="412"/>
                  </a:lnTo>
                  <a:lnTo>
                    <a:pt x="535" y="457"/>
                  </a:lnTo>
                  <a:lnTo>
                    <a:pt x="526" y="497"/>
                  </a:lnTo>
                  <a:lnTo>
                    <a:pt x="513" y="537"/>
                  </a:lnTo>
                  <a:lnTo>
                    <a:pt x="495" y="573"/>
                  </a:lnTo>
                  <a:lnTo>
                    <a:pt x="486" y="586"/>
                  </a:lnTo>
                  <a:lnTo>
                    <a:pt x="474" y="595"/>
                  </a:lnTo>
                  <a:lnTo>
                    <a:pt x="459" y="600"/>
                  </a:lnTo>
                  <a:lnTo>
                    <a:pt x="445" y="603"/>
                  </a:lnTo>
                  <a:lnTo>
                    <a:pt x="429" y="600"/>
                  </a:lnTo>
                  <a:lnTo>
                    <a:pt x="415" y="595"/>
                  </a:lnTo>
                  <a:lnTo>
                    <a:pt x="403" y="585"/>
                  </a:lnTo>
                  <a:lnTo>
                    <a:pt x="394" y="573"/>
                  </a:lnTo>
                  <a:lnTo>
                    <a:pt x="388" y="559"/>
                  </a:lnTo>
                  <a:lnTo>
                    <a:pt x="386" y="545"/>
                  </a:lnTo>
                  <a:lnTo>
                    <a:pt x="388" y="530"/>
                  </a:lnTo>
                  <a:lnTo>
                    <a:pt x="394" y="515"/>
                  </a:lnTo>
                  <a:lnTo>
                    <a:pt x="407" y="486"/>
                  </a:lnTo>
                  <a:lnTo>
                    <a:pt x="416" y="454"/>
                  </a:lnTo>
                  <a:lnTo>
                    <a:pt x="422" y="419"/>
                  </a:lnTo>
                  <a:lnTo>
                    <a:pt x="422" y="382"/>
                  </a:lnTo>
                  <a:lnTo>
                    <a:pt x="418" y="345"/>
                  </a:lnTo>
                  <a:lnTo>
                    <a:pt x="411" y="306"/>
                  </a:lnTo>
                  <a:lnTo>
                    <a:pt x="398" y="271"/>
                  </a:lnTo>
                  <a:lnTo>
                    <a:pt x="384" y="238"/>
                  </a:lnTo>
                  <a:lnTo>
                    <a:pt x="367" y="208"/>
                  </a:lnTo>
                  <a:lnTo>
                    <a:pt x="347" y="181"/>
                  </a:lnTo>
                  <a:lnTo>
                    <a:pt x="326" y="159"/>
                  </a:lnTo>
                  <a:lnTo>
                    <a:pt x="303" y="141"/>
                  </a:lnTo>
                  <a:lnTo>
                    <a:pt x="280" y="127"/>
                  </a:lnTo>
                  <a:lnTo>
                    <a:pt x="256" y="119"/>
                  </a:lnTo>
                  <a:lnTo>
                    <a:pt x="232" y="116"/>
                  </a:lnTo>
                  <a:lnTo>
                    <a:pt x="209" y="119"/>
                  </a:lnTo>
                  <a:lnTo>
                    <a:pt x="188" y="128"/>
                  </a:lnTo>
                  <a:lnTo>
                    <a:pt x="169" y="142"/>
                  </a:lnTo>
                  <a:lnTo>
                    <a:pt x="152" y="161"/>
                  </a:lnTo>
                  <a:lnTo>
                    <a:pt x="139" y="184"/>
                  </a:lnTo>
                  <a:lnTo>
                    <a:pt x="128" y="212"/>
                  </a:lnTo>
                  <a:lnTo>
                    <a:pt x="121" y="242"/>
                  </a:lnTo>
                  <a:lnTo>
                    <a:pt x="118" y="275"/>
                  </a:lnTo>
                  <a:lnTo>
                    <a:pt x="118" y="309"/>
                  </a:lnTo>
                  <a:lnTo>
                    <a:pt x="121" y="345"/>
                  </a:lnTo>
                  <a:lnTo>
                    <a:pt x="129" y="381"/>
                  </a:lnTo>
                  <a:lnTo>
                    <a:pt x="141" y="419"/>
                  </a:lnTo>
                  <a:lnTo>
                    <a:pt x="157" y="453"/>
                  </a:lnTo>
                  <a:lnTo>
                    <a:pt x="177" y="485"/>
                  </a:lnTo>
                  <a:lnTo>
                    <a:pt x="198" y="513"/>
                  </a:lnTo>
                  <a:lnTo>
                    <a:pt x="222" y="536"/>
                  </a:lnTo>
                  <a:lnTo>
                    <a:pt x="248" y="554"/>
                  </a:lnTo>
                  <a:lnTo>
                    <a:pt x="261" y="564"/>
                  </a:lnTo>
                  <a:lnTo>
                    <a:pt x="270" y="576"/>
                  </a:lnTo>
                  <a:lnTo>
                    <a:pt x="275" y="589"/>
                  </a:lnTo>
                  <a:lnTo>
                    <a:pt x="277" y="604"/>
                  </a:lnTo>
                  <a:lnTo>
                    <a:pt x="275" y="619"/>
                  </a:lnTo>
                  <a:lnTo>
                    <a:pt x="270" y="634"/>
                  </a:lnTo>
                  <a:lnTo>
                    <a:pt x="260" y="646"/>
                  </a:lnTo>
                  <a:lnTo>
                    <a:pt x="248" y="656"/>
                  </a:lnTo>
                  <a:lnTo>
                    <a:pt x="233" y="661"/>
                  </a:lnTo>
                  <a:lnTo>
                    <a:pt x="219" y="662"/>
                  </a:lnTo>
                  <a:lnTo>
                    <a:pt x="204" y="661"/>
                  </a:lnTo>
                  <a:lnTo>
                    <a:pt x="190" y="655"/>
                  </a:lnTo>
                  <a:lnTo>
                    <a:pt x="156" y="632"/>
                  </a:lnTo>
                  <a:lnTo>
                    <a:pt x="124" y="605"/>
                  </a:lnTo>
                  <a:lnTo>
                    <a:pt x="97" y="574"/>
                  </a:lnTo>
                  <a:lnTo>
                    <a:pt x="71" y="537"/>
                  </a:lnTo>
                  <a:lnTo>
                    <a:pt x="49" y="499"/>
                  </a:lnTo>
                  <a:lnTo>
                    <a:pt x="30" y="457"/>
                  </a:lnTo>
                  <a:lnTo>
                    <a:pt x="16" y="411"/>
                  </a:lnTo>
                  <a:lnTo>
                    <a:pt x="6" y="365"/>
                  </a:lnTo>
                  <a:lnTo>
                    <a:pt x="0" y="318"/>
                  </a:lnTo>
                  <a:lnTo>
                    <a:pt x="0" y="274"/>
                  </a:lnTo>
                  <a:lnTo>
                    <a:pt x="5" y="231"/>
                  </a:lnTo>
                  <a:lnTo>
                    <a:pt x="12" y="190"/>
                  </a:lnTo>
                  <a:lnTo>
                    <a:pt x="26" y="152"/>
                  </a:lnTo>
                  <a:lnTo>
                    <a:pt x="42" y="117"/>
                  </a:lnTo>
                  <a:lnTo>
                    <a:pt x="62" y="86"/>
                  </a:lnTo>
                  <a:lnTo>
                    <a:pt x="87" y="59"/>
                  </a:lnTo>
                  <a:lnTo>
                    <a:pt x="114" y="36"/>
                  </a:lnTo>
                  <a:lnTo>
                    <a:pt x="144" y="19"/>
                  </a:lnTo>
                  <a:lnTo>
                    <a:pt x="179" y="6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59"/>
            <p:cNvSpPr>
              <a:spLocks/>
            </p:cNvSpPr>
            <p:nvPr/>
          </p:nvSpPr>
          <p:spPr bwMode="auto">
            <a:xfrm>
              <a:off x="2659063" y="2867025"/>
              <a:ext cx="93663" cy="103188"/>
            </a:xfrm>
            <a:custGeom>
              <a:avLst/>
              <a:gdLst>
                <a:gd name="T0" fmla="*/ 246 w 589"/>
                <a:gd name="T1" fmla="*/ 1 h 643"/>
                <a:gd name="T2" fmla="*/ 314 w 589"/>
                <a:gd name="T3" fmla="*/ 17 h 643"/>
                <a:gd name="T4" fmla="*/ 400 w 589"/>
                <a:gd name="T5" fmla="*/ 63 h 643"/>
                <a:gd name="T6" fmla="*/ 476 w 589"/>
                <a:gd name="T7" fmla="*/ 131 h 643"/>
                <a:gd name="T8" fmla="*/ 535 w 589"/>
                <a:gd name="T9" fmla="*/ 213 h 643"/>
                <a:gd name="T10" fmla="*/ 572 w 589"/>
                <a:gd name="T11" fmla="*/ 296 h 643"/>
                <a:gd name="T12" fmla="*/ 588 w 589"/>
                <a:gd name="T13" fmla="*/ 380 h 643"/>
                <a:gd name="T14" fmla="*/ 585 w 589"/>
                <a:gd name="T15" fmla="*/ 462 h 643"/>
                <a:gd name="T16" fmla="*/ 568 w 589"/>
                <a:gd name="T17" fmla="*/ 494 h 643"/>
                <a:gd name="T18" fmla="*/ 536 w 589"/>
                <a:gd name="T19" fmla="*/ 509 h 643"/>
                <a:gd name="T20" fmla="*/ 500 w 589"/>
                <a:gd name="T21" fmla="*/ 503 h 643"/>
                <a:gd name="T22" fmla="*/ 475 w 589"/>
                <a:gd name="T23" fmla="*/ 477 h 643"/>
                <a:gd name="T24" fmla="*/ 470 w 589"/>
                <a:gd name="T25" fmla="*/ 442 h 643"/>
                <a:gd name="T26" fmla="*/ 471 w 589"/>
                <a:gd name="T27" fmla="*/ 377 h 643"/>
                <a:gd name="T28" fmla="*/ 451 w 589"/>
                <a:gd name="T29" fmla="*/ 308 h 643"/>
                <a:gd name="T30" fmla="*/ 414 w 589"/>
                <a:gd name="T31" fmla="*/ 240 h 643"/>
                <a:gd name="T32" fmla="*/ 363 w 589"/>
                <a:gd name="T33" fmla="*/ 182 h 643"/>
                <a:gd name="T34" fmla="*/ 304 w 589"/>
                <a:gd name="T35" fmla="*/ 140 h 643"/>
                <a:gd name="T36" fmla="*/ 259 w 589"/>
                <a:gd name="T37" fmla="*/ 122 h 643"/>
                <a:gd name="T38" fmla="*/ 222 w 589"/>
                <a:gd name="T39" fmla="*/ 116 h 643"/>
                <a:gd name="T40" fmla="*/ 180 w 589"/>
                <a:gd name="T41" fmla="*/ 122 h 643"/>
                <a:gd name="T42" fmla="*/ 145 w 589"/>
                <a:gd name="T43" fmla="*/ 147 h 643"/>
                <a:gd name="T44" fmla="*/ 124 w 589"/>
                <a:gd name="T45" fmla="*/ 185 h 643"/>
                <a:gd name="T46" fmla="*/ 116 w 589"/>
                <a:gd name="T47" fmla="*/ 234 h 643"/>
                <a:gd name="T48" fmla="*/ 123 w 589"/>
                <a:gd name="T49" fmla="*/ 289 h 643"/>
                <a:gd name="T50" fmla="*/ 143 w 589"/>
                <a:gd name="T51" fmla="*/ 349 h 643"/>
                <a:gd name="T52" fmla="*/ 176 w 589"/>
                <a:gd name="T53" fmla="*/ 407 h 643"/>
                <a:gd name="T54" fmla="*/ 227 w 589"/>
                <a:gd name="T55" fmla="*/ 465 h 643"/>
                <a:gd name="T56" fmla="*/ 284 w 589"/>
                <a:gd name="T57" fmla="*/ 506 h 643"/>
                <a:gd name="T58" fmla="*/ 347 w 589"/>
                <a:gd name="T59" fmla="*/ 528 h 643"/>
                <a:gd name="T60" fmla="*/ 379 w 589"/>
                <a:gd name="T61" fmla="*/ 545 h 643"/>
                <a:gd name="T62" fmla="*/ 394 w 589"/>
                <a:gd name="T63" fmla="*/ 577 h 643"/>
                <a:gd name="T64" fmla="*/ 389 w 589"/>
                <a:gd name="T65" fmla="*/ 611 h 643"/>
                <a:gd name="T66" fmla="*/ 367 w 589"/>
                <a:gd name="T67" fmla="*/ 635 h 643"/>
                <a:gd name="T68" fmla="*/ 337 w 589"/>
                <a:gd name="T69" fmla="*/ 643 h 643"/>
                <a:gd name="T70" fmla="*/ 287 w 589"/>
                <a:gd name="T71" fmla="*/ 633 h 643"/>
                <a:gd name="T72" fmla="*/ 210 w 589"/>
                <a:gd name="T73" fmla="*/ 598 h 643"/>
                <a:gd name="T74" fmla="*/ 140 w 589"/>
                <a:gd name="T75" fmla="*/ 544 h 643"/>
                <a:gd name="T76" fmla="*/ 79 w 589"/>
                <a:gd name="T77" fmla="*/ 473 h 643"/>
                <a:gd name="T78" fmla="*/ 36 w 589"/>
                <a:gd name="T79" fmla="*/ 398 h 643"/>
                <a:gd name="T80" fmla="*/ 10 w 589"/>
                <a:gd name="T81" fmla="*/ 320 h 643"/>
                <a:gd name="T82" fmla="*/ 0 w 589"/>
                <a:gd name="T83" fmla="*/ 245 h 643"/>
                <a:gd name="T84" fmla="*/ 5 w 589"/>
                <a:gd name="T85" fmla="*/ 174 h 643"/>
                <a:gd name="T86" fmla="*/ 28 w 589"/>
                <a:gd name="T87" fmla="*/ 111 h 643"/>
                <a:gd name="T88" fmla="*/ 68 w 589"/>
                <a:gd name="T89" fmla="*/ 58 h 643"/>
                <a:gd name="T90" fmla="*/ 120 w 589"/>
                <a:gd name="T91" fmla="*/ 22 h 643"/>
                <a:gd name="T92" fmla="*/ 180 w 589"/>
                <a:gd name="T93" fmla="*/ 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9" h="643">
                  <a:moveTo>
                    <a:pt x="212" y="0"/>
                  </a:moveTo>
                  <a:lnTo>
                    <a:pt x="246" y="1"/>
                  </a:lnTo>
                  <a:lnTo>
                    <a:pt x="280" y="7"/>
                  </a:lnTo>
                  <a:lnTo>
                    <a:pt x="314" y="17"/>
                  </a:lnTo>
                  <a:lnTo>
                    <a:pt x="358" y="37"/>
                  </a:lnTo>
                  <a:lnTo>
                    <a:pt x="400" y="63"/>
                  </a:lnTo>
                  <a:lnTo>
                    <a:pt x="440" y="95"/>
                  </a:lnTo>
                  <a:lnTo>
                    <a:pt x="476" y="131"/>
                  </a:lnTo>
                  <a:lnTo>
                    <a:pt x="510" y="173"/>
                  </a:lnTo>
                  <a:lnTo>
                    <a:pt x="535" y="213"/>
                  </a:lnTo>
                  <a:lnTo>
                    <a:pt x="555" y="254"/>
                  </a:lnTo>
                  <a:lnTo>
                    <a:pt x="572" y="296"/>
                  </a:lnTo>
                  <a:lnTo>
                    <a:pt x="583" y="338"/>
                  </a:lnTo>
                  <a:lnTo>
                    <a:pt x="588" y="380"/>
                  </a:lnTo>
                  <a:lnTo>
                    <a:pt x="589" y="422"/>
                  </a:lnTo>
                  <a:lnTo>
                    <a:pt x="585" y="462"/>
                  </a:lnTo>
                  <a:lnTo>
                    <a:pt x="578" y="480"/>
                  </a:lnTo>
                  <a:lnTo>
                    <a:pt x="568" y="494"/>
                  </a:lnTo>
                  <a:lnTo>
                    <a:pt x="553" y="504"/>
                  </a:lnTo>
                  <a:lnTo>
                    <a:pt x="536" y="509"/>
                  </a:lnTo>
                  <a:lnTo>
                    <a:pt x="517" y="509"/>
                  </a:lnTo>
                  <a:lnTo>
                    <a:pt x="500" y="503"/>
                  </a:lnTo>
                  <a:lnTo>
                    <a:pt x="485" y="492"/>
                  </a:lnTo>
                  <a:lnTo>
                    <a:pt x="475" y="477"/>
                  </a:lnTo>
                  <a:lnTo>
                    <a:pt x="470" y="461"/>
                  </a:lnTo>
                  <a:lnTo>
                    <a:pt x="470" y="442"/>
                  </a:lnTo>
                  <a:lnTo>
                    <a:pt x="473" y="410"/>
                  </a:lnTo>
                  <a:lnTo>
                    <a:pt x="471" y="377"/>
                  </a:lnTo>
                  <a:lnTo>
                    <a:pt x="463" y="342"/>
                  </a:lnTo>
                  <a:lnTo>
                    <a:pt x="451" y="308"/>
                  </a:lnTo>
                  <a:lnTo>
                    <a:pt x="434" y="274"/>
                  </a:lnTo>
                  <a:lnTo>
                    <a:pt x="414" y="240"/>
                  </a:lnTo>
                  <a:lnTo>
                    <a:pt x="390" y="210"/>
                  </a:lnTo>
                  <a:lnTo>
                    <a:pt x="363" y="182"/>
                  </a:lnTo>
                  <a:lnTo>
                    <a:pt x="334" y="159"/>
                  </a:lnTo>
                  <a:lnTo>
                    <a:pt x="304" y="140"/>
                  </a:lnTo>
                  <a:lnTo>
                    <a:pt x="275" y="127"/>
                  </a:lnTo>
                  <a:lnTo>
                    <a:pt x="259" y="122"/>
                  </a:lnTo>
                  <a:lnTo>
                    <a:pt x="242" y="118"/>
                  </a:lnTo>
                  <a:lnTo>
                    <a:pt x="222" y="116"/>
                  </a:lnTo>
                  <a:lnTo>
                    <a:pt x="201" y="117"/>
                  </a:lnTo>
                  <a:lnTo>
                    <a:pt x="180" y="122"/>
                  </a:lnTo>
                  <a:lnTo>
                    <a:pt x="160" y="132"/>
                  </a:lnTo>
                  <a:lnTo>
                    <a:pt x="145" y="147"/>
                  </a:lnTo>
                  <a:lnTo>
                    <a:pt x="133" y="164"/>
                  </a:lnTo>
                  <a:lnTo>
                    <a:pt x="124" y="185"/>
                  </a:lnTo>
                  <a:lnTo>
                    <a:pt x="118" y="209"/>
                  </a:lnTo>
                  <a:lnTo>
                    <a:pt x="116" y="234"/>
                  </a:lnTo>
                  <a:lnTo>
                    <a:pt x="118" y="262"/>
                  </a:lnTo>
                  <a:lnTo>
                    <a:pt x="123" y="289"/>
                  </a:lnTo>
                  <a:lnTo>
                    <a:pt x="130" y="319"/>
                  </a:lnTo>
                  <a:lnTo>
                    <a:pt x="143" y="349"/>
                  </a:lnTo>
                  <a:lnTo>
                    <a:pt x="157" y="378"/>
                  </a:lnTo>
                  <a:lnTo>
                    <a:pt x="176" y="407"/>
                  </a:lnTo>
                  <a:lnTo>
                    <a:pt x="199" y="438"/>
                  </a:lnTo>
                  <a:lnTo>
                    <a:pt x="227" y="465"/>
                  </a:lnTo>
                  <a:lnTo>
                    <a:pt x="255" y="487"/>
                  </a:lnTo>
                  <a:lnTo>
                    <a:pt x="284" y="506"/>
                  </a:lnTo>
                  <a:lnTo>
                    <a:pt x="316" y="520"/>
                  </a:lnTo>
                  <a:lnTo>
                    <a:pt x="347" y="528"/>
                  </a:lnTo>
                  <a:lnTo>
                    <a:pt x="364" y="534"/>
                  </a:lnTo>
                  <a:lnTo>
                    <a:pt x="379" y="545"/>
                  </a:lnTo>
                  <a:lnTo>
                    <a:pt x="389" y="560"/>
                  </a:lnTo>
                  <a:lnTo>
                    <a:pt x="394" y="577"/>
                  </a:lnTo>
                  <a:lnTo>
                    <a:pt x="393" y="596"/>
                  </a:lnTo>
                  <a:lnTo>
                    <a:pt x="389" y="611"/>
                  </a:lnTo>
                  <a:lnTo>
                    <a:pt x="379" y="624"/>
                  </a:lnTo>
                  <a:lnTo>
                    <a:pt x="367" y="635"/>
                  </a:lnTo>
                  <a:lnTo>
                    <a:pt x="352" y="641"/>
                  </a:lnTo>
                  <a:lnTo>
                    <a:pt x="337" y="643"/>
                  </a:lnTo>
                  <a:lnTo>
                    <a:pt x="326" y="643"/>
                  </a:lnTo>
                  <a:lnTo>
                    <a:pt x="287" y="633"/>
                  </a:lnTo>
                  <a:lnTo>
                    <a:pt x="248" y="618"/>
                  </a:lnTo>
                  <a:lnTo>
                    <a:pt x="210" y="598"/>
                  </a:lnTo>
                  <a:lnTo>
                    <a:pt x="175" y="574"/>
                  </a:lnTo>
                  <a:lnTo>
                    <a:pt x="140" y="544"/>
                  </a:lnTo>
                  <a:lnTo>
                    <a:pt x="108" y="511"/>
                  </a:lnTo>
                  <a:lnTo>
                    <a:pt x="79" y="473"/>
                  </a:lnTo>
                  <a:lnTo>
                    <a:pt x="56" y="435"/>
                  </a:lnTo>
                  <a:lnTo>
                    <a:pt x="36" y="398"/>
                  </a:lnTo>
                  <a:lnTo>
                    <a:pt x="21" y="359"/>
                  </a:lnTo>
                  <a:lnTo>
                    <a:pt x="10" y="320"/>
                  </a:lnTo>
                  <a:lnTo>
                    <a:pt x="2" y="283"/>
                  </a:lnTo>
                  <a:lnTo>
                    <a:pt x="0" y="245"/>
                  </a:lnTo>
                  <a:lnTo>
                    <a:pt x="1" y="209"/>
                  </a:lnTo>
                  <a:lnTo>
                    <a:pt x="5" y="174"/>
                  </a:lnTo>
                  <a:lnTo>
                    <a:pt x="15" y="141"/>
                  </a:lnTo>
                  <a:lnTo>
                    <a:pt x="28" y="111"/>
                  </a:lnTo>
                  <a:lnTo>
                    <a:pt x="46" y="82"/>
                  </a:lnTo>
                  <a:lnTo>
                    <a:pt x="68" y="58"/>
                  </a:lnTo>
                  <a:lnTo>
                    <a:pt x="94" y="37"/>
                  </a:lnTo>
                  <a:lnTo>
                    <a:pt x="120" y="22"/>
                  </a:lnTo>
                  <a:lnTo>
                    <a:pt x="149" y="9"/>
                  </a:lnTo>
                  <a:lnTo>
                    <a:pt x="180" y="3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60"/>
            <p:cNvSpPr>
              <a:spLocks/>
            </p:cNvSpPr>
            <p:nvPr/>
          </p:nvSpPr>
          <p:spPr bwMode="auto">
            <a:xfrm>
              <a:off x="2892425" y="2867025"/>
              <a:ext cx="93663" cy="103188"/>
            </a:xfrm>
            <a:custGeom>
              <a:avLst/>
              <a:gdLst>
                <a:gd name="T0" fmla="*/ 395 w 589"/>
                <a:gd name="T1" fmla="*/ 1 h 643"/>
                <a:gd name="T2" fmla="*/ 464 w 589"/>
                <a:gd name="T3" fmla="*/ 18 h 643"/>
                <a:gd name="T4" fmla="*/ 519 w 589"/>
                <a:gd name="T5" fmla="*/ 57 h 643"/>
                <a:gd name="T6" fmla="*/ 558 w 589"/>
                <a:gd name="T7" fmla="*/ 107 h 643"/>
                <a:gd name="T8" fmla="*/ 581 w 589"/>
                <a:gd name="T9" fmla="*/ 168 h 643"/>
                <a:gd name="T10" fmla="*/ 589 w 589"/>
                <a:gd name="T11" fmla="*/ 237 h 643"/>
                <a:gd name="T12" fmla="*/ 576 w 589"/>
                <a:gd name="T13" fmla="*/ 334 h 643"/>
                <a:gd name="T14" fmla="*/ 538 w 589"/>
                <a:gd name="T15" fmla="*/ 429 h 643"/>
                <a:gd name="T16" fmla="*/ 480 w 589"/>
                <a:gd name="T17" fmla="*/ 511 h 643"/>
                <a:gd name="T18" fmla="*/ 415 w 589"/>
                <a:gd name="T19" fmla="*/ 574 h 643"/>
                <a:gd name="T20" fmla="*/ 341 w 589"/>
                <a:gd name="T21" fmla="*/ 618 h 643"/>
                <a:gd name="T22" fmla="*/ 263 w 589"/>
                <a:gd name="T23" fmla="*/ 643 h 643"/>
                <a:gd name="T24" fmla="*/ 237 w 589"/>
                <a:gd name="T25" fmla="*/ 641 h 643"/>
                <a:gd name="T26" fmla="*/ 210 w 589"/>
                <a:gd name="T27" fmla="*/ 624 h 643"/>
                <a:gd name="T28" fmla="*/ 196 w 589"/>
                <a:gd name="T29" fmla="*/ 596 h 643"/>
                <a:gd name="T30" fmla="*/ 201 w 589"/>
                <a:gd name="T31" fmla="*/ 560 h 643"/>
                <a:gd name="T32" fmla="*/ 225 w 589"/>
                <a:gd name="T33" fmla="*/ 534 h 643"/>
                <a:gd name="T34" fmla="*/ 273 w 589"/>
                <a:gd name="T35" fmla="*/ 519 h 643"/>
                <a:gd name="T36" fmla="*/ 334 w 589"/>
                <a:gd name="T37" fmla="*/ 487 h 643"/>
                <a:gd name="T38" fmla="*/ 390 w 589"/>
                <a:gd name="T39" fmla="*/ 438 h 643"/>
                <a:gd name="T40" fmla="*/ 434 w 589"/>
                <a:gd name="T41" fmla="*/ 373 h 643"/>
                <a:gd name="T42" fmla="*/ 463 w 589"/>
                <a:gd name="T43" fmla="*/ 305 h 643"/>
                <a:gd name="T44" fmla="*/ 473 w 589"/>
                <a:gd name="T45" fmla="*/ 237 h 643"/>
                <a:gd name="T46" fmla="*/ 470 w 589"/>
                <a:gd name="T47" fmla="*/ 209 h 643"/>
                <a:gd name="T48" fmla="*/ 463 w 589"/>
                <a:gd name="T49" fmla="*/ 176 h 643"/>
                <a:gd name="T50" fmla="*/ 443 w 589"/>
                <a:gd name="T51" fmla="*/ 146 h 643"/>
                <a:gd name="T52" fmla="*/ 407 w 589"/>
                <a:gd name="T53" fmla="*/ 121 h 643"/>
                <a:gd name="T54" fmla="*/ 360 w 589"/>
                <a:gd name="T55" fmla="*/ 116 h 643"/>
                <a:gd name="T56" fmla="*/ 305 w 589"/>
                <a:gd name="T57" fmla="*/ 130 h 643"/>
                <a:gd name="T58" fmla="*/ 250 w 589"/>
                <a:gd name="T59" fmla="*/ 162 h 643"/>
                <a:gd name="T60" fmla="*/ 199 w 589"/>
                <a:gd name="T61" fmla="*/ 211 h 643"/>
                <a:gd name="T62" fmla="*/ 154 w 589"/>
                <a:gd name="T63" fmla="*/ 274 h 643"/>
                <a:gd name="T64" fmla="*/ 126 w 589"/>
                <a:gd name="T65" fmla="*/ 342 h 643"/>
                <a:gd name="T66" fmla="*/ 117 w 589"/>
                <a:gd name="T67" fmla="*/ 410 h 643"/>
                <a:gd name="T68" fmla="*/ 119 w 589"/>
                <a:gd name="T69" fmla="*/ 461 h 643"/>
                <a:gd name="T70" fmla="*/ 103 w 589"/>
                <a:gd name="T71" fmla="*/ 492 h 643"/>
                <a:gd name="T72" fmla="*/ 71 w 589"/>
                <a:gd name="T73" fmla="*/ 509 h 643"/>
                <a:gd name="T74" fmla="*/ 36 w 589"/>
                <a:gd name="T75" fmla="*/ 504 h 643"/>
                <a:gd name="T76" fmla="*/ 10 w 589"/>
                <a:gd name="T77" fmla="*/ 480 h 643"/>
                <a:gd name="T78" fmla="*/ 0 w 589"/>
                <a:gd name="T79" fmla="*/ 422 h 643"/>
                <a:gd name="T80" fmla="*/ 7 w 589"/>
                <a:gd name="T81" fmla="*/ 338 h 643"/>
                <a:gd name="T82" fmla="*/ 34 w 589"/>
                <a:gd name="T83" fmla="*/ 254 h 643"/>
                <a:gd name="T84" fmla="*/ 80 w 589"/>
                <a:gd name="T85" fmla="*/ 173 h 643"/>
                <a:gd name="T86" fmla="*/ 141 w 589"/>
                <a:gd name="T87" fmla="*/ 101 h 643"/>
                <a:gd name="T88" fmla="*/ 211 w 589"/>
                <a:gd name="T89" fmla="*/ 48 h 643"/>
                <a:gd name="T90" fmla="*/ 284 w 589"/>
                <a:gd name="T91" fmla="*/ 13 h 643"/>
                <a:gd name="T92" fmla="*/ 360 w 589"/>
                <a:gd name="T93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9" h="643">
                  <a:moveTo>
                    <a:pt x="360" y="0"/>
                  </a:moveTo>
                  <a:lnTo>
                    <a:pt x="395" y="1"/>
                  </a:lnTo>
                  <a:lnTo>
                    <a:pt x="431" y="6"/>
                  </a:lnTo>
                  <a:lnTo>
                    <a:pt x="464" y="18"/>
                  </a:lnTo>
                  <a:lnTo>
                    <a:pt x="496" y="37"/>
                  </a:lnTo>
                  <a:lnTo>
                    <a:pt x="519" y="57"/>
                  </a:lnTo>
                  <a:lnTo>
                    <a:pt x="540" y="80"/>
                  </a:lnTo>
                  <a:lnTo>
                    <a:pt x="558" y="107"/>
                  </a:lnTo>
                  <a:lnTo>
                    <a:pt x="571" y="136"/>
                  </a:lnTo>
                  <a:lnTo>
                    <a:pt x="581" y="168"/>
                  </a:lnTo>
                  <a:lnTo>
                    <a:pt x="588" y="201"/>
                  </a:lnTo>
                  <a:lnTo>
                    <a:pt x="589" y="237"/>
                  </a:lnTo>
                  <a:lnTo>
                    <a:pt x="586" y="285"/>
                  </a:lnTo>
                  <a:lnTo>
                    <a:pt x="576" y="334"/>
                  </a:lnTo>
                  <a:lnTo>
                    <a:pt x="560" y="381"/>
                  </a:lnTo>
                  <a:lnTo>
                    <a:pt x="538" y="429"/>
                  </a:lnTo>
                  <a:lnTo>
                    <a:pt x="509" y="473"/>
                  </a:lnTo>
                  <a:lnTo>
                    <a:pt x="480" y="511"/>
                  </a:lnTo>
                  <a:lnTo>
                    <a:pt x="448" y="544"/>
                  </a:lnTo>
                  <a:lnTo>
                    <a:pt x="415" y="574"/>
                  </a:lnTo>
                  <a:lnTo>
                    <a:pt x="378" y="598"/>
                  </a:lnTo>
                  <a:lnTo>
                    <a:pt x="341" y="618"/>
                  </a:lnTo>
                  <a:lnTo>
                    <a:pt x="303" y="633"/>
                  </a:lnTo>
                  <a:lnTo>
                    <a:pt x="263" y="643"/>
                  </a:lnTo>
                  <a:lnTo>
                    <a:pt x="253" y="643"/>
                  </a:lnTo>
                  <a:lnTo>
                    <a:pt x="237" y="641"/>
                  </a:lnTo>
                  <a:lnTo>
                    <a:pt x="222" y="635"/>
                  </a:lnTo>
                  <a:lnTo>
                    <a:pt x="210" y="624"/>
                  </a:lnTo>
                  <a:lnTo>
                    <a:pt x="201" y="611"/>
                  </a:lnTo>
                  <a:lnTo>
                    <a:pt x="196" y="596"/>
                  </a:lnTo>
                  <a:lnTo>
                    <a:pt x="196" y="577"/>
                  </a:lnTo>
                  <a:lnTo>
                    <a:pt x="201" y="560"/>
                  </a:lnTo>
                  <a:lnTo>
                    <a:pt x="211" y="545"/>
                  </a:lnTo>
                  <a:lnTo>
                    <a:pt x="225" y="534"/>
                  </a:lnTo>
                  <a:lnTo>
                    <a:pt x="243" y="528"/>
                  </a:lnTo>
                  <a:lnTo>
                    <a:pt x="273" y="519"/>
                  </a:lnTo>
                  <a:lnTo>
                    <a:pt x="304" y="506"/>
                  </a:lnTo>
                  <a:lnTo>
                    <a:pt x="334" y="487"/>
                  </a:lnTo>
                  <a:lnTo>
                    <a:pt x="363" y="465"/>
                  </a:lnTo>
                  <a:lnTo>
                    <a:pt x="390" y="438"/>
                  </a:lnTo>
                  <a:lnTo>
                    <a:pt x="414" y="407"/>
                  </a:lnTo>
                  <a:lnTo>
                    <a:pt x="434" y="373"/>
                  </a:lnTo>
                  <a:lnTo>
                    <a:pt x="451" y="339"/>
                  </a:lnTo>
                  <a:lnTo>
                    <a:pt x="463" y="305"/>
                  </a:lnTo>
                  <a:lnTo>
                    <a:pt x="470" y="270"/>
                  </a:lnTo>
                  <a:lnTo>
                    <a:pt x="473" y="237"/>
                  </a:lnTo>
                  <a:lnTo>
                    <a:pt x="473" y="224"/>
                  </a:lnTo>
                  <a:lnTo>
                    <a:pt x="470" y="209"/>
                  </a:lnTo>
                  <a:lnTo>
                    <a:pt x="467" y="193"/>
                  </a:lnTo>
                  <a:lnTo>
                    <a:pt x="463" y="176"/>
                  </a:lnTo>
                  <a:lnTo>
                    <a:pt x="454" y="160"/>
                  </a:lnTo>
                  <a:lnTo>
                    <a:pt x="443" y="146"/>
                  </a:lnTo>
                  <a:lnTo>
                    <a:pt x="428" y="132"/>
                  </a:lnTo>
                  <a:lnTo>
                    <a:pt x="407" y="121"/>
                  </a:lnTo>
                  <a:lnTo>
                    <a:pt x="384" y="117"/>
                  </a:lnTo>
                  <a:lnTo>
                    <a:pt x="360" y="116"/>
                  </a:lnTo>
                  <a:lnTo>
                    <a:pt x="333" y="121"/>
                  </a:lnTo>
                  <a:lnTo>
                    <a:pt x="305" y="130"/>
                  </a:lnTo>
                  <a:lnTo>
                    <a:pt x="278" y="144"/>
                  </a:lnTo>
                  <a:lnTo>
                    <a:pt x="250" y="162"/>
                  </a:lnTo>
                  <a:lnTo>
                    <a:pt x="223" y="184"/>
                  </a:lnTo>
                  <a:lnTo>
                    <a:pt x="199" y="211"/>
                  </a:lnTo>
                  <a:lnTo>
                    <a:pt x="176" y="240"/>
                  </a:lnTo>
                  <a:lnTo>
                    <a:pt x="154" y="274"/>
                  </a:lnTo>
                  <a:lnTo>
                    <a:pt x="138" y="308"/>
                  </a:lnTo>
                  <a:lnTo>
                    <a:pt x="126" y="342"/>
                  </a:lnTo>
                  <a:lnTo>
                    <a:pt x="119" y="377"/>
                  </a:lnTo>
                  <a:lnTo>
                    <a:pt x="117" y="410"/>
                  </a:lnTo>
                  <a:lnTo>
                    <a:pt x="119" y="442"/>
                  </a:lnTo>
                  <a:lnTo>
                    <a:pt x="119" y="461"/>
                  </a:lnTo>
                  <a:lnTo>
                    <a:pt x="115" y="477"/>
                  </a:lnTo>
                  <a:lnTo>
                    <a:pt x="103" y="492"/>
                  </a:lnTo>
                  <a:lnTo>
                    <a:pt x="89" y="503"/>
                  </a:lnTo>
                  <a:lnTo>
                    <a:pt x="71" y="509"/>
                  </a:lnTo>
                  <a:lnTo>
                    <a:pt x="54" y="509"/>
                  </a:lnTo>
                  <a:lnTo>
                    <a:pt x="36" y="504"/>
                  </a:lnTo>
                  <a:lnTo>
                    <a:pt x="21" y="494"/>
                  </a:lnTo>
                  <a:lnTo>
                    <a:pt x="10" y="480"/>
                  </a:lnTo>
                  <a:lnTo>
                    <a:pt x="5" y="462"/>
                  </a:lnTo>
                  <a:lnTo>
                    <a:pt x="0" y="422"/>
                  </a:lnTo>
                  <a:lnTo>
                    <a:pt x="0" y="380"/>
                  </a:lnTo>
                  <a:lnTo>
                    <a:pt x="7" y="338"/>
                  </a:lnTo>
                  <a:lnTo>
                    <a:pt x="18" y="296"/>
                  </a:lnTo>
                  <a:lnTo>
                    <a:pt x="34" y="254"/>
                  </a:lnTo>
                  <a:lnTo>
                    <a:pt x="55" y="213"/>
                  </a:lnTo>
                  <a:lnTo>
                    <a:pt x="80" y="173"/>
                  </a:lnTo>
                  <a:lnTo>
                    <a:pt x="109" y="136"/>
                  </a:lnTo>
                  <a:lnTo>
                    <a:pt x="141" y="101"/>
                  </a:lnTo>
                  <a:lnTo>
                    <a:pt x="176" y="73"/>
                  </a:lnTo>
                  <a:lnTo>
                    <a:pt x="211" y="48"/>
                  </a:lnTo>
                  <a:lnTo>
                    <a:pt x="248" y="28"/>
                  </a:lnTo>
                  <a:lnTo>
                    <a:pt x="284" y="13"/>
                  </a:lnTo>
                  <a:lnTo>
                    <a:pt x="322" y="4"/>
                  </a:lnTo>
                  <a:lnTo>
                    <a:pt x="3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61"/>
            <p:cNvSpPr>
              <a:spLocks/>
            </p:cNvSpPr>
            <p:nvPr/>
          </p:nvSpPr>
          <p:spPr bwMode="auto">
            <a:xfrm>
              <a:off x="2830513" y="2781300"/>
              <a:ext cx="85725" cy="106363"/>
            </a:xfrm>
            <a:custGeom>
              <a:avLst/>
              <a:gdLst>
                <a:gd name="T0" fmla="*/ 359 w 538"/>
                <a:gd name="T1" fmla="*/ 6 h 662"/>
                <a:gd name="T2" fmla="*/ 424 w 538"/>
                <a:gd name="T3" fmla="*/ 36 h 662"/>
                <a:gd name="T4" fmla="*/ 476 w 538"/>
                <a:gd name="T5" fmla="*/ 86 h 662"/>
                <a:gd name="T6" fmla="*/ 513 w 538"/>
                <a:gd name="T7" fmla="*/ 152 h 662"/>
                <a:gd name="T8" fmla="*/ 534 w 538"/>
                <a:gd name="T9" fmla="*/ 231 h 662"/>
                <a:gd name="T10" fmla="*/ 537 w 538"/>
                <a:gd name="T11" fmla="*/ 318 h 662"/>
                <a:gd name="T12" fmla="*/ 522 w 538"/>
                <a:gd name="T13" fmla="*/ 411 h 662"/>
                <a:gd name="T14" fmla="*/ 489 w 538"/>
                <a:gd name="T15" fmla="*/ 499 h 662"/>
                <a:gd name="T16" fmla="*/ 442 w 538"/>
                <a:gd name="T17" fmla="*/ 574 h 662"/>
                <a:gd name="T18" fmla="*/ 382 w 538"/>
                <a:gd name="T19" fmla="*/ 632 h 662"/>
                <a:gd name="T20" fmla="*/ 334 w 538"/>
                <a:gd name="T21" fmla="*/ 661 h 662"/>
                <a:gd name="T22" fmla="*/ 305 w 538"/>
                <a:gd name="T23" fmla="*/ 661 h 662"/>
                <a:gd name="T24" fmla="*/ 279 w 538"/>
                <a:gd name="T25" fmla="*/ 646 h 662"/>
                <a:gd name="T26" fmla="*/ 262 w 538"/>
                <a:gd name="T27" fmla="*/ 619 h 662"/>
                <a:gd name="T28" fmla="*/ 264 w 538"/>
                <a:gd name="T29" fmla="*/ 589 h 662"/>
                <a:gd name="T30" fmla="*/ 278 w 538"/>
                <a:gd name="T31" fmla="*/ 564 h 662"/>
                <a:gd name="T32" fmla="*/ 317 w 538"/>
                <a:gd name="T33" fmla="*/ 536 h 662"/>
                <a:gd name="T34" fmla="*/ 362 w 538"/>
                <a:gd name="T35" fmla="*/ 485 h 662"/>
                <a:gd name="T36" fmla="*/ 397 w 538"/>
                <a:gd name="T37" fmla="*/ 419 h 662"/>
                <a:gd name="T38" fmla="*/ 417 w 538"/>
                <a:gd name="T39" fmla="*/ 345 h 662"/>
                <a:gd name="T40" fmla="*/ 421 w 538"/>
                <a:gd name="T41" fmla="*/ 275 h 662"/>
                <a:gd name="T42" fmla="*/ 410 w 538"/>
                <a:gd name="T43" fmla="*/ 212 h 662"/>
                <a:gd name="T44" fmla="*/ 387 w 538"/>
                <a:gd name="T45" fmla="*/ 161 h 662"/>
                <a:gd name="T46" fmla="*/ 351 w 538"/>
                <a:gd name="T47" fmla="*/ 128 h 662"/>
                <a:gd name="T48" fmla="*/ 307 w 538"/>
                <a:gd name="T49" fmla="*/ 116 h 662"/>
                <a:gd name="T50" fmla="*/ 266 w 538"/>
                <a:gd name="T51" fmla="*/ 125 h 662"/>
                <a:gd name="T52" fmla="*/ 232 w 538"/>
                <a:gd name="T53" fmla="*/ 142 h 662"/>
                <a:gd name="T54" fmla="*/ 196 w 538"/>
                <a:gd name="T55" fmla="*/ 176 h 662"/>
                <a:gd name="T56" fmla="*/ 156 w 538"/>
                <a:gd name="T57" fmla="*/ 235 h 662"/>
                <a:gd name="T58" fmla="*/ 128 w 538"/>
                <a:gd name="T59" fmla="*/ 306 h 662"/>
                <a:gd name="T60" fmla="*/ 116 w 538"/>
                <a:gd name="T61" fmla="*/ 382 h 662"/>
                <a:gd name="T62" fmla="*/ 122 w 538"/>
                <a:gd name="T63" fmla="*/ 454 h 662"/>
                <a:gd name="T64" fmla="*/ 145 w 538"/>
                <a:gd name="T65" fmla="*/ 515 h 662"/>
                <a:gd name="T66" fmla="*/ 153 w 538"/>
                <a:gd name="T67" fmla="*/ 545 h 662"/>
                <a:gd name="T68" fmla="*/ 145 w 538"/>
                <a:gd name="T69" fmla="*/ 573 h 662"/>
                <a:gd name="T70" fmla="*/ 123 w 538"/>
                <a:gd name="T71" fmla="*/ 595 h 662"/>
                <a:gd name="T72" fmla="*/ 94 w 538"/>
                <a:gd name="T73" fmla="*/ 603 h 662"/>
                <a:gd name="T74" fmla="*/ 65 w 538"/>
                <a:gd name="T75" fmla="*/ 595 h 662"/>
                <a:gd name="T76" fmla="*/ 43 w 538"/>
                <a:gd name="T77" fmla="*/ 573 h 662"/>
                <a:gd name="T78" fmla="*/ 12 w 538"/>
                <a:gd name="T79" fmla="*/ 497 h 662"/>
                <a:gd name="T80" fmla="*/ 0 w 538"/>
                <a:gd name="T81" fmla="*/ 412 h 662"/>
                <a:gd name="T82" fmla="*/ 5 w 538"/>
                <a:gd name="T83" fmla="*/ 323 h 662"/>
                <a:gd name="T84" fmla="*/ 28 w 538"/>
                <a:gd name="T85" fmla="*/ 234 h 662"/>
                <a:gd name="T86" fmla="*/ 66 w 538"/>
                <a:gd name="T87" fmla="*/ 156 h 662"/>
                <a:gd name="T88" fmla="*/ 116 w 538"/>
                <a:gd name="T89" fmla="*/ 90 h 662"/>
                <a:gd name="T90" fmla="*/ 179 w 538"/>
                <a:gd name="T91" fmla="*/ 38 h 662"/>
                <a:gd name="T92" fmla="*/ 250 w 538"/>
                <a:gd name="T93" fmla="*/ 7 h 662"/>
                <a:gd name="T94" fmla="*/ 323 w 538"/>
                <a:gd name="T95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8" h="662">
                  <a:moveTo>
                    <a:pt x="323" y="0"/>
                  </a:moveTo>
                  <a:lnTo>
                    <a:pt x="359" y="6"/>
                  </a:lnTo>
                  <a:lnTo>
                    <a:pt x="393" y="19"/>
                  </a:lnTo>
                  <a:lnTo>
                    <a:pt x="424" y="36"/>
                  </a:lnTo>
                  <a:lnTo>
                    <a:pt x="452" y="59"/>
                  </a:lnTo>
                  <a:lnTo>
                    <a:pt x="476" y="86"/>
                  </a:lnTo>
                  <a:lnTo>
                    <a:pt x="496" y="117"/>
                  </a:lnTo>
                  <a:lnTo>
                    <a:pt x="513" y="152"/>
                  </a:lnTo>
                  <a:lnTo>
                    <a:pt x="525" y="190"/>
                  </a:lnTo>
                  <a:lnTo>
                    <a:pt x="534" y="231"/>
                  </a:lnTo>
                  <a:lnTo>
                    <a:pt x="538" y="274"/>
                  </a:lnTo>
                  <a:lnTo>
                    <a:pt x="537" y="318"/>
                  </a:lnTo>
                  <a:lnTo>
                    <a:pt x="532" y="365"/>
                  </a:lnTo>
                  <a:lnTo>
                    <a:pt x="522" y="411"/>
                  </a:lnTo>
                  <a:lnTo>
                    <a:pt x="507" y="457"/>
                  </a:lnTo>
                  <a:lnTo>
                    <a:pt x="489" y="499"/>
                  </a:lnTo>
                  <a:lnTo>
                    <a:pt x="468" y="537"/>
                  </a:lnTo>
                  <a:lnTo>
                    <a:pt x="442" y="574"/>
                  </a:lnTo>
                  <a:lnTo>
                    <a:pt x="413" y="605"/>
                  </a:lnTo>
                  <a:lnTo>
                    <a:pt x="382" y="632"/>
                  </a:lnTo>
                  <a:lnTo>
                    <a:pt x="349" y="655"/>
                  </a:lnTo>
                  <a:lnTo>
                    <a:pt x="334" y="661"/>
                  </a:lnTo>
                  <a:lnTo>
                    <a:pt x="319" y="662"/>
                  </a:lnTo>
                  <a:lnTo>
                    <a:pt x="305" y="661"/>
                  </a:lnTo>
                  <a:lnTo>
                    <a:pt x="290" y="656"/>
                  </a:lnTo>
                  <a:lnTo>
                    <a:pt x="279" y="646"/>
                  </a:lnTo>
                  <a:lnTo>
                    <a:pt x="269" y="634"/>
                  </a:lnTo>
                  <a:lnTo>
                    <a:pt x="262" y="619"/>
                  </a:lnTo>
                  <a:lnTo>
                    <a:pt x="261" y="604"/>
                  </a:lnTo>
                  <a:lnTo>
                    <a:pt x="264" y="589"/>
                  </a:lnTo>
                  <a:lnTo>
                    <a:pt x="269" y="576"/>
                  </a:lnTo>
                  <a:lnTo>
                    <a:pt x="278" y="564"/>
                  </a:lnTo>
                  <a:lnTo>
                    <a:pt x="290" y="554"/>
                  </a:lnTo>
                  <a:lnTo>
                    <a:pt x="317" y="536"/>
                  </a:lnTo>
                  <a:lnTo>
                    <a:pt x="340" y="513"/>
                  </a:lnTo>
                  <a:lnTo>
                    <a:pt x="362" y="485"/>
                  </a:lnTo>
                  <a:lnTo>
                    <a:pt x="381" y="453"/>
                  </a:lnTo>
                  <a:lnTo>
                    <a:pt x="397" y="419"/>
                  </a:lnTo>
                  <a:lnTo>
                    <a:pt x="409" y="381"/>
                  </a:lnTo>
                  <a:lnTo>
                    <a:pt x="417" y="345"/>
                  </a:lnTo>
                  <a:lnTo>
                    <a:pt x="421" y="309"/>
                  </a:lnTo>
                  <a:lnTo>
                    <a:pt x="421" y="275"/>
                  </a:lnTo>
                  <a:lnTo>
                    <a:pt x="417" y="242"/>
                  </a:lnTo>
                  <a:lnTo>
                    <a:pt x="410" y="212"/>
                  </a:lnTo>
                  <a:lnTo>
                    <a:pt x="400" y="184"/>
                  </a:lnTo>
                  <a:lnTo>
                    <a:pt x="387" y="161"/>
                  </a:lnTo>
                  <a:lnTo>
                    <a:pt x="370" y="142"/>
                  </a:lnTo>
                  <a:lnTo>
                    <a:pt x="351" y="128"/>
                  </a:lnTo>
                  <a:lnTo>
                    <a:pt x="329" y="119"/>
                  </a:lnTo>
                  <a:lnTo>
                    <a:pt x="307" y="116"/>
                  </a:lnTo>
                  <a:lnTo>
                    <a:pt x="286" y="118"/>
                  </a:lnTo>
                  <a:lnTo>
                    <a:pt x="266" y="125"/>
                  </a:lnTo>
                  <a:lnTo>
                    <a:pt x="248" y="132"/>
                  </a:lnTo>
                  <a:lnTo>
                    <a:pt x="232" y="142"/>
                  </a:lnTo>
                  <a:lnTo>
                    <a:pt x="220" y="152"/>
                  </a:lnTo>
                  <a:lnTo>
                    <a:pt x="196" y="176"/>
                  </a:lnTo>
                  <a:lnTo>
                    <a:pt x="175" y="203"/>
                  </a:lnTo>
                  <a:lnTo>
                    <a:pt x="156" y="235"/>
                  </a:lnTo>
                  <a:lnTo>
                    <a:pt x="140" y="270"/>
                  </a:lnTo>
                  <a:lnTo>
                    <a:pt x="128" y="306"/>
                  </a:lnTo>
                  <a:lnTo>
                    <a:pt x="119" y="345"/>
                  </a:lnTo>
                  <a:lnTo>
                    <a:pt x="116" y="382"/>
                  </a:lnTo>
                  <a:lnTo>
                    <a:pt x="117" y="419"/>
                  </a:lnTo>
                  <a:lnTo>
                    <a:pt x="122" y="454"/>
                  </a:lnTo>
                  <a:lnTo>
                    <a:pt x="130" y="486"/>
                  </a:lnTo>
                  <a:lnTo>
                    <a:pt x="145" y="515"/>
                  </a:lnTo>
                  <a:lnTo>
                    <a:pt x="150" y="530"/>
                  </a:lnTo>
                  <a:lnTo>
                    <a:pt x="153" y="545"/>
                  </a:lnTo>
                  <a:lnTo>
                    <a:pt x="150" y="559"/>
                  </a:lnTo>
                  <a:lnTo>
                    <a:pt x="145" y="573"/>
                  </a:lnTo>
                  <a:lnTo>
                    <a:pt x="135" y="585"/>
                  </a:lnTo>
                  <a:lnTo>
                    <a:pt x="123" y="595"/>
                  </a:lnTo>
                  <a:lnTo>
                    <a:pt x="108" y="600"/>
                  </a:lnTo>
                  <a:lnTo>
                    <a:pt x="94" y="603"/>
                  </a:lnTo>
                  <a:lnTo>
                    <a:pt x="78" y="600"/>
                  </a:lnTo>
                  <a:lnTo>
                    <a:pt x="65" y="595"/>
                  </a:lnTo>
                  <a:lnTo>
                    <a:pt x="53" y="586"/>
                  </a:lnTo>
                  <a:lnTo>
                    <a:pt x="43" y="573"/>
                  </a:lnTo>
                  <a:lnTo>
                    <a:pt x="25" y="537"/>
                  </a:lnTo>
                  <a:lnTo>
                    <a:pt x="12" y="497"/>
                  </a:lnTo>
                  <a:lnTo>
                    <a:pt x="3" y="457"/>
                  </a:lnTo>
                  <a:lnTo>
                    <a:pt x="0" y="412"/>
                  </a:lnTo>
                  <a:lnTo>
                    <a:pt x="0" y="368"/>
                  </a:lnTo>
                  <a:lnTo>
                    <a:pt x="5" y="323"/>
                  </a:lnTo>
                  <a:lnTo>
                    <a:pt x="15" y="276"/>
                  </a:lnTo>
                  <a:lnTo>
                    <a:pt x="28" y="234"/>
                  </a:lnTo>
                  <a:lnTo>
                    <a:pt x="46" y="193"/>
                  </a:lnTo>
                  <a:lnTo>
                    <a:pt x="66" y="156"/>
                  </a:lnTo>
                  <a:lnTo>
                    <a:pt x="89" y="121"/>
                  </a:lnTo>
                  <a:lnTo>
                    <a:pt x="116" y="90"/>
                  </a:lnTo>
                  <a:lnTo>
                    <a:pt x="145" y="63"/>
                  </a:lnTo>
                  <a:lnTo>
                    <a:pt x="179" y="38"/>
                  </a:lnTo>
                  <a:lnTo>
                    <a:pt x="214" y="20"/>
                  </a:lnTo>
                  <a:lnTo>
                    <a:pt x="250" y="7"/>
                  </a:lnTo>
                  <a:lnTo>
                    <a:pt x="287" y="1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6" name="Group 905"/>
          <p:cNvGrpSpPr/>
          <p:nvPr/>
        </p:nvGrpSpPr>
        <p:grpSpPr>
          <a:xfrm>
            <a:off x="3462127" y="2716213"/>
            <a:ext cx="581025" cy="498475"/>
            <a:chOff x="3462338" y="2716213"/>
            <a:chExt cx="581025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5" name="Freeform 266"/>
            <p:cNvSpPr>
              <a:spLocks/>
            </p:cNvSpPr>
            <p:nvPr/>
          </p:nvSpPr>
          <p:spPr bwMode="auto">
            <a:xfrm>
              <a:off x="3721101" y="2716213"/>
              <a:ext cx="63500" cy="33337"/>
            </a:xfrm>
            <a:custGeom>
              <a:avLst/>
              <a:gdLst>
                <a:gd name="T0" fmla="*/ 199 w 400"/>
                <a:gd name="T1" fmla="*/ 0 h 203"/>
                <a:gd name="T2" fmla="*/ 200 w 400"/>
                <a:gd name="T3" fmla="*/ 0 h 203"/>
                <a:gd name="T4" fmla="*/ 216 w 400"/>
                <a:gd name="T5" fmla="*/ 3 h 203"/>
                <a:gd name="T6" fmla="*/ 230 w 400"/>
                <a:gd name="T7" fmla="*/ 9 h 203"/>
                <a:gd name="T8" fmla="*/ 371 w 400"/>
                <a:gd name="T9" fmla="*/ 95 h 203"/>
                <a:gd name="T10" fmla="*/ 383 w 400"/>
                <a:gd name="T11" fmla="*/ 104 h 203"/>
                <a:gd name="T12" fmla="*/ 392 w 400"/>
                <a:gd name="T13" fmla="*/ 117 h 203"/>
                <a:gd name="T14" fmla="*/ 397 w 400"/>
                <a:gd name="T15" fmla="*/ 131 h 203"/>
                <a:gd name="T16" fmla="*/ 400 w 400"/>
                <a:gd name="T17" fmla="*/ 145 h 203"/>
                <a:gd name="T18" fmla="*/ 397 w 400"/>
                <a:gd name="T19" fmla="*/ 160 h 203"/>
                <a:gd name="T20" fmla="*/ 391 w 400"/>
                <a:gd name="T21" fmla="*/ 174 h 203"/>
                <a:gd name="T22" fmla="*/ 381 w 400"/>
                <a:gd name="T23" fmla="*/ 186 h 203"/>
                <a:gd name="T24" fmla="*/ 369 w 400"/>
                <a:gd name="T25" fmla="*/ 195 h 203"/>
                <a:gd name="T26" fmla="*/ 355 w 400"/>
                <a:gd name="T27" fmla="*/ 201 h 203"/>
                <a:gd name="T28" fmla="*/ 341 w 400"/>
                <a:gd name="T29" fmla="*/ 203 h 203"/>
                <a:gd name="T30" fmla="*/ 325 w 400"/>
                <a:gd name="T31" fmla="*/ 201 h 203"/>
                <a:gd name="T32" fmla="*/ 311 w 400"/>
                <a:gd name="T33" fmla="*/ 194 h 203"/>
                <a:gd name="T34" fmla="*/ 200 w 400"/>
                <a:gd name="T35" fmla="*/ 127 h 203"/>
                <a:gd name="T36" fmla="*/ 89 w 400"/>
                <a:gd name="T37" fmla="*/ 194 h 203"/>
                <a:gd name="T38" fmla="*/ 76 w 400"/>
                <a:gd name="T39" fmla="*/ 201 h 203"/>
                <a:gd name="T40" fmla="*/ 60 w 400"/>
                <a:gd name="T41" fmla="*/ 203 h 203"/>
                <a:gd name="T42" fmla="*/ 46 w 400"/>
                <a:gd name="T43" fmla="*/ 201 h 203"/>
                <a:gd name="T44" fmla="*/ 31 w 400"/>
                <a:gd name="T45" fmla="*/ 195 h 203"/>
                <a:gd name="T46" fmla="*/ 19 w 400"/>
                <a:gd name="T47" fmla="*/ 186 h 203"/>
                <a:gd name="T48" fmla="*/ 9 w 400"/>
                <a:gd name="T49" fmla="*/ 174 h 203"/>
                <a:gd name="T50" fmla="*/ 3 w 400"/>
                <a:gd name="T51" fmla="*/ 160 h 203"/>
                <a:gd name="T52" fmla="*/ 0 w 400"/>
                <a:gd name="T53" fmla="*/ 145 h 203"/>
                <a:gd name="T54" fmla="*/ 3 w 400"/>
                <a:gd name="T55" fmla="*/ 131 h 203"/>
                <a:gd name="T56" fmla="*/ 8 w 400"/>
                <a:gd name="T57" fmla="*/ 117 h 203"/>
                <a:gd name="T58" fmla="*/ 17 w 400"/>
                <a:gd name="T59" fmla="*/ 104 h 203"/>
                <a:gd name="T60" fmla="*/ 29 w 400"/>
                <a:gd name="T61" fmla="*/ 95 h 203"/>
                <a:gd name="T62" fmla="*/ 170 w 400"/>
                <a:gd name="T63" fmla="*/ 9 h 203"/>
                <a:gd name="T64" fmla="*/ 184 w 400"/>
                <a:gd name="T65" fmla="*/ 3 h 203"/>
                <a:gd name="T66" fmla="*/ 199 w 400"/>
                <a:gd name="T6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0" h="203">
                  <a:moveTo>
                    <a:pt x="199" y="0"/>
                  </a:moveTo>
                  <a:lnTo>
                    <a:pt x="200" y="0"/>
                  </a:lnTo>
                  <a:lnTo>
                    <a:pt x="216" y="3"/>
                  </a:lnTo>
                  <a:lnTo>
                    <a:pt x="230" y="9"/>
                  </a:lnTo>
                  <a:lnTo>
                    <a:pt x="371" y="95"/>
                  </a:lnTo>
                  <a:lnTo>
                    <a:pt x="383" y="104"/>
                  </a:lnTo>
                  <a:lnTo>
                    <a:pt x="392" y="117"/>
                  </a:lnTo>
                  <a:lnTo>
                    <a:pt x="397" y="131"/>
                  </a:lnTo>
                  <a:lnTo>
                    <a:pt x="400" y="145"/>
                  </a:lnTo>
                  <a:lnTo>
                    <a:pt x="397" y="160"/>
                  </a:lnTo>
                  <a:lnTo>
                    <a:pt x="391" y="174"/>
                  </a:lnTo>
                  <a:lnTo>
                    <a:pt x="381" y="186"/>
                  </a:lnTo>
                  <a:lnTo>
                    <a:pt x="369" y="195"/>
                  </a:lnTo>
                  <a:lnTo>
                    <a:pt x="355" y="201"/>
                  </a:lnTo>
                  <a:lnTo>
                    <a:pt x="341" y="203"/>
                  </a:lnTo>
                  <a:lnTo>
                    <a:pt x="325" y="201"/>
                  </a:lnTo>
                  <a:lnTo>
                    <a:pt x="311" y="194"/>
                  </a:lnTo>
                  <a:lnTo>
                    <a:pt x="200" y="127"/>
                  </a:lnTo>
                  <a:lnTo>
                    <a:pt x="89" y="194"/>
                  </a:lnTo>
                  <a:lnTo>
                    <a:pt x="76" y="201"/>
                  </a:lnTo>
                  <a:lnTo>
                    <a:pt x="60" y="203"/>
                  </a:lnTo>
                  <a:lnTo>
                    <a:pt x="46" y="201"/>
                  </a:lnTo>
                  <a:lnTo>
                    <a:pt x="31" y="195"/>
                  </a:lnTo>
                  <a:lnTo>
                    <a:pt x="19" y="186"/>
                  </a:lnTo>
                  <a:lnTo>
                    <a:pt x="9" y="174"/>
                  </a:lnTo>
                  <a:lnTo>
                    <a:pt x="3" y="160"/>
                  </a:lnTo>
                  <a:lnTo>
                    <a:pt x="0" y="145"/>
                  </a:lnTo>
                  <a:lnTo>
                    <a:pt x="3" y="131"/>
                  </a:lnTo>
                  <a:lnTo>
                    <a:pt x="8" y="117"/>
                  </a:lnTo>
                  <a:lnTo>
                    <a:pt x="17" y="104"/>
                  </a:lnTo>
                  <a:lnTo>
                    <a:pt x="29" y="95"/>
                  </a:lnTo>
                  <a:lnTo>
                    <a:pt x="170" y="9"/>
                  </a:lnTo>
                  <a:lnTo>
                    <a:pt x="184" y="3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267"/>
            <p:cNvSpPr>
              <a:spLocks noEditPoints="1"/>
            </p:cNvSpPr>
            <p:nvPr/>
          </p:nvSpPr>
          <p:spPr bwMode="auto">
            <a:xfrm>
              <a:off x="3462338" y="2887663"/>
              <a:ext cx="581025" cy="327025"/>
            </a:xfrm>
            <a:custGeom>
              <a:avLst/>
              <a:gdLst>
                <a:gd name="T0" fmla="*/ 2116 w 3660"/>
                <a:gd name="T1" fmla="*/ 1031 h 2060"/>
                <a:gd name="T2" fmla="*/ 2746 w 3660"/>
                <a:gd name="T3" fmla="*/ 1415 h 2060"/>
                <a:gd name="T4" fmla="*/ 2759 w 3660"/>
                <a:gd name="T5" fmla="*/ 1442 h 2060"/>
                <a:gd name="T6" fmla="*/ 2759 w 3660"/>
                <a:gd name="T7" fmla="*/ 1472 h 2060"/>
                <a:gd name="T8" fmla="*/ 2744 w 3660"/>
                <a:gd name="T9" fmla="*/ 1497 h 2060"/>
                <a:gd name="T10" fmla="*/ 2717 w 3660"/>
                <a:gd name="T11" fmla="*/ 1512 h 2060"/>
                <a:gd name="T12" fmla="*/ 2687 w 3660"/>
                <a:gd name="T13" fmla="*/ 1512 h 2060"/>
                <a:gd name="T14" fmla="*/ 2004 w 3660"/>
                <a:gd name="T15" fmla="*/ 1098 h 2060"/>
                <a:gd name="T16" fmla="*/ 1846 w 3660"/>
                <a:gd name="T17" fmla="*/ 1192 h 2060"/>
                <a:gd name="T18" fmla="*/ 1814 w 3660"/>
                <a:gd name="T19" fmla="*/ 1192 h 2060"/>
                <a:gd name="T20" fmla="*/ 1656 w 3660"/>
                <a:gd name="T21" fmla="*/ 1098 h 2060"/>
                <a:gd name="T22" fmla="*/ 3394 w 3660"/>
                <a:gd name="T23" fmla="*/ 1944 h 2060"/>
                <a:gd name="T24" fmla="*/ 2860 w 3660"/>
                <a:gd name="T25" fmla="*/ 1617 h 2060"/>
                <a:gd name="T26" fmla="*/ 2846 w 3660"/>
                <a:gd name="T27" fmla="*/ 1590 h 2060"/>
                <a:gd name="T28" fmla="*/ 2847 w 3660"/>
                <a:gd name="T29" fmla="*/ 1560 h 2060"/>
                <a:gd name="T30" fmla="*/ 2863 w 3660"/>
                <a:gd name="T31" fmla="*/ 1534 h 2060"/>
                <a:gd name="T32" fmla="*/ 2889 w 3660"/>
                <a:gd name="T33" fmla="*/ 1520 h 2060"/>
                <a:gd name="T34" fmla="*/ 2919 w 3660"/>
                <a:gd name="T35" fmla="*/ 1520 h 2060"/>
                <a:gd name="T36" fmla="*/ 3544 w 3660"/>
                <a:gd name="T37" fmla="*/ 1898 h 2060"/>
                <a:gd name="T38" fmla="*/ 116 w 3660"/>
                <a:gd name="T39" fmla="*/ 163 h 2060"/>
                <a:gd name="T40" fmla="*/ 1544 w 3660"/>
                <a:gd name="T41" fmla="*/ 1031 h 2060"/>
                <a:gd name="T42" fmla="*/ 60 w 3660"/>
                <a:gd name="T43" fmla="*/ 0 h 2060"/>
                <a:gd name="T44" fmla="*/ 89 w 3660"/>
                <a:gd name="T45" fmla="*/ 9 h 2060"/>
                <a:gd name="T46" fmla="*/ 3571 w 3660"/>
                <a:gd name="T47" fmla="*/ 9 h 2060"/>
                <a:gd name="T48" fmla="*/ 3600 w 3660"/>
                <a:gd name="T49" fmla="*/ 0 h 2060"/>
                <a:gd name="T50" fmla="*/ 3630 w 3660"/>
                <a:gd name="T51" fmla="*/ 8 h 2060"/>
                <a:gd name="T52" fmla="*/ 3652 w 3660"/>
                <a:gd name="T53" fmla="*/ 29 h 2060"/>
                <a:gd name="T54" fmla="*/ 3660 w 3660"/>
                <a:gd name="T55" fmla="*/ 59 h 2060"/>
                <a:gd name="T56" fmla="*/ 3657 w 3660"/>
                <a:gd name="T57" fmla="*/ 2020 h 2060"/>
                <a:gd name="T58" fmla="*/ 3636 w 3660"/>
                <a:gd name="T59" fmla="*/ 2049 h 2060"/>
                <a:gd name="T60" fmla="*/ 3601 w 3660"/>
                <a:gd name="T61" fmla="*/ 2060 h 2060"/>
                <a:gd name="T62" fmla="*/ 40 w 3660"/>
                <a:gd name="T63" fmla="*/ 2057 h 2060"/>
                <a:gd name="T64" fmla="*/ 11 w 3660"/>
                <a:gd name="T65" fmla="*/ 2036 h 2060"/>
                <a:gd name="T66" fmla="*/ 0 w 3660"/>
                <a:gd name="T67" fmla="*/ 2001 h 2060"/>
                <a:gd name="T68" fmla="*/ 2 w 3660"/>
                <a:gd name="T69" fmla="*/ 43 h 2060"/>
                <a:gd name="T70" fmla="*/ 18 w 3660"/>
                <a:gd name="T71" fmla="*/ 18 h 2060"/>
                <a:gd name="T72" fmla="*/ 44 w 3660"/>
                <a:gd name="T73" fmla="*/ 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0" h="2060">
                  <a:moveTo>
                    <a:pt x="3544" y="163"/>
                  </a:moveTo>
                  <a:lnTo>
                    <a:pt x="2116" y="1031"/>
                  </a:lnTo>
                  <a:lnTo>
                    <a:pt x="2734" y="1405"/>
                  </a:lnTo>
                  <a:lnTo>
                    <a:pt x="2746" y="1415"/>
                  </a:lnTo>
                  <a:lnTo>
                    <a:pt x="2755" y="1427"/>
                  </a:lnTo>
                  <a:lnTo>
                    <a:pt x="2759" y="1442"/>
                  </a:lnTo>
                  <a:lnTo>
                    <a:pt x="2762" y="1456"/>
                  </a:lnTo>
                  <a:lnTo>
                    <a:pt x="2759" y="1472"/>
                  </a:lnTo>
                  <a:lnTo>
                    <a:pt x="2753" y="1486"/>
                  </a:lnTo>
                  <a:lnTo>
                    <a:pt x="2744" y="1497"/>
                  </a:lnTo>
                  <a:lnTo>
                    <a:pt x="2732" y="1506"/>
                  </a:lnTo>
                  <a:lnTo>
                    <a:pt x="2717" y="1512"/>
                  </a:lnTo>
                  <a:lnTo>
                    <a:pt x="2703" y="1514"/>
                  </a:lnTo>
                  <a:lnTo>
                    <a:pt x="2687" y="1512"/>
                  </a:lnTo>
                  <a:lnTo>
                    <a:pt x="2673" y="1505"/>
                  </a:lnTo>
                  <a:lnTo>
                    <a:pt x="2004" y="1098"/>
                  </a:lnTo>
                  <a:lnTo>
                    <a:pt x="1860" y="1186"/>
                  </a:lnTo>
                  <a:lnTo>
                    <a:pt x="1846" y="1192"/>
                  </a:lnTo>
                  <a:lnTo>
                    <a:pt x="1830" y="1195"/>
                  </a:lnTo>
                  <a:lnTo>
                    <a:pt x="1814" y="1192"/>
                  </a:lnTo>
                  <a:lnTo>
                    <a:pt x="1800" y="1186"/>
                  </a:lnTo>
                  <a:lnTo>
                    <a:pt x="1656" y="1098"/>
                  </a:lnTo>
                  <a:lnTo>
                    <a:pt x="266" y="1944"/>
                  </a:lnTo>
                  <a:lnTo>
                    <a:pt x="3394" y="1944"/>
                  </a:lnTo>
                  <a:lnTo>
                    <a:pt x="2873" y="1627"/>
                  </a:lnTo>
                  <a:lnTo>
                    <a:pt x="2860" y="1617"/>
                  </a:lnTo>
                  <a:lnTo>
                    <a:pt x="2851" y="1605"/>
                  </a:lnTo>
                  <a:lnTo>
                    <a:pt x="2846" y="1590"/>
                  </a:lnTo>
                  <a:lnTo>
                    <a:pt x="2845" y="1576"/>
                  </a:lnTo>
                  <a:lnTo>
                    <a:pt x="2847" y="1560"/>
                  </a:lnTo>
                  <a:lnTo>
                    <a:pt x="2853" y="1546"/>
                  </a:lnTo>
                  <a:lnTo>
                    <a:pt x="2863" y="1534"/>
                  </a:lnTo>
                  <a:lnTo>
                    <a:pt x="2875" y="1525"/>
                  </a:lnTo>
                  <a:lnTo>
                    <a:pt x="2889" y="1520"/>
                  </a:lnTo>
                  <a:lnTo>
                    <a:pt x="2904" y="1518"/>
                  </a:lnTo>
                  <a:lnTo>
                    <a:pt x="2919" y="1520"/>
                  </a:lnTo>
                  <a:lnTo>
                    <a:pt x="2934" y="1527"/>
                  </a:lnTo>
                  <a:lnTo>
                    <a:pt x="3544" y="1898"/>
                  </a:lnTo>
                  <a:lnTo>
                    <a:pt x="3544" y="163"/>
                  </a:lnTo>
                  <a:close/>
                  <a:moveTo>
                    <a:pt x="116" y="163"/>
                  </a:moveTo>
                  <a:lnTo>
                    <a:pt x="116" y="1898"/>
                  </a:lnTo>
                  <a:lnTo>
                    <a:pt x="1544" y="1031"/>
                  </a:lnTo>
                  <a:lnTo>
                    <a:pt x="116" y="163"/>
                  </a:lnTo>
                  <a:close/>
                  <a:moveTo>
                    <a:pt x="60" y="0"/>
                  </a:moveTo>
                  <a:lnTo>
                    <a:pt x="74" y="3"/>
                  </a:lnTo>
                  <a:lnTo>
                    <a:pt x="89" y="9"/>
                  </a:lnTo>
                  <a:lnTo>
                    <a:pt x="1830" y="1068"/>
                  </a:lnTo>
                  <a:lnTo>
                    <a:pt x="3571" y="9"/>
                  </a:lnTo>
                  <a:lnTo>
                    <a:pt x="3586" y="3"/>
                  </a:lnTo>
                  <a:lnTo>
                    <a:pt x="3600" y="0"/>
                  </a:lnTo>
                  <a:lnTo>
                    <a:pt x="3616" y="3"/>
                  </a:lnTo>
                  <a:lnTo>
                    <a:pt x="3630" y="8"/>
                  </a:lnTo>
                  <a:lnTo>
                    <a:pt x="3642" y="18"/>
                  </a:lnTo>
                  <a:lnTo>
                    <a:pt x="3652" y="29"/>
                  </a:lnTo>
                  <a:lnTo>
                    <a:pt x="3658" y="43"/>
                  </a:lnTo>
                  <a:lnTo>
                    <a:pt x="3660" y="59"/>
                  </a:lnTo>
                  <a:lnTo>
                    <a:pt x="3660" y="2001"/>
                  </a:lnTo>
                  <a:lnTo>
                    <a:pt x="3657" y="2020"/>
                  </a:lnTo>
                  <a:lnTo>
                    <a:pt x="3649" y="2036"/>
                  </a:lnTo>
                  <a:lnTo>
                    <a:pt x="3636" y="2049"/>
                  </a:lnTo>
                  <a:lnTo>
                    <a:pt x="3620" y="2057"/>
                  </a:lnTo>
                  <a:lnTo>
                    <a:pt x="3601" y="2060"/>
                  </a:lnTo>
                  <a:lnTo>
                    <a:pt x="59" y="2060"/>
                  </a:lnTo>
                  <a:lnTo>
                    <a:pt x="40" y="2057"/>
                  </a:lnTo>
                  <a:lnTo>
                    <a:pt x="24" y="2049"/>
                  </a:lnTo>
                  <a:lnTo>
                    <a:pt x="11" y="2036"/>
                  </a:lnTo>
                  <a:lnTo>
                    <a:pt x="3" y="2020"/>
                  </a:lnTo>
                  <a:lnTo>
                    <a:pt x="0" y="2001"/>
                  </a:lnTo>
                  <a:lnTo>
                    <a:pt x="0" y="59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8" y="18"/>
                  </a:lnTo>
                  <a:lnTo>
                    <a:pt x="30" y="8"/>
                  </a:lnTo>
                  <a:lnTo>
                    <a:pt x="44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68"/>
            <p:cNvSpPr>
              <a:spLocks/>
            </p:cNvSpPr>
            <p:nvPr/>
          </p:nvSpPr>
          <p:spPr bwMode="auto">
            <a:xfrm>
              <a:off x="3462338" y="2767013"/>
              <a:ext cx="581025" cy="95250"/>
            </a:xfrm>
            <a:custGeom>
              <a:avLst/>
              <a:gdLst>
                <a:gd name="T0" fmla="*/ 59 w 3660"/>
                <a:gd name="T1" fmla="*/ 0 h 602"/>
                <a:gd name="T2" fmla="*/ 3601 w 3660"/>
                <a:gd name="T3" fmla="*/ 0 h 602"/>
                <a:gd name="T4" fmla="*/ 3620 w 3660"/>
                <a:gd name="T5" fmla="*/ 4 h 602"/>
                <a:gd name="T6" fmla="*/ 3636 w 3660"/>
                <a:gd name="T7" fmla="*/ 12 h 602"/>
                <a:gd name="T8" fmla="*/ 3649 w 3660"/>
                <a:gd name="T9" fmla="*/ 25 h 602"/>
                <a:gd name="T10" fmla="*/ 3657 w 3660"/>
                <a:gd name="T11" fmla="*/ 40 h 602"/>
                <a:gd name="T12" fmla="*/ 3660 w 3660"/>
                <a:gd name="T13" fmla="*/ 59 h 602"/>
                <a:gd name="T14" fmla="*/ 3660 w 3660"/>
                <a:gd name="T15" fmla="*/ 543 h 602"/>
                <a:gd name="T16" fmla="*/ 3657 w 3660"/>
                <a:gd name="T17" fmla="*/ 562 h 602"/>
                <a:gd name="T18" fmla="*/ 3649 w 3660"/>
                <a:gd name="T19" fmla="*/ 579 h 602"/>
                <a:gd name="T20" fmla="*/ 3636 w 3660"/>
                <a:gd name="T21" fmla="*/ 591 h 602"/>
                <a:gd name="T22" fmla="*/ 3620 w 3660"/>
                <a:gd name="T23" fmla="*/ 599 h 602"/>
                <a:gd name="T24" fmla="*/ 3601 w 3660"/>
                <a:gd name="T25" fmla="*/ 602 h 602"/>
                <a:gd name="T26" fmla="*/ 3583 w 3660"/>
                <a:gd name="T27" fmla="*/ 599 h 602"/>
                <a:gd name="T28" fmla="*/ 3567 w 3660"/>
                <a:gd name="T29" fmla="*/ 591 h 602"/>
                <a:gd name="T30" fmla="*/ 3555 w 3660"/>
                <a:gd name="T31" fmla="*/ 579 h 602"/>
                <a:gd name="T32" fmla="*/ 3546 w 3660"/>
                <a:gd name="T33" fmla="*/ 562 h 602"/>
                <a:gd name="T34" fmla="*/ 3544 w 3660"/>
                <a:gd name="T35" fmla="*/ 543 h 602"/>
                <a:gd name="T36" fmla="*/ 3544 w 3660"/>
                <a:gd name="T37" fmla="*/ 117 h 602"/>
                <a:gd name="T38" fmla="*/ 116 w 3660"/>
                <a:gd name="T39" fmla="*/ 117 h 602"/>
                <a:gd name="T40" fmla="*/ 116 w 3660"/>
                <a:gd name="T41" fmla="*/ 543 h 602"/>
                <a:gd name="T42" fmla="*/ 114 w 3660"/>
                <a:gd name="T43" fmla="*/ 562 h 602"/>
                <a:gd name="T44" fmla="*/ 105 w 3660"/>
                <a:gd name="T45" fmla="*/ 579 h 602"/>
                <a:gd name="T46" fmla="*/ 93 w 3660"/>
                <a:gd name="T47" fmla="*/ 591 h 602"/>
                <a:gd name="T48" fmla="*/ 77 w 3660"/>
                <a:gd name="T49" fmla="*/ 599 h 602"/>
                <a:gd name="T50" fmla="*/ 59 w 3660"/>
                <a:gd name="T51" fmla="*/ 602 h 602"/>
                <a:gd name="T52" fmla="*/ 40 w 3660"/>
                <a:gd name="T53" fmla="*/ 599 h 602"/>
                <a:gd name="T54" fmla="*/ 24 w 3660"/>
                <a:gd name="T55" fmla="*/ 591 h 602"/>
                <a:gd name="T56" fmla="*/ 11 w 3660"/>
                <a:gd name="T57" fmla="*/ 579 h 602"/>
                <a:gd name="T58" fmla="*/ 3 w 3660"/>
                <a:gd name="T59" fmla="*/ 562 h 602"/>
                <a:gd name="T60" fmla="*/ 0 w 3660"/>
                <a:gd name="T61" fmla="*/ 543 h 602"/>
                <a:gd name="T62" fmla="*/ 0 w 3660"/>
                <a:gd name="T63" fmla="*/ 59 h 602"/>
                <a:gd name="T64" fmla="*/ 3 w 3660"/>
                <a:gd name="T65" fmla="*/ 40 h 602"/>
                <a:gd name="T66" fmla="*/ 11 w 3660"/>
                <a:gd name="T67" fmla="*/ 25 h 602"/>
                <a:gd name="T68" fmla="*/ 24 w 3660"/>
                <a:gd name="T69" fmla="*/ 12 h 602"/>
                <a:gd name="T70" fmla="*/ 40 w 3660"/>
                <a:gd name="T71" fmla="*/ 4 h 602"/>
                <a:gd name="T72" fmla="*/ 59 w 3660"/>
                <a:gd name="T7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0" h="602">
                  <a:moveTo>
                    <a:pt x="59" y="0"/>
                  </a:moveTo>
                  <a:lnTo>
                    <a:pt x="3601" y="0"/>
                  </a:lnTo>
                  <a:lnTo>
                    <a:pt x="3620" y="4"/>
                  </a:lnTo>
                  <a:lnTo>
                    <a:pt x="3636" y="12"/>
                  </a:lnTo>
                  <a:lnTo>
                    <a:pt x="3649" y="25"/>
                  </a:lnTo>
                  <a:lnTo>
                    <a:pt x="3657" y="40"/>
                  </a:lnTo>
                  <a:lnTo>
                    <a:pt x="3660" y="59"/>
                  </a:lnTo>
                  <a:lnTo>
                    <a:pt x="3660" y="543"/>
                  </a:lnTo>
                  <a:lnTo>
                    <a:pt x="3657" y="562"/>
                  </a:lnTo>
                  <a:lnTo>
                    <a:pt x="3649" y="579"/>
                  </a:lnTo>
                  <a:lnTo>
                    <a:pt x="3636" y="591"/>
                  </a:lnTo>
                  <a:lnTo>
                    <a:pt x="3620" y="599"/>
                  </a:lnTo>
                  <a:lnTo>
                    <a:pt x="3601" y="602"/>
                  </a:lnTo>
                  <a:lnTo>
                    <a:pt x="3583" y="599"/>
                  </a:lnTo>
                  <a:lnTo>
                    <a:pt x="3567" y="591"/>
                  </a:lnTo>
                  <a:lnTo>
                    <a:pt x="3555" y="579"/>
                  </a:lnTo>
                  <a:lnTo>
                    <a:pt x="3546" y="562"/>
                  </a:lnTo>
                  <a:lnTo>
                    <a:pt x="3544" y="543"/>
                  </a:lnTo>
                  <a:lnTo>
                    <a:pt x="3544" y="117"/>
                  </a:lnTo>
                  <a:lnTo>
                    <a:pt x="116" y="117"/>
                  </a:lnTo>
                  <a:lnTo>
                    <a:pt x="116" y="543"/>
                  </a:lnTo>
                  <a:lnTo>
                    <a:pt x="114" y="562"/>
                  </a:lnTo>
                  <a:lnTo>
                    <a:pt x="105" y="579"/>
                  </a:lnTo>
                  <a:lnTo>
                    <a:pt x="93" y="591"/>
                  </a:lnTo>
                  <a:lnTo>
                    <a:pt x="77" y="599"/>
                  </a:lnTo>
                  <a:lnTo>
                    <a:pt x="59" y="602"/>
                  </a:lnTo>
                  <a:lnTo>
                    <a:pt x="40" y="599"/>
                  </a:lnTo>
                  <a:lnTo>
                    <a:pt x="24" y="591"/>
                  </a:lnTo>
                  <a:lnTo>
                    <a:pt x="11" y="579"/>
                  </a:lnTo>
                  <a:lnTo>
                    <a:pt x="3" y="562"/>
                  </a:lnTo>
                  <a:lnTo>
                    <a:pt x="0" y="543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69"/>
            <p:cNvSpPr>
              <a:spLocks/>
            </p:cNvSpPr>
            <p:nvPr/>
          </p:nvSpPr>
          <p:spPr bwMode="auto">
            <a:xfrm>
              <a:off x="3498851" y="2805113"/>
              <a:ext cx="508000" cy="80962"/>
            </a:xfrm>
            <a:custGeom>
              <a:avLst/>
              <a:gdLst>
                <a:gd name="T0" fmla="*/ 2765 w 3192"/>
                <a:gd name="T1" fmla="*/ 0 h 510"/>
                <a:gd name="T2" fmla="*/ 2799 w 3192"/>
                <a:gd name="T3" fmla="*/ 11 h 510"/>
                <a:gd name="T4" fmla="*/ 2820 w 3192"/>
                <a:gd name="T5" fmla="*/ 40 h 510"/>
                <a:gd name="T6" fmla="*/ 2826 w 3192"/>
                <a:gd name="T7" fmla="*/ 104 h 510"/>
                <a:gd name="T8" fmla="*/ 2851 w 3192"/>
                <a:gd name="T9" fmla="*/ 189 h 510"/>
                <a:gd name="T10" fmla="*/ 2899 w 3192"/>
                <a:gd name="T11" fmla="*/ 262 h 510"/>
                <a:gd name="T12" fmla="*/ 2965 w 3192"/>
                <a:gd name="T13" fmla="*/ 318 h 510"/>
                <a:gd name="T14" fmla="*/ 3044 w 3192"/>
                <a:gd name="T15" fmla="*/ 356 h 510"/>
                <a:gd name="T16" fmla="*/ 3134 w 3192"/>
                <a:gd name="T17" fmla="*/ 369 h 510"/>
                <a:gd name="T18" fmla="*/ 3169 w 3192"/>
                <a:gd name="T19" fmla="*/ 380 h 510"/>
                <a:gd name="T20" fmla="*/ 3190 w 3192"/>
                <a:gd name="T21" fmla="*/ 409 h 510"/>
                <a:gd name="T22" fmla="*/ 3192 w 3192"/>
                <a:gd name="T23" fmla="*/ 452 h 510"/>
                <a:gd name="T24" fmla="*/ 3181 w 3192"/>
                <a:gd name="T25" fmla="*/ 487 h 510"/>
                <a:gd name="T26" fmla="*/ 3152 w 3192"/>
                <a:gd name="T27" fmla="*/ 508 h 510"/>
                <a:gd name="T28" fmla="*/ 3119 w 3192"/>
                <a:gd name="T29" fmla="*/ 509 h 510"/>
                <a:gd name="T30" fmla="*/ 3093 w 3192"/>
                <a:gd name="T31" fmla="*/ 494 h 510"/>
                <a:gd name="T32" fmla="*/ 3032 w 3192"/>
                <a:gd name="T33" fmla="*/ 473 h 510"/>
                <a:gd name="T34" fmla="*/ 2937 w 3192"/>
                <a:gd name="T35" fmla="*/ 438 h 510"/>
                <a:gd name="T36" fmla="*/ 2853 w 3192"/>
                <a:gd name="T37" fmla="*/ 380 h 510"/>
                <a:gd name="T38" fmla="*/ 2785 w 3192"/>
                <a:gd name="T39" fmla="*/ 306 h 510"/>
                <a:gd name="T40" fmla="*/ 2736 w 3192"/>
                <a:gd name="T41" fmla="*/ 216 h 510"/>
                <a:gd name="T42" fmla="*/ 2711 w 3192"/>
                <a:gd name="T43" fmla="*/ 117 h 510"/>
                <a:gd name="T44" fmla="*/ 471 w 3192"/>
                <a:gd name="T45" fmla="*/ 168 h 510"/>
                <a:gd name="T46" fmla="*/ 434 w 3192"/>
                <a:gd name="T47" fmla="*/ 263 h 510"/>
                <a:gd name="T48" fmla="*/ 375 w 3192"/>
                <a:gd name="T49" fmla="*/ 345 h 510"/>
                <a:gd name="T50" fmla="*/ 298 w 3192"/>
                <a:gd name="T51" fmla="*/ 411 h 510"/>
                <a:gd name="T52" fmla="*/ 209 w 3192"/>
                <a:gd name="T53" fmla="*/ 458 h 510"/>
                <a:gd name="T54" fmla="*/ 108 w 3192"/>
                <a:gd name="T55" fmla="*/ 482 h 510"/>
                <a:gd name="T56" fmla="*/ 87 w 3192"/>
                <a:gd name="T57" fmla="*/ 502 h 510"/>
                <a:gd name="T58" fmla="*/ 58 w 3192"/>
                <a:gd name="T59" fmla="*/ 510 h 510"/>
                <a:gd name="T60" fmla="*/ 23 w 3192"/>
                <a:gd name="T61" fmla="*/ 499 h 510"/>
                <a:gd name="T62" fmla="*/ 2 w 3192"/>
                <a:gd name="T63" fmla="*/ 470 h 510"/>
                <a:gd name="T64" fmla="*/ 0 w 3192"/>
                <a:gd name="T65" fmla="*/ 427 h 510"/>
                <a:gd name="T66" fmla="*/ 11 w 3192"/>
                <a:gd name="T67" fmla="*/ 392 h 510"/>
                <a:gd name="T68" fmla="*/ 40 w 3192"/>
                <a:gd name="T69" fmla="*/ 371 h 510"/>
                <a:gd name="T70" fmla="*/ 104 w 3192"/>
                <a:gd name="T71" fmla="*/ 366 h 510"/>
                <a:gd name="T72" fmla="*/ 189 w 3192"/>
                <a:gd name="T73" fmla="*/ 340 h 510"/>
                <a:gd name="T74" fmla="*/ 262 w 3192"/>
                <a:gd name="T75" fmla="*/ 293 h 510"/>
                <a:gd name="T76" fmla="*/ 318 w 3192"/>
                <a:gd name="T77" fmla="*/ 227 h 510"/>
                <a:gd name="T78" fmla="*/ 356 w 3192"/>
                <a:gd name="T79" fmla="*/ 148 h 510"/>
                <a:gd name="T80" fmla="*/ 369 w 3192"/>
                <a:gd name="T81" fmla="*/ 58 h 510"/>
                <a:gd name="T82" fmla="*/ 380 w 3192"/>
                <a:gd name="T83" fmla="*/ 23 h 510"/>
                <a:gd name="T84" fmla="*/ 409 w 3192"/>
                <a:gd name="T85" fmla="*/ 2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92" h="510">
                  <a:moveTo>
                    <a:pt x="427" y="0"/>
                  </a:moveTo>
                  <a:lnTo>
                    <a:pt x="2765" y="0"/>
                  </a:lnTo>
                  <a:lnTo>
                    <a:pt x="2783" y="2"/>
                  </a:lnTo>
                  <a:lnTo>
                    <a:pt x="2799" y="11"/>
                  </a:lnTo>
                  <a:lnTo>
                    <a:pt x="2812" y="23"/>
                  </a:lnTo>
                  <a:lnTo>
                    <a:pt x="2820" y="40"/>
                  </a:lnTo>
                  <a:lnTo>
                    <a:pt x="2823" y="58"/>
                  </a:lnTo>
                  <a:lnTo>
                    <a:pt x="2826" y="104"/>
                  </a:lnTo>
                  <a:lnTo>
                    <a:pt x="2836" y="148"/>
                  </a:lnTo>
                  <a:lnTo>
                    <a:pt x="2851" y="189"/>
                  </a:lnTo>
                  <a:lnTo>
                    <a:pt x="2874" y="227"/>
                  </a:lnTo>
                  <a:lnTo>
                    <a:pt x="2899" y="262"/>
                  </a:lnTo>
                  <a:lnTo>
                    <a:pt x="2930" y="293"/>
                  </a:lnTo>
                  <a:lnTo>
                    <a:pt x="2965" y="318"/>
                  </a:lnTo>
                  <a:lnTo>
                    <a:pt x="3003" y="340"/>
                  </a:lnTo>
                  <a:lnTo>
                    <a:pt x="3044" y="356"/>
                  </a:lnTo>
                  <a:lnTo>
                    <a:pt x="3088" y="366"/>
                  </a:lnTo>
                  <a:lnTo>
                    <a:pt x="3134" y="369"/>
                  </a:lnTo>
                  <a:lnTo>
                    <a:pt x="3152" y="371"/>
                  </a:lnTo>
                  <a:lnTo>
                    <a:pt x="3169" y="380"/>
                  </a:lnTo>
                  <a:lnTo>
                    <a:pt x="3181" y="392"/>
                  </a:lnTo>
                  <a:lnTo>
                    <a:pt x="3190" y="409"/>
                  </a:lnTo>
                  <a:lnTo>
                    <a:pt x="3192" y="427"/>
                  </a:lnTo>
                  <a:lnTo>
                    <a:pt x="3192" y="452"/>
                  </a:lnTo>
                  <a:lnTo>
                    <a:pt x="3190" y="470"/>
                  </a:lnTo>
                  <a:lnTo>
                    <a:pt x="3181" y="487"/>
                  </a:lnTo>
                  <a:lnTo>
                    <a:pt x="3169" y="499"/>
                  </a:lnTo>
                  <a:lnTo>
                    <a:pt x="3152" y="508"/>
                  </a:lnTo>
                  <a:lnTo>
                    <a:pt x="3134" y="510"/>
                  </a:lnTo>
                  <a:lnTo>
                    <a:pt x="3119" y="509"/>
                  </a:lnTo>
                  <a:lnTo>
                    <a:pt x="3105" y="502"/>
                  </a:lnTo>
                  <a:lnTo>
                    <a:pt x="3093" y="494"/>
                  </a:lnTo>
                  <a:lnTo>
                    <a:pt x="3084" y="482"/>
                  </a:lnTo>
                  <a:lnTo>
                    <a:pt x="3032" y="473"/>
                  </a:lnTo>
                  <a:lnTo>
                    <a:pt x="2983" y="458"/>
                  </a:lnTo>
                  <a:lnTo>
                    <a:pt x="2937" y="438"/>
                  </a:lnTo>
                  <a:lnTo>
                    <a:pt x="2894" y="411"/>
                  </a:lnTo>
                  <a:lnTo>
                    <a:pt x="2853" y="380"/>
                  </a:lnTo>
                  <a:lnTo>
                    <a:pt x="2817" y="345"/>
                  </a:lnTo>
                  <a:lnTo>
                    <a:pt x="2785" y="306"/>
                  </a:lnTo>
                  <a:lnTo>
                    <a:pt x="2758" y="263"/>
                  </a:lnTo>
                  <a:lnTo>
                    <a:pt x="2736" y="216"/>
                  </a:lnTo>
                  <a:lnTo>
                    <a:pt x="2721" y="168"/>
                  </a:lnTo>
                  <a:lnTo>
                    <a:pt x="2711" y="117"/>
                  </a:lnTo>
                  <a:lnTo>
                    <a:pt x="481" y="117"/>
                  </a:lnTo>
                  <a:lnTo>
                    <a:pt x="471" y="168"/>
                  </a:lnTo>
                  <a:lnTo>
                    <a:pt x="456" y="216"/>
                  </a:lnTo>
                  <a:lnTo>
                    <a:pt x="434" y="263"/>
                  </a:lnTo>
                  <a:lnTo>
                    <a:pt x="407" y="306"/>
                  </a:lnTo>
                  <a:lnTo>
                    <a:pt x="375" y="345"/>
                  </a:lnTo>
                  <a:lnTo>
                    <a:pt x="339" y="380"/>
                  </a:lnTo>
                  <a:lnTo>
                    <a:pt x="298" y="411"/>
                  </a:lnTo>
                  <a:lnTo>
                    <a:pt x="255" y="438"/>
                  </a:lnTo>
                  <a:lnTo>
                    <a:pt x="209" y="458"/>
                  </a:lnTo>
                  <a:lnTo>
                    <a:pt x="160" y="473"/>
                  </a:lnTo>
                  <a:lnTo>
                    <a:pt x="108" y="482"/>
                  </a:lnTo>
                  <a:lnTo>
                    <a:pt x="99" y="494"/>
                  </a:lnTo>
                  <a:lnTo>
                    <a:pt x="87" y="502"/>
                  </a:lnTo>
                  <a:lnTo>
                    <a:pt x="73" y="509"/>
                  </a:lnTo>
                  <a:lnTo>
                    <a:pt x="58" y="510"/>
                  </a:lnTo>
                  <a:lnTo>
                    <a:pt x="40" y="508"/>
                  </a:lnTo>
                  <a:lnTo>
                    <a:pt x="23" y="499"/>
                  </a:lnTo>
                  <a:lnTo>
                    <a:pt x="11" y="487"/>
                  </a:lnTo>
                  <a:lnTo>
                    <a:pt x="2" y="470"/>
                  </a:lnTo>
                  <a:lnTo>
                    <a:pt x="0" y="452"/>
                  </a:lnTo>
                  <a:lnTo>
                    <a:pt x="0" y="427"/>
                  </a:lnTo>
                  <a:lnTo>
                    <a:pt x="2" y="409"/>
                  </a:lnTo>
                  <a:lnTo>
                    <a:pt x="11" y="392"/>
                  </a:lnTo>
                  <a:lnTo>
                    <a:pt x="23" y="380"/>
                  </a:lnTo>
                  <a:lnTo>
                    <a:pt x="40" y="371"/>
                  </a:lnTo>
                  <a:lnTo>
                    <a:pt x="58" y="369"/>
                  </a:lnTo>
                  <a:lnTo>
                    <a:pt x="104" y="366"/>
                  </a:lnTo>
                  <a:lnTo>
                    <a:pt x="148" y="356"/>
                  </a:lnTo>
                  <a:lnTo>
                    <a:pt x="189" y="340"/>
                  </a:lnTo>
                  <a:lnTo>
                    <a:pt x="227" y="318"/>
                  </a:lnTo>
                  <a:lnTo>
                    <a:pt x="262" y="293"/>
                  </a:lnTo>
                  <a:lnTo>
                    <a:pt x="293" y="262"/>
                  </a:lnTo>
                  <a:lnTo>
                    <a:pt x="318" y="227"/>
                  </a:lnTo>
                  <a:lnTo>
                    <a:pt x="341" y="189"/>
                  </a:lnTo>
                  <a:lnTo>
                    <a:pt x="356" y="148"/>
                  </a:lnTo>
                  <a:lnTo>
                    <a:pt x="366" y="104"/>
                  </a:lnTo>
                  <a:lnTo>
                    <a:pt x="369" y="58"/>
                  </a:lnTo>
                  <a:lnTo>
                    <a:pt x="372" y="40"/>
                  </a:lnTo>
                  <a:lnTo>
                    <a:pt x="380" y="23"/>
                  </a:lnTo>
                  <a:lnTo>
                    <a:pt x="393" y="11"/>
                  </a:lnTo>
                  <a:lnTo>
                    <a:pt x="409" y="2"/>
                  </a:lnTo>
                  <a:lnTo>
                    <a:pt x="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270"/>
            <p:cNvSpPr>
              <a:spLocks/>
            </p:cNvSpPr>
            <p:nvPr/>
          </p:nvSpPr>
          <p:spPr bwMode="auto">
            <a:xfrm>
              <a:off x="3640138" y="2841625"/>
              <a:ext cx="225425" cy="130175"/>
            </a:xfrm>
            <a:custGeom>
              <a:avLst/>
              <a:gdLst>
                <a:gd name="T0" fmla="*/ 779 w 1420"/>
                <a:gd name="T1" fmla="*/ 3 h 818"/>
                <a:gd name="T2" fmla="*/ 910 w 1420"/>
                <a:gd name="T3" fmla="*/ 29 h 818"/>
                <a:gd name="T4" fmla="*/ 1031 w 1420"/>
                <a:gd name="T5" fmla="*/ 76 h 818"/>
                <a:gd name="T6" fmla="*/ 1139 w 1420"/>
                <a:gd name="T7" fmla="*/ 145 h 818"/>
                <a:gd name="T8" fmla="*/ 1233 w 1420"/>
                <a:gd name="T9" fmla="*/ 231 h 818"/>
                <a:gd name="T10" fmla="*/ 1312 w 1420"/>
                <a:gd name="T11" fmla="*/ 333 h 818"/>
                <a:gd name="T12" fmla="*/ 1370 w 1420"/>
                <a:gd name="T13" fmla="*/ 449 h 818"/>
                <a:gd name="T14" fmla="*/ 1408 w 1420"/>
                <a:gd name="T15" fmla="*/ 575 h 818"/>
                <a:gd name="T16" fmla="*/ 1420 w 1420"/>
                <a:gd name="T17" fmla="*/ 710 h 818"/>
                <a:gd name="T18" fmla="*/ 1413 w 1420"/>
                <a:gd name="T19" fmla="*/ 781 h 818"/>
                <a:gd name="T20" fmla="*/ 1391 w 1420"/>
                <a:gd name="T21" fmla="*/ 809 h 818"/>
                <a:gd name="T22" fmla="*/ 1355 w 1420"/>
                <a:gd name="T23" fmla="*/ 818 h 818"/>
                <a:gd name="T24" fmla="*/ 1322 w 1420"/>
                <a:gd name="T25" fmla="*/ 803 h 818"/>
                <a:gd name="T26" fmla="*/ 1303 w 1420"/>
                <a:gd name="T27" fmla="*/ 773 h 818"/>
                <a:gd name="T28" fmla="*/ 1303 w 1420"/>
                <a:gd name="T29" fmla="*/ 710 h 818"/>
                <a:gd name="T30" fmla="*/ 1290 w 1420"/>
                <a:gd name="T31" fmla="*/ 583 h 818"/>
                <a:gd name="T32" fmla="*/ 1250 w 1420"/>
                <a:gd name="T33" fmla="*/ 465 h 818"/>
                <a:gd name="T34" fmla="*/ 1189 w 1420"/>
                <a:gd name="T35" fmla="*/ 360 h 818"/>
                <a:gd name="T36" fmla="*/ 1107 w 1420"/>
                <a:gd name="T37" fmla="*/ 270 h 818"/>
                <a:gd name="T38" fmla="*/ 1009 w 1420"/>
                <a:gd name="T39" fmla="*/ 198 h 818"/>
                <a:gd name="T40" fmla="*/ 897 w 1420"/>
                <a:gd name="T41" fmla="*/ 147 h 818"/>
                <a:gd name="T42" fmla="*/ 774 w 1420"/>
                <a:gd name="T43" fmla="*/ 121 h 818"/>
                <a:gd name="T44" fmla="*/ 646 w 1420"/>
                <a:gd name="T45" fmla="*/ 121 h 818"/>
                <a:gd name="T46" fmla="*/ 523 w 1420"/>
                <a:gd name="T47" fmla="*/ 147 h 818"/>
                <a:gd name="T48" fmla="*/ 411 w 1420"/>
                <a:gd name="T49" fmla="*/ 198 h 818"/>
                <a:gd name="T50" fmla="*/ 313 w 1420"/>
                <a:gd name="T51" fmla="*/ 270 h 818"/>
                <a:gd name="T52" fmla="*/ 231 w 1420"/>
                <a:gd name="T53" fmla="*/ 360 h 818"/>
                <a:gd name="T54" fmla="*/ 170 w 1420"/>
                <a:gd name="T55" fmla="*/ 465 h 818"/>
                <a:gd name="T56" fmla="*/ 130 w 1420"/>
                <a:gd name="T57" fmla="*/ 583 h 818"/>
                <a:gd name="T58" fmla="*/ 117 w 1420"/>
                <a:gd name="T59" fmla="*/ 710 h 818"/>
                <a:gd name="T60" fmla="*/ 117 w 1420"/>
                <a:gd name="T61" fmla="*/ 773 h 818"/>
                <a:gd name="T62" fmla="*/ 98 w 1420"/>
                <a:gd name="T63" fmla="*/ 803 h 818"/>
                <a:gd name="T64" fmla="*/ 65 w 1420"/>
                <a:gd name="T65" fmla="*/ 818 h 818"/>
                <a:gd name="T66" fmla="*/ 42 w 1420"/>
                <a:gd name="T67" fmla="*/ 814 h 818"/>
                <a:gd name="T68" fmla="*/ 15 w 1420"/>
                <a:gd name="T69" fmla="*/ 795 h 818"/>
                <a:gd name="T70" fmla="*/ 2 w 1420"/>
                <a:gd name="T71" fmla="*/ 763 h 818"/>
                <a:gd name="T72" fmla="*/ 4 w 1420"/>
                <a:gd name="T73" fmla="*/ 641 h 818"/>
                <a:gd name="T74" fmla="*/ 28 w 1420"/>
                <a:gd name="T75" fmla="*/ 511 h 818"/>
                <a:gd name="T76" fmla="*/ 77 w 1420"/>
                <a:gd name="T77" fmla="*/ 390 h 818"/>
                <a:gd name="T78" fmla="*/ 144 w 1420"/>
                <a:gd name="T79" fmla="*/ 280 h 818"/>
                <a:gd name="T80" fmla="*/ 231 w 1420"/>
                <a:gd name="T81" fmla="*/ 186 h 818"/>
                <a:gd name="T82" fmla="*/ 334 w 1420"/>
                <a:gd name="T83" fmla="*/ 108 h 818"/>
                <a:gd name="T84" fmla="*/ 449 w 1420"/>
                <a:gd name="T85" fmla="*/ 50 h 818"/>
                <a:gd name="T86" fmla="*/ 575 w 1420"/>
                <a:gd name="T87" fmla="*/ 13 h 818"/>
                <a:gd name="T88" fmla="*/ 710 w 1420"/>
                <a:gd name="T89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0" h="818">
                  <a:moveTo>
                    <a:pt x="710" y="0"/>
                  </a:moveTo>
                  <a:lnTo>
                    <a:pt x="779" y="3"/>
                  </a:lnTo>
                  <a:lnTo>
                    <a:pt x="845" y="13"/>
                  </a:lnTo>
                  <a:lnTo>
                    <a:pt x="910" y="29"/>
                  </a:lnTo>
                  <a:lnTo>
                    <a:pt x="971" y="50"/>
                  </a:lnTo>
                  <a:lnTo>
                    <a:pt x="1031" y="76"/>
                  </a:lnTo>
                  <a:lnTo>
                    <a:pt x="1086" y="108"/>
                  </a:lnTo>
                  <a:lnTo>
                    <a:pt x="1139" y="145"/>
                  </a:lnTo>
                  <a:lnTo>
                    <a:pt x="1189" y="186"/>
                  </a:lnTo>
                  <a:lnTo>
                    <a:pt x="1233" y="231"/>
                  </a:lnTo>
                  <a:lnTo>
                    <a:pt x="1276" y="280"/>
                  </a:lnTo>
                  <a:lnTo>
                    <a:pt x="1312" y="333"/>
                  </a:lnTo>
                  <a:lnTo>
                    <a:pt x="1343" y="390"/>
                  </a:lnTo>
                  <a:lnTo>
                    <a:pt x="1370" y="449"/>
                  </a:lnTo>
                  <a:lnTo>
                    <a:pt x="1392" y="511"/>
                  </a:lnTo>
                  <a:lnTo>
                    <a:pt x="1408" y="575"/>
                  </a:lnTo>
                  <a:lnTo>
                    <a:pt x="1416" y="641"/>
                  </a:lnTo>
                  <a:lnTo>
                    <a:pt x="1420" y="710"/>
                  </a:lnTo>
                  <a:lnTo>
                    <a:pt x="1418" y="763"/>
                  </a:lnTo>
                  <a:lnTo>
                    <a:pt x="1413" y="781"/>
                  </a:lnTo>
                  <a:lnTo>
                    <a:pt x="1404" y="797"/>
                  </a:lnTo>
                  <a:lnTo>
                    <a:pt x="1391" y="809"/>
                  </a:lnTo>
                  <a:lnTo>
                    <a:pt x="1374" y="815"/>
                  </a:lnTo>
                  <a:lnTo>
                    <a:pt x="1355" y="818"/>
                  </a:lnTo>
                  <a:lnTo>
                    <a:pt x="1338" y="813"/>
                  </a:lnTo>
                  <a:lnTo>
                    <a:pt x="1322" y="803"/>
                  </a:lnTo>
                  <a:lnTo>
                    <a:pt x="1310" y="790"/>
                  </a:lnTo>
                  <a:lnTo>
                    <a:pt x="1303" y="773"/>
                  </a:lnTo>
                  <a:lnTo>
                    <a:pt x="1301" y="754"/>
                  </a:lnTo>
                  <a:lnTo>
                    <a:pt x="1303" y="710"/>
                  </a:lnTo>
                  <a:lnTo>
                    <a:pt x="1300" y="645"/>
                  </a:lnTo>
                  <a:lnTo>
                    <a:pt x="1290" y="583"/>
                  </a:lnTo>
                  <a:lnTo>
                    <a:pt x="1273" y="523"/>
                  </a:lnTo>
                  <a:lnTo>
                    <a:pt x="1250" y="465"/>
                  </a:lnTo>
                  <a:lnTo>
                    <a:pt x="1222" y="411"/>
                  </a:lnTo>
                  <a:lnTo>
                    <a:pt x="1189" y="360"/>
                  </a:lnTo>
                  <a:lnTo>
                    <a:pt x="1150" y="312"/>
                  </a:lnTo>
                  <a:lnTo>
                    <a:pt x="1107" y="270"/>
                  </a:lnTo>
                  <a:lnTo>
                    <a:pt x="1060" y="231"/>
                  </a:lnTo>
                  <a:lnTo>
                    <a:pt x="1009" y="198"/>
                  </a:lnTo>
                  <a:lnTo>
                    <a:pt x="955" y="169"/>
                  </a:lnTo>
                  <a:lnTo>
                    <a:pt x="897" y="147"/>
                  </a:lnTo>
                  <a:lnTo>
                    <a:pt x="838" y="131"/>
                  </a:lnTo>
                  <a:lnTo>
                    <a:pt x="774" y="121"/>
                  </a:lnTo>
                  <a:lnTo>
                    <a:pt x="710" y="117"/>
                  </a:lnTo>
                  <a:lnTo>
                    <a:pt x="646" y="121"/>
                  </a:lnTo>
                  <a:lnTo>
                    <a:pt x="582" y="131"/>
                  </a:lnTo>
                  <a:lnTo>
                    <a:pt x="523" y="147"/>
                  </a:lnTo>
                  <a:lnTo>
                    <a:pt x="465" y="169"/>
                  </a:lnTo>
                  <a:lnTo>
                    <a:pt x="411" y="198"/>
                  </a:lnTo>
                  <a:lnTo>
                    <a:pt x="360" y="231"/>
                  </a:lnTo>
                  <a:lnTo>
                    <a:pt x="313" y="270"/>
                  </a:lnTo>
                  <a:lnTo>
                    <a:pt x="270" y="312"/>
                  </a:lnTo>
                  <a:lnTo>
                    <a:pt x="231" y="360"/>
                  </a:lnTo>
                  <a:lnTo>
                    <a:pt x="198" y="411"/>
                  </a:lnTo>
                  <a:lnTo>
                    <a:pt x="170" y="465"/>
                  </a:lnTo>
                  <a:lnTo>
                    <a:pt x="147" y="523"/>
                  </a:lnTo>
                  <a:lnTo>
                    <a:pt x="130" y="583"/>
                  </a:lnTo>
                  <a:lnTo>
                    <a:pt x="120" y="645"/>
                  </a:lnTo>
                  <a:lnTo>
                    <a:pt x="117" y="710"/>
                  </a:lnTo>
                  <a:lnTo>
                    <a:pt x="119" y="754"/>
                  </a:lnTo>
                  <a:lnTo>
                    <a:pt x="117" y="773"/>
                  </a:lnTo>
                  <a:lnTo>
                    <a:pt x="110" y="790"/>
                  </a:lnTo>
                  <a:lnTo>
                    <a:pt x="98" y="803"/>
                  </a:lnTo>
                  <a:lnTo>
                    <a:pt x="82" y="813"/>
                  </a:lnTo>
                  <a:lnTo>
                    <a:pt x="65" y="818"/>
                  </a:lnTo>
                  <a:lnTo>
                    <a:pt x="60" y="818"/>
                  </a:lnTo>
                  <a:lnTo>
                    <a:pt x="42" y="814"/>
                  </a:lnTo>
                  <a:lnTo>
                    <a:pt x="27" y="808"/>
                  </a:lnTo>
                  <a:lnTo>
                    <a:pt x="15" y="795"/>
                  </a:lnTo>
                  <a:lnTo>
                    <a:pt x="6" y="781"/>
                  </a:lnTo>
                  <a:lnTo>
                    <a:pt x="2" y="763"/>
                  </a:lnTo>
                  <a:lnTo>
                    <a:pt x="0" y="710"/>
                  </a:lnTo>
                  <a:lnTo>
                    <a:pt x="4" y="641"/>
                  </a:lnTo>
                  <a:lnTo>
                    <a:pt x="12" y="575"/>
                  </a:lnTo>
                  <a:lnTo>
                    <a:pt x="28" y="511"/>
                  </a:lnTo>
                  <a:lnTo>
                    <a:pt x="50" y="449"/>
                  </a:lnTo>
                  <a:lnTo>
                    <a:pt x="77" y="390"/>
                  </a:lnTo>
                  <a:lnTo>
                    <a:pt x="108" y="333"/>
                  </a:lnTo>
                  <a:lnTo>
                    <a:pt x="144" y="280"/>
                  </a:lnTo>
                  <a:lnTo>
                    <a:pt x="187" y="231"/>
                  </a:lnTo>
                  <a:lnTo>
                    <a:pt x="231" y="186"/>
                  </a:lnTo>
                  <a:lnTo>
                    <a:pt x="281" y="145"/>
                  </a:lnTo>
                  <a:lnTo>
                    <a:pt x="334" y="108"/>
                  </a:lnTo>
                  <a:lnTo>
                    <a:pt x="389" y="76"/>
                  </a:lnTo>
                  <a:lnTo>
                    <a:pt x="449" y="50"/>
                  </a:lnTo>
                  <a:lnTo>
                    <a:pt x="510" y="29"/>
                  </a:lnTo>
                  <a:lnTo>
                    <a:pt x="575" y="13"/>
                  </a:lnTo>
                  <a:lnTo>
                    <a:pt x="641" y="3"/>
                  </a:lnTo>
                  <a:lnTo>
                    <a:pt x="7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71"/>
            <p:cNvSpPr>
              <a:spLocks noEditPoints="1"/>
            </p:cNvSpPr>
            <p:nvPr/>
          </p:nvSpPr>
          <p:spPr bwMode="auto">
            <a:xfrm>
              <a:off x="3686176" y="2895600"/>
              <a:ext cx="133350" cy="134937"/>
            </a:xfrm>
            <a:custGeom>
              <a:avLst/>
              <a:gdLst>
                <a:gd name="T0" fmla="*/ 223 w 836"/>
                <a:gd name="T1" fmla="*/ 120 h 848"/>
                <a:gd name="T2" fmla="*/ 175 w 836"/>
                <a:gd name="T3" fmla="*/ 140 h 848"/>
                <a:gd name="T4" fmla="*/ 140 w 836"/>
                <a:gd name="T5" fmla="*/ 175 h 848"/>
                <a:gd name="T6" fmla="*/ 120 w 836"/>
                <a:gd name="T7" fmla="*/ 224 h 848"/>
                <a:gd name="T8" fmla="*/ 120 w 836"/>
                <a:gd name="T9" fmla="*/ 279 h 848"/>
                <a:gd name="T10" fmla="*/ 144 w 836"/>
                <a:gd name="T11" fmla="*/ 330 h 848"/>
                <a:gd name="T12" fmla="*/ 692 w 836"/>
                <a:gd name="T13" fmla="*/ 330 h 848"/>
                <a:gd name="T14" fmla="*/ 716 w 836"/>
                <a:gd name="T15" fmla="*/ 279 h 848"/>
                <a:gd name="T16" fmla="*/ 716 w 836"/>
                <a:gd name="T17" fmla="*/ 224 h 848"/>
                <a:gd name="T18" fmla="*/ 696 w 836"/>
                <a:gd name="T19" fmla="*/ 175 h 848"/>
                <a:gd name="T20" fmla="*/ 661 w 836"/>
                <a:gd name="T21" fmla="*/ 140 h 848"/>
                <a:gd name="T22" fmla="*/ 613 w 836"/>
                <a:gd name="T23" fmla="*/ 120 h 848"/>
                <a:gd name="T24" fmla="*/ 562 w 836"/>
                <a:gd name="T25" fmla="*/ 119 h 848"/>
                <a:gd name="T26" fmla="*/ 518 w 836"/>
                <a:gd name="T27" fmla="*/ 135 h 848"/>
                <a:gd name="T28" fmla="*/ 482 w 836"/>
                <a:gd name="T29" fmla="*/ 165 h 848"/>
                <a:gd name="T30" fmla="*/ 460 w 836"/>
                <a:gd name="T31" fmla="*/ 198 h 848"/>
                <a:gd name="T32" fmla="*/ 434 w 836"/>
                <a:gd name="T33" fmla="*/ 214 h 848"/>
                <a:gd name="T34" fmla="*/ 402 w 836"/>
                <a:gd name="T35" fmla="*/ 214 h 848"/>
                <a:gd name="T36" fmla="*/ 376 w 836"/>
                <a:gd name="T37" fmla="*/ 198 h 848"/>
                <a:gd name="T38" fmla="*/ 354 w 836"/>
                <a:gd name="T39" fmla="*/ 165 h 848"/>
                <a:gd name="T40" fmla="*/ 318 w 836"/>
                <a:gd name="T41" fmla="*/ 135 h 848"/>
                <a:gd name="T42" fmla="*/ 274 w 836"/>
                <a:gd name="T43" fmla="*/ 119 h 848"/>
                <a:gd name="T44" fmla="*/ 251 w 836"/>
                <a:gd name="T45" fmla="*/ 0 h 848"/>
                <a:gd name="T46" fmla="*/ 324 w 836"/>
                <a:gd name="T47" fmla="*/ 11 h 848"/>
                <a:gd name="T48" fmla="*/ 389 w 836"/>
                <a:gd name="T49" fmla="*/ 42 h 848"/>
                <a:gd name="T50" fmla="*/ 447 w 836"/>
                <a:gd name="T51" fmla="*/ 42 h 848"/>
                <a:gd name="T52" fmla="*/ 512 w 836"/>
                <a:gd name="T53" fmla="*/ 11 h 848"/>
                <a:gd name="T54" fmla="*/ 585 w 836"/>
                <a:gd name="T55" fmla="*/ 0 h 848"/>
                <a:gd name="T56" fmla="*/ 665 w 836"/>
                <a:gd name="T57" fmla="*/ 13 h 848"/>
                <a:gd name="T58" fmla="*/ 734 w 836"/>
                <a:gd name="T59" fmla="*/ 49 h 848"/>
                <a:gd name="T60" fmla="*/ 787 w 836"/>
                <a:gd name="T61" fmla="*/ 103 h 848"/>
                <a:gd name="T62" fmla="*/ 824 w 836"/>
                <a:gd name="T63" fmla="*/ 172 h 848"/>
                <a:gd name="T64" fmla="*/ 836 w 836"/>
                <a:gd name="T65" fmla="*/ 250 h 848"/>
                <a:gd name="T66" fmla="*/ 828 w 836"/>
                <a:gd name="T67" fmla="*/ 315 h 848"/>
                <a:gd name="T68" fmla="*/ 804 w 836"/>
                <a:gd name="T69" fmla="*/ 373 h 848"/>
                <a:gd name="T70" fmla="*/ 465 w 836"/>
                <a:gd name="T71" fmla="*/ 824 h 848"/>
                <a:gd name="T72" fmla="*/ 436 w 836"/>
                <a:gd name="T73" fmla="*/ 845 h 848"/>
                <a:gd name="T74" fmla="*/ 400 w 836"/>
                <a:gd name="T75" fmla="*/ 845 h 848"/>
                <a:gd name="T76" fmla="*/ 371 w 836"/>
                <a:gd name="T77" fmla="*/ 824 h 848"/>
                <a:gd name="T78" fmla="*/ 32 w 836"/>
                <a:gd name="T79" fmla="*/ 373 h 848"/>
                <a:gd name="T80" fmla="*/ 8 w 836"/>
                <a:gd name="T81" fmla="*/ 315 h 848"/>
                <a:gd name="T82" fmla="*/ 0 w 836"/>
                <a:gd name="T83" fmla="*/ 250 h 848"/>
                <a:gd name="T84" fmla="*/ 12 w 836"/>
                <a:gd name="T85" fmla="*/ 172 h 848"/>
                <a:gd name="T86" fmla="*/ 49 w 836"/>
                <a:gd name="T87" fmla="*/ 103 h 848"/>
                <a:gd name="T88" fmla="*/ 102 w 836"/>
                <a:gd name="T89" fmla="*/ 49 h 848"/>
                <a:gd name="T90" fmla="*/ 171 w 836"/>
                <a:gd name="T91" fmla="*/ 13 h 848"/>
                <a:gd name="T92" fmla="*/ 251 w 836"/>
                <a:gd name="T93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36" h="848">
                  <a:moveTo>
                    <a:pt x="251" y="116"/>
                  </a:moveTo>
                  <a:lnTo>
                    <a:pt x="223" y="120"/>
                  </a:lnTo>
                  <a:lnTo>
                    <a:pt x="198" y="127"/>
                  </a:lnTo>
                  <a:lnTo>
                    <a:pt x="175" y="140"/>
                  </a:lnTo>
                  <a:lnTo>
                    <a:pt x="156" y="156"/>
                  </a:lnTo>
                  <a:lnTo>
                    <a:pt x="140" y="175"/>
                  </a:lnTo>
                  <a:lnTo>
                    <a:pt x="127" y="198"/>
                  </a:lnTo>
                  <a:lnTo>
                    <a:pt x="120" y="224"/>
                  </a:lnTo>
                  <a:lnTo>
                    <a:pt x="116" y="250"/>
                  </a:lnTo>
                  <a:lnTo>
                    <a:pt x="120" y="279"/>
                  </a:lnTo>
                  <a:lnTo>
                    <a:pt x="129" y="306"/>
                  </a:lnTo>
                  <a:lnTo>
                    <a:pt x="144" y="330"/>
                  </a:lnTo>
                  <a:lnTo>
                    <a:pt x="418" y="693"/>
                  </a:lnTo>
                  <a:lnTo>
                    <a:pt x="692" y="330"/>
                  </a:lnTo>
                  <a:lnTo>
                    <a:pt x="707" y="306"/>
                  </a:lnTo>
                  <a:lnTo>
                    <a:pt x="716" y="279"/>
                  </a:lnTo>
                  <a:lnTo>
                    <a:pt x="720" y="250"/>
                  </a:lnTo>
                  <a:lnTo>
                    <a:pt x="716" y="224"/>
                  </a:lnTo>
                  <a:lnTo>
                    <a:pt x="709" y="198"/>
                  </a:lnTo>
                  <a:lnTo>
                    <a:pt x="696" y="175"/>
                  </a:lnTo>
                  <a:lnTo>
                    <a:pt x="680" y="156"/>
                  </a:lnTo>
                  <a:lnTo>
                    <a:pt x="661" y="140"/>
                  </a:lnTo>
                  <a:lnTo>
                    <a:pt x="638" y="127"/>
                  </a:lnTo>
                  <a:lnTo>
                    <a:pt x="613" y="120"/>
                  </a:lnTo>
                  <a:lnTo>
                    <a:pt x="585" y="116"/>
                  </a:lnTo>
                  <a:lnTo>
                    <a:pt x="562" y="119"/>
                  </a:lnTo>
                  <a:lnTo>
                    <a:pt x="539" y="125"/>
                  </a:lnTo>
                  <a:lnTo>
                    <a:pt x="518" y="135"/>
                  </a:lnTo>
                  <a:lnTo>
                    <a:pt x="499" y="149"/>
                  </a:lnTo>
                  <a:lnTo>
                    <a:pt x="482" y="165"/>
                  </a:lnTo>
                  <a:lnTo>
                    <a:pt x="469" y="185"/>
                  </a:lnTo>
                  <a:lnTo>
                    <a:pt x="460" y="198"/>
                  </a:lnTo>
                  <a:lnTo>
                    <a:pt x="448" y="207"/>
                  </a:lnTo>
                  <a:lnTo>
                    <a:pt x="434" y="214"/>
                  </a:lnTo>
                  <a:lnTo>
                    <a:pt x="418" y="215"/>
                  </a:lnTo>
                  <a:lnTo>
                    <a:pt x="402" y="214"/>
                  </a:lnTo>
                  <a:lnTo>
                    <a:pt x="388" y="207"/>
                  </a:lnTo>
                  <a:lnTo>
                    <a:pt x="376" y="198"/>
                  </a:lnTo>
                  <a:lnTo>
                    <a:pt x="367" y="185"/>
                  </a:lnTo>
                  <a:lnTo>
                    <a:pt x="354" y="165"/>
                  </a:lnTo>
                  <a:lnTo>
                    <a:pt x="337" y="149"/>
                  </a:lnTo>
                  <a:lnTo>
                    <a:pt x="318" y="135"/>
                  </a:lnTo>
                  <a:lnTo>
                    <a:pt x="297" y="125"/>
                  </a:lnTo>
                  <a:lnTo>
                    <a:pt x="274" y="119"/>
                  </a:lnTo>
                  <a:lnTo>
                    <a:pt x="251" y="116"/>
                  </a:lnTo>
                  <a:close/>
                  <a:moveTo>
                    <a:pt x="251" y="0"/>
                  </a:moveTo>
                  <a:lnTo>
                    <a:pt x="287" y="3"/>
                  </a:lnTo>
                  <a:lnTo>
                    <a:pt x="324" y="11"/>
                  </a:lnTo>
                  <a:lnTo>
                    <a:pt x="357" y="24"/>
                  </a:lnTo>
                  <a:lnTo>
                    <a:pt x="389" y="42"/>
                  </a:lnTo>
                  <a:lnTo>
                    <a:pt x="418" y="64"/>
                  </a:lnTo>
                  <a:lnTo>
                    <a:pt x="447" y="42"/>
                  </a:lnTo>
                  <a:lnTo>
                    <a:pt x="479" y="24"/>
                  </a:lnTo>
                  <a:lnTo>
                    <a:pt x="512" y="11"/>
                  </a:lnTo>
                  <a:lnTo>
                    <a:pt x="549" y="3"/>
                  </a:lnTo>
                  <a:lnTo>
                    <a:pt x="585" y="0"/>
                  </a:lnTo>
                  <a:lnTo>
                    <a:pt x="627" y="3"/>
                  </a:lnTo>
                  <a:lnTo>
                    <a:pt x="665" y="13"/>
                  </a:lnTo>
                  <a:lnTo>
                    <a:pt x="701" y="28"/>
                  </a:lnTo>
                  <a:lnTo>
                    <a:pt x="734" y="49"/>
                  </a:lnTo>
                  <a:lnTo>
                    <a:pt x="763" y="73"/>
                  </a:lnTo>
                  <a:lnTo>
                    <a:pt x="787" y="103"/>
                  </a:lnTo>
                  <a:lnTo>
                    <a:pt x="808" y="135"/>
                  </a:lnTo>
                  <a:lnTo>
                    <a:pt x="824" y="172"/>
                  </a:lnTo>
                  <a:lnTo>
                    <a:pt x="833" y="209"/>
                  </a:lnTo>
                  <a:lnTo>
                    <a:pt x="836" y="250"/>
                  </a:lnTo>
                  <a:lnTo>
                    <a:pt x="834" y="283"/>
                  </a:lnTo>
                  <a:lnTo>
                    <a:pt x="828" y="315"/>
                  </a:lnTo>
                  <a:lnTo>
                    <a:pt x="817" y="345"/>
                  </a:lnTo>
                  <a:lnTo>
                    <a:pt x="804" y="373"/>
                  </a:lnTo>
                  <a:lnTo>
                    <a:pt x="785" y="401"/>
                  </a:lnTo>
                  <a:lnTo>
                    <a:pt x="465" y="824"/>
                  </a:lnTo>
                  <a:lnTo>
                    <a:pt x="451" y="838"/>
                  </a:lnTo>
                  <a:lnTo>
                    <a:pt x="436" y="845"/>
                  </a:lnTo>
                  <a:lnTo>
                    <a:pt x="418" y="848"/>
                  </a:lnTo>
                  <a:lnTo>
                    <a:pt x="400" y="845"/>
                  </a:lnTo>
                  <a:lnTo>
                    <a:pt x="385" y="838"/>
                  </a:lnTo>
                  <a:lnTo>
                    <a:pt x="371" y="824"/>
                  </a:lnTo>
                  <a:lnTo>
                    <a:pt x="51" y="401"/>
                  </a:lnTo>
                  <a:lnTo>
                    <a:pt x="32" y="373"/>
                  </a:lnTo>
                  <a:lnTo>
                    <a:pt x="19" y="345"/>
                  </a:lnTo>
                  <a:lnTo>
                    <a:pt x="8" y="315"/>
                  </a:lnTo>
                  <a:lnTo>
                    <a:pt x="2" y="283"/>
                  </a:lnTo>
                  <a:lnTo>
                    <a:pt x="0" y="250"/>
                  </a:lnTo>
                  <a:lnTo>
                    <a:pt x="3" y="209"/>
                  </a:lnTo>
                  <a:lnTo>
                    <a:pt x="12" y="172"/>
                  </a:lnTo>
                  <a:lnTo>
                    <a:pt x="28" y="135"/>
                  </a:lnTo>
                  <a:lnTo>
                    <a:pt x="49" y="103"/>
                  </a:lnTo>
                  <a:lnTo>
                    <a:pt x="73" y="73"/>
                  </a:lnTo>
                  <a:lnTo>
                    <a:pt x="102" y="49"/>
                  </a:lnTo>
                  <a:lnTo>
                    <a:pt x="135" y="28"/>
                  </a:lnTo>
                  <a:lnTo>
                    <a:pt x="171" y="13"/>
                  </a:lnTo>
                  <a:lnTo>
                    <a:pt x="209" y="3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7" name="Group 906"/>
          <p:cNvGrpSpPr/>
          <p:nvPr/>
        </p:nvGrpSpPr>
        <p:grpSpPr>
          <a:xfrm>
            <a:off x="4474615" y="2676525"/>
            <a:ext cx="427037" cy="579438"/>
            <a:chOff x="4440238" y="2676525"/>
            <a:chExt cx="427037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4" name="Freeform 276"/>
            <p:cNvSpPr>
              <a:spLocks/>
            </p:cNvSpPr>
            <p:nvPr/>
          </p:nvSpPr>
          <p:spPr bwMode="auto">
            <a:xfrm>
              <a:off x="4514850" y="2954338"/>
              <a:ext cx="277812" cy="19050"/>
            </a:xfrm>
            <a:custGeom>
              <a:avLst/>
              <a:gdLst>
                <a:gd name="T0" fmla="*/ 58 w 1754"/>
                <a:gd name="T1" fmla="*/ 0 h 116"/>
                <a:gd name="T2" fmla="*/ 1696 w 1754"/>
                <a:gd name="T3" fmla="*/ 0 h 116"/>
                <a:gd name="T4" fmla="*/ 1714 w 1754"/>
                <a:gd name="T5" fmla="*/ 2 h 116"/>
                <a:gd name="T6" fmla="*/ 1730 w 1754"/>
                <a:gd name="T7" fmla="*/ 11 h 116"/>
                <a:gd name="T8" fmla="*/ 1743 w 1754"/>
                <a:gd name="T9" fmla="*/ 23 h 116"/>
                <a:gd name="T10" fmla="*/ 1751 w 1754"/>
                <a:gd name="T11" fmla="*/ 40 h 116"/>
                <a:gd name="T12" fmla="*/ 1754 w 1754"/>
                <a:gd name="T13" fmla="*/ 58 h 116"/>
                <a:gd name="T14" fmla="*/ 1751 w 1754"/>
                <a:gd name="T15" fmla="*/ 76 h 116"/>
                <a:gd name="T16" fmla="*/ 1743 w 1754"/>
                <a:gd name="T17" fmla="*/ 92 h 116"/>
                <a:gd name="T18" fmla="*/ 1730 w 1754"/>
                <a:gd name="T19" fmla="*/ 105 h 116"/>
                <a:gd name="T20" fmla="*/ 1714 w 1754"/>
                <a:gd name="T21" fmla="*/ 113 h 116"/>
                <a:gd name="T22" fmla="*/ 1696 w 1754"/>
                <a:gd name="T23" fmla="*/ 116 h 116"/>
                <a:gd name="T24" fmla="*/ 58 w 1754"/>
                <a:gd name="T25" fmla="*/ 116 h 116"/>
                <a:gd name="T26" fmla="*/ 40 w 1754"/>
                <a:gd name="T27" fmla="*/ 113 h 116"/>
                <a:gd name="T28" fmla="*/ 24 w 1754"/>
                <a:gd name="T29" fmla="*/ 105 h 116"/>
                <a:gd name="T30" fmla="*/ 11 w 1754"/>
                <a:gd name="T31" fmla="*/ 92 h 116"/>
                <a:gd name="T32" fmla="*/ 3 w 1754"/>
                <a:gd name="T33" fmla="*/ 76 h 116"/>
                <a:gd name="T34" fmla="*/ 0 w 1754"/>
                <a:gd name="T35" fmla="*/ 58 h 116"/>
                <a:gd name="T36" fmla="*/ 3 w 1754"/>
                <a:gd name="T37" fmla="*/ 40 h 116"/>
                <a:gd name="T38" fmla="*/ 11 w 1754"/>
                <a:gd name="T39" fmla="*/ 23 h 116"/>
                <a:gd name="T40" fmla="*/ 24 w 1754"/>
                <a:gd name="T41" fmla="*/ 11 h 116"/>
                <a:gd name="T42" fmla="*/ 40 w 1754"/>
                <a:gd name="T43" fmla="*/ 2 h 116"/>
                <a:gd name="T44" fmla="*/ 58 w 175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4" h="116">
                  <a:moveTo>
                    <a:pt x="58" y="0"/>
                  </a:moveTo>
                  <a:lnTo>
                    <a:pt x="1696" y="0"/>
                  </a:lnTo>
                  <a:lnTo>
                    <a:pt x="1714" y="2"/>
                  </a:lnTo>
                  <a:lnTo>
                    <a:pt x="1730" y="11"/>
                  </a:lnTo>
                  <a:lnTo>
                    <a:pt x="1743" y="23"/>
                  </a:lnTo>
                  <a:lnTo>
                    <a:pt x="1751" y="40"/>
                  </a:lnTo>
                  <a:lnTo>
                    <a:pt x="1754" y="58"/>
                  </a:lnTo>
                  <a:lnTo>
                    <a:pt x="1751" y="76"/>
                  </a:lnTo>
                  <a:lnTo>
                    <a:pt x="1743" y="92"/>
                  </a:lnTo>
                  <a:lnTo>
                    <a:pt x="1730" y="105"/>
                  </a:lnTo>
                  <a:lnTo>
                    <a:pt x="1714" y="113"/>
                  </a:lnTo>
                  <a:lnTo>
                    <a:pt x="1696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77"/>
            <p:cNvSpPr>
              <a:spLocks noEditPoints="1"/>
            </p:cNvSpPr>
            <p:nvPr/>
          </p:nvSpPr>
          <p:spPr bwMode="auto">
            <a:xfrm>
              <a:off x="4440238" y="2881313"/>
              <a:ext cx="427037" cy="374650"/>
            </a:xfrm>
            <a:custGeom>
              <a:avLst/>
              <a:gdLst>
                <a:gd name="T0" fmla="*/ 117 w 2690"/>
                <a:gd name="T1" fmla="*/ 1083 h 2365"/>
                <a:gd name="T2" fmla="*/ 117 w 2690"/>
                <a:gd name="T3" fmla="*/ 2249 h 2365"/>
                <a:gd name="T4" fmla="*/ 2573 w 2690"/>
                <a:gd name="T5" fmla="*/ 2249 h 2365"/>
                <a:gd name="T6" fmla="*/ 2573 w 2690"/>
                <a:gd name="T7" fmla="*/ 1083 h 2365"/>
                <a:gd name="T8" fmla="*/ 117 w 2690"/>
                <a:gd name="T9" fmla="*/ 1083 h 2365"/>
                <a:gd name="T10" fmla="*/ 58 w 2690"/>
                <a:gd name="T11" fmla="*/ 0 h 2365"/>
                <a:gd name="T12" fmla="*/ 692 w 2690"/>
                <a:gd name="T13" fmla="*/ 0 h 2365"/>
                <a:gd name="T14" fmla="*/ 711 w 2690"/>
                <a:gd name="T15" fmla="*/ 4 h 2365"/>
                <a:gd name="T16" fmla="*/ 726 w 2690"/>
                <a:gd name="T17" fmla="*/ 11 h 2365"/>
                <a:gd name="T18" fmla="*/ 740 w 2690"/>
                <a:gd name="T19" fmla="*/ 25 h 2365"/>
                <a:gd name="T20" fmla="*/ 747 w 2690"/>
                <a:gd name="T21" fmla="*/ 40 h 2365"/>
                <a:gd name="T22" fmla="*/ 751 w 2690"/>
                <a:gd name="T23" fmla="*/ 59 h 2365"/>
                <a:gd name="T24" fmla="*/ 747 w 2690"/>
                <a:gd name="T25" fmla="*/ 77 h 2365"/>
                <a:gd name="T26" fmla="*/ 740 w 2690"/>
                <a:gd name="T27" fmla="*/ 93 h 2365"/>
                <a:gd name="T28" fmla="*/ 726 w 2690"/>
                <a:gd name="T29" fmla="*/ 105 h 2365"/>
                <a:gd name="T30" fmla="*/ 711 w 2690"/>
                <a:gd name="T31" fmla="*/ 114 h 2365"/>
                <a:gd name="T32" fmla="*/ 692 w 2690"/>
                <a:gd name="T33" fmla="*/ 116 h 2365"/>
                <a:gd name="T34" fmla="*/ 117 w 2690"/>
                <a:gd name="T35" fmla="*/ 116 h 2365"/>
                <a:gd name="T36" fmla="*/ 117 w 2690"/>
                <a:gd name="T37" fmla="*/ 966 h 2365"/>
                <a:gd name="T38" fmla="*/ 2573 w 2690"/>
                <a:gd name="T39" fmla="*/ 966 h 2365"/>
                <a:gd name="T40" fmla="*/ 2573 w 2690"/>
                <a:gd name="T41" fmla="*/ 116 h 2365"/>
                <a:gd name="T42" fmla="*/ 1984 w 2690"/>
                <a:gd name="T43" fmla="*/ 116 h 2365"/>
                <a:gd name="T44" fmla="*/ 1965 w 2690"/>
                <a:gd name="T45" fmla="*/ 114 h 2365"/>
                <a:gd name="T46" fmla="*/ 1949 w 2690"/>
                <a:gd name="T47" fmla="*/ 105 h 2365"/>
                <a:gd name="T48" fmla="*/ 1936 w 2690"/>
                <a:gd name="T49" fmla="*/ 93 h 2365"/>
                <a:gd name="T50" fmla="*/ 1928 w 2690"/>
                <a:gd name="T51" fmla="*/ 77 h 2365"/>
                <a:gd name="T52" fmla="*/ 1925 w 2690"/>
                <a:gd name="T53" fmla="*/ 59 h 2365"/>
                <a:gd name="T54" fmla="*/ 1928 w 2690"/>
                <a:gd name="T55" fmla="*/ 40 h 2365"/>
                <a:gd name="T56" fmla="*/ 1936 w 2690"/>
                <a:gd name="T57" fmla="*/ 25 h 2365"/>
                <a:gd name="T58" fmla="*/ 1949 w 2690"/>
                <a:gd name="T59" fmla="*/ 11 h 2365"/>
                <a:gd name="T60" fmla="*/ 1965 w 2690"/>
                <a:gd name="T61" fmla="*/ 4 h 2365"/>
                <a:gd name="T62" fmla="*/ 1984 w 2690"/>
                <a:gd name="T63" fmla="*/ 0 h 2365"/>
                <a:gd name="T64" fmla="*/ 2631 w 2690"/>
                <a:gd name="T65" fmla="*/ 0 h 2365"/>
                <a:gd name="T66" fmla="*/ 2650 w 2690"/>
                <a:gd name="T67" fmla="*/ 4 h 2365"/>
                <a:gd name="T68" fmla="*/ 2666 w 2690"/>
                <a:gd name="T69" fmla="*/ 11 h 2365"/>
                <a:gd name="T70" fmla="*/ 2679 w 2690"/>
                <a:gd name="T71" fmla="*/ 25 h 2365"/>
                <a:gd name="T72" fmla="*/ 2687 w 2690"/>
                <a:gd name="T73" fmla="*/ 40 h 2365"/>
                <a:gd name="T74" fmla="*/ 2690 w 2690"/>
                <a:gd name="T75" fmla="*/ 59 h 2365"/>
                <a:gd name="T76" fmla="*/ 2690 w 2690"/>
                <a:gd name="T77" fmla="*/ 2306 h 2365"/>
                <a:gd name="T78" fmla="*/ 2687 w 2690"/>
                <a:gd name="T79" fmla="*/ 2325 h 2365"/>
                <a:gd name="T80" fmla="*/ 2679 w 2690"/>
                <a:gd name="T81" fmla="*/ 2341 h 2365"/>
                <a:gd name="T82" fmla="*/ 2666 w 2690"/>
                <a:gd name="T83" fmla="*/ 2354 h 2365"/>
                <a:gd name="T84" fmla="*/ 2650 w 2690"/>
                <a:gd name="T85" fmla="*/ 2362 h 2365"/>
                <a:gd name="T86" fmla="*/ 2631 w 2690"/>
                <a:gd name="T87" fmla="*/ 2365 h 2365"/>
                <a:gd name="T88" fmla="*/ 58 w 2690"/>
                <a:gd name="T89" fmla="*/ 2365 h 2365"/>
                <a:gd name="T90" fmla="*/ 40 w 2690"/>
                <a:gd name="T91" fmla="*/ 2362 h 2365"/>
                <a:gd name="T92" fmla="*/ 23 w 2690"/>
                <a:gd name="T93" fmla="*/ 2354 h 2365"/>
                <a:gd name="T94" fmla="*/ 11 w 2690"/>
                <a:gd name="T95" fmla="*/ 2341 h 2365"/>
                <a:gd name="T96" fmla="*/ 3 w 2690"/>
                <a:gd name="T97" fmla="*/ 2325 h 2365"/>
                <a:gd name="T98" fmla="*/ 0 w 2690"/>
                <a:gd name="T99" fmla="*/ 2306 h 2365"/>
                <a:gd name="T100" fmla="*/ 0 w 2690"/>
                <a:gd name="T101" fmla="*/ 59 h 2365"/>
                <a:gd name="T102" fmla="*/ 3 w 2690"/>
                <a:gd name="T103" fmla="*/ 40 h 2365"/>
                <a:gd name="T104" fmla="*/ 11 w 2690"/>
                <a:gd name="T105" fmla="*/ 25 h 2365"/>
                <a:gd name="T106" fmla="*/ 23 w 2690"/>
                <a:gd name="T107" fmla="*/ 11 h 2365"/>
                <a:gd name="T108" fmla="*/ 40 w 2690"/>
                <a:gd name="T109" fmla="*/ 4 h 2365"/>
                <a:gd name="T110" fmla="*/ 58 w 2690"/>
                <a:gd name="T111" fmla="*/ 0 h 2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90" h="2365">
                  <a:moveTo>
                    <a:pt x="117" y="1083"/>
                  </a:moveTo>
                  <a:lnTo>
                    <a:pt x="117" y="2249"/>
                  </a:lnTo>
                  <a:lnTo>
                    <a:pt x="2573" y="2249"/>
                  </a:lnTo>
                  <a:lnTo>
                    <a:pt x="2573" y="1083"/>
                  </a:lnTo>
                  <a:lnTo>
                    <a:pt x="117" y="1083"/>
                  </a:lnTo>
                  <a:close/>
                  <a:moveTo>
                    <a:pt x="58" y="0"/>
                  </a:moveTo>
                  <a:lnTo>
                    <a:pt x="692" y="0"/>
                  </a:lnTo>
                  <a:lnTo>
                    <a:pt x="711" y="4"/>
                  </a:lnTo>
                  <a:lnTo>
                    <a:pt x="726" y="11"/>
                  </a:lnTo>
                  <a:lnTo>
                    <a:pt x="740" y="25"/>
                  </a:lnTo>
                  <a:lnTo>
                    <a:pt x="747" y="40"/>
                  </a:lnTo>
                  <a:lnTo>
                    <a:pt x="751" y="59"/>
                  </a:lnTo>
                  <a:lnTo>
                    <a:pt x="747" y="77"/>
                  </a:lnTo>
                  <a:lnTo>
                    <a:pt x="740" y="93"/>
                  </a:lnTo>
                  <a:lnTo>
                    <a:pt x="726" y="105"/>
                  </a:lnTo>
                  <a:lnTo>
                    <a:pt x="711" y="114"/>
                  </a:lnTo>
                  <a:lnTo>
                    <a:pt x="692" y="116"/>
                  </a:lnTo>
                  <a:lnTo>
                    <a:pt x="117" y="116"/>
                  </a:lnTo>
                  <a:lnTo>
                    <a:pt x="117" y="966"/>
                  </a:lnTo>
                  <a:lnTo>
                    <a:pt x="2573" y="966"/>
                  </a:lnTo>
                  <a:lnTo>
                    <a:pt x="2573" y="116"/>
                  </a:lnTo>
                  <a:lnTo>
                    <a:pt x="1984" y="116"/>
                  </a:lnTo>
                  <a:lnTo>
                    <a:pt x="1965" y="114"/>
                  </a:lnTo>
                  <a:lnTo>
                    <a:pt x="1949" y="105"/>
                  </a:lnTo>
                  <a:lnTo>
                    <a:pt x="1936" y="93"/>
                  </a:lnTo>
                  <a:lnTo>
                    <a:pt x="1928" y="77"/>
                  </a:lnTo>
                  <a:lnTo>
                    <a:pt x="1925" y="59"/>
                  </a:lnTo>
                  <a:lnTo>
                    <a:pt x="1928" y="40"/>
                  </a:lnTo>
                  <a:lnTo>
                    <a:pt x="1936" y="25"/>
                  </a:lnTo>
                  <a:lnTo>
                    <a:pt x="1949" y="11"/>
                  </a:lnTo>
                  <a:lnTo>
                    <a:pt x="1965" y="4"/>
                  </a:lnTo>
                  <a:lnTo>
                    <a:pt x="1984" y="0"/>
                  </a:lnTo>
                  <a:lnTo>
                    <a:pt x="2631" y="0"/>
                  </a:lnTo>
                  <a:lnTo>
                    <a:pt x="2650" y="4"/>
                  </a:lnTo>
                  <a:lnTo>
                    <a:pt x="2666" y="11"/>
                  </a:lnTo>
                  <a:lnTo>
                    <a:pt x="2679" y="25"/>
                  </a:lnTo>
                  <a:lnTo>
                    <a:pt x="2687" y="40"/>
                  </a:lnTo>
                  <a:lnTo>
                    <a:pt x="2690" y="59"/>
                  </a:lnTo>
                  <a:lnTo>
                    <a:pt x="2690" y="2306"/>
                  </a:lnTo>
                  <a:lnTo>
                    <a:pt x="2687" y="2325"/>
                  </a:lnTo>
                  <a:lnTo>
                    <a:pt x="2679" y="2341"/>
                  </a:lnTo>
                  <a:lnTo>
                    <a:pt x="2666" y="2354"/>
                  </a:lnTo>
                  <a:lnTo>
                    <a:pt x="2650" y="2362"/>
                  </a:lnTo>
                  <a:lnTo>
                    <a:pt x="2631" y="2365"/>
                  </a:lnTo>
                  <a:lnTo>
                    <a:pt x="58" y="2365"/>
                  </a:lnTo>
                  <a:lnTo>
                    <a:pt x="40" y="2362"/>
                  </a:lnTo>
                  <a:lnTo>
                    <a:pt x="23" y="2354"/>
                  </a:lnTo>
                  <a:lnTo>
                    <a:pt x="11" y="2341"/>
                  </a:lnTo>
                  <a:lnTo>
                    <a:pt x="3" y="2325"/>
                  </a:lnTo>
                  <a:lnTo>
                    <a:pt x="0" y="230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3" y="11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78"/>
            <p:cNvSpPr>
              <a:spLocks/>
            </p:cNvSpPr>
            <p:nvPr/>
          </p:nvSpPr>
          <p:spPr bwMode="auto">
            <a:xfrm>
              <a:off x="4551363" y="3070225"/>
              <a:ext cx="279400" cy="149225"/>
            </a:xfrm>
            <a:custGeom>
              <a:avLst/>
              <a:gdLst>
                <a:gd name="T0" fmla="*/ 1696 w 1754"/>
                <a:gd name="T1" fmla="*/ 0 h 933"/>
                <a:gd name="T2" fmla="*/ 1714 w 1754"/>
                <a:gd name="T3" fmla="*/ 4 h 933"/>
                <a:gd name="T4" fmla="*/ 1730 w 1754"/>
                <a:gd name="T5" fmla="*/ 11 h 933"/>
                <a:gd name="T6" fmla="*/ 1743 w 1754"/>
                <a:gd name="T7" fmla="*/ 25 h 933"/>
                <a:gd name="T8" fmla="*/ 1751 w 1754"/>
                <a:gd name="T9" fmla="*/ 40 h 933"/>
                <a:gd name="T10" fmla="*/ 1754 w 1754"/>
                <a:gd name="T11" fmla="*/ 59 h 933"/>
                <a:gd name="T12" fmla="*/ 1754 w 1754"/>
                <a:gd name="T13" fmla="*/ 875 h 933"/>
                <a:gd name="T14" fmla="*/ 1751 w 1754"/>
                <a:gd name="T15" fmla="*/ 893 h 933"/>
                <a:gd name="T16" fmla="*/ 1743 w 1754"/>
                <a:gd name="T17" fmla="*/ 909 h 933"/>
                <a:gd name="T18" fmla="*/ 1730 w 1754"/>
                <a:gd name="T19" fmla="*/ 922 h 933"/>
                <a:gd name="T20" fmla="*/ 1714 w 1754"/>
                <a:gd name="T21" fmla="*/ 930 h 933"/>
                <a:gd name="T22" fmla="*/ 1696 w 1754"/>
                <a:gd name="T23" fmla="*/ 933 h 933"/>
                <a:gd name="T24" fmla="*/ 58 w 1754"/>
                <a:gd name="T25" fmla="*/ 933 h 933"/>
                <a:gd name="T26" fmla="*/ 40 w 1754"/>
                <a:gd name="T27" fmla="*/ 930 h 933"/>
                <a:gd name="T28" fmla="*/ 23 w 1754"/>
                <a:gd name="T29" fmla="*/ 922 h 933"/>
                <a:gd name="T30" fmla="*/ 11 w 1754"/>
                <a:gd name="T31" fmla="*/ 909 h 933"/>
                <a:gd name="T32" fmla="*/ 2 w 1754"/>
                <a:gd name="T33" fmla="*/ 893 h 933"/>
                <a:gd name="T34" fmla="*/ 0 w 1754"/>
                <a:gd name="T35" fmla="*/ 875 h 933"/>
                <a:gd name="T36" fmla="*/ 2 w 1754"/>
                <a:gd name="T37" fmla="*/ 856 h 933"/>
                <a:gd name="T38" fmla="*/ 11 w 1754"/>
                <a:gd name="T39" fmla="*/ 841 h 933"/>
                <a:gd name="T40" fmla="*/ 23 w 1754"/>
                <a:gd name="T41" fmla="*/ 828 h 933"/>
                <a:gd name="T42" fmla="*/ 40 w 1754"/>
                <a:gd name="T43" fmla="*/ 820 h 933"/>
                <a:gd name="T44" fmla="*/ 58 w 1754"/>
                <a:gd name="T45" fmla="*/ 816 h 933"/>
                <a:gd name="T46" fmla="*/ 1637 w 1754"/>
                <a:gd name="T47" fmla="*/ 816 h 933"/>
                <a:gd name="T48" fmla="*/ 1637 w 1754"/>
                <a:gd name="T49" fmla="*/ 59 h 933"/>
                <a:gd name="T50" fmla="*/ 1640 w 1754"/>
                <a:gd name="T51" fmla="*/ 40 h 933"/>
                <a:gd name="T52" fmla="*/ 1648 w 1754"/>
                <a:gd name="T53" fmla="*/ 25 h 933"/>
                <a:gd name="T54" fmla="*/ 1661 w 1754"/>
                <a:gd name="T55" fmla="*/ 11 h 933"/>
                <a:gd name="T56" fmla="*/ 1677 w 1754"/>
                <a:gd name="T57" fmla="*/ 4 h 933"/>
                <a:gd name="T58" fmla="*/ 1696 w 1754"/>
                <a:gd name="T59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54" h="933">
                  <a:moveTo>
                    <a:pt x="1696" y="0"/>
                  </a:moveTo>
                  <a:lnTo>
                    <a:pt x="1714" y="4"/>
                  </a:lnTo>
                  <a:lnTo>
                    <a:pt x="1730" y="11"/>
                  </a:lnTo>
                  <a:lnTo>
                    <a:pt x="1743" y="25"/>
                  </a:lnTo>
                  <a:lnTo>
                    <a:pt x="1751" y="40"/>
                  </a:lnTo>
                  <a:lnTo>
                    <a:pt x="1754" y="59"/>
                  </a:lnTo>
                  <a:lnTo>
                    <a:pt x="1754" y="875"/>
                  </a:lnTo>
                  <a:lnTo>
                    <a:pt x="1751" y="893"/>
                  </a:lnTo>
                  <a:lnTo>
                    <a:pt x="1743" y="909"/>
                  </a:lnTo>
                  <a:lnTo>
                    <a:pt x="1730" y="922"/>
                  </a:lnTo>
                  <a:lnTo>
                    <a:pt x="1714" y="930"/>
                  </a:lnTo>
                  <a:lnTo>
                    <a:pt x="1696" y="933"/>
                  </a:lnTo>
                  <a:lnTo>
                    <a:pt x="58" y="933"/>
                  </a:lnTo>
                  <a:lnTo>
                    <a:pt x="40" y="930"/>
                  </a:lnTo>
                  <a:lnTo>
                    <a:pt x="23" y="922"/>
                  </a:lnTo>
                  <a:lnTo>
                    <a:pt x="11" y="909"/>
                  </a:lnTo>
                  <a:lnTo>
                    <a:pt x="2" y="893"/>
                  </a:lnTo>
                  <a:lnTo>
                    <a:pt x="0" y="875"/>
                  </a:lnTo>
                  <a:lnTo>
                    <a:pt x="2" y="856"/>
                  </a:lnTo>
                  <a:lnTo>
                    <a:pt x="11" y="841"/>
                  </a:lnTo>
                  <a:lnTo>
                    <a:pt x="23" y="828"/>
                  </a:lnTo>
                  <a:lnTo>
                    <a:pt x="40" y="820"/>
                  </a:lnTo>
                  <a:lnTo>
                    <a:pt x="58" y="816"/>
                  </a:lnTo>
                  <a:lnTo>
                    <a:pt x="1637" y="816"/>
                  </a:lnTo>
                  <a:lnTo>
                    <a:pt x="1637" y="59"/>
                  </a:lnTo>
                  <a:lnTo>
                    <a:pt x="1640" y="40"/>
                  </a:lnTo>
                  <a:lnTo>
                    <a:pt x="1648" y="25"/>
                  </a:lnTo>
                  <a:lnTo>
                    <a:pt x="1661" y="11"/>
                  </a:lnTo>
                  <a:lnTo>
                    <a:pt x="1677" y="4"/>
                  </a:lnTo>
                  <a:lnTo>
                    <a:pt x="16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79"/>
            <p:cNvSpPr>
              <a:spLocks/>
            </p:cNvSpPr>
            <p:nvPr/>
          </p:nvSpPr>
          <p:spPr bwMode="auto">
            <a:xfrm>
              <a:off x="4476750" y="3070225"/>
              <a:ext cx="55562" cy="149225"/>
            </a:xfrm>
            <a:custGeom>
              <a:avLst/>
              <a:gdLst>
                <a:gd name="T0" fmla="*/ 59 w 351"/>
                <a:gd name="T1" fmla="*/ 0 h 933"/>
                <a:gd name="T2" fmla="*/ 78 w 351"/>
                <a:gd name="T3" fmla="*/ 4 h 933"/>
                <a:gd name="T4" fmla="*/ 94 w 351"/>
                <a:gd name="T5" fmla="*/ 11 h 933"/>
                <a:gd name="T6" fmla="*/ 107 w 351"/>
                <a:gd name="T7" fmla="*/ 25 h 933"/>
                <a:gd name="T8" fmla="*/ 115 w 351"/>
                <a:gd name="T9" fmla="*/ 40 h 933"/>
                <a:gd name="T10" fmla="*/ 118 w 351"/>
                <a:gd name="T11" fmla="*/ 59 h 933"/>
                <a:gd name="T12" fmla="*/ 118 w 351"/>
                <a:gd name="T13" fmla="*/ 816 h 933"/>
                <a:gd name="T14" fmla="*/ 293 w 351"/>
                <a:gd name="T15" fmla="*/ 816 h 933"/>
                <a:gd name="T16" fmla="*/ 311 w 351"/>
                <a:gd name="T17" fmla="*/ 820 h 933"/>
                <a:gd name="T18" fmla="*/ 328 w 351"/>
                <a:gd name="T19" fmla="*/ 828 h 933"/>
                <a:gd name="T20" fmla="*/ 340 w 351"/>
                <a:gd name="T21" fmla="*/ 841 h 933"/>
                <a:gd name="T22" fmla="*/ 349 w 351"/>
                <a:gd name="T23" fmla="*/ 856 h 933"/>
                <a:gd name="T24" fmla="*/ 351 w 351"/>
                <a:gd name="T25" fmla="*/ 875 h 933"/>
                <a:gd name="T26" fmla="*/ 349 w 351"/>
                <a:gd name="T27" fmla="*/ 893 h 933"/>
                <a:gd name="T28" fmla="*/ 340 w 351"/>
                <a:gd name="T29" fmla="*/ 909 h 933"/>
                <a:gd name="T30" fmla="*/ 328 w 351"/>
                <a:gd name="T31" fmla="*/ 922 h 933"/>
                <a:gd name="T32" fmla="*/ 311 w 351"/>
                <a:gd name="T33" fmla="*/ 930 h 933"/>
                <a:gd name="T34" fmla="*/ 293 w 351"/>
                <a:gd name="T35" fmla="*/ 933 h 933"/>
                <a:gd name="T36" fmla="*/ 59 w 351"/>
                <a:gd name="T37" fmla="*/ 933 h 933"/>
                <a:gd name="T38" fmla="*/ 40 w 351"/>
                <a:gd name="T39" fmla="*/ 930 h 933"/>
                <a:gd name="T40" fmla="*/ 25 w 351"/>
                <a:gd name="T41" fmla="*/ 922 h 933"/>
                <a:gd name="T42" fmla="*/ 12 w 351"/>
                <a:gd name="T43" fmla="*/ 909 h 933"/>
                <a:gd name="T44" fmla="*/ 4 w 351"/>
                <a:gd name="T45" fmla="*/ 893 h 933"/>
                <a:gd name="T46" fmla="*/ 0 w 351"/>
                <a:gd name="T47" fmla="*/ 875 h 933"/>
                <a:gd name="T48" fmla="*/ 0 w 351"/>
                <a:gd name="T49" fmla="*/ 59 h 933"/>
                <a:gd name="T50" fmla="*/ 4 w 351"/>
                <a:gd name="T51" fmla="*/ 40 h 933"/>
                <a:gd name="T52" fmla="*/ 12 w 351"/>
                <a:gd name="T53" fmla="*/ 25 h 933"/>
                <a:gd name="T54" fmla="*/ 25 w 351"/>
                <a:gd name="T55" fmla="*/ 11 h 933"/>
                <a:gd name="T56" fmla="*/ 40 w 351"/>
                <a:gd name="T57" fmla="*/ 4 h 933"/>
                <a:gd name="T58" fmla="*/ 59 w 351"/>
                <a:gd name="T59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1" h="933">
                  <a:moveTo>
                    <a:pt x="59" y="0"/>
                  </a:moveTo>
                  <a:lnTo>
                    <a:pt x="78" y="4"/>
                  </a:lnTo>
                  <a:lnTo>
                    <a:pt x="94" y="11"/>
                  </a:lnTo>
                  <a:lnTo>
                    <a:pt x="107" y="25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8" y="816"/>
                  </a:lnTo>
                  <a:lnTo>
                    <a:pt x="293" y="816"/>
                  </a:lnTo>
                  <a:lnTo>
                    <a:pt x="311" y="820"/>
                  </a:lnTo>
                  <a:lnTo>
                    <a:pt x="328" y="828"/>
                  </a:lnTo>
                  <a:lnTo>
                    <a:pt x="340" y="841"/>
                  </a:lnTo>
                  <a:lnTo>
                    <a:pt x="349" y="856"/>
                  </a:lnTo>
                  <a:lnTo>
                    <a:pt x="351" y="875"/>
                  </a:lnTo>
                  <a:lnTo>
                    <a:pt x="349" y="893"/>
                  </a:lnTo>
                  <a:lnTo>
                    <a:pt x="340" y="909"/>
                  </a:lnTo>
                  <a:lnTo>
                    <a:pt x="328" y="922"/>
                  </a:lnTo>
                  <a:lnTo>
                    <a:pt x="311" y="930"/>
                  </a:lnTo>
                  <a:lnTo>
                    <a:pt x="293" y="933"/>
                  </a:lnTo>
                  <a:lnTo>
                    <a:pt x="59" y="933"/>
                  </a:lnTo>
                  <a:lnTo>
                    <a:pt x="40" y="930"/>
                  </a:lnTo>
                  <a:lnTo>
                    <a:pt x="25" y="922"/>
                  </a:lnTo>
                  <a:lnTo>
                    <a:pt x="12" y="909"/>
                  </a:lnTo>
                  <a:lnTo>
                    <a:pt x="4" y="893"/>
                  </a:lnTo>
                  <a:lnTo>
                    <a:pt x="0" y="875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2" y="25"/>
                  </a:lnTo>
                  <a:lnTo>
                    <a:pt x="25" y="11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80"/>
            <p:cNvSpPr>
              <a:spLocks/>
            </p:cNvSpPr>
            <p:nvPr/>
          </p:nvSpPr>
          <p:spPr bwMode="auto">
            <a:xfrm>
              <a:off x="4508500" y="2676525"/>
              <a:ext cx="290512" cy="260350"/>
            </a:xfrm>
            <a:custGeom>
              <a:avLst/>
              <a:gdLst>
                <a:gd name="T0" fmla="*/ 634 w 1834"/>
                <a:gd name="T1" fmla="*/ 13 h 1636"/>
                <a:gd name="T2" fmla="*/ 790 w 1834"/>
                <a:gd name="T3" fmla="*/ 80 h 1636"/>
                <a:gd name="T4" fmla="*/ 916 w 1834"/>
                <a:gd name="T5" fmla="*/ 191 h 1636"/>
                <a:gd name="T6" fmla="*/ 1028 w 1834"/>
                <a:gd name="T7" fmla="*/ 88 h 1636"/>
                <a:gd name="T8" fmla="*/ 1165 w 1834"/>
                <a:gd name="T9" fmla="*/ 23 h 1636"/>
                <a:gd name="T10" fmla="*/ 1317 w 1834"/>
                <a:gd name="T11" fmla="*/ 0 h 1636"/>
                <a:gd name="T12" fmla="*/ 1491 w 1834"/>
                <a:gd name="T13" fmla="*/ 30 h 1636"/>
                <a:gd name="T14" fmla="*/ 1640 w 1834"/>
                <a:gd name="T15" fmla="*/ 113 h 1636"/>
                <a:gd name="T16" fmla="*/ 1753 w 1834"/>
                <a:gd name="T17" fmla="*/ 239 h 1636"/>
                <a:gd name="T18" fmla="*/ 1820 w 1834"/>
                <a:gd name="T19" fmla="*/ 397 h 1636"/>
                <a:gd name="T20" fmla="*/ 1831 w 1834"/>
                <a:gd name="T21" fmla="*/ 571 h 1636"/>
                <a:gd name="T22" fmla="*/ 1787 w 1834"/>
                <a:gd name="T23" fmla="*/ 729 h 1636"/>
                <a:gd name="T24" fmla="*/ 1130 w 1834"/>
                <a:gd name="T25" fmla="*/ 1613 h 1636"/>
                <a:gd name="T26" fmla="*/ 1084 w 1834"/>
                <a:gd name="T27" fmla="*/ 1636 h 1636"/>
                <a:gd name="T28" fmla="*/ 1049 w 1834"/>
                <a:gd name="T29" fmla="*/ 1625 h 1636"/>
                <a:gd name="T30" fmla="*/ 1026 w 1834"/>
                <a:gd name="T31" fmla="*/ 1586 h 1636"/>
                <a:gd name="T32" fmla="*/ 1037 w 1834"/>
                <a:gd name="T33" fmla="*/ 1543 h 1636"/>
                <a:gd name="T34" fmla="*/ 1681 w 1834"/>
                <a:gd name="T35" fmla="*/ 680 h 1636"/>
                <a:gd name="T36" fmla="*/ 1714 w 1834"/>
                <a:gd name="T37" fmla="*/ 557 h 1636"/>
                <a:gd name="T38" fmla="*/ 1704 w 1834"/>
                <a:gd name="T39" fmla="*/ 417 h 1636"/>
                <a:gd name="T40" fmla="*/ 1646 w 1834"/>
                <a:gd name="T41" fmla="*/ 288 h 1636"/>
                <a:gd name="T42" fmla="*/ 1546 w 1834"/>
                <a:gd name="T43" fmla="*/ 188 h 1636"/>
                <a:gd name="T44" fmla="*/ 1416 w 1834"/>
                <a:gd name="T45" fmla="*/ 128 h 1636"/>
                <a:gd name="T46" fmla="*/ 1272 w 1834"/>
                <a:gd name="T47" fmla="*/ 119 h 1636"/>
                <a:gd name="T48" fmla="*/ 1146 w 1834"/>
                <a:gd name="T49" fmla="*/ 155 h 1636"/>
                <a:gd name="T50" fmla="*/ 1038 w 1834"/>
                <a:gd name="T51" fmla="*/ 229 h 1636"/>
                <a:gd name="T52" fmla="*/ 1003 w 1834"/>
                <a:gd name="T53" fmla="*/ 347 h 1636"/>
                <a:gd name="T54" fmla="*/ 1029 w 1834"/>
                <a:gd name="T55" fmla="*/ 511 h 1636"/>
                <a:gd name="T56" fmla="*/ 1005 w 1834"/>
                <a:gd name="T57" fmla="*/ 557 h 1636"/>
                <a:gd name="T58" fmla="*/ 953 w 1834"/>
                <a:gd name="T59" fmla="*/ 566 h 1636"/>
                <a:gd name="T60" fmla="*/ 915 w 1834"/>
                <a:gd name="T61" fmla="*/ 529 h 1636"/>
                <a:gd name="T62" fmla="*/ 900 w 1834"/>
                <a:gd name="T63" fmla="*/ 414 h 1636"/>
                <a:gd name="T64" fmla="*/ 841 w 1834"/>
                <a:gd name="T65" fmla="*/ 285 h 1636"/>
                <a:gd name="T66" fmla="*/ 743 w 1834"/>
                <a:gd name="T67" fmla="*/ 187 h 1636"/>
                <a:gd name="T68" fmla="*/ 614 w 1834"/>
                <a:gd name="T69" fmla="*/ 128 h 1636"/>
                <a:gd name="T70" fmla="*/ 466 w 1834"/>
                <a:gd name="T71" fmla="*/ 119 h 1636"/>
                <a:gd name="T72" fmla="*/ 328 w 1834"/>
                <a:gd name="T73" fmla="*/ 164 h 1636"/>
                <a:gd name="T74" fmla="*/ 217 w 1834"/>
                <a:gd name="T75" fmla="*/ 250 h 1636"/>
                <a:gd name="T76" fmla="*/ 144 w 1834"/>
                <a:gd name="T77" fmla="*/ 371 h 1636"/>
                <a:gd name="T78" fmla="*/ 116 w 1834"/>
                <a:gd name="T79" fmla="*/ 514 h 1636"/>
                <a:gd name="T80" fmla="*/ 137 w 1834"/>
                <a:gd name="T81" fmla="*/ 642 h 1636"/>
                <a:gd name="T82" fmla="*/ 197 w 1834"/>
                <a:gd name="T83" fmla="*/ 754 h 1636"/>
                <a:gd name="T84" fmla="*/ 808 w 1834"/>
                <a:gd name="T85" fmla="*/ 1571 h 1636"/>
                <a:gd name="T86" fmla="*/ 796 w 1834"/>
                <a:gd name="T87" fmla="*/ 1614 h 1636"/>
                <a:gd name="T88" fmla="*/ 763 w 1834"/>
                <a:gd name="T89" fmla="*/ 1635 h 1636"/>
                <a:gd name="T90" fmla="*/ 716 w 1834"/>
                <a:gd name="T91" fmla="*/ 1626 h 1636"/>
                <a:gd name="T92" fmla="*/ 73 w 1834"/>
                <a:gd name="T93" fmla="*/ 779 h 1636"/>
                <a:gd name="T94" fmla="*/ 12 w 1834"/>
                <a:gd name="T95" fmla="*/ 625 h 1636"/>
                <a:gd name="T96" fmla="*/ 3 w 1834"/>
                <a:gd name="T97" fmla="*/ 455 h 1636"/>
                <a:gd name="T98" fmla="*/ 53 w 1834"/>
                <a:gd name="T99" fmla="*/ 289 h 1636"/>
                <a:gd name="T100" fmla="*/ 152 w 1834"/>
                <a:gd name="T101" fmla="*/ 150 h 1636"/>
                <a:gd name="T102" fmla="*/ 289 w 1834"/>
                <a:gd name="T103" fmla="*/ 52 h 1636"/>
                <a:gd name="T104" fmla="*/ 456 w 1834"/>
                <a:gd name="T105" fmla="*/ 3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34" h="1636">
                  <a:moveTo>
                    <a:pt x="516" y="0"/>
                  </a:moveTo>
                  <a:lnTo>
                    <a:pt x="576" y="3"/>
                  </a:lnTo>
                  <a:lnTo>
                    <a:pt x="634" y="13"/>
                  </a:lnTo>
                  <a:lnTo>
                    <a:pt x="689" y="30"/>
                  </a:lnTo>
                  <a:lnTo>
                    <a:pt x="742" y="52"/>
                  </a:lnTo>
                  <a:lnTo>
                    <a:pt x="790" y="80"/>
                  </a:lnTo>
                  <a:lnTo>
                    <a:pt x="836" y="112"/>
                  </a:lnTo>
                  <a:lnTo>
                    <a:pt x="878" y="149"/>
                  </a:lnTo>
                  <a:lnTo>
                    <a:pt x="916" y="191"/>
                  </a:lnTo>
                  <a:lnTo>
                    <a:pt x="950" y="153"/>
                  </a:lnTo>
                  <a:lnTo>
                    <a:pt x="988" y="118"/>
                  </a:lnTo>
                  <a:lnTo>
                    <a:pt x="1028" y="88"/>
                  </a:lnTo>
                  <a:lnTo>
                    <a:pt x="1071" y="62"/>
                  </a:lnTo>
                  <a:lnTo>
                    <a:pt x="1117" y="40"/>
                  </a:lnTo>
                  <a:lnTo>
                    <a:pt x="1165" y="23"/>
                  </a:lnTo>
                  <a:lnTo>
                    <a:pt x="1215" y="10"/>
                  </a:lnTo>
                  <a:lnTo>
                    <a:pt x="1266" y="2"/>
                  </a:lnTo>
                  <a:lnTo>
                    <a:pt x="1317" y="0"/>
                  </a:lnTo>
                  <a:lnTo>
                    <a:pt x="1378" y="3"/>
                  </a:lnTo>
                  <a:lnTo>
                    <a:pt x="1436" y="13"/>
                  </a:lnTo>
                  <a:lnTo>
                    <a:pt x="1491" y="30"/>
                  </a:lnTo>
                  <a:lnTo>
                    <a:pt x="1545" y="52"/>
                  </a:lnTo>
                  <a:lnTo>
                    <a:pt x="1594" y="81"/>
                  </a:lnTo>
                  <a:lnTo>
                    <a:pt x="1640" y="113"/>
                  </a:lnTo>
                  <a:lnTo>
                    <a:pt x="1682" y="150"/>
                  </a:lnTo>
                  <a:lnTo>
                    <a:pt x="1720" y="192"/>
                  </a:lnTo>
                  <a:lnTo>
                    <a:pt x="1753" y="239"/>
                  </a:lnTo>
                  <a:lnTo>
                    <a:pt x="1781" y="289"/>
                  </a:lnTo>
                  <a:lnTo>
                    <a:pt x="1803" y="341"/>
                  </a:lnTo>
                  <a:lnTo>
                    <a:pt x="1820" y="397"/>
                  </a:lnTo>
                  <a:lnTo>
                    <a:pt x="1830" y="455"/>
                  </a:lnTo>
                  <a:lnTo>
                    <a:pt x="1834" y="514"/>
                  </a:lnTo>
                  <a:lnTo>
                    <a:pt x="1831" y="571"/>
                  </a:lnTo>
                  <a:lnTo>
                    <a:pt x="1822" y="625"/>
                  </a:lnTo>
                  <a:lnTo>
                    <a:pt x="1808" y="678"/>
                  </a:lnTo>
                  <a:lnTo>
                    <a:pt x="1787" y="729"/>
                  </a:lnTo>
                  <a:lnTo>
                    <a:pt x="1761" y="779"/>
                  </a:lnTo>
                  <a:lnTo>
                    <a:pt x="1730" y="825"/>
                  </a:lnTo>
                  <a:lnTo>
                    <a:pt x="1130" y="1613"/>
                  </a:lnTo>
                  <a:lnTo>
                    <a:pt x="1117" y="1626"/>
                  </a:lnTo>
                  <a:lnTo>
                    <a:pt x="1101" y="1634"/>
                  </a:lnTo>
                  <a:lnTo>
                    <a:pt x="1084" y="1636"/>
                  </a:lnTo>
                  <a:lnTo>
                    <a:pt x="1071" y="1635"/>
                  </a:lnTo>
                  <a:lnTo>
                    <a:pt x="1060" y="1631"/>
                  </a:lnTo>
                  <a:lnTo>
                    <a:pt x="1049" y="1625"/>
                  </a:lnTo>
                  <a:lnTo>
                    <a:pt x="1037" y="1614"/>
                  </a:lnTo>
                  <a:lnTo>
                    <a:pt x="1030" y="1600"/>
                  </a:lnTo>
                  <a:lnTo>
                    <a:pt x="1026" y="1586"/>
                  </a:lnTo>
                  <a:lnTo>
                    <a:pt x="1026" y="1571"/>
                  </a:lnTo>
                  <a:lnTo>
                    <a:pt x="1029" y="1556"/>
                  </a:lnTo>
                  <a:lnTo>
                    <a:pt x="1037" y="1543"/>
                  </a:lnTo>
                  <a:lnTo>
                    <a:pt x="1637" y="754"/>
                  </a:lnTo>
                  <a:lnTo>
                    <a:pt x="1660" y="719"/>
                  </a:lnTo>
                  <a:lnTo>
                    <a:pt x="1681" y="680"/>
                  </a:lnTo>
                  <a:lnTo>
                    <a:pt x="1697" y="642"/>
                  </a:lnTo>
                  <a:lnTo>
                    <a:pt x="1708" y="601"/>
                  </a:lnTo>
                  <a:lnTo>
                    <a:pt x="1714" y="557"/>
                  </a:lnTo>
                  <a:lnTo>
                    <a:pt x="1717" y="514"/>
                  </a:lnTo>
                  <a:lnTo>
                    <a:pt x="1713" y="465"/>
                  </a:lnTo>
                  <a:lnTo>
                    <a:pt x="1704" y="417"/>
                  </a:lnTo>
                  <a:lnTo>
                    <a:pt x="1690" y="371"/>
                  </a:lnTo>
                  <a:lnTo>
                    <a:pt x="1670" y="327"/>
                  </a:lnTo>
                  <a:lnTo>
                    <a:pt x="1646" y="288"/>
                  </a:lnTo>
                  <a:lnTo>
                    <a:pt x="1616" y="250"/>
                  </a:lnTo>
                  <a:lnTo>
                    <a:pt x="1582" y="217"/>
                  </a:lnTo>
                  <a:lnTo>
                    <a:pt x="1546" y="188"/>
                  </a:lnTo>
                  <a:lnTo>
                    <a:pt x="1505" y="164"/>
                  </a:lnTo>
                  <a:lnTo>
                    <a:pt x="1461" y="144"/>
                  </a:lnTo>
                  <a:lnTo>
                    <a:pt x="1416" y="128"/>
                  </a:lnTo>
                  <a:lnTo>
                    <a:pt x="1367" y="119"/>
                  </a:lnTo>
                  <a:lnTo>
                    <a:pt x="1317" y="116"/>
                  </a:lnTo>
                  <a:lnTo>
                    <a:pt x="1272" y="119"/>
                  </a:lnTo>
                  <a:lnTo>
                    <a:pt x="1229" y="126"/>
                  </a:lnTo>
                  <a:lnTo>
                    <a:pt x="1187" y="138"/>
                  </a:lnTo>
                  <a:lnTo>
                    <a:pt x="1146" y="155"/>
                  </a:lnTo>
                  <a:lnTo>
                    <a:pt x="1108" y="176"/>
                  </a:lnTo>
                  <a:lnTo>
                    <a:pt x="1071" y="200"/>
                  </a:lnTo>
                  <a:lnTo>
                    <a:pt x="1038" y="229"/>
                  </a:lnTo>
                  <a:lnTo>
                    <a:pt x="1009" y="262"/>
                  </a:lnTo>
                  <a:lnTo>
                    <a:pt x="983" y="298"/>
                  </a:lnTo>
                  <a:lnTo>
                    <a:pt x="1003" y="347"/>
                  </a:lnTo>
                  <a:lnTo>
                    <a:pt x="1017" y="400"/>
                  </a:lnTo>
                  <a:lnTo>
                    <a:pt x="1026" y="455"/>
                  </a:lnTo>
                  <a:lnTo>
                    <a:pt x="1029" y="511"/>
                  </a:lnTo>
                  <a:lnTo>
                    <a:pt x="1026" y="529"/>
                  </a:lnTo>
                  <a:lnTo>
                    <a:pt x="1018" y="545"/>
                  </a:lnTo>
                  <a:lnTo>
                    <a:pt x="1005" y="557"/>
                  </a:lnTo>
                  <a:lnTo>
                    <a:pt x="989" y="566"/>
                  </a:lnTo>
                  <a:lnTo>
                    <a:pt x="970" y="569"/>
                  </a:lnTo>
                  <a:lnTo>
                    <a:pt x="953" y="566"/>
                  </a:lnTo>
                  <a:lnTo>
                    <a:pt x="936" y="557"/>
                  </a:lnTo>
                  <a:lnTo>
                    <a:pt x="924" y="545"/>
                  </a:lnTo>
                  <a:lnTo>
                    <a:pt x="915" y="529"/>
                  </a:lnTo>
                  <a:lnTo>
                    <a:pt x="913" y="511"/>
                  </a:lnTo>
                  <a:lnTo>
                    <a:pt x="909" y="461"/>
                  </a:lnTo>
                  <a:lnTo>
                    <a:pt x="900" y="414"/>
                  </a:lnTo>
                  <a:lnTo>
                    <a:pt x="886" y="368"/>
                  </a:lnTo>
                  <a:lnTo>
                    <a:pt x="866" y="325"/>
                  </a:lnTo>
                  <a:lnTo>
                    <a:pt x="841" y="285"/>
                  </a:lnTo>
                  <a:lnTo>
                    <a:pt x="813" y="249"/>
                  </a:lnTo>
                  <a:lnTo>
                    <a:pt x="779" y="216"/>
                  </a:lnTo>
                  <a:lnTo>
                    <a:pt x="743" y="187"/>
                  </a:lnTo>
                  <a:lnTo>
                    <a:pt x="703" y="163"/>
                  </a:lnTo>
                  <a:lnTo>
                    <a:pt x="659" y="143"/>
                  </a:lnTo>
                  <a:lnTo>
                    <a:pt x="614" y="128"/>
                  </a:lnTo>
                  <a:lnTo>
                    <a:pt x="566" y="119"/>
                  </a:lnTo>
                  <a:lnTo>
                    <a:pt x="516" y="116"/>
                  </a:lnTo>
                  <a:lnTo>
                    <a:pt x="466" y="119"/>
                  </a:lnTo>
                  <a:lnTo>
                    <a:pt x="418" y="128"/>
                  </a:lnTo>
                  <a:lnTo>
                    <a:pt x="372" y="144"/>
                  </a:lnTo>
                  <a:lnTo>
                    <a:pt x="328" y="164"/>
                  </a:lnTo>
                  <a:lnTo>
                    <a:pt x="288" y="188"/>
                  </a:lnTo>
                  <a:lnTo>
                    <a:pt x="251" y="217"/>
                  </a:lnTo>
                  <a:lnTo>
                    <a:pt x="217" y="250"/>
                  </a:lnTo>
                  <a:lnTo>
                    <a:pt x="188" y="288"/>
                  </a:lnTo>
                  <a:lnTo>
                    <a:pt x="164" y="327"/>
                  </a:lnTo>
                  <a:lnTo>
                    <a:pt x="144" y="371"/>
                  </a:lnTo>
                  <a:lnTo>
                    <a:pt x="130" y="417"/>
                  </a:lnTo>
                  <a:lnTo>
                    <a:pt x="120" y="465"/>
                  </a:lnTo>
                  <a:lnTo>
                    <a:pt x="116" y="514"/>
                  </a:lnTo>
                  <a:lnTo>
                    <a:pt x="120" y="557"/>
                  </a:lnTo>
                  <a:lnTo>
                    <a:pt x="126" y="601"/>
                  </a:lnTo>
                  <a:lnTo>
                    <a:pt x="137" y="642"/>
                  </a:lnTo>
                  <a:lnTo>
                    <a:pt x="153" y="680"/>
                  </a:lnTo>
                  <a:lnTo>
                    <a:pt x="173" y="719"/>
                  </a:lnTo>
                  <a:lnTo>
                    <a:pt x="197" y="754"/>
                  </a:lnTo>
                  <a:lnTo>
                    <a:pt x="796" y="1543"/>
                  </a:lnTo>
                  <a:lnTo>
                    <a:pt x="804" y="1556"/>
                  </a:lnTo>
                  <a:lnTo>
                    <a:pt x="808" y="1571"/>
                  </a:lnTo>
                  <a:lnTo>
                    <a:pt x="808" y="1586"/>
                  </a:lnTo>
                  <a:lnTo>
                    <a:pt x="804" y="1600"/>
                  </a:lnTo>
                  <a:lnTo>
                    <a:pt x="796" y="1614"/>
                  </a:lnTo>
                  <a:lnTo>
                    <a:pt x="785" y="1625"/>
                  </a:lnTo>
                  <a:lnTo>
                    <a:pt x="774" y="1631"/>
                  </a:lnTo>
                  <a:lnTo>
                    <a:pt x="763" y="1635"/>
                  </a:lnTo>
                  <a:lnTo>
                    <a:pt x="750" y="1636"/>
                  </a:lnTo>
                  <a:lnTo>
                    <a:pt x="733" y="1634"/>
                  </a:lnTo>
                  <a:lnTo>
                    <a:pt x="716" y="1626"/>
                  </a:lnTo>
                  <a:lnTo>
                    <a:pt x="703" y="1613"/>
                  </a:lnTo>
                  <a:lnTo>
                    <a:pt x="104" y="825"/>
                  </a:lnTo>
                  <a:lnTo>
                    <a:pt x="73" y="779"/>
                  </a:lnTo>
                  <a:lnTo>
                    <a:pt x="46" y="729"/>
                  </a:lnTo>
                  <a:lnTo>
                    <a:pt x="26" y="678"/>
                  </a:lnTo>
                  <a:lnTo>
                    <a:pt x="12" y="625"/>
                  </a:lnTo>
                  <a:lnTo>
                    <a:pt x="3" y="571"/>
                  </a:lnTo>
                  <a:lnTo>
                    <a:pt x="0" y="514"/>
                  </a:lnTo>
                  <a:lnTo>
                    <a:pt x="3" y="455"/>
                  </a:lnTo>
                  <a:lnTo>
                    <a:pt x="13" y="397"/>
                  </a:lnTo>
                  <a:lnTo>
                    <a:pt x="30" y="341"/>
                  </a:lnTo>
                  <a:lnTo>
                    <a:pt x="53" y="289"/>
                  </a:lnTo>
                  <a:lnTo>
                    <a:pt x="81" y="239"/>
                  </a:lnTo>
                  <a:lnTo>
                    <a:pt x="114" y="192"/>
                  </a:lnTo>
                  <a:lnTo>
                    <a:pt x="152" y="150"/>
                  </a:lnTo>
                  <a:lnTo>
                    <a:pt x="194" y="113"/>
                  </a:lnTo>
                  <a:lnTo>
                    <a:pt x="240" y="81"/>
                  </a:lnTo>
                  <a:lnTo>
                    <a:pt x="289" y="52"/>
                  </a:lnTo>
                  <a:lnTo>
                    <a:pt x="343" y="30"/>
                  </a:lnTo>
                  <a:lnTo>
                    <a:pt x="398" y="13"/>
                  </a:lnTo>
                  <a:lnTo>
                    <a:pt x="456" y="3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8" name="Group 907"/>
          <p:cNvGrpSpPr/>
          <p:nvPr/>
        </p:nvGrpSpPr>
        <p:grpSpPr>
          <a:xfrm>
            <a:off x="5370421" y="2676525"/>
            <a:ext cx="506413" cy="579438"/>
            <a:chOff x="5329238" y="2676525"/>
            <a:chExt cx="506413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2" name="Freeform 285"/>
            <p:cNvSpPr>
              <a:spLocks/>
            </p:cNvSpPr>
            <p:nvPr/>
          </p:nvSpPr>
          <p:spPr bwMode="auto">
            <a:xfrm>
              <a:off x="5329238" y="2792413"/>
              <a:ext cx="244475" cy="463550"/>
            </a:xfrm>
            <a:custGeom>
              <a:avLst/>
              <a:gdLst>
                <a:gd name="T0" fmla="*/ 290 w 1539"/>
                <a:gd name="T1" fmla="*/ 9 h 2919"/>
                <a:gd name="T2" fmla="*/ 372 w 1539"/>
                <a:gd name="T3" fmla="*/ 18 h 2919"/>
                <a:gd name="T4" fmla="*/ 462 w 1539"/>
                <a:gd name="T5" fmla="*/ 0 h 2919"/>
                <a:gd name="T6" fmla="*/ 566 w 1539"/>
                <a:gd name="T7" fmla="*/ 26 h 2919"/>
                <a:gd name="T8" fmla="*/ 646 w 1539"/>
                <a:gd name="T9" fmla="*/ 93 h 2919"/>
                <a:gd name="T10" fmla="*/ 687 w 1539"/>
                <a:gd name="T11" fmla="*/ 191 h 2919"/>
                <a:gd name="T12" fmla="*/ 687 w 1539"/>
                <a:gd name="T13" fmla="*/ 806 h 2919"/>
                <a:gd name="T14" fmla="*/ 651 w 1539"/>
                <a:gd name="T15" fmla="*/ 843 h 2919"/>
                <a:gd name="T16" fmla="*/ 597 w 1539"/>
                <a:gd name="T17" fmla="*/ 835 h 2919"/>
                <a:gd name="T18" fmla="*/ 573 w 1539"/>
                <a:gd name="T19" fmla="*/ 788 h 2919"/>
                <a:gd name="T20" fmla="*/ 562 w 1539"/>
                <a:gd name="T21" fmla="*/ 179 h 2919"/>
                <a:gd name="T22" fmla="*/ 511 w 1539"/>
                <a:gd name="T23" fmla="*/ 128 h 2919"/>
                <a:gd name="T24" fmla="*/ 445 w 1539"/>
                <a:gd name="T25" fmla="*/ 117 h 2919"/>
                <a:gd name="T26" fmla="*/ 453 w 1539"/>
                <a:gd name="T27" fmla="*/ 190 h 2919"/>
                <a:gd name="T28" fmla="*/ 492 w 1539"/>
                <a:gd name="T29" fmla="*/ 970 h 2919"/>
                <a:gd name="T30" fmla="*/ 604 w 1539"/>
                <a:gd name="T31" fmla="*/ 960 h 2919"/>
                <a:gd name="T32" fmla="*/ 703 w 1539"/>
                <a:gd name="T33" fmla="*/ 1001 h 2919"/>
                <a:gd name="T34" fmla="*/ 1403 w 1539"/>
                <a:gd name="T35" fmla="*/ 1700 h 2919"/>
                <a:gd name="T36" fmla="*/ 1481 w 1539"/>
                <a:gd name="T37" fmla="*/ 1828 h 2919"/>
                <a:gd name="T38" fmla="*/ 1530 w 1539"/>
                <a:gd name="T39" fmla="*/ 1974 h 2919"/>
                <a:gd name="T40" fmla="*/ 1539 w 1539"/>
                <a:gd name="T41" fmla="*/ 2860 h 2919"/>
                <a:gd name="T42" fmla="*/ 1516 w 1539"/>
                <a:gd name="T43" fmla="*/ 2908 h 2919"/>
                <a:gd name="T44" fmla="*/ 1463 w 1539"/>
                <a:gd name="T45" fmla="*/ 2916 h 2919"/>
                <a:gd name="T46" fmla="*/ 1426 w 1539"/>
                <a:gd name="T47" fmla="*/ 2879 h 2919"/>
                <a:gd name="T48" fmla="*/ 1421 w 1539"/>
                <a:gd name="T49" fmla="*/ 2032 h 2919"/>
                <a:gd name="T50" fmla="*/ 1391 w 1539"/>
                <a:gd name="T51" fmla="*/ 1916 h 2919"/>
                <a:gd name="T52" fmla="*/ 1337 w 1539"/>
                <a:gd name="T53" fmla="*/ 1806 h 2919"/>
                <a:gd name="T54" fmla="*/ 647 w 1539"/>
                <a:gd name="T55" fmla="*/ 1106 h 2919"/>
                <a:gd name="T56" fmla="*/ 581 w 1539"/>
                <a:gd name="T57" fmla="*/ 1074 h 2919"/>
                <a:gd name="T58" fmla="*/ 510 w 1539"/>
                <a:gd name="T59" fmla="*/ 1091 h 2919"/>
                <a:gd name="T60" fmla="*/ 465 w 1539"/>
                <a:gd name="T61" fmla="*/ 1143 h 2919"/>
                <a:gd name="T62" fmla="*/ 459 w 1539"/>
                <a:gd name="T63" fmla="*/ 1207 h 2919"/>
                <a:gd name="T64" fmla="*/ 490 w 1539"/>
                <a:gd name="T65" fmla="*/ 1264 h 2919"/>
                <a:gd name="T66" fmla="*/ 1027 w 1539"/>
                <a:gd name="T67" fmla="*/ 1812 h 2919"/>
                <a:gd name="T68" fmla="*/ 1022 w 1539"/>
                <a:gd name="T69" fmla="*/ 1855 h 2919"/>
                <a:gd name="T70" fmla="*/ 985 w 1539"/>
                <a:gd name="T71" fmla="*/ 1883 h 2919"/>
                <a:gd name="T72" fmla="*/ 942 w 1539"/>
                <a:gd name="T73" fmla="*/ 1877 h 2919"/>
                <a:gd name="T74" fmla="*/ 383 w 1539"/>
                <a:gd name="T75" fmla="*/ 1319 h 2919"/>
                <a:gd name="T76" fmla="*/ 344 w 1539"/>
                <a:gd name="T77" fmla="*/ 1223 h 2919"/>
                <a:gd name="T78" fmla="*/ 340 w 1539"/>
                <a:gd name="T79" fmla="*/ 228 h 2919"/>
                <a:gd name="T80" fmla="*/ 316 w 1539"/>
                <a:gd name="T81" fmla="*/ 158 h 2919"/>
                <a:gd name="T82" fmla="*/ 254 w 1539"/>
                <a:gd name="T83" fmla="*/ 120 h 2919"/>
                <a:gd name="T84" fmla="*/ 179 w 1539"/>
                <a:gd name="T85" fmla="*/ 128 h 2919"/>
                <a:gd name="T86" fmla="*/ 128 w 1539"/>
                <a:gd name="T87" fmla="*/ 179 h 2919"/>
                <a:gd name="T88" fmla="*/ 117 w 1539"/>
                <a:gd name="T89" fmla="*/ 1296 h 2919"/>
                <a:gd name="T90" fmla="*/ 130 w 1539"/>
                <a:gd name="T91" fmla="*/ 1361 h 2919"/>
                <a:gd name="T92" fmla="*/ 817 w 1539"/>
                <a:gd name="T93" fmla="*/ 2485 h 2919"/>
                <a:gd name="T94" fmla="*/ 840 w 1539"/>
                <a:gd name="T95" fmla="*/ 2537 h 2919"/>
                <a:gd name="T96" fmla="*/ 859 w 1539"/>
                <a:gd name="T97" fmla="*/ 2621 h 2919"/>
                <a:gd name="T98" fmla="*/ 857 w 1539"/>
                <a:gd name="T99" fmla="*/ 2879 h 2919"/>
                <a:gd name="T100" fmla="*/ 820 w 1539"/>
                <a:gd name="T101" fmla="*/ 2916 h 2919"/>
                <a:gd name="T102" fmla="*/ 767 w 1539"/>
                <a:gd name="T103" fmla="*/ 2908 h 2919"/>
                <a:gd name="T104" fmla="*/ 744 w 1539"/>
                <a:gd name="T105" fmla="*/ 2860 h 2919"/>
                <a:gd name="T106" fmla="*/ 738 w 1539"/>
                <a:gd name="T107" fmla="*/ 2607 h 2919"/>
                <a:gd name="T108" fmla="*/ 717 w 1539"/>
                <a:gd name="T109" fmla="*/ 2545 h 2919"/>
                <a:gd name="T110" fmla="*/ 32 w 1539"/>
                <a:gd name="T111" fmla="*/ 1434 h 2919"/>
                <a:gd name="T112" fmla="*/ 7 w 1539"/>
                <a:gd name="T113" fmla="*/ 1351 h 2919"/>
                <a:gd name="T114" fmla="*/ 0 w 1539"/>
                <a:gd name="T115" fmla="*/ 228 h 2919"/>
                <a:gd name="T116" fmla="*/ 25 w 1539"/>
                <a:gd name="T117" fmla="*/ 123 h 2919"/>
                <a:gd name="T118" fmla="*/ 94 w 1539"/>
                <a:gd name="T119" fmla="*/ 44 h 2919"/>
                <a:gd name="T120" fmla="*/ 192 w 1539"/>
                <a:gd name="T121" fmla="*/ 3 h 2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39" h="2919">
                  <a:moveTo>
                    <a:pt x="228" y="0"/>
                  </a:moveTo>
                  <a:lnTo>
                    <a:pt x="260" y="2"/>
                  </a:lnTo>
                  <a:lnTo>
                    <a:pt x="290" y="9"/>
                  </a:lnTo>
                  <a:lnTo>
                    <a:pt x="318" y="19"/>
                  </a:lnTo>
                  <a:lnTo>
                    <a:pt x="345" y="32"/>
                  </a:lnTo>
                  <a:lnTo>
                    <a:pt x="372" y="18"/>
                  </a:lnTo>
                  <a:lnTo>
                    <a:pt x="401" y="8"/>
                  </a:lnTo>
                  <a:lnTo>
                    <a:pt x="431" y="2"/>
                  </a:lnTo>
                  <a:lnTo>
                    <a:pt x="462" y="0"/>
                  </a:lnTo>
                  <a:lnTo>
                    <a:pt x="499" y="3"/>
                  </a:lnTo>
                  <a:lnTo>
                    <a:pt x="534" y="11"/>
                  </a:lnTo>
                  <a:lnTo>
                    <a:pt x="566" y="26"/>
                  </a:lnTo>
                  <a:lnTo>
                    <a:pt x="596" y="44"/>
                  </a:lnTo>
                  <a:lnTo>
                    <a:pt x="623" y="66"/>
                  </a:lnTo>
                  <a:lnTo>
                    <a:pt x="646" y="93"/>
                  </a:lnTo>
                  <a:lnTo>
                    <a:pt x="665" y="123"/>
                  </a:lnTo>
                  <a:lnTo>
                    <a:pt x="678" y="156"/>
                  </a:lnTo>
                  <a:lnTo>
                    <a:pt x="687" y="191"/>
                  </a:lnTo>
                  <a:lnTo>
                    <a:pt x="690" y="228"/>
                  </a:lnTo>
                  <a:lnTo>
                    <a:pt x="690" y="788"/>
                  </a:lnTo>
                  <a:lnTo>
                    <a:pt x="687" y="806"/>
                  </a:lnTo>
                  <a:lnTo>
                    <a:pt x="679" y="822"/>
                  </a:lnTo>
                  <a:lnTo>
                    <a:pt x="666" y="835"/>
                  </a:lnTo>
                  <a:lnTo>
                    <a:pt x="651" y="843"/>
                  </a:lnTo>
                  <a:lnTo>
                    <a:pt x="632" y="846"/>
                  </a:lnTo>
                  <a:lnTo>
                    <a:pt x="614" y="843"/>
                  </a:lnTo>
                  <a:lnTo>
                    <a:pt x="597" y="835"/>
                  </a:lnTo>
                  <a:lnTo>
                    <a:pt x="585" y="822"/>
                  </a:lnTo>
                  <a:lnTo>
                    <a:pt x="576" y="806"/>
                  </a:lnTo>
                  <a:lnTo>
                    <a:pt x="573" y="788"/>
                  </a:lnTo>
                  <a:lnTo>
                    <a:pt x="573" y="228"/>
                  </a:lnTo>
                  <a:lnTo>
                    <a:pt x="571" y="203"/>
                  </a:lnTo>
                  <a:lnTo>
                    <a:pt x="562" y="179"/>
                  </a:lnTo>
                  <a:lnTo>
                    <a:pt x="549" y="158"/>
                  </a:lnTo>
                  <a:lnTo>
                    <a:pt x="532" y="141"/>
                  </a:lnTo>
                  <a:lnTo>
                    <a:pt x="511" y="128"/>
                  </a:lnTo>
                  <a:lnTo>
                    <a:pt x="488" y="120"/>
                  </a:lnTo>
                  <a:lnTo>
                    <a:pt x="462" y="116"/>
                  </a:lnTo>
                  <a:lnTo>
                    <a:pt x="445" y="117"/>
                  </a:lnTo>
                  <a:lnTo>
                    <a:pt x="430" y="121"/>
                  </a:lnTo>
                  <a:lnTo>
                    <a:pt x="444" y="155"/>
                  </a:lnTo>
                  <a:lnTo>
                    <a:pt x="453" y="190"/>
                  </a:lnTo>
                  <a:lnTo>
                    <a:pt x="457" y="228"/>
                  </a:lnTo>
                  <a:lnTo>
                    <a:pt x="457" y="987"/>
                  </a:lnTo>
                  <a:lnTo>
                    <a:pt x="492" y="970"/>
                  </a:lnTo>
                  <a:lnTo>
                    <a:pt x="530" y="960"/>
                  </a:lnTo>
                  <a:lnTo>
                    <a:pt x="569" y="957"/>
                  </a:lnTo>
                  <a:lnTo>
                    <a:pt x="604" y="960"/>
                  </a:lnTo>
                  <a:lnTo>
                    <a:pt x="639" y="968"/>
                  </a:lnTo>
                  <a:lnTo>
                    <a:pt x="672" y="982"/>
                  </a:lnTo>
                  <a:lnTo>
                    <a:pt x="703" y="1001"/>
                  </a:lnTo>
                  <a:lnTo>
                    <a:pt x="729" y="1024"/>
                  </a:lnTo>
                  <a:lnTo>
                    <a:pt x="1373" y="1666"/>
                  </a:lnTo>
                  <a:lnTo>
                    <a:pt x="1403" y="1700"/>
                  </a:lnTo>
                  <a:lnTo>
                    <a:pt x="1432" y="1739"/>
                  </a:lnTo>
                  <a:lnTo>
                    <a:pt x="1457" y="1782"/>
                  </a:lnTo>
                  <a:lnTo>
                    <a:pt x="1481" y="1828"/>
                  </a:lnTo>
                  <a:lnTo>
                    <a:pt x="1501" y="1876"/>
                  </a:lnTo>
                  <a:lnTo>
                    <a:pt x="1517" y="1926"/>
                  </a:lnTo>
                  <a:lnTo>
                    <a:pt x="1530" y="1974"/>
                  </a:lnTo>
                  <a:lnTo>
                    <a:pt x="1537" y="2022"/>
                  </a:lnTo>
                  <a:lnTo>
                    <a:pt x="1539" y="2067"/>
                  </a:lnTo>
                  <a:lnTo>
                    <a:pt x="1539" y="2860"/>
                  </a:lnTo>
                  <a:lnTo>
                    <a:pt x="1536" y="2879"/>
                  </a:lnTo>
                  <a:lnTo>
                    <a:pt x="1528" y="2895"/>
                  </a:lnTo>
                  <a:lnTo>
                    <a:pt x="1516" y="2908"/>
                  </a:lnTo>
                  <a:lnTo>
                    <a:pt x="1500" y="2916"/>
                  </a:lnTo>
                  <a:lnTo>
                    <a:pt x="1481" y="2919"/>
                  </a:lnTo>
                  <a:lnTo>
                    <a:pt x="1463" y="2916"/>
                  </a:lnTo>
                  <a:lnTo>
                    <a:pt x="1446" y="2908"/>
                  </a:lnTo>
                  <a:lnTo>
                    <a:pt x="1434" y="2895"/>
                  </a:lnTo>
                  <a:lnTo>
                    <a:pt x="1426" y="2879"/>
                  </a:lnTo>
                  <a:lnTo>
                    <a:pt x="1423" y="2860"/>
                  </a:lnTo>
                  <a:lnTo>
                    <a:pt x="1423" y="2067"/>
                  </a:lnTo>
                  <a:lnTo>
                    <a:pt x="1421" y="2032"/>
                  </a:lnTo>
                  <a:lnTo>
                    <a:pt x="1414" y="1994"/>
                  </a:lnTo>
                  <a:lnTo>
                    <a:pt x="1404" y="1956"/>
                  </a:lnTo>
                  <a:lnTo>
                    <a:pt x="1391" y="1916"/>
                  </a:lnTo>
                  <a:lnTo>
                    <a:pt x="1375" y="1877"/>
                  </a:lnTo>
                  <a:lnTo>
                    <a:pt x="1357" y="1841"/>
                  </a:lnTo>
                  <a:lnTo>
                    <a:pt x="1337" y="1806"/>
                  </a:lnTo>
                  <a:lnTo>
                    <a:pt x="1313" y="1775"/>
                  </a:lnTo>
                  <a:lnTo>
                    <a:pt x="1290" y="1749"/>
                  </a:lnTo>
                  <a:lnTo>
                    <a:pt x="647" y="1106"/>
                  </a:lnTo>
                  <a:lnTo>
                    <a:pt x="627" y="1091"/>
                  </a:lnTo>
                  <a:lnTo>
                    <a:pt x="604" y="1080"/>
                  </a:lnTo>
                  <a:lnTo>
                    <a:pt x="581" y="1074"/>
                  </a:lnTo>
                  <a:lnTo>
                    <a:pt x="556" y="1074"/>
                  </a:lnTo>
                  <a:lnTo>
                    <a:pt x="532" y="1080"/>
                  </a:lnTo>
                  <a:lnTo>
                    <a:pt x="510" y="1091"/>
                  </a:lnTo>
                  <a:lnTo>
                    <a:pt x="490" y="1106"/>
                  </a:lnTo>
                  <a:lnTo>
                    <a:pt x="475" y="1124"/>
                  </a:lnTo>
                  <a:lnTo>
                    <a:pt x="465" y="1143"/>
                  </a:lnTo>
                  <a:lnTo>
                    <a:pt x="459" y="1164"/>
                  </a:lnTo>
                  <a:lnTo>
                    <a:pt x="457" y="1185"/>
                  </a:lnTo>
                  <a:lnTo>
                    <a:pt x="459" y="1207"/>
                  </a:lnTo>
                  <a:lnTo>
                    <a:pt x="465" y="1228"/>
                  </a:lnTo>
                  <a:lnTo>
                    <a:pt x="475" y="1247"/>
                  </a:lnTo>
                  <a:lnTo>
                    <a:pt x="490" y="1264"/>
                  </a:lnTo>
                  <a:lnTo>
                    <a:pt x="1012" y="1785"/>
                  </a:lnTo>
                  <a:lnTo>
                    <a:pt x="1022" y="1797"/>
                  </a:lnTo>
                  <a:lnTo>
                    <a:pt x="1027" y="1812"/>
                  </a:lnTo>
                  <a:lnTo>
                    <a:pt x="1030" y="1826"/>
                  </a:lnTo>
                  <a:lnTo>
                    <a:pt x="1027" y="1842"/>
                  </a:lnTo>
                  <a:lnTo>
                    <a:pt x="1022" y="1855"/>
                  </a:lnTo>
                  <a:lnTo>
                    <a:pt x="1012" y="1868"/>
                  </a:lnTo>
                  <a:lnTo>
                    <a:pt x="1000" y="1877"/>
                  </a:lnTo>
                  <a:lnTo>
                    <a:pt x="985" y="1883"/>
                  </a:lnTo>
                  <a:lnTo>
                    <a:pt x="971" y="1885"/>
                  </a:lnTo>
                  <a:lnTo>
                    <a:pt x="956" y="1883"/>
                  </a:lnTo>
                  <a:lnTo>
                    <a:pt x="942" y="1877"/>
                  </a:lnTo>
                  <a:lnTo>
                    <a:pt x="930" y="1868"/>
                  </a:lnTo>
                  <a:lnTo>
                    <a:pt x="407" y="1346"/>
                  </a:lnTo>
                  <a:lnTo>
                    <a:pt x="383" y="1319"/>
                  </a:lnTo>
                  <a:lnTo>
                    <a:pt x="365" y="1289"/>
                  </a:lnTo>
                  <a:lnTo>
                    <a:pt x="351" y="1257"/>
                  </a:lnTo>
                  <a:lnTo>
                    <a:pt x="344" y="1223"/>
                  </a:lnTo>
                  <a:lnTo>
                    <a:pt x="340" y="1189"/>
                  </a:lnTo>
                  <a:lnTo>
                    <a:pt x="340" y="1185"/>
                  </a:lnTo>
                  <a:lnTo>
                    <a:pt x="340" y="228"/>
                  </a:lnTo>
                  <a:lnTo>
                    <a:pt x="337" y="203"/>
                  </a:lnTo>
                  <a:lnTo>
                    <a:pt x="329" y="179"/>
                  </a:lnTo>
                  <a:lnTo>
                    <a:pt x="316" y="158"/>
                  </a:lnTo>
                  <a:lnTo>
                    <a:pt x="298" y="141"/>
                  </a:lnTo>
                  <a:lnTo>
                    <a:pt x="277" y="128"/>
                  </a:lnTo>
                  <a:lnTo>
                    <a:pt x="254" y="120"/>
                  </a:lnTo>
                  <a:lnTo>
                    <a:pt x="228" y="116"/>
                  </a:lnTo>
                  <a:lnTo>
                    <a:pt x="203" y="120"/>
                  </a:lnTo>
                  <a:lnTo>
                    <a:pt x="179" y="128"/>
                  </a:lnTo>
                  <a:lnTo>
                    <a:pt x="158" y="141"/>
                  </a:lnTo>
                  <a:lnTo>
                    <a:pt x="142" y="158"/>
                  </a:lnTo>
                  <a:lnTo>
                    <a:pt x="128" y="179"/>
                  </a:lnTo>
                  <a:lnTo>
                    <a:pt x="120" y="203"/>
                  </a:lnTo>
                  <a:lnTo>
                    <a:pt x="117" y="228"/>
                  </a:lnTo>
                  <a:lnTo>
                    <a:pt x="117" y="1296"/>
                  </a:lnTo>
                  <a:lnTo>
                    <a:pt x="120" y="1316"/>
                  </a:lnTo>
                  <a:lnTo>
                    <a:pt x="123" y="1337"/>
                  </a:lnTo>
                  <a:lnTo>
                    <a:pt x="130" y="1361"/>
                  </a:lnTo>
                  <a:lnTo>
                    <a:pt x="136" y="1382"/>
                  </a:lnTo>
                  <a:lnTo>
                    <a:pt x="144" y="1399"/>
                  </a:lnTo>
                  <a:lnTo>
                    <a:pt x="817" y="2485"/>
                  </a:lnTo>
                  <a:lnTo>
                    <a:pt x="818" y="2488"/>
                  </a:lnTo>
                  <a:lnTo>
                    <a:pt x="829" y="2511"/>
                  </a:lnTo>
                  <a:lnTo>
                    <a:pt x="840" y="2537"/>
                  </a:lnTo>
                  <a:lnTo>
                    <a:pt x="848" y="2565"/>
                  </a:lnTo>
                  <a:lnTo>
                    <a:pt x="854" y="2594"/>
                  </a:lnTo>
                  <a:lnTo>
                    <a:pt x="859" y="2621"/>
                  </a:lnTo>
                  <a:lnTo>
                    <a:pt x="860" y="2648"/>
                  </a:lnTo>
                  <a:lnTo>
                    <a:pt x="860" y="2860"/>
                  </a:lnTo>
                  <a:lnTo>
                    <a:pt x="857" y="2879"/>
                  </a:lnTo>
                  <a:lnTo>
                    <a:pt x="849" y="2895"/>
                  </a:lnTo>
                  <a:lnTo>
                    <a:pt x="836" y="2908"/>
                  </a:lnTo>
                  <a:lnTo>
                    <a:pt x="820" y="2916"/>
                  </a:lnTo>
                  <a:lnTo>
                    <a:pt x="801" y="2919"/>
                  </a:lnTo>
                  <a:lnTo>
                    <a:pt x="784" y="2916"/>
                  </a:lnTo>
                  <a:lnTo>
                    <a:pt x="767" y="2908"/>
                  </a:lnTo>
                  <a:lnTo>
                    <a:pt x="755" y="2895"/>
                  </a:lnTo>
                  <a:lnTo>
                    <a:pt x="746" y="2879"/>
                  </a:lnTo>
                  <a:lnTo>
                    <a:pt x="744" y="2860"/>
                  </a:lnTo>
                  <a:lnTo>
                    <a:pt x="744" y="2648"/>
                  </a:lnTo>
                  <a:lnTo>
                    <a:pt x="741" y="2628"/>
                  </a:lnTo>
                  <a:lnTo>
                    <a:pt x="738" y="2607"/>
                  </a:lnTo>
                  <a:lnTo>
                    <a:pt x="733" y="2584"/>
                  </a:lnTo>
                  <a:lnTo>
                    <a:pt x="725" y="2563"/>
                  </a:lnTo>
                  <a:lnTo>
                    <a:pt x="717" y="2545"/>
                  </a:lnTo>
                  <a:lnTo>
                    <a:pt x="44" y="1459"/>
                  </a:lnTo>
                  <a:lnTo>
                    <a:pt x="43" y="1457"/>
                  </a:lnTo>
                  <a:lnTo>
                    <a:pt x="32" y="1434"/>
                  </a:lnTo>
                  <a:lnTo>
                    <a:pt x="22" y="1407"/>
                  </a:lnTo>
                  <a:lnTo>
                    <a:pt x="13" y="1379"/>
                  </a:lnTo>
                  <a:lnTo>
                    <a:pt x="7" y="1351"/>
                  </a:lnTo>
                  <a:lnTo>
                    <a:pt x="2" y="1323"/>
                  </a:lnTo>
                  <a:lnTo>
                    <a:pt x="1" y="1296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2" y="156"/>
                  </a:lnTo>
                  <a:lnTo>
                    <a:pt x="25" y="123"/>
                  </a:lnTo>
                  <a:lnTo>
                    <a:pt x="44" y="93"/>
                  </a:lnTo>
                  <a:lnTo>
                    <a:pt x="68" y="66"/>
                  </a:lnTo>
                  <a:lnTo>
                    <a:pt x="94" y="44"/>
                  </a:lnTo>
                  <a:lnTo>
                    <a:pt x="124" y="26"/>
                  </a:lnTo>
                  <a:lnTo>
                    <a:pt x="156" y="11"/>
                  </a:lnTo>
                  <a:lnTo>
                    <a:pt x="192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86"/>
            <p:cNvSpPr>
              <a:spLocks/>
            </p:cNvSpPr>
            <p:nvPr/>
          </p:nvSpPr>
          <p:spPr bwMode="auto">
            <a:xfrm>
              <a:off x="5591176" y="2792413"/>
              <a:ext cx="244475" cy="463550"/>
            </a:xfrm>
            <a:custGeom>
              <a:avLst/>
              <a:gdLst>
                <a:gd name="T0" fmla="*/ 1139 w 1539"/>
                <a:gd name="T1" fmla="*/ 8 h 2919"/>
                <a:gd name="T2" fmla="*/ 1221 w 1539"/>
                <a:gd name="T3" fmla="*/ 19 h 2919"/>
                <a:gd name="T4" fmla="*/ 1311 w 1539"/>
                <a:gd name="T5" fmla="*/ 0 h 2919"/>
                <a:gd name="T6" fmla="*/ 1416 w 1539"/>
                <a:gd name="T7" fmla="*/ 26 h 2919"/>
                <a:gd name="T8" fmla="*/ 1496 w 1539"/>
                <a:gd name="T9" fmla="*/ 93 h 2919"/>
                <a:gd name="T10" fmla="*/ 1537 w 1539"/>
                <a:gd name="T11" fmla="*/ 191 h 2919"/>
                <a:gd name="T12" fmla="*/ 1537 w 1539"/>
                <a:gd name="T13" fmla="*/ 1323 h 2919"/>
                <a:gd name="T14" fmla="*/ 1518 w 1539"/>
                <a:gd name="T15" fmla="*/ 1407 h 2919"/>
                <a:gd name="T16" fmla="*/ 1495 w 1539"/>
                <a:gd name="T17" fmla="*/ 1459 h 2919"/>
                <a:gd name="T18" fmla="*/ 808 w 1539"/>
                <a:gd name="T19" fmla="*/ 2584 h 2919"/>
                <a:gd name="T20" fmla="*/ 797 w 1539"/>
                <a:gd name="T21" fmla="*/ 2648 h 2919"/>
                <a:gd name="T22" fmla="*/ 786 w 1539"/>
                <a:gd name="T23" fmla="*/ 2895 h 2919"/>
                <a:gd name="T24" fmla="*/ 738 w 1539"/>
                <a:gd name="T25" fmla="*/ 2919 h 2919"/>
                <a:gd name="T26" fmla="*/ 692 w 1539"/>
                <a:gd name="T27" fmla="*/ 2895 h 2919"/>
                <a:gd name="T28" fmla="*/ 679 w 1539"/>
                <a:gd name="T29" fmla="*/ 2648 h 2919"/>
                <a:gd name="T30" fmla="*/ 692 w 1539"/>
                <a:gd name="T31" fmla="*/ 2565 h 2919"/>
                <a:gd name="T32" fmla="*/ 721 w 1539"/>
                <a:gd name="T33" fmla="*/ 2488 h 2919"/>
                <a:gd name="T34" fmla="*/ 1403 w 1539"/>
                <a:gd name="T35" fmla="*/ 1382 h 2919"/>
                <a:gd name="T36" fmla="*/ 1421 w 1539"/>
                <a:gd name="T37" fmla="*/ 1316 h 2919"/>
                <a:gd name="T38" fmla="*/ 1420 w 1539"/>
                <a:gd name="T39" fmla="*/ 203 h 2919"/>
                <a:gd name="T40" fmla="*/ 1381 w 1539"/>
                <a:gd name="T41" fmla="*/ 141 h 2919"/>
                <a:gd name="T42" fmla="*/ 1311 w 1539"/>
                <a:gd name="T43" fmla="*/ 116 h 2919"/>
                <a:gd name="T44" fmla="*/ 1241 w 1539"/>
                <a:gd name="T45" fmla="*/ 141 h 2919"/>
                <a:gd name="T46" fmla="*/ 1202 w 1539"/>
                <a:gd name="T47" fmla="*/ 203 h 2919"/>
                <a:gd name="T48" fmla="*/ 1200 w 1539"/>
                <a:gd name="T49" fmla="*/ 1189 h 2919"/>
                <a:gd name="T50" fmla="*/ 1175 w 1539"/>
                <a:gd name="T51" fmla="*/ 1289 h 2919"/>
                <a:gd name="T52" fmla="*/ 611 w 1539"/>
                <a:gd name="T53" fmla="*/ 1868 h 2919"/>
                <a:gd name="T54" fmla="*/ 568 w 1539"/>
                <a:gd name="T55" fmla="*/ 1885 h 2919"/>
                <a:gd name="T56" fmla="*/ 527 w 1539"/>
                <a:gd name="T57" fmla="*/ 1868 h 2919"/>
                <a:gd name="T58" fmla="*/ 511 w 1539"/>
                <a:gd name="T59" fmla="*/ 1826 h 2919"/>
                <a:gd name="T60" fmla="*/ 527 w 1539"/>
                <a:gd name="T61" fmla="*/ 1785 h 2919"/>
                <a:gd name="T62" fmla="*/ 1075 w 1539"/>
                <a:gd name="T63" fmla="*/ 1228 h 2919"/>
                <a:gd name="T64" fmla="*/ 1081 w 1539"/>
                <a:gd name="T65" fmla="*/ 1164 h 2919"/>
                <a:gd name="T66" fmla="*/ 1051 w 1539"/>
                <a:gd name="T67" fmla="*/ 1106 h 2919"/>
                <a:gd name="T68" fmla="*/ 984 w 1539"/>
                <a:gd name="T69" fmla="*/ 1074 h 2919"/>
                <a:gd name="T70" fmla="*/ 913 w 1539"/>
                <a:gd name="T71" fmla="*/ 1091 h 2919"/>
                <a:gd name="T72" fmla="*/ 226 w 1539"/>
                <a:gd name="T73" fmla="*/ 1775 h 2919"/>
                <a:gd name="T74" fmla="*/ 165 w 1539"/>
                <a:gd name="T75" fmla="*/ 1877 h 2919"/>
                <a:gd name="T76" fmla="*/ 125 w 1539"/>
                <a:gd name="T77" fmla="*/ 1994 h 2919"/>
                <a:gd name="T78" fmla="*/ 117 w 1539"/>
                <a:gd name="T79" fmla="*/ 2860 h 2919"/>
                <a:gd name="T80" fmla="*/ 93 w 1539"/>
                <a:gd name="T81" fmla="*/ 2908 h 2919"/>
                <a:gd name="T82" fmla="*/ 40 w 1539"/>
                <a:gd name="T83" fmla="*/ 2916 h 2919"/>
                <a:gd name="T84" fmla="*/ 3 w 1539"/>
                <a:gd name="T85" fmla="*/ 2879 h 2919"/>
                <a:gd name="T86" fmla="*/ 3 w 1539"/>
                <a:gd name="T87" fmla="*/ 2022 h 2919"/>
                <a:gd name="T88" fmla="*/ 39 w 1539"/>
                <a:gd name="T89" fmla="*/ 1876 h 2919"/>
                <a:gd name="T90" fmla="*/ 108 w 1539"/>
                <a:gd name="T91" fmla="*/ 1739 h 2919"/>
                <a:gd name="T92" fmla="*/ 810 w 1539"/>
                <a:gd name="T93" fmla="*/ 1024 h 2919"/>
                <a:gd name="T94" fmla="*/ 901 w 1539"/>
                <a:gd name="T95" fmla="*/ 968 h 2919"/>
                <a:gd name="T96" fmla="*/ 1011 w 1539"/>
                <a:gd name="T97" fmla="*/ 960 h 2919"/>
                <a:gd name="T98" fmla="*/ 1083 w 1539"/>
                <a:gd name="T99" fmla="*/ 228 h 2919"/>
                <a:gd name="T100" fmla="*/ 1109 w 1539"/>
                <a:gd name="T101" fmla="*/ 121 h 2919"/>
                <a:gd name="T102" fmla="*/ 1053 w 1539"/>
                <a:gd name="T103" fmla="*/ 120 h 2919"/>
                <a:gd name="T104" fmla="*/ 991 w 1539"/>
                <a:gd name="T105" fmla="*/ 158 h 2919"/>
                <a:gd name="T106" fmla="*/ 966 w 1539"/>
                <a:gd name="T107" fmla="*/ 228 h 2919"/>
                <a:gd name="T108" fmla="*/ 955 w 1539"/>
                <a:gd name="T109" fmla="*/ 822 h 2919"/>
                <a:gd name="T110" fmla="*/ 908 w 1539"/>
                <a:gd name="T111" fmla="*/ 846 h 2919"/>
                <a:gd name="T112" fmla="*/ 861 w 1539"/>
                <a:gd name="T113" fmla="*/ 822 h 2919"/>
                <a:gd name="T114" fmla="*/ 850 w 1539"/>
                <a:gd name="T115" fmla="*/ 228 h 2919"/>
                <a:gd name="T116" fmla="*/ 876 w 1539"/>
                <a:gd name="T117" fmla="*/ 123 h 2919"/>
                <a:gd name="T118" fmla="*/ 943 w 1539"/>
                <a:gd name="T119" fmla="*/ 44 h 2919"/>
                <a:gd name="T120" fmla="*/ 1041 w 1539"/>
                <a:gd name="T121" fmla="*/ 3 h 2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39" h="2919">
                  <a:moveTo>
                    <a:pt x="1078" y="0"/>
                  </a:moveTo>
                  <a:lnTo>
                    <a:pt x="1109" y="2"/>
                  </a:lnTo>
                  <a:lnTo>
                    <a:pt x="1139" y="8"/>
                  </a:lnTo>
                  <a:lnTo>
                    <a:pt x="1168" y="19"/>
                  </a:lnTo>
                  <a:lnTo>
                    <a:pt x="1195" y="32"/>
                  </a:lnTo>
                  <a:lnTo>
                    <a:pt x="1221" y="19"/>
                  </a:lnTo>
                  <a:lnTo>
                    <a:pt x="1250" y="9"/>
                  </a:lnTo>
                  <a:lnTo>
                    <a:pt x="1280" y="2"/>
                  </a:lnTo>
                  <a:lnTo>
                    <a:pt x="1311" y="0"/>
                  </a:lnTo>
                  <a:lnTo>
                    <a:pt x="1349" y="3"/>
                  </a:lnTo>
                  <a:lnTo>
                    <a:pt x="1383" y="11"/>
                  </a:lnTo>
                  <a:lnTo>
                    <a:pt x="1416" y="26"/>
                  </a:lnTo>
                  <a:lnTo>
                    <a:pt x="1446" y="44"/>
                  </a:lnTo>
                  <a:lnTo>
                    <a:pt x="1473" y="66"/>
                  </a:lnTo>
                  <a:lnTo>
                    <a:pt x="1496" y="93"/>
                  </a:lnTo>
                  <a:lnTo>
                    <a:pt x="1514" y="123"/>
                  </a:lnTo>
                  <a:lnTo>
                    <a:pt x="1528" y="156"/>
                  </a:lnTo>
                  <a:lnTo>
                    <a:pt x="1537" y="191"/>
                  </a:lnTo>
                  <a:lnTo>
                    <a:pt x="1539" y="228"/>
                  </a:lnTo>
                  <a:lnTo>
                    <a:pt x="1538" y="1296"/>
                  </a:lnTo>
                  <a:lnTo>
                    <a:pt x="1537" y="1323"/>
                  </a:lnTo>
                  <a:lnTo>
                    <a:pt x="1533" y="1351"/>
                  </a:lnTo>
                  <a:lnTo>
                    <a:pt x="1527" y="1379"/>
                  </a:lnTo>
                  <a:lnTo>
                    <a:pt x="1518" y="1407"/>
                  </a:lnTo>
                  <a:lnTo>
                    <a:pt x="1508" y="1434"/>
                  </a:lnTo>
                  <a:lnTo>
                    <a:pt x="1496" y="1457"/>
                  </a:lnTo>
                  <a:lnTo>
                    <a:pt x="1495" y="1459"/>
                  </a:lnTo>
                  <a:lnTo>
                    <a:pt x="823" y="2545"/>
                  </a:lnTo>
                  <a:lnTo>
                    <a:pt x="815" y="2563"/>
                  </a:lnTo>
                  <a:lnTo>
                    <a:pt x="808" y="2584"/>
                  </a:lnTo>
                  <a:lnTo>
                    <a:pt x="802" y="2607"/>
                  </a:lnTo>
                  <a:lnTo>
                    <a:pt x="798" y="2628"/>
                  </a:lnTo>
                  <a:lnTo>
                    <a:pt x="797" y="2648"/>
                  </a:lnTo>
                  <a:lnTo>
                    <a:pt x="797" y="2860"/>
                  </a:lnTo>
                  <a:lnTo>
                    <a:pt x="793" y="2879"/>
                  </a:lnTo>
                  <a:lnTo>
                    <a:pt x="786" y="2895"/>
                  </a:lnTo>
                  <a:lnTo>
                    <a:pt x="772" y="2908"/>
                  </a:lnTo>
                  <a:lnTo>
                    <a:pt x="757" y="2916"/>
                  </a:lnTo>
                  <a:lnTo>
                    <a:pt x="738" y="2919"/>
                  </a:lnTo>
                  <a:lnTo>
                    <a:pt x="720" y="2916"/>
                  </a:lnTo>
                  <a:lnTo>
                    <a:pt x="704" y="2908"/>
                  </a:lnTo>
                  <a:lnTo>
                    <a:pt x="692" y="2895"/>
                  </a:lnTo>
                  <a:lnTo>
                    <a:pt x="683" y="2879"/>
                  </a:lnTo>
                  <a:lnTo>
                    <a:pt x="679" y="2860"/>
                  </a:lnTo>
                  <a:lnTo>
                    <a:pt x="679" y="2648"/>
                  </a:lnTo>
                  <a:lnTo>
                    <a:pt x="682" y="2621"/>
                  </a:lnTo>
                  <a:lnTo>
                    <a:pt x="686" y="2594"/>
                  </a:lnTo>
                  <a:lnTo>
                    <a:pt x="692" y="2565"/>
                  </a:lnTo>
                  <a:lnTo>
                    <a:pt x="700" y="2537"/>
                  </a:lnTo>
                  <a:lnTo>
                    <a:pt x="710" y="2511"/>
                  </a:lnTo>
                  <a:lnTo>
                    <a:pt x="721" y="2488"/>
                  </a:lnTo>
                  <a:lnTo>
                    <a:pt x="724" y="2485"/>
                  </a:lnTo>
                  <a:lnTo>
                    <a:pt x="1395" y="1399"/>
                  </a:lnTo>
                  <a:lnTo>
                    <a:pt x="1403" y="1382"/>
                  </a:lnTo>
                  <a:lnTo>
                    <a:pt x="1411" y="1361"/>
                  </a:lnTo>
                  <a:lnTo>
                    <a:pt x="1416" y="1337"/>
                  </a:lnTo>
                  <a:lnTo>
                    <a:pt x="1421" y="1316"/>
                  </a:lnTo>
                  <a:lnTo>
                    <a:pt x="1422" y="1296"/>
                  </a:lnTo>
                  <a:lnTo>
                    <a:pt x="1423" y="228"/>
                  </a:lnTo>
                  <a:lnTo>
                    <a:pt x="1420" y="203"/>
                  </a:lnTo>
                  <a:lnTo>
                    <a:pt x="1412" y="179"/>
                  </a:lnTo>
                  <a:lnTo>
                    <a:pt x="1399" y="158"/>
                  </a:lnTo>
                  <a:lnTo>
                    <a:pt x="1381" y="141"/>
                  </a:lnTo>
                  <a:lnTo>
                    <a:pt x="1361" y="128"/>
                  </a:lnTo>
                  <a:lnTo>
                    <a:pt x="1337" y="120"/>
                  </a:lnTo>
                  <a:lnTo>
                    <a:pt x="1311" y="116"/>
                  </a:lnTo>
                  <a:lnTo>
                    <a:pt x="1286" y="120"/>
                  </a:lnTo>
                  <a:lnTo>
                    <a:pt x="1262" y="128"/>
                  </a:lnTo>
                  <a:lnTo>
                    <a:pt x="1241" y="141"/>
                  </a:lnTo>
                  <a:lnTo>
                    <a:pt x="1225" y="158"/>
                  </a:lnTo>
                  <a:lnTo>
                    <a:pt x="1211" y="179"/>
                  </a:lnTo>
                  <a:lnTo>
                    <a:pt x="1202" y="203"/>
                  </a:lnTo>
                  <a:lnTo>
                    <a:pt x="1200" y="228"/>
                  </a:lnTo>
                  <a:lnTo>
                    <a:pt x="1200" y="1185"/>
                  </a:lnTo>
                  <a:lnTo>
                    <a:pt x="1200" y="1189"/>
                  </a:lnTo>
                  <a:lnTo>
                    <a:pt x="1197" y="1223"/>
                  </a:lnTo>
                  <a:lnTo>
                    <a:pt x="1188" y="1257"/>
                  </a:lnTo>
                  <a:lnTo>
                    <a:pt x="1175" y="1289"/>
                  </a:lnTo>
                  <a:lnTo>
                    <a:pt x="1157" y="1319"/>
                  </a:lnTo>
                  <a:lnTo>
                    <a:pt x="1133" y="1346"/>
                  </a:lnTo>
                  <a:lnTo>
                    <a:pt x="611" y="1868"/>
                  </a:lnTo>
                  <a:lnTo>
                    <a:pt x="597" y="1877"/>
                  </a:lnTo>
                  <a:lnTo>
                    <a:pt x="584" y="1883"/>
                  </a:lnTo>
                  <a:lnTo>
                    <a:pt x="568" y="1885"/>
                  </a:lnTo>
                  <a:lnTo>
                    <a:pt x="554" y="1883"/>
                  </a:lnTo>
                  <a:lnTo>
                    <a:pt x="540" y="1877"/>
                  </a:lnTo>
                  <a:lnTo>
                    <a:pt x="527" y="1868"/>
                  </a:lnTo>
                  <a:lnTo>
                    <a:pt x="519" y="1855"/>
                  </a:lnTo>
                  <a:lnTo>
                    <a:pt x="513" y="1842"/>
                  </a:lnTo>
                  <a:lnTo>
                    <a:pt x="511" y="1826"/>
                  </a:lnTo>
                  <a:lnTo>
                    <a:pt x="513" y="1812"/>
                  </a:lnTo>
                  <a:lnTo>
                    <a:pt x="519" y="1797"/>
                  </a:lnTo>
                  <a:lnTo>
                    <a:pt x="527" y="1785"/>
                  </a:lnTo>
                  <a:lnTo>
                    <a:pt x="1051" y="1264"/>
                  </a:lnTo>
                  <a:lnTo>
                    <a:pt x="1065" y="1247"/>
                  </a:lnTo>
                  <a:lnTo>
                    <a:pt x="1075" y="1228"/>
                  </a:lnTo>
                  <a:lnTo>
                    <a:pt x="1081" y="1207"/>
                  </a:lnTo>
                  <a:lnTo>
                    <a:pt x="1083" y="1185"/>
                  </a:lnTo>
                  <a:lnTo>
                    <a:pt x="1081" y="1164"/>
                  </a:lnTo>
                  <a:lnTo>
                    <a:pt x="1075" y="1143"/>
                  </a:lnTo>
                  <a:lnTo>
                    <a:pt x="1065" y="1124"/>
                  </a:lnTo>
                  <a:lnTo>
                    <a:pt x="1051" y="1106"/>
                  </a:lnTo>
                  <a:lnTo>
                    <a:pt x="1031" y="1091"/>
                  </a:lnTo>
                  <a:lnTo>
                    <a:pt x="1007" y="1080"/>
                  </a:lnTo>
                  <a:lnTo>
                    <a:pt x="984" y="1074"/>
                  </a:lnTo>
                  <a:lnTo>
                    <a:pt x="960" y="1074"/>
                  </a:lnTo>
                  <a:lnTo>
                    <a:pt x="935" y="1080"/>
                  </a:lnTo>
                  <a:lnTo>
                    <a:pt x="913" y="1091"/>
                  </a:lnTo>
                  <a:lnTo>
                    <a:pt x="893" y="1106"/>
                  </a:lnTo>
                  <a:lnTo>
                    <a:pt x="249" y="1749"/>
                  </a:lnTo>
                  <a:lnTo>
                    <a:pt x="226" y="1775"/>
                  </a:lnTo>
                  <a:lnTo>
                    <a:pt x="204" y="1806"/>
                  </a:lnTo>
                  <a:lnTo>
                    <a:pt x="183" y="1841"/>
                  </a:lnTo>
                  <a:lnTo>
                    <a:pt x="165" y="1877"/>
                  </a:lnTo>
                  <a:lnTo>
                    <a:pt x="148" y="1916"/>
                  </a:lnTo>
                  <a:lnTo>
                    <a:pt x="135" y="1956"/>
                  </a:lnTo>
                  <a:lnTo>
                    <a:pt x="125" y="1994"/>
                  </a:lnTo>
                  <a:lnTo>
                    <a:pt x="120" y="2032"/>
                  </a:lnTo>
                  <a:lnTo>
                    <a:pt x="117" y="2067"/>
                  </a:lnTo>
                  <a:lnTo>
                    <a:pt x="117" y="2860"/>
                  </a:lnTo>
                  <a:lnTo>
                    <a:pt x="114" y="2879"/>
                  </a:lnTo>
                  <a:lnTo>
                    <a:pt x="106" y="2895"/>
                  </a:lnTo>
                  <a:lnTo>
                    <a:pt x="93" y="2908"/>
                  </a:lnTo>
                  <a:lnTo>
                    <a:pt x="77" y="2916"/>
                  </a:lnTo>
                  <a:lnTo>
                    <a:pt x="59" y="2919"/>
                  </a:lnTo>
                  <a:lnTo>
                    <a:pt x="40" y="2916"/>
                  </a:lnTo>
                  <a:lnTo>
                    <a:pt x="24" y="2908"/>
                  </a:lnTo>
                  <a:lnTo>
                    <a:pt x="12" y="2895"/>
                  </a:lnTo>
                  <a:lnTo>
                    <a:pt x="3" y="2879"/>
                  </a:lnTo>
                  <a:lnTo>
                    <a:pt x="0" y="2860"/>
                  </a:lnTo>
                  <a:lnTo>
                    <a:pt x="0" y="2067"/>
                  </a:lnTo>
                  <a:lnTo>
                    <a:pt x="3" y="2022"/>
                  </a:lnTo>
                  <a:lnTo>
                    <a:pt x="11" y="1974"/>
                  </a:lnTo>
                  <a:lnTo>
                    <a:pt x="23" y="1926"/>
                  </a:lnTo>
                  <a:lnTo>
                    <a:pt x="39" y="1876"/>
                  </a:lnTo>
                  <a:lnTo>
                    <a:pt x="59" y="1828"/>
                  </a:lnTo>
                  <a:lnTo>
                    <a:pt x="82" y="1782"/>
                  </a:lnTo>
                  <a:lnTo>
                    <a:pt x="108" y="1739"/>
                  </a:lnTo>
                  <a:lnTo>
                    <a:pt x="136" y="1700"/>
                  </a:lnTo>
                  <a:lnTo>
                    <a:pt x="167" y="1666"/>
                  </a:lnTo>
                  <a:lnTo>
                    <a:pt x="810" y="1024"/>
                  </a:lnTo>
                  <a:lnTo>
                    <a:pt x="838" y="1001"/>
                  </a:lnTo>
                  <a:lnTo>
                    <a:pt x="868" y="982"/>
                  </a:lnTo>
                  <a:lnTo>
                    <a:pt x="901" y="968"/>
                  </a:lnTo>
                  <a:lnTo>
                    <a:pt x="935" y="960"/>
                  </a:lnTo>
                  <a:lnTo>
                    <a:pt x="972" y="957"/>
                  </a:lnTo>
                  <a:lnTo>
                    <a:pt x="1011" y="960"/>
                  </a:lnTo>
                  <a:lnTo>
                    <a:pt x="1048" y="970"/>
                  </a:lnTo>
                  <a:lnTo>
                    <a:pt x="1083" y="987"/>
                  </a:lnTo>
                  <a:lnTo>
                    <a:pt x="1083" y="228"/>
                  </a:lnTo>
                  <a:lnTo>
                    <a:pt x="1086" y="190"/>
                  </a:lnTo>
                  <a:lnTo>
                    <a:pt x="1095" y="155"/>
                  </a:lnTo>
                  <a:lnTo>
                    <a:pt x="1109" y="121"/>
                  </a:lnTo>
                  <a:lnTo>
                    <a:pt x="1094" y="117"/>
                  </a:lnTo>
                  <a:lnTo>
                    <a:pt x="1078" y="116"/>
                  </a:lnTo>
                  <a:lnTo>
                    <a:pt x="1053" y="120"/>
                  </a:lnTo>
                  <a:lnTo>
                    <a:pt x="1030" y="128"/>
                  </a:lnTo>
                  <a:lnTo>
                    <a:pt x="1009" y="141"/>
                  </a:lnTo>
                  <a:lnTo>
                    <a:pt x="991" y="158"/>
                  </a:lnTo>
                  <a:lnTo>
                    <a:pt x="977" y="179"/>
                  </a:lnTo>
                  <a:lnTo>
                    <a:pt x="970" y="203"/>
                  </a:lnTo>
                  <a:lnTo>
                    <a:pt x="966" y="228"/>
                  </a:lnTo>
                  <a:lnTo>
                    <a:pt x="966" y="788"/>
                  </a:lnTo>
                  <a:lnTo>
                    <a:pt x="963" y="806"/>
                  </a:lnTo>
                  <a:lnTo>
                    <a:pt x="955" y="822"/>
                  </a:lnTo>
                  <a:lnTo>
                    <a:pt x="943" y="835"/>
                  </a:lnTo>
                  <a:lnTo>
                    <a:pt x="927" y="843"/>
                  </a:lnTo>
                  <a:lnTo>
                    <a:pt x="908" y="846"/>
                  </a:lnTo>
                  <a:lnTo>
                    <a:pt x="890" y="843"/>
                  </a:lnTo>
                  <a:lnTo>
                    <a:pt x="873" y="835"/>
                  </a:lnTo>
                  <a:lnTo>
                    <a:pt x="861" y="822"/>
                  </a:lnTo>
                  <a:lnTo>
                    <a:pt x="852" y="806"/>
                  </a:lnTo>
                  <a:lnTo>
                    <a:pt x="850" y="788"/>
                  </a:lnTo>
                  <a:lnTo>
                    <a:pt x="850" y="228"/>
                  </a:lnTo>
                  <a:lnTo>
                    <a:pt x="852" y="191"/>
                  </a:lnTo>
                  <a:lnTo>
                    <a:pt x="861" y="156"/>
                  </a:lnTo>
                  <a:lnTo>
                    <a:pt x="876" y="123"/>
                  </a:lnTo>
                  <a:lnTo>
                    <a:pt x="894" y="93"/>
                  </a:lnTo>
                  <a:lnTo>
                    <a:pt x="917" y="66"/>
                  </a:lnTo>
                  <a:lnTo>
                    <a:pt x="943" y="44"/>
                  </a:lnTo>
                  <a:lnTo>
                    <a:pt x="973" y="26"/>
                  </a:lnTo>
                  <a:lnTo>
                    <a:pt x="1006" y="12"/>
                  </a:lnTo>
                  <a:lnTo>
                    <a:pt x="1041" y="3"/>
                  </a:lnTo>
                  <a:lnTo>
                    <a:pt x="10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87"/>
            <p:cNvSpPr>
              <a:spLocks/>
            </p:cNvSpPr>
            <p:nvPr/>
          </p:nvSpPr>
          <p:spPr bwMode="auto">
            <a:xfrm>
              <a:off x="5456238" y="2676525"/>
              <a:ext cx="254000" cy="231775"/>
            </a:xfrm>
            <a:custGeom>
              <a:avLst/>
              <a:gdLst>
                <a:gd name="T0" fmla="*/ 649 w 1603"/>
                <a:gd name="T1" fmla="*/ 18 h 1457"/>
                <a:gd name="T2" fmla="*/ 761 w 1603"/>
                <a:gd name="T3" fmla="*/ 79 h 1457"/>
                <a:gd name="T4" fmla="*/ 841 w 1603"/>
                <a:gd name="T5" fmla="*/ 79 h 1457"/>
                <a:gd name="T6" fmla="*/ 953 w 1603"/>
                <a:gd name="T7" fmla="*/ 18 h 1457"/>
                <a:gd name="T8" fmla="*/ 1122 w 1603"/>
                <a:gd name="T9" fmla="*/ 2 h 1457"/>
                <a:gd name="T10" fmla="*/ 1322 w 1603"/>
                <a:gd name="T11" fmla="*/ 51 h 1457"/>
                <a:gd name="T12" fmla="*/ 1464 w 1603"/>
                <a:gd name="T13" fmla="*/ 97 h 1457"/>
                <a:gd name="T14" fmla="*/ 1563 w 1603"/>
                <a:gd name="T15" fmla="*/ 114 h 1457"/>
                <a:gd name="T16" fmla="*/ 1603 w 1603"/>
                <a:gd name="T17" fmla="*/ 169 h 1457"/>
                <a:gd name="T18" fmla="*/ 1578 w 1603"/>
                <a:gd name="T19" fmla="*/ 1445 h 1457"/>
                <a:gd name="T20" fmla="*/ 1462 w 1603"/>
                <a:gd name="T21" fmla="*/ 1446 h 1457"/>
                <a:gd name="T22" fmla="*/ 1279 w 1603"/>
                <a:gd name="T23" fmla="*/ 1388 h 1457"/>
                <a:gd name="T24" fmla="*/ 1068 w 1603"/>
                <a:gd name="T25" fmla="*/ 1345 h 1457"/>
                <a:gd name="T26" fmla="*/ 946 w 1603"/>
                <a:gd name="T27" fmla="*/ 1375 h 1457"/>
                <a:gd name="T28" fmla="*/ 889 w 1603"/>
                <a:gd name="T29" fmla="*/ 1375 h 1457"/>
                <a:gd name="T30" fmla="*/ 859 w 1603"/>
                <a:gd name="T31" fmla="*/ 1324 h 1457"/>
                <a:gd name="T32" fmla="*/ 889 w 1603"/>
                <a:gd name="T33" fmla="*/ 1273 h 1457"/>
                <a:gd name="T34" fmla="*/ 1068 w 1603"/>
                <a:gd name="T35" fmla="*/ 1229 h 1457"/>
                <a:gd name="T36" fmla="*/ 1275 w 1603"/>
                <a:gd name="T37" fmla="*/ 1264 h 1457"/>
                <a:gd name="T38" fmla="*/ 1449 w 1603"/>
                <a:gd name="T39" fmla="*/ 1322 h 1457"/>
                <a:gd name="T40" fmla="*/ 1383 w 1603"/>
                <a:gd name="T41" fmla="*/ 195 h 1457"/>
                <a:gd name="T42" fmla="*/ 1174 w 1603"/>
                <a:gd name="T43" fmla="*/ 129 h 1457"/>
                <a:gd name="T44" fmla="*/ 1003 w 1603"/>
                <a:gd name="T45" fmla="*/ 124 h 1457"/>
                <a:gd name="T46" fmla="*/ 913 w 1603"/>
                <a:gd name="T47" fmla="*/ 170 h 1457"/>
                <a:gd name="T48" fmla="*/ 869 w 1603"/>
                <a:gd name="T49" fmla="*/ 225 h 1457"/>
                <a:gd name="T50" fmla="*/ 857 w 1603"/>
                <a:gd name="T51" fmla="*/ 1141 h 1457"/>
                <a:gd name="T52" fmla="*/ 801 w 1603"/>
                <a:gd name="T53" fmla="*/ 1181 h 1457"/>
                <a:gd name="T54" fmla="*/ 746 w 1603"/>
                <a:gd name="T55" fmla="*/ 1141 h 1457"/>
                <a:gd name="T56" fmla="*/ 734 w 1603"/>
                <a:gd name="T57" fmla="*/ 225 h 1457"/>
                <a:gd name="T58" fmla="*/ 688 w 1603"/>
                <a:gd name="T59" fmla="*/ 170 h 1457"/>
                <a:gd name="T60" fmla="*/ 599 w 1603"/>
                <a:gd name="T61" fmla="*/ 124 h 1457"/>
                <a:gd name="T62" fmla="*/ 428 w 1603"/>
                <a:gd name="T63" fmla="*/ 129 h 1457"/>
                <a:gd name="T64" fmla="*/ 218 w 1603"/>
                <a:gd name="T65" fmla="*/ 195 h 1457"/>
                <a:gd name="T66" fmla="*/ 153 w 1603"/>
                <a:gd name="T67" fmla="*/ 1322 h 1457"/>
                <a:gd name="T68" fmla="*/ 327 w 1603"/>
                <a:gd name="T69" fmla="*/ 1264 h 1457"/>
                <a:gd name="T70" fmla="*/ 534 w 1603"/>
                <a:gd name="T71" fmla="*/ 1229 h 1457"/>
                <a:gd name="T72" fmla="*/ 714 w 1603"/>
                <a:gd name="T73" fmla="*/ 1273 h 1457"/>
                <a:gd name="T74" fmla="*/ 742 w 1603"/>
                <a:gd name="T75" fmla="*/ 1324 h 1457"/>
                <a:gd name="T76" fmla="*/ 714 w 1603"/>
                <a:gd name="T77" fmla="*/ 1375 h 1457"/>
                <a:gd name="T78" fmla="*/ 655 w 1603"/>
                <a:gd name="T79" fmla="*/ 1375 h 1457"/>
                <a:gd name="T80" fmla="*/ 534 w 1603"/>
                <a:gd name="T81" fmla="*/ 1345 h 1457"/>
                <a:gd name="T82" fmla="*/ 324 w 1603"/>
                <a:gd name="T83" fmla="*/ 1388 h 1457"/>
                <a:gd name="T84" fmla="*/ 140 w 1603"/>
                <a:gd name="T85" fmla="*/ 1446 h 1457"/>
                <a:gd name="T86" fmla="*/ 23 w 1603"/>
                <a:gd name="T87" fmla="*/ 1445 h 1457"/>
                <a:gd name="T88" fmla="*/ 0 w 1603"/>
                <a:gd name="T89" fmla="*/ 169 h 1457"/>
                <a:gd name="T90" fmla="*/ 40 w 1603"/>
                <a:gd name="T91" fmla="*/ 114 h 1457"/>
                <a:gd name="T92" fmla="*/ 138 w 1603"/>
                <a:gd name="T93" fmla="*/ 97 h 1457"/>
                <a:gd name="T94" fmla="*/ 279 w 1603"/>
                <a:gd name="T95" fmla="*/ 51 h 1457"/>
                <a:gd name="T96" fmla="*/ 481 w 1603"/>
                <a:gd name="T97" fmla="*/ 2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03" h="1457">
                  <a:moveTo>
                    <a:pt x="534" y="0"/>
                  </a:moveTo>
                  <a:lnTo>
                    <a:pt x="575" y="2"/>
                  </a:lnTo>
                  <a:lnTo>
                    <a:pt x="614" y="8"/>
                  </a:lnTo>
                  <a:lnTo>
                    <a:pt x="649" y="18"/>
                  </a:lnTo>
                  <a:lnTo>
                    <a:pt x="682" y="30"/>
                  </a:lnTo>
                  <a:lnTo>
                    <a:pt x="711" y="44"/>
                  </a:lnTo>
                  <a:lnTo>
                    <a:pt x="738" y="61"/>
                  </a:lnTo>
                  <a:lnTo>
                    <a:pt x="761" y="79"/>
                  </a:lnTo>
                  <a:lnTo>
                    <a:pt x="782" y="98"/>
                  </a:lnTo>
                  <a:lnTo>
                    <a:pt x="801" y="118"/>
                  </a:lnTo>
                  <a:lnTo>
                    <a:pt x="819" y="98"/>
                  </a:lnTo>
                  <a:lnTo>
                    <a:pt x="841" y="79"/>
                  </a:lnTo>
                  <a:lnTo>
                    <a:pt x="864" y="61"/>
                  </a:lnTo>
                  <a:lnTo>
                    <a:pt x="891" y="44"/>
                  </a:lnTo>
                  <a:lnTo>
                    <a:pt x="921" y="30"/>
                  </a:lnTo>
                  <a:lnTo>
                    <a:pt x="953" y="18"/>
                  </a:lnTo>
                  <a:lnTo>
                    <a:pt x="989" y="8"/>
                  </a:lnTo>
                  <a:lnTo>
                    <a:pt x="1026" y="2"/>
                  </a:lnTo>
                  <a:lnTo>
                    <a:pt x="1068" y="0"/>
                  </a:lnTo>
                  <a:lnTo>
                    <a:pt x="1122" y="2"/>
                  </a:lnTo>
                  <a:lnTo>
                    <a:pt x="1174" y="10"/>
                  </a:lnTo>
                  <a:lnTo>
                    <a:pt x="1225" y="21"/>
                  </a:lnTo>
                  <a:lnTo>
                    <a:pt x="1275" y="35"/>
                  </a:lnTo>
                  <a:lnTo>
                    <a:pt x="1322" y="51"/>
                  </a:lnTo>
                  <a:lnTo>
                    <a:pt x="1369" y="66"/>
                  </a:lnTo>
                  <a:lnTo>
                    <a:pt x="1401" y="77"/>
                  </a:lnTo>
                  <a:lnTo>
                    <a:pt x="1433" y="88"/>
                  </a:lnTo>
                  <a:lnTo>
                    <a:pt x="1464" y="97"/>
                  </a:lnTo>
                  <a:lnTo>
                    <a:pt x="1493" y="104"/>
                  </a:lnTo>
                  <a:lnTo>
                    <a:pt x="1519" y="110"/>
                  </a:lnTo>
                  <a:lnTo>
                    <a:pt x="1544" y="111"/>
                  </a:lnTo>
                  <a:lnTo>
                    <a:pt x="1563" y="114"/>
                  </a:lnTo>
                  <a:lnTo>
                    <a:pt x="1578" y="122"/>
                  </a:lnTo>
                  <a:lnTo>
                    <a:pt x="1592" y="135"/>
                  </a:lnTo>
                  <a:lnTo>
                    <a:pt x="1599" y="150"/>
                  </a:lnTo>
                  <a:lnTo>
                    <a:pt x="1603" y="169"/>
                  </a:lnTo>
                  <a:lnTo>
                    <a:pt x="1603" y="1398"/>
                  </a:lnTo>
                  <a:lnTo>
                    <a:pt x="1599" y="1417"/>
                  </a:lnTo>
                  <a:lnTo>
                    <a:pt x="1592" y="1432"/>
                  </a:lnTo>
                  <a:lnTo>
                    <a:pt x="1578" y="1445"/>
                  </a:lnTo>
                  <a:lnTo>
                    <a:pt x="1563" y="1453"/>
                  </a:lnTo>
                  <a:lnTo>
                    <a:pt x="1544" y="1457"/>
                  </a:lnTo>
                  <a:lnTo>
                    <a:pt x="1504" y="1453"/>
                  </a:lnTo>
                  <a:lnTo>
                    <a:pt x="1462" y="1446"/>
                  </a:lnTo>
                  <a:lnTo>
                    <a:pt x="1420" y="1435"/>
                  </a:lnTo>
                  <a:lnTo>
                    <a:pt x="1375" y="1420"/>
                  </a:lnTo>
                  <a:lnTo>
                    <a:pt x="1330" y="1405"/>
                  </a:lnTo>
                  <a:lnTo>
                    <a:pt x="1279" y="1388"/>
                  </a:lnTo>
                  <a:lnTo>
                    <a:pt x="1227" y="1372"/>
                  </a:lnTo>
                  <a:lnTo>
                    <a:pt x="1174" y="1358"/>
                  </a:lnTo>
                  <a:lnTo>
                    <a:pt x="1122" y="1348"/>
                  </a:lnTo>
                  <a:lnTo>
                    <a:pt x="1068" y="1345"/>
                  </a:lnTo>
                  <a:lnTo>
                    <a:pt x="1034" y="1347"/>
                  </a:lnTo>
                  <a:lnTo>
                    <a:pt x="1003" y="1353"/>
                  </a:lnTo>
                  <a:lnTo>
                    <a:pt x="973" y="1362"/>
                  </a:lnTo>
                  <a:lnTo>
                    <a:pt x="946" y="1375"/>
                  </a:lnTo>
                  <a:lnTo>
                    <a:pt x="932" y="1380"/>
                  </a:lnTo>
                  <a:lnTo>
                    <a:pt x="918" y="1383"/>
                  </a:lnTo>
                  <a:lnTo>
                    <a:pt x="902" y="1380"/>
                  </a:lnTo>
                  <a:lnTo>
                    <a:pt x="889" y="1375"/>
                  </a:lnTo>
                  <a:lnTo>
                    <a:pt x="877" y="1365"/>
                  </a:lnTo>
                  <a:lnTo>
                    <a:pt x="867" y="1353"/>
                  </a:lnTo>
                  <a:lnTo>
                    <a:pt x="861" y="1338"/>
                  </a:lnTo>
                  <a:lnTo>
                    <a:pt x="859" y="1324"/>
                  </a:lnTo>
                  <a:lnTo>
                    <a:pt x="861" y="1308"/>
                  </a:lnTo>
                  <a:lnTo>
                    <a:pt x="867" y="1295"/>
                  </a:lnTo>
                  <a:lnTo>
                    <a:pt x="877" y="1283"/>
                  </a:lnTo>
                  <a:lnTo>
                    <a:pt x="889" y="1273"/>
                  </a:lnTo>
                  <a:lnTo>
                    <a:pt x="929" y="1254"/>
                  </a:lnTo>
                  <a:lnTo>
                    <a:pt x="973" y="1240"/>
                  </a:lnTo>
                  <a:lnTo>
                    <a:pt x="1018" y="1231"/>
                  </a:lnTo>
                  <a:lnTo>
                    <a:pt x="1068" y="1229"/>
                  </a:lnTo>
                  <a:lnTo>
                    <a:pt x="1122" y="1231"/>
                  </a:lnTo>
                  <a:lnTo>
                    <a:pt x="1174" y="1239"/>
                  </a:lnTo>
                  <a:lnTo>
                    <a:pt x="1225" y="1250"/>
                  </a:lnTo>
                  <a:lnTo>
                    <a:pt x="1275" y="1264"/>
                  </a:lnTo>
                  <a:lnTo>
                    <a:pt x="1322" y="1280"/>
                  </a:lnTo>
                  <a:lnTo>
                    <a:pt x="1369" y="1295"/>
                  </a:lnTo>
                  <a:lnTo>
                    <a:pt x="1410" y="1310"/>
                  </a:lnTo>
                  <a:lnTo>
                    <a:pt x="1449" y="1322"/>
                  </a:lnTo>
                  <a:lnTo>
                    <a:pt x="1486" y="1332"/>
                  </a:lnTo>
                  <a:lnTo>
                    <a:pt x="1486" y="222"/>
                  </a:lnTo>
                  <a:lnTo>
                    <a:pt x="1435" y="210"/>
                  </a:lnTo>
                  <a:lnTo>
                    <a:pt x="1383" y="195"/>
                  </a:lnTo>
                  <a:lnTo>
                    <a:pt x="1330" y="177"/>
                  </a:lnTo>
                  <a:lnTo>
                    <a:pt x="1279" y="159"/>
                  </a:lnTo>
                  <a:lnTo>
                    <a:pt x="1227" y="143"/>
                  </a:lnTo>
                  <a:lnTo>
                    <a:pt x="1174" y="129"/>
                  </a:lnTo>
                  <a:lnTo>
                    <a:pt x="1122" y="119"/>
                  </a:lnTo>
                  <a:lnTo>
                    <a:pt x="1068" y="116"/>
                  </a:lnTo>
                  <a:lnTo>
                    <a:pt x="1033" y="118"/>
                  </a:lnTo>
                  <a:lnTo>
                    <a:pt x="1003" y="124"/>
                  </a:lnTo>
                  <a:lnTo>
                    <a:pt x="975" y="133"/>
                  </a:lnTo>
                  <a:lnTo>
                    <a:pt x="952" y="144"/>
                  </a:lnTo>
                  <a:lnTo>
                    <a:pt x="931" y="156"/>
                  </a:lnTo>
                  <a:lnTo>
                    <a:pt x="913" y="170"/>
                  </a:lnTo>
                  <a:lnTo>
                    <a:pt x="899" y="185"/>
                  </a:lnTo>
                  <a:lnTo>
                    <a:pt x="887" y="199"/>
                  </a:lnTo>
                  <a:lnTo>
                    <a:pt x="877" y="212"/>
                  </a:lnTo>
                  <a:lnTo>
                    <a:pt x="869" y="225"/>
                  </a:lnTo>
                  <a:lnTo>
                    <a:pt x="863" y="236"/>
                  </a:lnTo>
                  <a:lnTo>
                    <a:pt x="859" y="244"/>
                  </a:lnTo>
                  <a:lnTo>
                    <a:pt x="859" y="1123"/>
                  </a:lnTo>
                  <a:lnTo>
                    <a:pt x="857" y="1141"/>
                  </a:lnTo>
                  <a:lnTo>
                    <a:pt x="848" y="1157"/>
                  </a:lnTo>
                  <a:lnTo>
                    <a:pt x="836" y="1170"/>
                  </a:lnTo>
                  <a:lnTo>
                    <a:pt x="819" y="1178"/>
                  </a:lnTo>
                  <a:lnTo>
                    <a:pt x="801" y="1181"/>
                  </a:lnTo>
                  <a:lnTo>
                    <a:pt x="782" y="1178"/>
                  </a:lnTo>
                  <a:lnTo>
                    <a:pt x="767" y="1170"/>
                  </a:lnTo>
                  <a:lnTo>
                    <a:pt x="754" y="1157"/>
                  </a:lnTo>
                  <a:lnTo>
                    <a:pt x="746" y="1141"/>
                  </a:lnTo>
                  <a:lnTo>
                    <a:pt x="742" y="1123"/>
                  </a:lnTo>
                  <a:lnTo>
                    <a:pt x="742" y="244"/>
                  </a:lnTo>
                  <a:lnTo>
                    <a:pt x="739" y="236"/>
                  </a:lnTo>
                  <a:lnTo>
                    <a:pt x="734" y="225"/>
                  </a:lnTo>
                  <a:lnTo>
                    <a:pt x="726" y="212"/>
                  </a:lnTo>
                  <a:lnTo>
                    <a:pt x="716" y="199"/>
                  </a:lnTo>
                  <a:lnTo>
                    <a:pt x="704" y="185"/>
                  </a:lnTo>
                  <a:lnTo>
                    <a:pt x="688" y="170"/>
                  </a:lnTo>
                  <a:lnTo>
                    <a:pt x="670" y="156"/>
                  </a:lnTo>
                  <a:lnTo>
                    <a:pt x="650" y="144"/>
                  </a:lnTo>
                  <a:lnTo>
                    <a:pt x="626" y="133"/>
                  </a:lnTo>
                  <a:lnTo>
                    <a:pt x="599" y="124"/>
                  </a:lnTo>
                  <a:lnTo>
                    <a:pt x="568" y="118"/>
                  </a:lnTo>
                  <a:lnTo>
                    <a:pt x="534" y="116"/>
                  </a:lnTo>
                  <a:lnTo>
                    <a:pt x="481" y="119"/>
                  </a:lnTo>
                  <a:lnTo>
                    <a:pt x="428" y="129"/>
                  </a:lnTo>
                  <a:lnTo>
                    <a:pt x="376" y="143"/>
                  </a:lnTo>
                  <a:lnTo>
                    <a:pt x="324" y="159"/>
                  </a:lnTo>
                  <a:lnTo>
                    <a:pt x="271" y="177"/>
                  </a:lnTo>
                  <a:lnTo>
                    <a:pt x="218" y="195"/>
                  </a:lnTo>
                  <a:lnTo>
                    <a:pt x="166" y="210"/>
                  </a:lnTo>
                  <a:lnTo>
                    <a:pt x="116" y="222"/>
                  </a:lnTo>
                  <a:lnTo>
                    <a:pt x="116" y="1332"/>
                  </a:lnTo>
                  <a:lnTo>
                    <a:pt x="153" y="1322"/>
                  </a:lnTo>
                  <a:lnTo>
                    <a:pt x="193" y="1310"/>
                  </a:lnTo>
                  <a:lnTo>
                    <a:pt x="234" y="1295"/>
                  </a:lnTo>
                  <a:lnTo>
                    <a:pt x="279" y="1280"/>
                  </a:lnTo>
                  <a:lnTo>
                    <a:pt x="327" y="1264"/>
                  </a:lnTo>
                  <a:lnTo>
                    <a:pt x="377" y="1250"/>
                  </a:lnTo>
                  <a:lnTo>
                    <a:pt x="428" y="1239"/>
                  </a:lnTo>
                  <a:lnTo>
                    <a:pt x="481" y="1231"/>
                  </a:lnTo>
                  <a:lnTo>
                    <a:pt x="534" y="1229"/>
                  </a:lnTo>
                  <a:lnTo>
                    <a:pt x="583" y="1231"/>
                  </a:lnTo>
                  <a:lnTo>
                    <a:pt x="629" y="1240"/>
                  </a:lnTo>
                  <a:lnTo>
                    <a:pt x="673" y="1254"/>
                  </a:lnTo>
                  <a:lnTo>
                    <a:pt x="714" y="1273"/>
                  </a:lnTo>
                  <a:lnTo>
                    <a:pt x="726" y="1283"/>
                  </a:lnTo>
                  <a:lnTo>
                    <a:pt x="735" y="1295"/>
                  </a:lnTo>
                  <a:lnTo>
                    <a:pt x="740" y="1308"/>
                  </a:lnTo>
                  <a:lnTo>
                    <a:pt x="742" y="1324"/>
                  </a:lnTo>
                  <a:lnTo>
                    <a:pt x="740" y="1338"/>
                  </a:lnTo>
                  <a:lnTo>
                    <a:pt x="735" y="1353"/>
                  </a:lnTo>
                  <a:lnTo>
                    <a:pt x="726" y="1365"/>
                  </a:lnTo>
                  <a:lnTo>
                    <a:pt x="714" y="1375"/>
                  </a:lnTo>
                  <a:lnTo>
                    <a:pt x="699" y="1380"/>
                  </a:lnTo>
                  <a:lnTo>
                    <a:pt x="685" y="1383"/>
                  </a:lnTo>
                  <a:lnTo>
                    <a:pt x="669" y="1380"/>
                  </a:lnTo>
                  <a:lnTo>
                    <a:pt x="655" y="1375"/>
                  </a:lnTo>
                  <a:lnTo>
                    <a:pt x="628" y="1362"/>
                  </a:lnTo>
                  <a:lnTo>
                    <a:pt x="599" y="1353"/>
                  </a:lnTo>
                  <a:lnTo>
                    <a:pt x="567" y="1347"/>
                  </a:lnTo>
                  <a:lnTo>
                    <a:pt x="534" y="1345"/>
                  </a:lnTo>
                  <a:lnTo>
                    <a:pt x="481" y="1348"/>
                  </a:lnTo>
                  <a:lnTo>
                    <a:pt x="428" y="1358"/>
                  </a:lnTo>
                  <a:lnTo>
                    <a:pt x="376" y="1372"/>
                  </a:lnTo>
                  <a:lnTo>
                    <a:pt x="324" y="1388"/>
                  </a:lnTo>
                  <a:lnTo>
                    <a:pt x="271" y="1405"/>
                  </a:lnTo>
                  <a:lnTo>
                    <a:pt x="227" y="1420"/>
                  </a:lnTo>
                  <a:lnTo>
                    <a:pt x="183" y="1435"/>
                  </a:lnTo>
                  <a:lnTo>
                    <a:pt x="140" y="1446"/>
                  </a:lnTo>
                  <a:lnTo>
                    <a:pt x="98" y="1453"/>
                  </a:lnTo>
                  <a:lnTo>
                    <a:pt x="57" y="1457"/>
                  </a:lnTo>
                  <a:lnTo>
                    <a:pt x="40" y="1453"/>
                  </a:lnTo>
                  <a:lnTo>
                    <a:pt x="23" y="1445"/>
                  </a:lnTo>
                  <a:lnTo>
                    <a:pt x="11" y="1432"/>
                  </a:lnTo>
                  <a:lnTo>
                    <a:pt x="2" y="1417"/>
                  </a:lnTo>
                  <a:lnTo>
                    <a:pt x="0" y="1398"/>
                  </a:lnTo>
                  <a:lnTo>
                    <a:pt x="0" y="169"/>
                  </a:lnTo>
                  <a:lnTo>
                    <a:pt x="2" y="150"/>
                  </a:lnTo>
                  <a:lnTo>
                    <a:pt x="11" y="135"/>
                  </a:lnTo>
                  <a:lnTo>
                    <a:pt x="23" y="122"/>
                  </a:lnTo>
                  <a:lnTo>
                    <a:pt x="40" y="114"/>
                  </a:lnTo>
                  <a:lnTo>
                    <a:pt x="57" y="111"/>
                  </a:lnTo>
                  <a:lnTo>
                    <a:pt x="82" y="110"/>
                  </a:lnTo>
                  <a:lnTo>
                    <a:pt x="110" y="104"/>
                  </a:lnTo>
                  <a:lnTo>
                    <a:pt x="138" y="97"/>
                  </a:lnTo>
                  <a:lnTo>
                    <a:pt x="168" y="88"/>
                  </a:lnTo>
                  <a:lnTo>
                    <a:pt x="200" y="77"/>
                  </a:lnTo>
                  <a:lnTo>
                    <a:pt x="234" y="66"/>
                  </a:lnTo>
                  <a:lnTo>
                    <a:pt x="279" y="51"/>
                  </a:lnTo>
                  <a:lnTo>
                    <a:pt x="327" y="35"/>
                  </a:lnTo>
                  <a:lnTo>
                    <a:pt x="377" y="21"/>
                  </a:lnTo>
                  <a:lnTo>
                    <a:pt x="428" y="10"/>
                  </a:lnTo>
                  <a:lnTo>
                    <a:pt x="481" y="2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288"/>
            <p:cNvSpPr>
              <a:spLocks/>
            </p:cNvSpPr>
            <p:nvPr/>
          </p:nvSpPr>
          <p:spPr bwMode="auto">
            <a:xfrm>
              <a:off x="5456238" y="2908300"/>
              <a:ext cx="254000" cy="36513"/>
            </a:xfrm>
            <a:custGeom>
              <a:avLst/>
              <a:gdLst>
                <a:gd name="T0" fmla="*/ 575 w 1603"/>
                <a:gd name="T1" fmla="*/ 1 h 227"/>
                <a:gd name="T2" fmla="*/ 647 w 1603"/>
                <a:gd name="T3" fmla="*/ 15 h 227"/>
                <a:gd name="T4" fmla="*/ 706 w 1603"/>
                <a:gd name="T5" fmla="*/ 41 h 227"/>
                <a:gd name="T6" fmla="*/ 752 w 1603"/>
                <a:gd name="T7" fmla="*/ 71 h 227"/>
                <a:gd name="T8" fmla="*/ 830 w 1603"/>
                <a:gd name="T9" fmla="*/ 87 h 227"/>
                <a:gd name="T10" fmla="*/ 871 w 1603"/>
                <a:gd name="T11" fmla="*/ 55 h 227"/>
                <a:gd name="T12" fmla="*/ 924 w 1603"/>
                <a:gd name="T13" fmla="*/ 28 h 227"/>
                <a:gd name="T14" fmla="*/ 989 w 1603"/>
                <a:gd name="T15" fmla="*/ 8 h 227"/>
                <a:gd name="T16" fmla="*/ 1068 w 1603"/>
                <a:gd name="T17" fmla="*/ 0 h 227"/>
                <a:gd name="T18" fmla="*/ 1174 w 1603"/>
                <a:gd name="T19" fmla="*/ 10 h 227"/>
                <a:gd name="T20" fmla="*/ 1275 w 1603"/>
                <a:gd name="T21" fmla="*/ 35 h 227"/>
                <a:gd name="T22" fmla="*/ 1369 w 1603"/>
                <a:gd name="T23" fmla="*/ 66 h 227"/>
                <a:gd name="T24" fmla="*/ 1433 w 1603"/>
                <a:gd name="T25" fmla="*/ 87 h 227"/>
                <a:gd name="T26" fmla="*/ 1493 w 1603"/>
                <a:gd name="T27" fmla="*/ 104 h 227"/>
                <a:gd name="T28" fmla="*/ 1544 w 1603"/>
                <a:gd name="T29" fmla="*/ 111 h 227"/>
                <a:gd name="T30" fmla="*/ 1578 w 1603"/>
                <a:gd name="T31" fmla="*/ 122 h 227"/>
                <a:gd name="T32" fmla="*/ 1599 w 1603"/>
                <a:gd name="T33" fmla="*/ 150 h 227"/>
                <a:gd name="T34" fmla="*/ 1599 w 1603"/>
                <a:gd name="T35" fmla="*/ 187 h 227"/>
                <a:gd name="T36" fmla="*/ 1578 w 1603"/>
                <a:gd name="T37" fmla="*/ 216 h 227"/>
                <a:gd name="T38" fmla="*/ 1544 w 1603"/>
                <a:gd name="T39" fmla="*/ 227 h 227"/>
                <a:gd name="T40" fmla="*/ 1462 w 1603"/>
                <a:gd name="T41" fmla="*/ 217 h 227"/>
                <a:gd name="T42" fmla="*/ 1375 w 1603"/>
                <a:gd name="T43" fmla="*/ 191 h 227"/>
                <a:gd name="T44" fmla="*/ 1279 w 1603"/>
                <a:gd name="T45" fmla="*/ 158 h 227"/>
                <a:gd name="T46" fmla="*/ 1174 w 1603"/>
                <a:gd name="T47" fmla="*/ 128 h 227"/>
                <a:gd name="T48" fmla="*/ 1068 w 1603"/>
                <a:gd name="T49" fmla="*/ 116 h 227"/>
                <a:gd name="T50" fmla="*/ 1002 w 1603"/>
                <a:gd name="T51" fmla="*/ 124 h 227"/>
                <a:gd name="T52" fmla="*/ 944 w 1603"/>
                <a:gd name="T53" fmla="*/ 147 h 227"/>
                <a:gd name="T54" fmla="*/ 898 w 1603"/>
                <a:gd name="T55" fmla="*/ 185 h 227"/>
                <a:gd name="T56" fmla="*/ 871 w 1603"/>
                <a:gd name="T57" fmla="*/ 201 h 227"/>
                <a:gd name="T58" fmla="*/ 747 w 1603"/>
                <a:gd name="T59" fmla="*/ 204 h 227"/>
                <a:gd name="T60" fmla="*/ 717 w 1603"/>
                <a:gd name="T61" fmla="*/ 195 h 227"/>
                <a:gd name="T62" fmla="*/ 683 w 1603"/>
                <a:gd name="T63" fmla="*/ 164 h 227"/>
                <a:gd name="T64" fmla="*/ 631 w 1603"/>
                <a:gd name="T65" fmla="*/ 134 h 227"/>
                <a:gd name="T66" fmla="*/ 568 w 1603"/>
                <a:gd name="T67" fmla="*/ 118 h 227"/>
                <a:gd name="T68" fmla="*/ 481 w 1603"/>
                <a:gd name="T69" fmla="*/ 119 h 227"/>
                <a:gd name="T70" fmla="*/ 376 w 1603"/>
                <a:gd name="T71" fmla="*/ 143 h 227"/>
                <a:gd name="T72" fmla="*/ 271 w 1603"/>
                <a:gd name="T73" fmla="*/ 176 h 227"/>
                <a:gd name="T74" fmla="*/ 183 w 1603"/>
                <a:gd name="T75" fmla="*/ 206 h 227"/>
                <a:gd name="T76" fmla="*/ 98 w 1603"/>
                <a:gd name="T77" fmla="*/ 225 h 227"/>
                <a:gd name="T78" fmla="*/ 40 w 1603"/>
                <a:gd name="T79" fmla="*/ 225 h 227"/>
                <a:gd name="T80" fmla="*/ 11 w 1603"/>
                <a:gd name="T81" fmla="*/ 204 h 227"/>
                <a:gd name="T82" fmla="*/ 0 w 1603"/>
                <a:gd name="T83" fmla="*/ 169 h 227"/>
                <a:gd name="T84" fmla="*/ 11 w 1603"/>
                <a:gd name="T85" fmla="*/ 135 h 227"/>
                <a:gd name="T86" fmla="*/ 40 w 1603"/>
                <a:gd name="T87" fmla="*/ 114 h 227"/>
                <a:gd name="T88" fmla="*/ 82 w 1603"/>
                <a:gd name="T89" fmla="*/ 108 h 227"/>
                <a:gd name="T90" fmla="*/ 138 w 1603"/>
                <a:gd name="T91" fmla="*/ 97 h 227"/>
                <a:gd name="T92" fmla="*/ 200 w 1603"/>
                <a:gd name="T93" fmla="*/ 77 h 227"/>
                <a:gd name="T94" fmla="*/ 279 w 1603"/>
                <a:gd name="T95" fmla="*/ 50 h 227"/>
                <a:gd name="T96" fmla="*/ 377 w 1603"/>
                <a:gd name="T97" fmla="*/ 21 h 227"/>
                <a:gd name="T98" fmla="*/ 481 w 1603"/>
                <a:gd name="T99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03" h="227">
                  <a:moveTo>
                    <a:pt x="534" y="0"/>
                  </a:moveTo>
                  <a:lnTo>
                    <a:pt x="575" y="1"/>
                  </a:lnTo>
                  <a:lnTo>
                    <a:pt x="613" y="8"/>
                  </a:lnTo>
                  <a:lnTo>
                    <a:pt x="647" y="15"/>
                  </a:lnTo>
                  <a:lnTo>
                    <a:pt x="678" y="28"/>
                  </a:lnTo>
                  <a:lnTo>
                    <a:pt x="706" y="41"/>
                  </a:lnTo>
                  <a:lnTo>
                    <a:pt x="730" y="55"/>
                  </a:lnTo>
                  <a:lnTo>
                    <a:pt x="752" y="71"/>
                  </a:lnTo>
                  <a:lnTo>
                    <a:pt x="771" y="87"/>
                  </a:lnTo>
                  <a:lnTo>
                    <a:pt x="830" y="87"/>
                  </a:lnTo>
                  <a:lnTo>
                    <a:pt x="849" y="71"/>
                  </a:lnTo>
                  <a:lnTo>
                    <a:pt x="871" y="55"/>
                  </a:lnTo>
                  <a:lnTo>
                    <a:pt x="897" y="41"/>
                  </a:lnTo>
                  <a:lnTo>
                    <a:pt x="924" y="28"/>
                  </a:lnTo>
                  <a:lnTo>
                    <a:pt x="955" y="15"/>
                  </a:lnTo>
                  <a:lnTo>
                    <a:pt x="989" y="8"/>
                  </a:lnTo>
                  <a:lnTo>
                    <a:pt x="1026" y="1"/>
                  </a:lnTo>
                  <a:lnTo>
                    <a:pt x="1068" y="0"/>
                  </a:lnTo>
                  <a:lnTo>
                    <a:pt x="1122" y="2"/>
                  </a:lnTo>
                  <a:lnTo>
                    <a:pt x="1174" y="10"/>
                  </a:lnTo>
                  <a:lnTo>
                    <a:pt x="1225" y="21"/>
                  </a:lnTo>
                  <a:lnTo>
                    <a:pt x="1275" y="35"/>
                  </a:lnTo>
                  <a:lnTo>
                    <a:pt x="1322" y="50"/>
                  </a:lnTo>
                  <a:lnTo>
                    <a:pt x="1369" y="66"/>
                  </a:lnTo>
                  <a:lnTo>
                    <a:pt x="1401" y="77"/>
                  </a:lnTo>
                  <a:lnTo>
                    <a:pt x="1433" y="87"/>
                  </a:lnTo>
                  <a:lnTo>
                    <a:pt x="1464" y="97"/>
                  </a:lnTo>
                  <a:lnTo>
                    <a:pt x="1493" y="104"/>
                  </a:lnTo>
                  <a:lnTo>
                    <a:pt x="1519" y="108"/>
                  </a:lnTo>
                  <a:lnTo>
                    <a:pt x="1544" y="111"/>
                  </a:lnTo>
                  <a:lnTo>
                    <a:pt x="1563" y="114"/>
                  </a:lnTo>
                  <a:lnTo>
                    <a:pt x="1578" y="122"/>
                  </a:lnTo>
                  <a:lnTo>
                    <a:pt x="1592" y="135"/>
                  </a:lnTo>
                  <a:lnTo>
                    <a:pt x="1599" y="150"/>
                  </a:lnTo>
                  <a:lnTo>
                    <a:pt x="1603" y="169"/>
                  </a:lnTo>
                  <a:lnTo>
                    <a:pt x="1599" y="187"/>
                  </a:lnTo>
                  <a:lnTo>
                    <a:pt x="1592" y="204"/>
                  </a:lnTo>
                  <a:lnTo>
                    <a:pt x="1578" y="216"/>
                  </a:lnTo>
                  <a:lnTo>
                    <a:pt x="1563" y="225"/>
                  </a:lnTo>
                  <a:lnTo>
                    <a:pt x="1544" y="227"/>
                  </a:lnTo>
                  <a:lnTo>
                    <a:pt x="1504" y="225"/>
                  </a:lnTo>
                  <a:lnTo>
                    <a:pt x="1462" y="217"/>
                  </a:lnTo>
                  <a:lnTo>
                    <a:pt x="1420" y="206"/>
                  </a:lnTo>
                  <a:lnTo>
                    <a:pt x="1375" y="191"/>
                  </a:lnTo>
                  <a:lnTo>
                    <a:pt x="1330" y="176"/>
                  </a:lnTo>
                  <a:lnTo>
                    <a:pt x="1279" y="158"/>
                  </a:lnTo>
                  <a:lnTo>
                    <a:pt x="1227" y="143"/>
                  </a:lnTo>
                  <a:lnTo>
                    <a:pt x="1174" y="128"/>
                  </a:lnTo>
                  <a:lnTo>
                    <a:pt x="1122" y="119"/>
                  </a:lnTo>
                  <a:lnTo>
                    <a:pt x="1068" y="116"/>
                  </a:lnTo>
                  <a:lnTo>
                    <a:pt x="1034" y="118"/>
                  </a:lnTo>
                  <a:lnTo>
                    <a:pt x="1002" y="124"/>
                  </a:lnTo>
                  <a:lnTo>
                    <a:pt x="972" y="134"/>
                  </a:lnTo>
                  <a:lnTo>
                    <a:pt x="944" y="147"/>
                  </a:lnTo>
                  <a:lnTo>
                    <a:pt x="920" y="164"/>
                  </a:lnTo>
                  <a:lnTo>
                    <a:pt x="898" y="185"/>
                  </a:lnTo>
                  <a:lnTo>
                    <a:pt x="885" y="195"/>
                  </a:lnTo>
                  <a:lnTo>
                    <a:pt x="871" y="201"/>
                  </a:lnTo>
                  <a:lnTo>
                    <a:pt x="854" y="204"/>
                  </a:lnTo>
                  <a:lnTo>
                    <a:pt x="747" y="204"/>
                  </a:lnTo>
                  <a:lnTo>
                    <a:pt x="731" y="201"/>
                  </a:lnTo>
                  <a:lnTo>
                    <a:pt x="717" y="195"/>
                  </a:lnTo>
                  <a:lnTo>
                    <a:pt x="705" y="185"/>
                  </a:lnTo>
                  <a:lnTo>
                    <a:pt x="683" y="164"/>
                  </a:lnTo>
                  <a:lnTo>
                    <a:pt x="657" y="147"/>
                  </a:lnTo>
                  <a:lnTo>
                    <a:pt x="631" y="134"/>
                  </a:lnTo>
                  <a:lnTo>
                    <a:pt x="601" y="124"/>
                  </a:lnTo>
                  <a:lnTo>
                    <a:pt x="568" y="118"/>
                  </a:lnTo>
                  <a:lnTo>
                    <a:pt x="534" y="116"/>
                  </a:lnTo>
                  <a:lnTo>
                    <a:pt x="481" y="119"/>
                  </a:lnTo>
                  <a:lnTo>
                    <a:pt x="428" y="128"/>
                  </a:lnTo>
                  <a:lnTo>
                    <a:pt x="376" y="143"/>
                  </a:lnTo>
                  <a:lnTo>
                    <a:pt x="324" y="158"/>
                  </a:lnTo>
                  <a:lnTo>
                    <a:pt x="271" y="176"/>
                  </a:lnTo>
                  <a:lnTo>
                    <a:pt x="227" y="191"/>
                  </a:lnTo>
                  <a:lnTo>
                    <a:pt x="183" y="206"/>
                  </a:lnTo>
                  <a:lnTo>
                    <a:pt x="140" y="217"/>
                  </a:lnTo>
                  <a:lnTo>
                    <a:pt x="98" y="225"/>
                  </a:lnTo>
                  <a:lnTo>
                    <a:pt x="57" y="227"/>
                  </a:lnTo>
                  <a:lnTo>
                    <a:pt x="40" y="225"/>
                  </a:lnTo>
                  <a:lnTo>
                    <a:pt x="23" y="216"/>
                  </a:lnTo>
                  <a:lnTo>
                    <a:pt x="11" y="204"/>
                  </a:lnTo>
                  <a:lnTo>
                    <a:pt x="2" y="187"/>
                  </a:lnTo>
                  <a:lnTo>
                    <a:pt x="0" y="169"/>
                  </a:lnTo>
                  <a:lnTo>
                    <a:pt x="2" y="150"/>
                  </a:lnTo>
                  <a:lnTo>
                    <a:pt x="11" y="135"/>
                  </a:lnTo>
                  <a:lnTo>
                    <a:pt x="23" y="122"/>
                  </a:lnTo>
                  <a:lnTo>
                    <a:pt x="40" y="114"/>
                  </a:lnTo>
                  <a:lnTo>
                    <a:pt x="57" y="111"/>
                  </a:lnTo>
                  <a:lnTo>
                    <a:pt x="82" y="108"/>
                  </a:lnTo>
                  <a:lnTo>
                    <a:pt x="110" y="104"/>
                  </a:lnTo>
                  <a:lnTo>
                    <a:pt x="138" y="97"/>
                  </a:lnTo>
                  <a:lnTo>
                    <a:pt x="168" y="87"/>
                  </a:lnTo>
                  <a:lnTo>
                    <a:pt x="200" y="77"/>
                  </a:lnTo>
                  <a:lnTo>
                    <a:pt x="234" y="66"/>
                  </a:lnTo>
                  <a:lnTo>
                    <a:pt x="279" y="50"/>
                  </a:lnTo>
                  <a:lnTo>
                    <a:pt x="327" y="35"/>
                  </a:lnTo>
                  <a:lnTo>
                    <a:pt x="377" y="21"/>
                  </a:lnTo>
                  <a:lnTo>
                    <a:pt x="428" y="10"/>
                  </a:lnTo>
                  <a:lnTo>
                    <a:pt x="481" y="2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9" name="Group 908"/>
          <p:cNvGrpSpPr/>
          <p:nvPr/>
        </p:nvGrpSpPr>
        <p:grpSpPr>
          <a:xfrm>
            <a:off x="6326552" y="2616200"/>
            <a:ext cx="465138" cy="581025"/>
            <a:chOff x="6232525" y="2616200"/>
            <a:chExt cx="465138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9" name="Freeform 293"/>
            <p:cNvSpPr>
              <a:spLocks/>
            </p:cNvSpPr>
            <p:nvPr/>
          </p:nvSpPr>
          <p:spPr bwMode="auto">
            <a:xfrm>
              <a:off x="6232525" y="2952750"/>
              <a:ext cx="465138" cy="244475"/>
            </a:xfrm>
            <a:custGeom>
              <a:avLst/>
              <a:gdLst>
                <a:gd name="T0" fmla="*/ 900 w 2928"/>
                <a:gd name="T1" fmla="*/ 4 h 1541"/>
                <a:gd name="T2" fmla="*/ 1046 w 2928"/>
                <a:gd name="T3" fmla="*/ 39 h 1541"/>
                <a:gd name="T4" fmla="*/ 1184 w 2928"/>
                <a:gd name="T5" fmla="*/ 109 h 1541"/>
                <a:gd name="T6" fmla="*/ 1900 w 2928"/>
                <a:gd name="T7" fmla="*/ 811 h 1541"/>
                <a:gd name="T8" fmla="*/ 1957 w 2928"/>
                <a:gd name="T9" fmla="*/ 902 h 1541"/>
                <a:gd name="T10" fmla="*/ 1965 w 2928"/>
                <a:gd name="T11" fmla="*/ 1012 h 1541"/>
                <a:gd name="T12" fmla="*/ 2699 w 2928"/>
                <a:gd name="T13" fmla="*/ 1084 h 1541"/>
                <a:gd name="T14" fmla="*/ 2807 w 2928"/>
                <a:gd name="T15" fmla="*/ 1111 h 1541"/>
                <a:gd name="T16" fmla="*/ 2808 w 2928"/>
                <a:gd name="T17" fmla="*/ 1053 h 1541"/>
                <a:gd name="T18" fmla="*/ 2769 w 2928"/>
                <a:gd name="T19" fmla="*/ 992 h 1541"/>
                <a:gd name="T20" fmla="*/ 2699 w 2928"/>
                <a:gd name="T21" fmla="*/ 968 h 1541"/>
                <a:gd name="T22" fmla="*/ 2103 w 2928"/>
                <a:gd name="T23" fmla="*/ 957 h 1541"/>
                <a:gd name="T24" fmla="*/ 2080 w 2928"/>
                <a:gd name="T25" fmla="*/ 909 h 1541"/>
                <a:gd name="T26" fmla="*/ 2103 w 2928"/>
                <a:gd name="T27" fmla="*/ 862 h 1541"/>
                <a:gd name="T28" fmla="*/ 2699 w 2928"/>
                <a:gd name="T29" fmla="*/ 850 h 1541"/>
                <a:gd name="T30" fmla="*/ 2805 w 2928"/>
                <a:gd name="T31" fmla="*/ 876 h 1541"/>
                <a:gd name="T32" fmla="*/ 2883 w 2928"/>
                <a:gd name="T33" fmla="*/ 944 h 1541"/>
                <a:gd name="T34" fmla="*/ 2924 w 2928"/>
                <a:gd name="T35" fmla="*/ 1042 h 1541"/>
                <a:gd name="T36" fmla="*/ 2920 w 2928"/>
                <a:gd name="T37" fmla="*/ 1140 h 1541"/>
                <a:gd name="T38" fmla="*/ 2909 w 2928"/>
                <a:gd name="T39" fmla="*/ 1223 h 1541"/>
                <a:gd name="T40" fmla="*/ 2928 w 2928"/>
                <a:gd name="T41" fmla="*/ 1313 h 1541"/>
                <a:gd name="T42" fmla="*/ 2902 w 2928"/>
                <a:gd name="T43" fmla="*/ 1418 h 1541"/>
                <a:gd name="T44" fmla="*/ 2834 w 2928"/>
                <a:gd name="T45" fmla="*/ 1497 h 1541"/>
                <a:gd name="T46" fmla="*/ 2737 w 2928"/>
                <a:gd name="T47" fmla="*/ 1538 h 1541"/>
                <a:gd name="T48" fmla="*/ 1601 w 2928"/>
                <a:gd name="T49" fmla="*/ 1539 h 1541"/>
                <a:gd name="T50" fmla="*/ 1516 w 2928"/>
                <a:gd name="T51" fmla="*/ 1520 h 1541"/>
                <a:gd name="T52" fmla="*/ 1464 w 2928"/>
                <a:gd name="T53" fmla="*/ 1497 h 1541"/>
                <a:gd name="T54" fmla="*/ 336 w 2928"/>
                <a:gd name="T55" fmla="*/ 809 h 1541"/>
                <a:gd name="T56" fmla="*/ 272 w 2928"/>
                <a:gd name="T57" fmla="*/ 798 h 1541"/>
                <a:gd name="T58" fmla="*/ 24 w 2928"/>
                <a:gd name="T59" fmla="*/ 786 h 1541"/>
                <a:gd name="T60" fmla="*/ 0 w 2928"/>
                <a:gd name="T61" fmla="*/ 739 h 1541"/>
                <a:gd name="T62" fmla="*/ 24 w 2928"/>
                <a:gd name="T63" fmla="*/ 691 h 1541"/>
                <a:gd name="T64" fmla="*/ 272 w 2928"/>
                <a:gd name="T65" fmla="*/ 680 h 1541"/>
                <a:gd name="T66" fmla="*/ 355 w 2928"/>
                <a:gd name="T67" fmla="*/ 693 h 1541"/>
                <a:gd name="T68" fmla="*/ 433 w 2928"/>
                <a:gd name="T69" fmla="*/ 722 h 1541"/>
                <a:gd name="T70" fmla="*/ 1542 w 2928"/>
                <a:gd name="T71" fmla="*/ 1405 h 1541"/>
                <a:gd name="T72" fmla="*/ 1607 w 2928"/>
                <a:gd name="T73" fmla="*/ 1422 h 1541"/>
                <a:gd name="T74" fmla="*/ 2725 w 2928"/>
                <a:gd name="T75" fmla="*/ 1421 h 1541"/>
                <a:gd name="T76" fmla="*/ 2787 w 2928"/>
                <a:gd name="T77" fmla="*/ 1382 h 1541"/>
                <a:gd name="T78" fmla="*/ 2811 w 2928"/>
                <a:gd name="T79" fmla="*/ 1313 h 1541"/>
                <a:gd name="T80" fmla="*/ 2787 w 2928"/>
                <a:gd name="T81" fmla="*/ 1243 h 1541"/>
                <a:gd name="T82" fmla="*/ 2725 w 2928"/>
                <a:gd name="T83" fmla="*/ 1204 h 1541"/>
                <a:gd name="T84" fmla="*/ 1735 w 2928"/>
                <a:gd name="T85" fmla="*/ 1201 h 1541"/>
                <a:gd name="T86" fmla="*/ 1635 w 2928"/>
                <a:gd name="T87" fmla="*/ 1176 h 1541"/>
                <a:gd name="T88" fmla="*/ 1054 w 2928"/>
                <a:gd name="T89" fmla="*/ 610 h 1541"/>
                <a:gd name="T90" fmla="*/ 1037 w 2928"/>
                <a:gd name="T91" fmla="*/ 569 h 1541"/>
                <a:gd name="T92" fmla="*/ 1054 w 2928"/>
                <a:gd name="T93" fmla="*/ 528 h 1541"/>
                <a:gd name="T94" fmla="*/ 1096 w 2928"/>
                <a:gd name="T95" fmla="*/ 512 h 1541"/>
                <a:gd name="T96" fmla="*/ 1137 w 2928"/>
                <a:gd name="T97" fmla="*/ 528 h 1541"/>
                <a:gd name="T98" fmla="*/ 1703 w 2928"/>
                <a:gd name="T99" fmla="*/ 1079 h 1541"/>
                <a:gd name="T100" fmla="*/ 1775 w 2928"/>
                <a:gd name="T101" fmla="*/ 1079 h 1541"/>
                <a:gd name="T102" fmla="*/ 1833 w 2928"/>
                <a:gd name="T103" fmla="*/ 1034 h 1541"/>
                <a:gd name="T104" fmla="*/ 1850 w 2928"/>
                <a:gd name="T105" fmla="*/ 972 h 1541"/>
                <a:gd name="T106" fmla="*/ 1833 w 2928"/>
                <a:gd name="T107" fmla="*/ 911 h 1541"/>
                <a:gd name="T108" fmla="*/ 1148 w 2928"/>
                <a:gd name="T109" fmla="*/ 227 h 1541"/>
                <a:gd name="T110" fmla="*/ 1045 w 2928"/>
                <a:gd name="T111" fmla="*/ 165 h 1541"/>
                <a:gd name="T112" fmla="*/ 927 w 2928"/>
                <a:gd name="T113" fmla="*/ 126 h 1541"/>
                <a:gd name="T114" fmla="*/ 59 w 2928"/>
                <a:gd name="T115" fmla="*/ 117 h 1541"/>
                <a:gd name="T116" fmla="*/ 11 w 2928"/>
                <a:gd name="T117" fmla="*/ 94 h 1541"/>
                <a:gd name="T118" fmla="*/ 3 w 2928"/>
                <a:gd name="T119" fmla="*/ 40 h 1541"/>
                <a:gd name="T120" fmla="*/ 40 w 2928"/>
                <a:gd name="T121" fmla="*/ 4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28" h="1541">
                  <a:moveTo>
                    <a:pt x="59" y="0"/>
                  </a:moveTo>
                  <a:lnTo>
                    <a:pt x="854" y="0"/>
                  </a:lnTo>
                  <a:lnTo>
                    <a:pt x="900" y="4"/>
                  </a:lnTo>
                  <a:lnTo>
                    <a:pt x="947" y="10"/>
                  </a:lnTo>
                  <a:lnTo>
                    <a:pt x="996" y="23"/>
                  </a:lnTo>
                  <a:lnTo>
                    <a:pt x="1046" y="39"/>
                  </a:lnTo>
                  <a:lnTo>
                    <a:pt x="1094" y="59"/>
                  </a:lnTo>
                  <a:lnTo>
                    <a:pt x="1140" y="83"/>
                  </a:lnTo>
                  <a:lnTo>
                    <a:pt x="1184" y="109"/>
                  </a:lnTo>
                  <a:lnTo>
                    <a:pt x="1222" y="137"/>
                  </a:lnTo>
                  <a:lnTo>
                    <a:pt x="1257" y="167"/>
                  </a:lnTo>
                  <a:lnTo>
                    <a:pt x="1900" y="811"/>
                  </a:lnTo>
                  <a:lnTo>
                    <a:pt x="1925" y="839"/>
                  </a:lnTo>
                  <a:lnTo>
                    <a:pt x="1942" y="869"/>
                  </a:lnTo>
                  <a:lnTo>
                    <a:pt x="1957" y="902"/>
                  </a:lnTo>
                  <a:lnTo>
                    <a:pt x="1965" y="937"/>
                  </a:lnTo>
                  <a:lnTo>
                    <a:pt x="1968" y="972"/>
                  </a:lnTo>
                  <a:lnTo>
                    <a:pt x="1965" y="1012"/>
                  </a:lnTo>
                  <a:lnTo>
                    <a:pt x="1955" y="1049"/>
                  </a:lnTo>
                  <a:lnTo>
                    <a:pt x="1938" y="1084"/>
                  </a:lnTo>
                  <a:lnTo>
                    <a:pt x="2699" y="1084"/>
                  </a:lnTo>
                  <a:lnTo>
                    <a:pt x="2737" y="1087"/>
                  </a:lnTo>
                  <a:lnTo>
                    <a:pt x="2773" y="1096"/>
                  </a:lnTo>
                  <a:lnTo>
                    <a:pt x="2807" y="1111"/>
                  </a:lnTo>
                  <a:lnTo>
                    <a:pt x="2810" y="1095"/>
                  </a:lnTo>
                  <a:lnTo>
                    <a:pt x="2811" y="1079"/>
                  </a:lnTo>
                  <a:lnTo>
                    <a:pt x="2808" y="1053"/>
                  </a:lnTo>
                  <a:lnTo>
                    <a:pt x="2800" y="1030"/>
                  </a:lnTo>
                  <a:lnTo>
                    <a:pt x="2787" y="1009"/>
                  </a:lnTo>
                  <a:lnTo>
                    <a:pt x="2769" y="992"/>
                  </a:lnTo>
                  <a:lnTo>
                    <a:pt x="2748" y="979"/>
                  </a:lnTo>
                  <a:lnTo>
                    <a:pt x="2725" y="970"/>
                  </a:lnTo>
                  <a:lnTo>
                    <a:pt x="2699" y="968"/>
                  </a:lnTo>
                  <a:lnTo>
                    <a:pt x="2138" y="968"/>
                  </a:lnTo>
                  <a:lnTo>
                    <a:pt x="2120" y="964"/>
                  </a:lnTo>
                  <a:lnTo>
                    <a:pt x="2103" y="957"/>
                  </a:lnTo>
                  <a:lnTo>
                    <a:pt x="2091" y="943"/>
                  </a:lnTo>
                  <a:lnTo>
                    <a:pt x="2082" y="928"/>
                  </a:lnTo>
                  <a:lnTo>
                    <a:pt x="2080" y="909"/>
                  </a:lnTo>
                  <a:lnTo>
                    <a:pt x="2082" y="890"/>
                  </a:lnTo>
                  <a:lnTo>
                    <a:pt x="2091" y="874"/>
                  </a:lnTo>
                  <a:lnTo>
                    <a:pt x="2103" y="862"/>
                  </a:lnTo>
                  <a:lnTo>
                    <a:pt x="2120" y="853"/>
                  </a:lnTo>
                  <a:lnTo>
                    <a:pt x="2138" y="850"/>
                  </a:lnTo>
                  <a:lnTo>
                    <a:pt x="2699" y="850"/>
                  </a:lnTo>
                  <a:lnTo>
                    <a:pt x="2737" y="853"/>
                  </a:lnTo>
                  <a:lnTo>
                    <a:pt x="2771" y="862"/>
                  </a:lnTo>
                  <a:lnTo>
                    <a:pt x="2805" y="876"/>
                  </a:lnTo>
                  <a:lnTo>
                    <a:pt x="2834" y="894"/>
                  </a:lnTo>
                  <a:lnTo>
                    <a:pt x="2861" y="918"/>
                  </a:lnTo>
                  <a:lnTo>
                    <a:pt x="2883" y="944"/>
                  </a:lnTo>
                  <a:lnTo>
                    <a:pt x="2902" y="974"/>
                  </a:lnTo>
                  <a:lnTo>
                    <a:pt x="2917" y="1006"/>
                  </a:lnTo>
                  <a:lnTo>
                    <a:pt x="2924" y="1042"/>
                  </a:lnTo>
                  <a:lnTo>
                    <a:pt x="2928" y="1079"/>
                  </a:lnTo>
                  <a:lnTo>
                    <a:pt x="2925" y="1110"/>
                  </a:lnTo>
                  <a:lnTo>
                    <a:pt x="2920" y="1140"/>
                  </a:lnTo>
                  <a:lnTo>
                    <a:pt x="2910" y="1168"/>
                  </a:lnTo>
                  <a:lnTo>
                    <a:pt x="2895" y="1196"/>
                  </a:lnTo>
                  <a:lnTo>
                    <a:pt x="2909" y="1223"/>
                  </a:lnTo>
                  <a:lnTo>
                    <a:pt x="2920" y="1252"/>
                  </a:lnTo>
                  <a:lnTo>
                    <a:pt x="2925" y="1281"/>
                  </a:lnTo>
                  <a:lnTo>
                    <a:pt x="2928" y="1313"/>
                  </a:lnTo>
                  <a:lnTo>
                    <a:pt x="2924" y="1349"/>
                  </a:lnTo>
                  <a:lnTo>
                    <a:pt x="2917" y="1385"/>
                  </a:lnTo>
                  <a:lnTo>
                    <a:pt x="2902" y="1418"/>
                  </a:lnTo>
                  <a:lnTo>
                    <a:pt x="2883" y="1448"/>
                  </a:lnTo>
                  <a:lnTo>
                    <a:pt x="2861" y="1474"/>
                  </a:lnTo>
                  <a:lnTo>
                    <a:pt x="2834" y="1497"/>
                  </a:lnTo>
                  <a:lnTo>
                    <a:pt x="2805" y="1515"/>
                  </a:lnTo>
                  <a:lnTo>
                    <a:pt x="2771" y="1529"/>
                  </a:lnTo>
                  <a:lnTo>
                    <a:pt x="2737" y="1538"/>
                  </a:lnTo>
                  <a:lnTo>
                    <a:pt x="2699" y="1541"/>
                  </a:lnTo>
                  <a:lnTo>
                    <a:pt x="1627" y="1540"/>
                  </a:lnTo>
                  <a:lnTo>
                    <a:pt x="1601" y="1539"/>
                  </a:lnTo>
                  <a:lnTo>
                    <a:pt x="1573" y="1534"/>
                  </a:lnTo>
                  <a:lnTo>
                    <a:pt x="1544" y="1528"/>
                  </a:lnTo>
                  <a:lnTo>
                    <a:pt x="1516" y="1520"/>
                  </a:lnTo>
                  <a:lnTo>
                    <a:pt x="1490" y="1509"/>
                  </a:lnTo>
                  <a:lnTo>
                    <a:pt x="1467" y="1498"/>
                  </a:lnTo>
                  <a:lnTo>
                    <a:pt x="1464" y="1497"/>
                  </a:lnTo>
                  <a:lnTo>
                    <a:pt x="375" y="823"/>
                  </a:lnTo>
                  <a:lnTo>
                    <a:pt x="357" y="816"/>
                  </a:lnTo>
                  <a:lnTo>
                    <a:pt x="336" y="809"/>
                  </a:lnTo>
                  <a:lnTo>
                    <a:pt x="313" y="802"/>
                  </a:lnTo>
                  <a:lnTo>
                    <a:pt x="292" y="799"/>
                  </a:lnTo>
                  <a:lnTo>
                    <a:pt x="272" y="798"/>
                  </a:lnTo>
                  <a:lnTo>
                    <a:pt x="59" y="798"/>
                  </a:lnTo>
                  <a:lnTo>
                    <a:pt x="40" y="795"/>
                  </a:lnTo>
                  <a:lnTo>
                    <a:pt x="24" y="786"/>
                  </a:lnTo>
                  <a:lnTo>
                    <a:pt x="11" y="774"/>
                  </a:lnTo>
                  <a:lnTo>
                    <a:pt x="3" y="757"/>
                  </a:lnTo>
                  <a:lnTo>
                    <a:pt x="0" y="739"/>
                  </a:lnTo>
                  <a:lnTo>
                    <a:pt x="3" y="720"/>
                  </a:lnTo>
                  <a:lnTo>
                    <a:pt x="11" y="705"/>
                  </a:lnTo>
                  <a:lnTo>
                    <a:pt x="24" y="691"/>
                  </a:lnTo>
                  <a:lnTo>
                    <a:pt x="40" y="684"/>
                  </a:lnTo>
                  <a:lnTo>
                    <a:pt x="59" y="680"/>
                  </a:lnTo>
                  <a:lnTo>
                    <a:pt x="272" y="680"/>
                  </a:lnTo>
                  <a:lnTo>
                    <a:pt x="298" y="683"/>
                  </a:lnTo>
                  <a:lnTo>
                    <a:pt x="326" y="686"/>
                  </a:lnTo>
                  <a:lnTo>
                    <a:pt x="355" y="693"/>
                  </a:lnTo>
                  <a:lnTo>
                    <a:pt x="383" y="701"/>
                  </a:lnTo>
                  <a:lnTo>
                    <a:pt x="409" y="711"/>
                  </a:lnTo>
                  <a:lnTo>
                    <a:pt x="433" y="722"/>
                  </a:lnTo>
                  <a:lnTo>
                    <a:pt x="435" y="724"/>
                  </a:lnTo>
                  <a:lnTo>
                    <a:pt x="1524" y="1397"/>
                  </a:lnTo>
                  <a:lnTo>
                    <a:pt x="1542" y="1405"/>
                  </a:lnTo>
                  <a:lnTo>
                    <a:pt x="1563" y="1412"/>
                  </a:lnTo>
                  <a:lnTo>
                    <a:pt x="1586" y="1418"/>
                  </a:lnTo>
                  <a:lnTo>
                    <a:pt x="1607" y="1422"/>
                  </a:lnTo>
                  <a:lnTo>
                    <a:pt x="1627" y="1423"/>
                  </a:lnTo>
                  <a:lnTo>
                    <a:pt x="2699" y="1425"/>
                  </a:lnTo>
                  <a:lnTo>
                    <a:pt x="2725" y="1421"/>
                  </a:lnTo>
                  <a:lnTo>
                    <a:pt x="2748" y="1412"/>
                  </a:lnTo>
                  <a:lnTo>
                    <a:pt x="2769" y="1400"/>
                  </a:lnTo>
                  <a:lnTo>
                    <a:pt x="2787" y="1382"/>
                  </a:lnTo>
                  <a:lnTo>
                    <a:pt x="2800" y="1361"/>
                  </a:lnTo>
                  <a:lnTo>
                    <a:pt x="2808" y="1338"/>
                  </a:lnTo>
                  <a:lnTo>
                    <a:pt x="2811" y="1313"/>
                  </a:lnTo>
                  <a:lnTo>
                    <a:pt x="2808" y="1287"/>
                  </a:lnTo>
                  <a:lnTo>
                    <a:pt x="2800" y="1264"/>
                  </a:lnTo>
                  <a:lnTo>
                    <a:pt x="2787" y="1243"/>
                  </a:lnTo>
                  <a:lnTo>
                    <a:pt x="2769" y="1226"/>
                  </a:lnTo>
                  <a:lnTo>
                    <a:pt x="2748" y="1213"/>
                  </a:lnTo>
                  <a:lnTo>
                    <a:pt x="2725" y="1204"/>
                  </a:lnTo>
                  <a:lnTo>
                    <a:pt x="2699" y="1201"/>
                  </a:lnTo>
                  <a:lnTo>
                    <a:pt x="1739" y="1201"/>
                  </a:lnTo>
                  <a:lnTo>
                    <a:pt x="1735" y="1201"/>
                  </a:lnTo>
                  <a:lnTo>
                    <a:pt x="1701" y="1197"/>
                  </a:lnTo>
                  <a:lnTo>
                    <a:pt x="1667" y="1189"/>
                  </a:lnTo>
                  <a:lnTo>
                    <a:pt x="1635" y="1176"/>
                  </a:lnTo>
                  <a:lnTo>
                    <a:pt x="1605" y="1157"/>
                  </a:lnTo>
                  <a:lnTo>
                    <a:pt x="1577" y="1134"/>
                  </a:lnTo>
                  <a:lnTo>
                    <a:pt x="1054" y="610"/>
                  </a:lnTo>
                  <a:lnTo>
                    <a:pt x="1045" y="598"/>
                  </a:lnTo>
                  <a:lnTo>
                    <a:pt x="1039" y="585"/>
                  </a:lnTo>
                  <a:lnTo>
                    <a:pt x="1037" y="569"/>
                  </a:lnTo>
                  <a:lnTo>
                    <a:pt x="1039" y="555"/>
                  </a:lnTo>
                  <a:lnTo>
                    <a:pt x="1045" y="541"/>
                  </a:lnTo>
                  <a:lnTo>
                    <a:pt x="1054" y="528"/>
                  </a:lnTo>
                  <a:lnTo>
                    <a:pt x="1067" y="518"/>
                  </a:lnTo>
                  <a:lnTo>
                    <a:pt x="1080" y="513"/>
                  </a:lnTo>
                  <a:lnTo>
                    <a:pt x="1096" y="512"/>
                  </a:lnTo>
                  <a:lnTo>
                    <a:pt x="1110" y="513"/>
                  </a:lnTo>
                  <a:lnTo>
                    <a:pt x="1125" y="518"/>
                  </a:lnTo>
                  <a:lnTo>
                    <a:pt x="1137" y="528"/>
                  </a:lnTo>
                  <a:lnTo>
                    <a:pt x="1661" y="1052"/>
                  </a:lnTo>
                  <a:lnTo>
                    <a:pt x="1681" y="1067"/>
                  </a:lnTo>
                  <a:lnTo>
                    <a:pt x="1703" y="1079"/>
                  </a:lnTo>
                  <a:lnTo>
                    <a:pt x="1727" y="1083"/>
                  </a:lnTo>
                  <a:lnTo>
                    <a:pt x="1752" y="1083"/>
                  </a:lnTo>
                  <a:lnTo>
                    <a:pt x="1775" y="1079"/>
                  </a:lnTo>
                  <a:lnTo>
                    <a:pt x="1798" y="1067"/>
                  </a:lnTo>
                  <a:lnTo>
                    <a:pt x="1818" y="1052"/>
                  </a:lnTo>
                  <a:lnTo>
                    <a:pt x="1833" y="1034"/>
                  </a:lnTo>
                  <a:lnTo>
                    <a:pt x="1843" y="1015"/>
                  </a:lnTo>
                  <a:lnTo>
                    <a:pt x="1848" y="994"/>
                  </a:lnTo>
                  <a:lnTo>
                    <a:pt x="1850" y="972"/>
                  </a:lnTo>
                  <a:lnTo>
                    <a:pt x="1848" y="951"/>
                  </a:lnTo>
                  <a:lnTo>
                    <a:pt x="1843" y="930"/>
                  </a:lnTo>
                  <a:lnTo>
                    <a:pt x="1833" y="911"/>
                  </a:lnTo>
                  <a:lnTo>
                    <a:pt x="1818" y="893"/>
                  </a:lnTo>
                  <a:lnTo>
                    <a:pt x="1175" y="250"/>
                  </a:lnTo>
                  <a:lnTo>
                    <a:pt x="1148" y="227"/>
                  </a:lnTo>
                  <a:lnTo>
                    <a:pt x="1117" y="205"/>
                  </a:lnTo>
                  <a:lnTo>
                    <a:pt x="1082" y="183"/>
                  </a:lnTo>
                  <a:lnTo>
                    <a:pt x="1045" y="165"/>
                  </a:lnTo>
                  <a:lnTo>
                    <a:pt x="1006" y="149"/>
                  </a:lnTo>
                  <a:lnTo>
                    <a:pt x="966" y="136"/>
                  </a:lnTo>
                  <a:lnTo>
                    <a:pt x="927" y="126"/>
                  </a:lnTo>
                  <a:lnTo>
                    <a:pt x="890" y="119"/>
                  </a:lnTo>
                  <a:lnTo>
                    <a:pt x="854" y="117"/>
                  </a:lnTo>
                  <a:lnTo>
                    <a:pt x="59" y="117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94"/>
            <p:cNvSpPr>
              <a:spLocks/>
            </p:cNvSpPr>
            <p:nvPr/>
          </p:nvSpPr>
          <p:spPr bwMode="auto">
            <a:xfrm>
              <a:off x="6478588" y="2781300"/>
              <a:ext cx="141288" cy="287338"/>
            </a:xfrm>
            <a:custGeom>
              <a:avLst/>
              <a:gdLst>
                <a:gd name="T0" fmla="*/ 401 w 889"/>
                <a:gd name="T1" fmla="*/ 3 h 1816"/>
                <a:gd name="T2" fmla="*/ 430 w 889"/>
                <a:gd name="T3" fmla="*/ 25 h 1816"/>
                <a:gd name="T4" fmla="*/ 441 w 889"/>
                <a:gd name="T5" fmla="*/ 59 h 1816"/>
                <a:gd name="T6" fmla="*/ 669 w 889"/>
                <a:gd name="T7" fmla="*/ 226 h 1816"/>
                <a:gd name="T8" fmla="*/ 696 w 889"/>
                <a:gd name="T9" fmla="*/ 213 h 1816"/>
                <a:gd name="T10" fmla="*/ 725 w 889"/>
                <a:gd name="T11" fmla="*/ 214 h 1816"/>
                <a:gd name="T12" fmla="*/ 752 w 889"/>
                <a:gd name="T13" fmla="*/ 231 h 1816"/>
                <a:gd name="T14" fmla="*/ 765 w 889"/>
                <a:gd name="T15" fmla="*/ 257 h 1816"/>
                <a:gd name="T16" fmla="*/ 764 w 889"/>
                <a:gd name="T17" fmla="*/ 287 h 1816"/>
                <a:gd name="T18" fmla="*/ 747 w 889"/>
                <a:gd name="T19" fmla="*/ 313 h 1816"/>
                <a:gd name="T20" fmla="*/ 441 w 889"/>
                <a:gd name="T21" fmla="*/ 1537 h 1816"/>
                <a:gd name="T22" fmla="*/ 573 w 889"/>
                <a:gd name="T23" fmla="*/ 1559 h 1816"/>
                <a:gd name="T24" fmla="*/ 700 w 889"/>
                <a:gd name="T25" fmla="*/ 1605 h 1816"/>
                <a:gd name="T26" fmla="*/ 815 w 889"/>
                <a:gd name="T27" fmla="*/ 1672 h 1816"/>
                <a:gd name="T28" fmla="*/ 879 w 889"/>
                <a:gd name="T29" fmla="*/ 1724 h 1816"/>
                <a:gd name="T30" fmla="*/ 889 w 889"/>
                <a:gd name="T31" fmla="*/ 1752 h 1816"/>
                <a:gd name="T32" fmla="*/ 884 w 889"/>
                <a:gd name="T33" fmla="*/ 1781 h 1816"/>
                <a:gd name="T34" fmla="*/ 863 w 889"/>
                <a:gd name="T35" fmla="*/ 1806 h 1816"/>
                <a:gd name="T36" fmla="*/ 831 w 889"/>
                <a:gd name="T37" fmla="*/ 1816 h 1816"/>
                <a:gd name="T38" fmla="*/ 805 w 889"/>
                <a:gd name="T39" fmla="*/ 1809 h 1816"/>
                <a:gd name="T40" fmla="*/ 749 w 889"/>
                <a:gd name="T41" fmla="*/ 1768 h 1816"/>
                <a:gd name="T42" fmla="*/ 653 w 889"/>
                <a:gd name="T43" fmla="*/ 1711 h 1816"/>
                <a:gd name="T44" fmla="*/ 549 w 889"/>
                <a:gd name="T45" fmla="*/ 1674 h 1816"/>
                <a:gd name="T46" fmla="*/ 439 w 889"/>
                <a:gd name="T47" fmla="*/ 1654 h 1816"/>
                <a:gd name="T48" fmla="*/ 347 w 889"/>
                <a:gd name="T49" fmla="*/ 1653 h 1816"/>
                <a:gd name="T50" fmla="*/ 293 w 889"/>
                <a:gd name="T51" fmla="*/ 1655 h 1816"/>
                <a:gd name="T52" fmla="*/ 263 w 889"/>
                <a:gd name="T53" fmla="*/ 1637 h 1816"/>
                <a:gd name="T54" fmla="*/ 247 w 889"/>
                <a:gd name="T55" fmla="*/ 1604 h 1816"/>
                <a:gd name="T56" fmla="*/ 255 w 889"/>
                <a:gd name="T57" fmla="*/ 1568 h 1816"/>
                <a:gd name="T58" fmla="*/ 280 w 889"/>
                <a:gd name="T59" fmla="*/ 1545 h 1816"/>
                <a:gd name="T60" fmla="*/ 325 w 889"/>
                <a:gd name="T61" fmla="*/ 1537 h 1816"/>
                <a:gd name="T62" fmla="*/ 19 w 889"/>
                <a:gd name="T63" fmla="*/ 313 h 1816"/>
                <a:gd name="T64" fmla="*/ 2 w 889"/>
                <a:gd name="T65" fmla="*/ 287 h 1816"/>
                <a:gd name="T66" fmla="*/ 1 w 889"/>
                <a:gd name="T67" fmla="*/ 257 h 1816"/>
                <a:gd name="T68" fmla="*/ 14 w 889"/>
                <a:gd name="T69" fmla="*/ 231 h 1816"/>
                <a:gd name="T70" fmla="*/ 41 w 889"/>
                <a:gd name="T71" fmla="*/ 214 h 1816"/>
                <a:gd name="T72" fmla="*/ 70 w 889"/>
                <a:gd name="T73" fmla="*/ 213 h 1816"/>
                <a:gd name="T74" fmla="*/ 97 w 889"/>
                <a:gd name="T75" fmla="*/ 226 h 1816"/>
                <a:gd name="T76" fmla="*/ 325 w 889"/>
                <a:gd name="T77" fmla="*/ 59 h 1816"/>
                <a:gd name="T78" fmla="*/ 336 w 889"/>
                <a:gd name="T79" fmla="*/ 25 h 1816"/>
                <a:gd name="T80" fmla="*/ 365 w 889"/>
                <a:gd name="T81" fmla="*/ 3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9" h="1816">
                  <a:moveTo>
                    <a:pt x="382" y="0"/>
                  </a:moveTo>
                  <a:lnTo>
                    <a:pt x="401" y="3"/>
                  </a:lnTo>
                  <a:lnTo>
                    <a:pt x="418" y="11"/>
                  </a:lnTo>
                  <a:lnTo>
                    <a:pt x="430" y="25"/>
                  </a:lnTo>
                  <a:lnTo>
                    <a:pt x="438" y="40"/>
                  </a:lnTo>
                  <a:lnTo>
                    <a:pt x="441" y="59"/>
                  </a:lnTo>
                  <a:lnTo>
                    <a:pt x="441" y="434"/>
                  </a:lnTo>
                  <a:lnTo>
                    <a:pt x="669" y="226"/>
                  </a:lnTo>
                  <a:lnTo>
                    <a:pt x="682" y="217"/>
                  </a:lnTo>
                  <a:lnTo>
                    <a:pt x="696" y="213"/>
                  </a:lnTo>
                  <a:lnTo>
                    <a:pt x="711" y="212"/>
                  </a:lnTo>
                  <a:lnTo>
                    <a:pt x="725" y="214"/>
                  </a:lnTo>
                  <a:lnTo>
                    <a:pt x="740" y="221"/>
                  </a:lnTo>
                  <a:lnTo>
                    <a:pt x="752" y="231"/>
                  </a:lnTo>
                  <a:lnTo>
                    <a:pt x="761" y="243"/>
                  </a:lnTo>
                  <a:lnTo>
                    <a:pt x="765" y="257"/>
                  </a:lnTo>
                  <a:lnTo>
                    <a:pt x="766" y="273"/>
                  </a:lnTo>
                  <a:lnTo>
                    <a:pt x="764" y="287"/>
                  </a:lnTo>
                  <a:lnTo>
                    <a:pt x="757" y="301"/>
                  </a:lnTo>
                  <a:lnTo>
                    <a:pt x="747" y="313"/>
                  </a:lnTo>
                  <a:lnTo>
                    <a:pt x="441" y="592"/>
                  </a:lnTo>
                  <a:lnTo>
                    <a:pt x="441" y="1537"/>
                  </a:lnTo>
                  <a:lnTo>
                    <a:pt x="508" y="1545"/>
                  </a:lnTo>
                  <a:lnTo>
                    <a:pt x="573" y="1559"/>
                  </a:lnTo>
                  <a:lnTo>
                    <a:pt x="638" y="1579"/>
                  </a:lnTo>
                  <a:lnTo>
                    <a:pt x="700" y="1605"/>
                  </a:lnTo>
                  <a:lnTo>
                    <a:pt x="759" y="1635"/>
                  </a:lnTo>
                  <a:lnTo>
                    <a:pt x="815" y="1672"/>
                  </a:lnTo>
                  <a:lnTo>
                    <a:pt x="868" y="1713"/>
                  </a:lnTo>
                  <a:lnTo>
                    <a:pt x="879" y="1724"/>
                  </a:lnTo>
                  <a:lnTo>
                    <a:pt x="886" y="1738"/>
                  </a:lnTo>
                  <a:lnTo>
                    <a:pt x="889" y="1752"/>
                  </a:lnTo>
                  <a:lnTo>
                    <a:pt x="888" y="1767"/>
                  </a:lnTo>
                  <a:lnTo>
                    <a:pt x="884" y="1781"/>
                  </a:lnTo>
                  <a:lnTo>
                    <a:pt x="876" y="1795"/>
                  </a:lnTo>
                  <a:lnTo>
                    <a:pt x="863" y="1806"/>
                  </a:lnTo>
                  <a:lnTo>
                    <a:pt x="847" y="1813"/>
                  </a:lnTo>
                  <a:lnTo>
                    <a:pt x="831" y="1816"/>
                  </a:lnTo>
                  <a:lnTo>
                    <a:pt x="817" y="1813"/>
                  </a:lnTo>
                  <a:lnTo>
                    <a:pt x="805" y="1809"/>
                  </a:lnTo>
                  <a:lnTo>
                    <a:pt x="793" y="1801"/>
                  </a:lnTo>
                  <a:lnTo>
                    <a:pt x="749" y="1768"/>
                  </a:lnTo>
                  <a:lnTo>
                    <a:pt x="702" y="1737"/>
                  </a:lnTo>
                  <a:lnTo>
                    <a:pt x="653" y="1711"/>
                  </a:lnTo>
                  <a:lnTo>
                    <a:pt x="601" y="1690"/>
                  </a:lnTo>
                  <a:lnTo>
                    <a:pt x="549" y="1674"/>
                  </a:lnTo>
                  <a:lnTo>
                    <a:pt x="494" y="1662"/>
                  </a:lnTo>
                  <a:lnTo>
                    <a:pt x="439" y="1654"/>
                  </a:lnTo>
                  <a:lnTo>
                    <a:pt x="382" y="1652"/>
                  </a:lnTo>
                  <a:lnTo>
                    <a:pt x="347" y="1653"/>
                  </a:lnTo>
                  <a:lnTo>
                    <a:pt x="311" y="1656"/>
                  </a:lnTo>
                  <a:lnTo>
                    <a:pt x="293" y="1655"/>
                  </a:lnTo>
                  <a:lnTo>
                    <a:pt x="276" y="1648"/>
                  </a:lnTo>
                  <a:lnTo>
                    <a:pt x="263" y="1637"/>
                  </a:lnTo>
                  <a:lnTo>
                    <a:pt x="253" y="1622"/>
                  </a:lnTo>
                  <a:lnTo>
                    <a:pt x="247" y="1604"/>
                  </a:lnTo>
                  <a:lnTo>
                    <a:pt x="248" y="1585"/>
                  </a:lnTo>
                  <a:lnTo>
                    <a:pt x="255" y="1568"/>
                  </a:lnTo>
                  <a:lnTo>
                    <a:pt x="266" y="1555"/>
                  </a:lnTo>
                  <a:lnTo>
                    <a:pt x="280" y="1545"/>
                  </a:lnTo>
                  <a:lnTo>
                    <a:pt x="299" y="1540"/>
                  </a:lnTo>
                  <a:lnTo>
                    <a:pt x="325" y="1537"/>
                  </a:lnTo>
                  <a:lnTo>
                    <a:pt x="325" y="592"/>
                  </a:lnTo>
                  <a:lnTo>
                    <a:pt x="19" y="313"/>
                  </a:lnTo>
                  <a:lnTo>
                    <a:pt x="9" y="301"/>
                  </a:lnTo>
                  <a:lnTo>
                    <a:pt x="2" y="287"/>
                  </a:lnTo>
                  <a:lnTo>
                    <a:pt x="0" y="273"/>
                  </a:lnTo>
                  <a:lnTo>
                    <a:pt x="1" y="257"/>
                  </a:lnTo>
                  <a:lnTo>
                    <a:pt x="5" y="243"/>
                  </a:lnTo>
                  <a:lnTo>
                    <a:pt x="14" y="231"/>
                  </a:lnTo>
                  <a:lnTo>
                    <a:pt x="26" y="221"/>
                  </a:lnTo>
                  <a:lnTo>
                    <a:pt x="41" y="214"/>
                  </a:lnTo>
                  <a:lnTo>
                    <a:pt x="55" y="212"/>
                  </a:lnTo>
                  <a:lnTo>
                    <a:pt x="70" y="213"/>
                  </a:lnTo>
                  <a:lnTo>
                    <a:pt x="84" y="217"/>
                  </a:lnTo>
                  <a:lnTo>
                    <a:pt x="97" y="226"/>
                  </a:lnTo>
                  <a:lnTo>
                    <a:pt x="325" y="434"/>
                  </a:lnTo>
                  <a:lnTo>
                    <a:pt x="325" y="59"/>
                  </a:lnTo>
                  <a:lnTo>
                    <a:pt x="328" y="40"/>
                  </a:lnTo>
                  <a:lnTo>
                    <a:pt x="336" y="25"/>
                  </a:lnTo>
                  <a:lnTo>
                    <a:pt x="348" y="11"/>
                  </a:lnTo>
                  <a:lnTo>
                    <a:pt x="365" y="3"/>
                  </a:lnTo>
                  <a:lnTo>
                    <a:pt x="3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295"/>
            <p:cNvSpPr>
              <a:spLocks/>
            </p:cNvSpPr>
            <p:nvPr/>
          </p:nvSpPr>
          <p:spPr bwMode="auto">
            <a:xfrm>
              <a:off x="6381750" y="2616200"/>
              <a:ext cx="315913" cy="311150"/>
            </a:xfrm>
            <a:custGeom>
              <a:avLst/>
              <a:gdLst>
                <a:gd name="T0" fmla="*/ 1157 w 1992"/>
                <a:gd name="T1" fmla="*/ 13 h 1962"/>
                <a:gd name="T2" fmla="*/ 1384 w 1992"/>
                <a:gd name="T3" fmla="*/ 79 h 1962"/>
                <a:gd name="T4" fmla="*/ 1583 w 1992"/>
                <a:gd name="T5" fmla="*/ 192 h 1962"/>
                <a:gd name="T6" fmla="*/ 1752 w 1992"/>
                <a:gd name="T7" fmla="*/ 348 h 1962"/>
                <a:gd name="T8" fmla="*/ 1881 w 1992"/>
                <a:gd name="T9" fmla="*/ 538 h 1962"/>
                <a:gd name="T10" fmla="*/ 1963 w 1992"/>
                <a:gd name="T11" fmla="*/ 756 h 1962"/>
                <a:gd name="T12" fmla="*/ 1992 w 1992"/>
                <a:gd name="T13" fmla="*/ 996 h 1962"/>
                <a:gd name="T14" fmla="*/ 1964 w 1992"/>
                <a:gd name="T15" fmla="*/ 1230 h 1962"/>
                <a:gd name="T16" fmla="*/ 1885 w 1992"/>
                <a:gd name="T17" fmla="*/ 1445 h 1962"/>
                <a:gd name="T18" fmla="*/ 1760 w 1992"/>
                <a:gd name="T19" fmla="*/ 1636 h 1962"/>
                <a:gd name="T20" fmla="*/ 1593 w 1992"/>
                <a:gd name="T21" fmla="*/ 1792 h 1962"/>
                <a:gd name="T22" fmla="*/ 1394 w 1992"/>
                <a:gd name="T23" fmla="*/ 1909 h 1962"/>
                <a:gd name="T24" fmla="*/ 1225 w 1992"/>
                <a:gd name="T25" fmla="*/ 1962 h 1962"/>
                <a:gd name="T26" fmla="*/ 1181 w 1992"/>
                <a:gd name="T27" fmla="*/ 1935 h 1962"/>
                <a:gd name="T28" fmla="*/ 1175 w 1992"/>
                <a:gd name="T29" fmla="*/ 1882 h 1962"/>
                <a:gd name="T30" fmla="*/ 1215 w 1992"/>
                <a:gd name="T31" fmla="*/ 1847 h 1962"/>
                <a:gd name="T32" fmla="*/ 1420 w 1992"/>
                <a:gd name="T33" fmla="*/ 1766 h 1962"/>
                <a:gd name="T34" fmla="*/ 1594 w 1992"/>
                <a:gd name="T35" fmla="*/ 1639 h 1962"/>
                <a:gd name="T36" fmla="*/ 1732 w 1992"/>
                <a:gd name="T37" fmla="*/ 1476 h 1962"/>
                <a:gd name="T38" fmla="*/ 1826 w 1992"/>
                <a:gd name="T39" fmla="*/ 1284 h 1962"/>
                <a:gd name="T40" fmla="*/ 1872 w 1992"/>
                <a:gd name="T41" fmla="*/ 1070 h 1962"/>
                <a:gd name="T42" fmla="*/ 1862 w 1992"/>
                <a:gd name="T43" fmla="*/ 846 h 1962"/>
                <a:gd name="T44" fmla="*/ 1799 w 1992"/>
                <a:gd name="T45" fmla="*/ 638 h 1962"/>
                <a:gd name="T46" fmla="*/ 1688 w 1992"/>
                <a:gd name="T47" fmla="*/ 455 h 1962"/>
                <a:gd name="T48" fmla="*/ 1538 w 1992"/>
                <a:gd name="T49" fmla="*/ 304 h 1962"/>
                <a:gd name="T50" fmla="*/ 1354 w 1992"/>
                <a:gd name="T51" fmla="*/ 193 h 1962"/>
                <a:gd name="T52" fmla="*/ 1145 w 1992"/>
                <a:gd name="T53" fmla="*/ 130 h 1962"/>
                <a:gd name="T54" fmla="*/ 920 w 1992"/>
                <a:gd name="T55" fmla="*/ 120 h 1962"/>
                <a:gd name="T56" fmla="*/ 705 w 1992"/>
                <a:gd name="T57" fmla="*/ 166 h 1962"/>
                <a:gd name="T58" fmla="*/ 512 w 1992"/>
                <a:gd name="T59" fmla="*/ 262 h 1962"/>
                <a:gd name="T60" fmla="*/ 350 w 1992"/>
                <a:gd name="T61" fmla="*/ 400 h 1962"/>
                <a:gd name="T62" fmla="*/ 225 w 1992"/>
                <a:gd name="T63" fmla="*/ 573 h 1962"/>
                <a:gd name="T64" fmla="*/ 146 w 1992"/>
                <a:gd name="T65" fmla="*/ 774 h 1962"/>
                <a:gd name="T66" fmla="*/ 117 w 1992"/>
                <a:gd name="T67" fmla="*/ 996 h 1962"/>
                <a:gd name="T68" fmla="*/ 144 w 1992"/>
                <a:gd name="T69" fmla="*/ 1214 h 1962"/>
                <a:gd name="T70" fmla="*/ 223 w 1992"/>
                <a:gd name="T71" fmla="*/ 1415 h 1962"/>
                <a:gd name="T72" fmla="*/ 347 w 1992"/>
                <a:gd name="T73" fmla="*/ 1589 h 1962"/>
                <a:gd name="T74" fmla="*/ 509 w 1992"/>
                <a:gd name="T75" fmla="*/ 1728 h 1962"/>
                <a:gd name="T76" fmla="*/ 706 w 1992"/>
                <a:gd name="T77" fmla="*/ 1826 h 1962"/>
                <a:gd name="T78" fmla="*/ 808 w 1992"/>
                <a:gd name="T79" fmla="*/ 1867 h 1962"/>
                <a:gd name="T80" fmla="*/ 819 w 1992"/>
                <a:gd name="T81" fmla="*/ 1918 h 1962"/>
                <a:gd name="T82" fmla="*/ 791 w 1992"/>
                <a:gd name="T83" fmla="*/ 1954 h 1962"/>
                <a:gd name="T84" fmla="*/ 755 w 1992"/>
                <a:gd name="T85" fmla="*/ 1961 h 1962"/>
                <a:gd name="T86" fmla="*/ 598 w 1992"/>
                <a:gd name="T87" fmla="*/ 1909 h 1962"/>
                <a:gd name="T88" fmla="*/ 399 w 1992"/>
                <a:gd name="T89" fmla="*/ 1792 h 1962"/>
                <a:gd name="T90" fmla="*/ 233 w 1992"/>
                <a:gd name="T91" fmla="*/ 1636 h 1962"/>
                <a:gd name="T92" fmla="*/ 107 w 1992"/>
                <a:gd name="T93" fmla="*/ 1445 h 1962"/>
                <a:gd name="T94" fmla="*/ 28 w 1992"/>
                <a:gd name="T95" fmla="*/ 1230 h 1962"/>
                <a:gd name="T96" fmla="*/ 0 w 1992"/>
                <a:gd name="T97" fmla="*/ 996 h 1962"/>
                <a:gd name="T98" fmla="*/ 29 w 1992"/>
                <a:gd name="T99" fmla="*/ 756 h 1962"/>
                <a:gd name="T100" fmla="*/ 111 w 1992"/>
                <a:gd name="T101" fmla="*/ 538 h 1962"/>
                <a:gd name="T102" fmla="*/ 240 w 1992"/>
                <a:gd name="T103" fmla="*/ 348 h 1962"/>
                <a:gd name="T104" fmla="*/ 409 w 1992"/>
                <a:gd name="T105" fmla="*/ 192 h 1962"/>
                <a:gd name="T106" fmla="*/ 608 w 1992"/>
                <a:gd name="T107" fmla="*/ 79 h 1962"/>
                <a:gd name="T108" fmla="*/ 835 w 1992"/>
                <a:gd name="T109" fmla="*/ 13 h 1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92" h="1962">
                  <a:moveTo>
                    <a:pt x="995" y="0"/>
                  </a:moveTo>
                  <a:lnTo>
                    <a:pt x="1078" y="3"/>
                  </a:lnTo>
                  <a:lnTo>
                    <a:pt x="1157" y="13"/>
                  </a:lnTo>
                  <a:lnTo>
                    <a:pt x="1235" y="29"/>
                  </a:lnTo>
                  <a:lnTo>
                    <a:pt x="1310" y="51"/>
                  </a:lnTo>
                  <a:lnTo>
                    <a:pt x="1384" y="79"/>
                  </a:lnTo>
                  <a:lnTo>
                    <a:pt x="1454" y="111"/>
                  </a:lnTo>
                  <a:lnTo>
                    <a:pt x="1520" y="150"/>
                  </a:lnTo>
                  <a:lnTo>
                    <a:pt x="1583" y="192"/>
                  </a:lnTo>
                  <a:lnTo>
                    <a:pt x="1643" y="240"/>
                  </a:lnTo>
                  <a:lnTo>
                    <a:pt x="1700" y="292"/>
                  </a:lnTo>
                  <a:lnTo>
                    <a:pt x="1752" y="348"/>
                  </a:lnTo>
                  <a:lnTo>
                    <a:pt x="1800" y="408"/>
                  </a:lnTo>
                  <a:lnTo>
                    <a:pt x="1842" y="471"/>
                  </a:lnTo>
                  <a:lnTo>
                    <a:pt x="1881" y="538"/>
                  </a:lnTo>
                  <a:lnTo>
                    <a:pt x="1914" y="609"/>
                  </a:lnTo>
                  <a:lnTo>
                    <a:pt x="1941" y="681"/>
                  </a:lnTo>
                  <a:lnTo>
                    <a:pt x="1963" y="756"/>
                  </a:lnTo>
                  <a:lnTo>
                    <a:pt x="1978" y="834"/>
                  </a:lnTo>
                  <a:lnTo>
                    <a:pt x="1988" y="914"/>
                  </a:lnTo>
                  <a:lnTo>
                    <a:pt x="1992" y="996"/>
                  </a:lnTo>
                  <a:lnTo>
                    <a:pt x="1988" y="1075"/>
                  </a:lnTo>
                  <a:lnTo>
                    <a:pt x="1979" y="1153"/>
                  </a:lnTo>
                  <a:lnTo>
                    <a:pt x="1964" y="1230"/>
                  </a:lnTo>
                  <a:lnTo>
                    <a:pt x="1943" y="1304"/>
                  </a:lnTo>
                  <a:lnTo>
                    <a:pt x="1916" y="1376"/>
                  </a:lnTo>
                  <a:lnTo>
                    <a:pt x="1885" y="1445"/>
                  </a:lnTo>
                  <a:lnTo>
                    <a:pt x="1847" y="1512"/>
                  </a:lnTo>
                  <a:lnTo>
                    <a:pt x="1805" y="1576"/>
                  </a:lnTo>
                  <a:lnTo>
                    <a:pt x="1760" y="1636"/>
                  </a:lnTo>
                  <a:lnTo>
                    <a:pt x="1709" y="1691"/>
                  </a:lnTo>
                  <a:lnTo>
                    <a:pt x="1653" y="1745"/>
                  </a:lnTo>
                  <a:lnTo>
                    <a:pt x="1593" y="1792"/>
                  </a:lnTo>
                  <a:lnTo>
                    <a:pt x="1530" y="1836"/>
                  </a:lnTo>
                  <a:lnTo>
                    <a:pt x="1464" y="1875"/>
                  </a:lnTo>
                  <a:lnTo>
                    <a:pt x="1394" y="1909"/>
                  </a:lnTo>
                  <a:lnTo>
                    <a:pt x="1320" y="1938"/>
                  </a:lnTo>
                  <a:lnTo>
                    <a:pt x="1244" y="1960"/>
                  </a:lnTo>
                  <a:lnTo>
                    <a:pt x="1225" y="1962"/>
                  </a:lnTo>
                  <a:lnTo>
                    <a:pt x="1208" y="1958"/>
                  </a:lnTo>
                  <a:lnTo>
                    <a:pt x="1193" y="1949"/>
                  </a:lnTo>
                  <a:lnTo>
                    <a:pt x="1181" y="1935"/>
                  </a:lnTo>
                  <a:lnTo>
                    <a:pt x="1173" y="1918"/>
                  </a:lnTo>
                  <a:lnTo>
                    <a:pt x="1172" y="1899"/>
                  </a:lnTo>
                  <a:lnTo>
                    <a:pt x="1175" y="1882"/>
                  </a:lnTo>
                  <a:lnTo>
                    <a:pt x="1184" y="1867"/>
                  </a:lnTo>
                  <a:lnTo>
                    <a:pt x="1198" y="1854"/>
                  </a:lnTo>
                  <a:lnTo>
                    <a:pt x="1215" y="1847"/>
                  </a:lnTo>
                  <a:lnTo>
                    <a:pt x="1286" y="1826"/>
                  </a:lnTo>
                  <a:lnTo>
                    <a:pt x="1355" y="1798"/>
                  </a:lnTo>
                  <a:lnTo>
                    <a:pt x="1420" y="1766"/>
                  </a:lnTo>
                  <a:lnTo>
                    <a:pt x="1482" y="1728"/>
                  </a:lnTo>
                  <a:lnTo>
                    <a:pt x="1540" y="1686"/>
                  </a:lnTo>
                  <a:lnTo>
                    <a:pt x="1594" y="1639"/>
                  </a:lnTo>
                  <a:lnTo>
                    <a:pt x="1644" y="1589"/>
                  </a:lnTo>
                  <a:lnTo>
                    <a:pt x="1691" y="1534"/>
                  </a:lnTo>
                  <a:lnTo>
                    <a:pt x="1732" y="1476"/>
                  </a:lnTo>
                  <a:lnTo>
                    <a:pt x="1769" y="1415"/>
                  </a:lnTo>
                  <a:lnTo>
                    <a:pt x="1800" y="1351"/>
                  </a:lnTo>
                  <a:lnTo>
                    <a:pt x="1826" y="1284"/>
                  </a:lnTo>
                  <a:lnTo>
                    <a:pt x="1847" y="1214"/>
                  </a:lnTo>
                  <a:lnTo>
                    <a:pt x="1863" y="1143"/>
                  </a:lnTo>
                  <a:lnTo>
                    <a:pt x="1872" y="1070"/>
                  </a:lnTo>
                  <a:lnTo>
                    <a:pt x="1875" y="996"/>
                  </a:lnTo>
                  <a:lnTo>
                    <a:pt x="1872" y="919"/>
                  </a:lnTo>
                  <a:lnTo>
                    <a:pt x="1862" y="846"/>
                  </a:lnTo>
                  <a:lnTo>
                    <a:pt x="1846" y="774"/>
                  </a:lnTo>
                  <a:lnTo>
                    <a:pt x="1825" y="704"/>
                  </a:lnTo>
                  <a:lnTo>
                    <a:pt x="1799" y="638"/>
                  </a:lnTo>
                  <a:lnTo>
                    <a:pt x="1766" y="573"/>
                  </a:lnTo>
                  <a:lnTo>
                    <a:pt x="1730" y="512"/>
                  </a:lnTo>
                  <a:lnTo>
                    <a:pt x="1688" y="455"/>
                  </a:lnTo>
                  <a:lnTo>
                    <a:pt x="1642" y="400"/>
                  </a:lnTo>
                  <a:lnTo>
                    <a:pt x="1591" y="349"/>
                  </a:lnTo>
                  <a:lnTo>
                    <a:pt x="1538" y="304"/>
                  </a:lnTo>
                  <a:lnTo>
                    <a:pt x="1480" y="262"/>
                  </a:lnTo>
                  <a:lnTo>
                    <a:pt x="1418" y="225"/>
                  </a:lnTo>
                  <a:lnTo>
                    <a:pt x="1354" y="193"/>
                  </a:lnTo>
                  <a:lnTo>
                    <a:pt x="1287" y="166"/>
                  </a:lnTo>
                  <a:lnTo>
                    <a:pt x="1217" y="145"/>
                  </a:lnTo>
                  <a:lnTo>
                    <a:pt x="1145" y="130"/>
                  </a:lnTo>
                  <a:lnTo>
                    <a:pt x="1072" y="120"/>
                  </a:lnTo>
                  <a:lnTo>
                    <a:pt x="995" y="116"/>
                  </a:lnTo>
                  <a:lnTo>
                    <a:pt x="920" y="120"/>
                  </a:lnTo>
                  <a:lnTo>
                    <a:pt x="847" y="130"/>
                  </a:lnTo>
                  <a:lnTo>
                    <a:pt x="775" y="145"/>
                  </a:lnTo>
                  <a:lnTo>
                    <a:pt x="705" y="166"/>
                  </a:lnTo>
                  <a:lnTo>
                    <a:pt x="637" y="193"/>
                  </a:lnTo>
                  <a:lnTo>
                    <a:pt x="574" y="225"/>
                  </a:lnTo>
                  <a:lnTo>
                    <a:pt x="512" y="262"/>
                  </a:lnTo>
                  <a:lnTo>
                    <a:pt x="454" y="304"/>
                  </a:lnTo>
                  <a:lnTo>
                    <a:pt x="401" y="349"/>
                  </a:lnTo>
                  <a:lnTo>
                    <a:pt x="350" y="400"/>
                  </a:lnTo>
                  <a:lnTo>
                    <a:pt x="304" y="455"/>
                  </a:lnTo>
                  <a:lnTo>
                    <a:pt x="262" y="512"/>
                  </a:lnTo>
                  <a:lnTo>
                    <a:pt x="225" y="573"/>
                  </a:lnTo>
                  <a:lnTo>
                    <a:pt x="193" y="638"/>
                  </a:lnTo>
                  <a:lnTo>
                    <a:pt x="167" y="704"/>
                  </a:lnTo>
                  <a:lnTo>
                    <a:pt x="146" y="774"/>
                  </a:lnTo>
                  <a:lnTo>
                    <a:pt x="130" y="846"/>
                  </a:lnTo>
                  <a:lnTo>
                    <a:pt x="120" y="919"/>
                  </a:lnTo>
                  <a:lnTo>
                    <a:pt x="117" y="996"/>
                  </a:lnTo>
                  <a:lnTo>
                    <a:pt x="120" y="1070"/>
                  </a:lnTo>
                  <a:lnTo>
                    <a:pt x="129" y="1143"/>
                  </a:lnTo>
                  <a:lnTo>
                    <a:pt x="144" y="1214"/>
                  </a:lnTo>
                  <a:lnTo>
                    <a:pt x="166" y="1284"/>
                  </a:lnTo>
                  <a:lnTo>
                    <a:pt x="192" y="1351"/>
                  </a:lnTo>
                  <a:lnTo>
                    <a:pt x="223" y="1415"/>
                  </a:lnTo>
                  <a:lnTo>
                    <a:pt x="260" y="1476"/>
                  </a:lnTo>
                  <a:lnTo>
                    <a:pt x="301" y="1534"/>
                  </a:lnTo>
                  <a:lnTo>
                    <a:pt x="347" y="1589"/>
                  </a:lnTo>
                  <a:lnTo>
                    <a:pt x="397" y="1639"/>
                  </a:lnTo>
                  <a:lnTo>
                    <a:pt x="452" y="1686"/>
                  </a:lnTo>
                  <a:lnTo>
                    <a:pt x="509" y="1728"/>
                  </a:lnTo>
                  <a:lnTo>
                    <a:pt x="572" y="1766"/>
                  </a:lnTo>
                  <a:lnTo>
                    <a:pt x="637" y="1798"/>
                  </a:lnTo>
                  <a:lnTo>
                    <a:pt x="706" y="1826"/>
                  </a:lnTo>
                  <a:lnTo>
                    <a:pt x="777" y="1847"/>
                  </a:lnTo>
                  <a:lnTo>
                    <a:pt x="793" y="1854"/>
                  </a:lnTo>
                  <a:lnTo>
                    <a:pt x="808" y="1867"/>
                  </a:lnTo>
                  <a:lnTo>
                    <a:pt x="817" y="1882"/>
                  </a:lnTo>
                  <a:lnTo>
                    <a:pt x="820" y="1899"/>
                  </a:lnTo>
                  <a:lnTo>
                    <a:pt x="819" y="1918"/>
                  </a:lnTo>
                  <a:lnTo>
                    <a:pt x="812" y="1932"/>
                  </a:lnTo>
                  <a:lnTo>
                    <a:pt x="803" y="1944"/>
                  </a:lnTo>
                  <a:lnTo>
                    <a:pt x="791" y="1954"/>
                  </a:lnTo>
                  <a:lnTo>
                    <a:pt x="778" y="1960"/>
                  </a:lnTo>
                  <a:lnTo>
                    <a:pt x="762" y="1962"/>
                  </a:lnTo>
                  <a:lnTo>
                    <a:pt x="755" y="1961"/>
                  </a:lnTo>
                  <a:lnTo>
                    <a:pt x="748" y="1960"/>
                  </a:lnTo>
                  <a:lnTo>
                    <a:pt x="671" y="1938"/>
                  </a:lnTo>
                  <a:lnTo>
                    <a:pt x="598" y="1909"/>
                  </a:lnTo>
                  <a:lnTo>
                    <a:pt x="528" y="1875"/>
                  </a:lnTo>
                  <a:lnTo>
                    <a:pt x="462" y="1836"/>
                  </a:lnTo>
                  <a:lnTo>
                    <a:pt x="399" y="1792"/>
                  </a:lnTo>
                  <a:lnTo>
                    <a:pt x="339" y="1745"/>
                  </a:lnTo>
                  <a:lnTo>
                    <a:pt x="283" y="1692"/>
                  </a:lnTo>
                  <a:lnTo>
                    <a:pt x="233" y="1636"/>
                  </a:lnTo>
                  <a:lnTo>
                    <a:pt x="187" y="1576"/>
                  </a:lnTo>
                  <a:lnTo>
                    <a:pt x="144" y="1512"/>
                  </a:lnTo>
                  <a:lnTo>
                    <a:pt x="107" y="1445"/>
                  </a:lnTo>
                  <a:lnTo>
                    <a:pt x="76" y="1376"/>
                  </a:lnTo>
                  <a:lnTo>
                    <a:pt x="49" y="1304"/>
                  </a:lnTo>
                  <a:lnTo>
                    <a:pt x="28" y="1230"/>
                  </a:lnTo>
                  <a:lnTo>
                    <a:pt x="12" y="1153"/>
                  </a:lnTo>
                  <a:lnTo>
                    <a:pt x="4" y="1075"/>
                  </a:lnTo>
                  <a:lnTo>
                    <a:pt x="0" y="996"/>
                  </a:lnTo>
                  <a:lnTo>
                    <a:pt x="4" y="914"/>
                  </a:lnTo>
                  <a:lnTo>
                    <a:pt x="14" y="834"/>
                  </a:lnTo>
                  <a:lnTo>
                    <a:pt x="29" y="756"/>
                  </a:lnTo>
                  <a:lnTo>
                    <a:pt x="51" y="681"/>
                  </a:lnTo>
                  <a:lnTo>
                    <a:pt x="78" y="609"/>
                  </a:lnTo>
                  <a:lnTo>
                    <a:pt x="111" y="538"/>
                  </a:lnTo>
                  <a:lnTo>
                    <a:pt x="150" y="471"/>
                  </a:lnTo>
                  <a:lnTo>
                    <a:pt x="192" y="408"/>
                  </a:lnTo>
                  <a:lnTo>
                    <a:pt x="240" y="348"/>
                  </a:lnTo>
                  <a:lnTo>
                    <a:pt x="292" y="292"/>
                  </a:lnTo>
                  <a:lnTo>
                    <a:pt x="349" y="240"/>
                  </a:lnTo>
                  <a:lnTo>
                    <a:pt x="409" y="192"/>
                  </a:lnTo>
                  <a:lnTo>
                    <a:pt x="472" y="150"/>
                  </a:lnTo>
                  <a:lnTo>
                    <a:pt x="538" y="111"/>
                  </a:lnTo>
                  <a:lnTo>
                    <a:pt x="608" y="79"/>
                  </a:lnTo>
                  <a:lnTo>
                    <a:pt x="681" y="51"/>
                  </a:lnTo>
                  <a:lnTo>
                    <a:pt x="757" y="29"/>
                  </a:lnTo>
                  <a:lnTo>
                    <a:pt x="835" y="13"/>
                  </a:lnTo>
                  <a:lnTo>
                    <a:pt x="914" y="3"/>
                  </a:lnTo>
                  <a:lnTo>
                    <a:pt x="9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0" name="Group 909"/>
          <p:cNvGrpSpPr/>
          <p:nvPr/>
        </p:nvGrpSpPr>
        <p:grpSpPr>
          <a:xfrm>
            <a:off x="7204103" y="2678113"/>
            <a:ext cx="581025" cy="574675"/>
            <a:chOff x="7173913" y="2678113"/>
            <a:chExt cx="581025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5" name="Freeform 300"/>
            <p:cNvSpPr>
              <a:spLocks noEditPoints="1"/>
            </p:cNvSpPr>
            <p:nvPr/>
          </p:nvSpPr>
          <p:spPr bwMode="auto">
            <a:xfrm>
              <a:off x="7173913" y="3024188"/>
              <a:ext cx="196850" cy="69850"/>
            </a:xfrm>
            <a:custGeom>
              <a:avLst/>
              <a:gdLst>
                <a:gd name="T0" fmla="*/ 272 w 1244"/>
                <a:gd name="T1" fmla="*/ 157 h 442"/>
                <a:gd name="T2" fmla="*/ 343 w 1244"/>
                <a:gd name="T3" fmla="*/ 227 h 442"/>
                <a:gd name="T4" fmla="*/ 427 w 1244"/>
                <a:gd name="T5" fmla="*/ 280 h 442"/>
                <a:gd name="T6" fmla="*/ 521 w 1244"/>
                <a:gd name="T7" fmla="*/ 313 h 442"/>
                <a:gd name="T8" fmla="*/ 622 w 1244"/>
                <a:gd name="T9" fmla="*/ 326 h 442"/>
                <a:gd name="T10" fmla="*/ 723 w 1244"/>
                <a:gd name="T11" fmla="*/ 313 h 442"/>
                <a:gd name="T12" fmla="*/ 817 w 1244"/>
                <a:gd name="T13" fmla="*/ 280 h 442"/>
                <a:gd name="T14" fmla="*/ 903 w 1244"/>
                <a:gd name="T15" fmla="*/ 227 h 442"/>
                <a:gd name="T16" fmla="*/ 974 w 1244"/>
                <a:gd name="T17" fmla="*/ 157 h 442"/>
                <a:gd name="T18" fmla="*/ 242 w 1244"/>
                <a:gd name="T19" fmla="*/ 116 h 442"/>
                <a:gd name="T20" fmla="*/ 1187 w 1244"/>
                <a:gd name="T21" fmla="*/ 0 h 442"/>
                <a:gd name="T22" fmla="*/ 1221 w 1244"/>
                <a:gd name="T23" fmla="*/ 11 h 442"/>
                <a:gd name="T24" fmla="*/ 1242 w 1244"/>
                <a:gd name="T25" fmla="*/ 39 h 442"/>
                <a:gd name="T26" fmla="*/ 1242 w 1244"/>
                <a:gd name="T27" fmla="*/ 76 h 442"/>
                <a:gd name="T28" fmla="*/ 1221 w 1244"/>
                <a:gd name="T29" fmla="*/ 105 h 442"/>
                <a:gd name="T30" fmla="*/ 1187 w 1244"/>
                <a:gd name="T31" fmla="*/ 116 h 442"/>
                <a:gd name="T32" fmla="*/ 1108 w 1244"/>
                <a:gd name="T33" fmla="*/ 168 h 442"/>
                <a:gd name="T34" fmla="*/ 1038 w 1244"/>
                <a:gd name="T35" fmla="*/ 260 h 442"/>
                <a:gd name="T36" fmla="*/ 950 w 1244"/>
                <a:gd name="T37" fmla="*/ 337 h 442"/>
                <a:gd name="T38" fmla="*/ 851 w 1244"/>
                <a:gd name="T39" fmla="*/ 393 h 442"/>
                <a:gd name="T40" fmla="*/ 740 w 1244"/>
                <a:gd name="T41" fmla="*/ 430 h 442"/>
                <a:gd name="T42" fmla="*/ 622 w 1244"/>
                <a:gd name="T43" fmla="*/ 442 h 442"/>
                <a:gd name="T44" fmla="*/ 505 w 1244"/>
                <a:gd name="T45" fmla="*/ 430 h 442"/>
                <a:gd name="T46" fmla="*/ 395 w 1244"/>
                <a:gd name="T47" fmla="*/ 393 h 442"/>
                <a:gd name="T48" fmla="*/ 294 w 1244"/>
                <a:gd name="T49" fmla="*/ 337 h 442"/>
                <a:gd name="T50" fmla="*/ 207 w 1244"/>
                <a:gd name="T51" fmla="*/ 260 h 442"/>
                <a:gd name="T52" fmla="*/ 136 w 1244"/>
                <a:gd name="T53" fmla="*/ 168 h 442"/>
                <a:gd name="T54" fmla="*/ 59 w 1244"/>
                <a:gd name="T55" fmla="*/ 116 h 442"/>
                <a:gd name="T56" fmla="*/ 24 w 1244"/>
                <a:gd name="T57" fmla="*/ 105 h 442"/>
                <a:gd name="T58" fmla="*/ 3 w 1244"/>
                <a:gd name="T59" fmla="*/ 76 h 442"/>
                <a:gd name="T60" fmla="*/ 3 w 1244"/>
                <a:gd name="T61" fmla="*/ 39 h 442"/>
                <a:gd name="T62" fmla="*/ 24 w 1244"/>
                <a:gd name="T63" fmla="*/ 11 h 442"/>
                <a:gd name="T64" fmla="*/ 59 w 1244"/>
                <a:gd name="T65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4" h="442">
                  <a:moveTo>
                    <a:pt x="242" y="116"/>
                  </a:moveTo>
                  <a:lnTo>
                    <a:pt x="272" y="157"/>
                  </a:lnTo>
                  <a:lnTo>
                    <a:pt x="305" y="194"/>
                  </a:lnTo>
                  <a:lnTo>
                    <a:pt x="343" y="227"/>
                  </a:lnTo>
                  <a:lnTo>
                    <a:pt x="383" y="256"/>
                  </a:lnTo>
                  <a:lnTo>
                    <a:pt x="427" y="280"/>
                  </a:lnTo>
                  <a:lnTo>
                    <a:pt x="472" y="299"/>
                  </a:lnTo>
                  <a:lnTo>
                    <a:pt x="521" y="313"/>
                  </a:lnTo>
                  <a:lnTo>
                    <a:pt x="571" y="322"/>
                  </a:lnTo>
                  <a:lnTo>
                    <a:pt x="622" y="326"/>
                  </a:lnTo>
                  <a:lnTo>
                    <a:pt x="673" y="322"/>
                  </a:lnTo>
                  <a:lnTo>
                    <a:pt x="723" y="313"/>
                  </a:lnTo>
                  <a:lnTo>
                    <a:pt x="772" y="299"/>
                  </a:lnTo>
                  <a:lnTo>
                    <a:pt x="817" y="280"/>
                  </a:lnTo>
                  <a:lnTo>
                    <a:pt x="862" y="256"/>
                  </a:lnTo>
                  <a:lnTo>
                    <a:pt x="903" y="227"/>
                  </a:lnTo>
                  <a:lnTo>
                    <a:pt x="939" y="194"/>
                  </a:lnTo>
                  <a:lnTo>
                    <a:pt x="974" y="157"/>
                  </a:lnTo>
                  <a:lnTo>
                    <a:pt x="1003" y="116"/>
                  </a:lnTo>
                  <a:lnTo>
                    <a:pt x="242" y="116"/>
                  </a:lnTo>
                  <a:close/>
                  <a:moveTo>
                    <a:pt x="59" y="0"/>
                  </a:moveTo>
                  <a:lnTo>
                    <a:pt x="1187" y="0"/>
                  </a:lnTo>
                  <a:lnTo>
                    <a:pt x="1204" y="2"/>
                  </a:lnTo>
                  <a:lnTo>
                    <a:pt x="1221" y="11"/>
                  </a:lnTo>
                  <a:lnTo>
                    <a:pt x="1233" y="23"/>
                  </a:lnTo>
                  <a:lnTo>
                    <a:pt x="1242" y="39"/>
                  </a:lnTo>
                  <a:lnTo>
                    <a:pt x="1244" y="57"/>
                  </a:lnTo>
                  <a:lnTo>
                    <a:pt x="1242" y="76"/>
                  </a:lnTo>
                  <a:lnTo>
                    <a:pt x="1233" y="92"/>
                  </a:lnTo>
                  <a:lnTo>
                    <a:pt x="1221" y="105"/>
                  </a:lnTo>
                  <a:lnTo>
                    <a:pt x="1204" y="113"/>
                  </a:lnTo>
                  <a:lnTo>
                    <a:pt x="1187" y="116"/>
                  </a:lnTo>
                  <a:lnTo>
                    <a:pt x="1136" y="116"/>
                  </a:lnTo>
                  <a:lnTo>
                    <a:pt x="1108" y="168"/>
                  </a:lnTo>
                  <a:lnTo>
                    <a:pt x="1076" y="216"/>
                  </a:lnTo>
                  <a:lnTo>
                    <a:pt x="1038" y="260"/>
                  </a:lnTo>
                  <a:lnTo>
                    <a:pt x="996" y="301"/>
                  </a:lnTo>
                  <a:lnTo>
                    <a:pt x="950" y="337"/>
                  </a:lnTo>
                  <a:lnTo>
                    <a:pt x="902" y="368"/>
                  </a:lnTo>
                  <a:lnTo>
                    <a:pt x="851" y="393"/>
                  </a:lnTo>
                  <a:lnTo>
                    <a:pt x="796" y="414"/>
                  </a:lnTo>
                  <a:lnTo>
                    <a:pt x="740" y="430"/>
                  </a:lnTo>
                  <a:lnTo>
                    <a:pt x="682" y="439"/>
                  </a:lnTo>
                  <a:lnTo>
                    <a:pt x="622" y="442"/>
                  </a:lnTo>
                  <a:lnTo>
                    <a:pt x="563" y="439"/>
                  </a:lnTo>
                  <a:lnTo>
                    <a:pt x="505" y="430"/>
                  </a:lnTo>
                  <a:lnTo>
                    <a:pt x="449" y="414"/>
                  </a:lnTo>
                  <a:lnTo>
                    <a:pt x="395" y="393"/>
                  </a:lnTo>
                  <a:lnTo>
                    <a:pt x="343" y="368"/>
                  </a:lnTo>
                  <a:lnTo>
                    <a:pt x="294" y="337"/>
                  </a:lnTo>
                  <a:lnTo>
                    <a:pt x="248" y="301"/>
                  </a:lnTo>
                  <a:lnTo>
                    <a:pt x="207" y="260"/>
                  </a:lnTo>
                  <a:lnTo>
                    <a:pt x="170" y="216"/>
                  </a:lnTo>
                  <a:lnTo>
                    <a:pt x="136" y="168"/>
                  </a:lnTo>
                  <a:lnTo>
                    <a:pt x="109" y="116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301"/>
            <p:cNvSpPr>
              <a:spLocks noEditPoints="1"/>
            </p:cNvSpPr>
            <p:nvPr/>
          </p:nvSpPr>
          <p:spPr bwMode="auto">
            <a:xfrm>
              <a:off x="7558088" y="3024188"/>
              <a:ext cx="196850" cy="69850"/>
            </a:xfrm>
            <a:custGeom>
              <a:avLst/>
              <a:gdLst>
                <a:gd name="T0" fmla="*/ 270 w 1244"/>
                <a:gd name="T1" fmla="*/ 157 h 442"/>
                <a:gd name="T2" fmla="*/ 341 w 1244"/>
                <a:gd name="T3" fmla="*/ 227 h 442"/>
                <a:gd name="T4" fmla="*/ 427 w 1244"/>
                <a:gd name="T5" fmla="*/ 280 h 442"/>
                <a:gd name="T6" fmla="*/ 521 w 1244"/>
                <a:gd name="T7" fmla="*/ 313 h 442"/>
                <a:gd name="T8" fmla="*/ 622 w 1244"/>
                <a:gd name="T9" fmla="*/ 326 h 442"/>
                <a:gd name="T10" fmla="*/ 723 w 1244"/>
                <a:gd name="T11" fmla="*/ 313 h 442"/>
                <a:gd name="T12" fmla="*/ 817 w 1244"/>
                <a:gd name="T13" fmla="*/ 280 h 442"/>
                <a:gd name="T14" fmla="*/ 901 w 1244"/>
                <a:gd name="T15" fmla="*/ 227 h 442"/>
                <a:gd name="T16" fmla="*/ 972 w 1244"/>
                <a:gd name="T17" fmla="*/ 157 h 442"/>
                <a:gd name="T18" fmla="*/ 241 w 1244"/>
                <a:gd name="T19" fmla="*/ 116 h 442"/>
                <a:gd name="T20" fmla="*/ 1185 w 1244"/>
                <a:gd name="T21" fmla="*/ 0 h 442"/>
                <a:gd name="T22" fmla="*/ 1220 w 1244"/>
                <a:gd name="T23" fmla="*/ 11 h 442"/>
                <a:gd name="T24" fmla="*/ 1241 w 1244"/>
                <a:gd name="T25" fmla="*/ 39 h 442"/>
                <a:gd name="T26" fmla="*/ 1241 w 1244"/>
                <a:gd name="T27" fmla="*/ 76 h 442"/>
                <a:gd name="T28" fmla="*/ 1220 w 1244"/>
                <a:gd name="T29" fmla="*/ 105 h 442"/>
                <a:gd name="T30" fmla="*/ 1185 w 1244"/>
                <a:gd name="T31" fmla="*/ 116 h 442"/>
                <a:gd name="T32" fmla="*/ 1108 w 1244"/>
                <a:gd name="T33" fmla="*/ 168 h 442"/>
                <a:gd name="T34" fmla="*/ 1037 w 1244"/>
                <a:gd name="T35" fmla="*/ 260 h 442"/>
                <a:gd name="T36" fmla="*/ 950 w 1244"/>
                <a:gd name="T37" fmla="*/ 337 h 442"/>
                <a:gd name="T38" fmla="*/ 849 w 1244"/>
                <a:gd name="T39" fmla="*/ 393 h 442"/>
                <a:gd name="T40" fmla="*/ 739 w 1244"/>
                <a:gd name="T41" fmla="*/ 430 h 442"/>
                <a:gd name="T42" fmla="*/ 622 w 1244"/>
                <a:gd name="T43" fmla="*/ 442 h 442"/>
                <a:gd name="T44" fmla="*/ 504 w 1244"/>
                <a:gd name="T45" fmla="*/ 430 h 442"/>
                <a:gd name="T46" fmla="*/ 393 w 1244"/>
                <a:gd name="T47" fmla="*/ 393 h 442"/>
                <a:gd name="T48" fmla="*/ 294 w 1244"/>
                <a:gd name="T49" fmla="*/ 337 h 442"/>
                <a:gd name="T50" fmla="*/ 206 w 1244"/>
                <a:gd name="T51" fmla="*/ 260 h 442"/>
                <a:gd name="T52" fmla="*/ 136 w 1244"/>
                <a:gd name="T53" fmla="*/ 168 h 442"/>
                <a:gd name="T54" fmla="*/ 57 w 1244"/>
                <a:gd name="T55" fmla="*/ 116 h 442"/>
                <a:gd name="T56" fmla="*/ 23 w 1244"/>
                <a:gd name="T57" fmla="*/ 105 h 442"/>
                <a:gd name="T58" fmla="*/ 2 w 1244"/>
                <a:gd name="T59" fmla="*/ 76 h 442"/>
                <a:gd name="T60" fmla="*/ 2 w 1244"/>
                <a:gd name="T61" fmla="*/ 39 h 442"/>
                <a:gd name="T62" fmla="*/ 23 w 1244"/>
                <a:gd name="T63" fmla="*/ 11 h 442"/>
                <a:gd name="T64" fmla="*/ 57 w 1244"/>
                <a:gd name="T65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4" h="442">
                  <a:moveTo>
                    <a:pt x="241" y="116"/>
                  </a:moveTo>
                  <a:lnTo>
                    <a:pt x="270" y="157"/>
                  </a:lnTo>
                  <a:lnTo>
                    <a:pt x="305" y="194"/>
                  </a:lnTo>
                  <a:lnTo>
                    <a:pt x="341" y="227"/>
                  </a:lnTo>
                  <a:lnTo>
                    <a:pt x="382" y="256"/>
                  </a:lnTo>
                  <a:lnTo>
                    <a:pt x="427" y="280"/>
                  </a:lnTo>
                  <a:lnTo>
                    <a:pt x="472" y="299"/>
                  </a:lnTo>
                  <a:lnTo>
                    <a:pt x="521" y="313"/>
                  </a:lnTo>
                  <a:lnTo>
                    <a:pt x="571" y="322"/>
                  </a:lnTo>
                  <a:lnTo>
                    <a:pt x="622" y="326"/>
                  </a:lnTo>
                  <a:lnTo>
                    <a:pt x="673" y="322"/>
                  </a:lnTo>
                  <a:lnTo>
                    <a:pt x="723" y="313"/>
                  </a:lnTo>
                  <a:lnTo>
                    <a:pt x="772" y="299"/>
                  </a:lnTo>
                  <a:lnTo>
                    <a:pt x="817" y="280"/>
                  </a:lnTo>
                  <a:lnTo>
                    <a:pt x="861" y="256"/>
                  </a:lnTo>
                  <a:lnTo>
                    <a:pt x="901" y="227"/>
                  </a:lnTo>
                  <a:lnTo>
                    <a:pt x="939" y="194"/>
                  </a:lnTo>
                  <a:lnTo>
                    <a:pt x="972" y="157"/>
                  </a:lnTo>
                  <a:lnTo>
                    <a:pt x="1002" y="116"/>
                  </a:lnTo>
                  <a:lnTo>
                    <a:pt x="241" y="116"/>
                  </a:lnTo>
                  <a:close/>
                  <a:moveTo>
                    <a:pt x="57" y="0"/>
                  </a:moveTo>
                  <a:lnTo>
                    <a:pt x="1185" y="0"/>
                  </a:lnTo>
                  <a:lnTo>
                    <a:pt x="1204" y="2"/>
                  </a:lnTo>
                  <a:lnTo>
                    <a:pt x="1220" y="11"/>
                  </a:lnTo>
                  <a:lnTo>
                    <a:pt x="1233" y="23"/>
                  </a:lnTo>
                  <a:lnTo>
                    <a:pt x="1241" y="39"/>
                  </a:lnTo>
                  <a:lnTo>
                    <a:pt x="1244" y="57"/>
                  </a:lnTo>
                  <a:lnTo>
                    <a:pt x="1241" y="76"/>
                  </a:lnTo>
                  <a:lnTo>
                    <a:pt x="1233" y="92"/>
                  </a:lnTo>
                  <a:lnTo>
                    <a:pt x="1220" y="105"/>
                  </a:lnTo>
                  <a:lnTo>
                    <a:pt x="1204" y="113"/>
                  </a:lnTo>
                  <a:lnTo>
                    <a:pt x="1185" y="116"/>
                  </a:lnTo>
                  <a:lnTo>
                    <a:pt x="1135" y="116"/>
                  </a:lnTo>
                  <a:lnTo>
                    <a:pt x="1108" y="168"/>
                  </a:lnTo>
                  <a:lnTo>
                    <a:pt x="1074" y="216"/>
                  </a:lnTo>
                  <a:lnTo>
                    <a:pt x="1037" y="260"/>
                  </a:lnTo>
                  <a:lnTo>
                    <a:pt x="996" y="301"/>
                  </a:lnTo>
                  <a:lnTo>
                    <a:pt x="950" y="337"/>
                  </a:lnTo>
                  <a:lnTo>
                    <a:pt x="901" y="368"/>
                  </a:lnTo>
                  <a:lnTo>
                    <a:pt x="849" y="393"/>
                  </a:lnTo>
                  <a:lnTo>
                    <a:pt x="795" y="414"/>
                  </a:lnTo>
                  <a:lnTo>
                    <a:pt x="739" y="430"/>
                  </a:lnTo>
                  <a:lnTo>
                    <a:pt x="681" y="439"/>
                  </a:lnTo>
                  <a:lnTo>
                    <a:pt x="622" y="442"/>
                  </a:lnTo>
                  <a:lnTo>
                    <a:pt x="562" y="439"/>
                  </a:lnTo>
                  <a:lnTo>
                    <a:pt x="504" y="430"/>
                  </a:lnTo>
                  <a:lnTo>
                    <a:pt x="448" y="414"/>
                  </a:lnTo>
                  <a:lnTo>
                    <a:pt x="393" y="393"/>
                  </a:lnTo>
                  <a:lnTo>
                    <a:pt x="342" y="368"/>
                  </a:lnTo>
                  <a:lnTo>
                    <a:pt x="294" y="337"/>
                  </a:lnTo>
                  <a:lnTo>
                    <a:pt x="248" y="301"/>
                  </a:lnTo>
                  <a:lnTo>
                    <a:pt x="206" y="260"/>
                  </a:lnTo>
                  <a:lnTo>
                    <a:pt x="168" y="216"/>
                  </a:lnTo>
                  <a:lnTo>
                    <a:pt x="136" y="168"/>
                  </a:lnTo>
                  <a:lnTo>
                    <a:pt x="108" y="116"/>
                  </a:lnTo>
                  <a:lnTo>
                    <a:pt x="57" y="116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302"/>
            <p:cNvSpPr>
              <a:spLocks noEditPoints="1"/>
            </p:cNvSpPr>
            <p:nvPr/>
          </p:nvSpPr>
          <p:spPr bwMode="auto">
            <a:xfrm>
              <a:off x="7188201" y="2678113"/>
              <a:ext cx="552450" cy="574675"/>
            </a:xfrm>
            <a:custGeom>
              <a:avLst/>
              <a:gdLst>
                <a:gd name="T0" fmla="*/ 1180 w 3482"/>
                <a:gd name="T1" fmla="*/ 3069 h 3619"/>
                <a:gd name="T2" fmla="*/ 1084 w 3482"/>
                <a:gd name="T3" fmla="*/ 3223 h 3619"/>
                <a:gd name="T4" fmla="*/ 1041 w 3482"/>
                <a:gd name="T5" fmla="*/ 3317 h 3619"/>
                <a:gd name="T6" fmla="*/ 827 w 3482"/>
                <a:gd name="T7" fmla="*/ 3344 h 3619"/>
                <a:gd name="T8" fmla="*/ 710 w 3482"/>
                <a:gd name="T9" fmla="*/ 3468 h 3619"/>
                <a:gd name="T10" fmla="*/ 2736 w 3482"/>
                <a:gd name="T11" fmla="*/ 3408 h 3619"/>
                <a:gd name="T12" fmla="*/ 2587 w 3482"/>
                <a:gd name="T13" fmla="*/ 3323 h 3619"/>
                <a:gd name="T14" fmla="*/ 2412 w 3482"/>
                <a:gd name="T15" fmla="*/ 3296 h 3619"/>
                <a:gd name="T16" fmla="*/ 2374 w 3482"/>
                <a:gd name="T17" fmla="*/ 3152 h 3619"/>
                <a:gd name="T18" fmla="*/ 2237 w 3482"/>
                <a:gd name="T19" fmla="*/ 3035 h 3619"/>
                <a:gd name="T20" fmla="*/ 1760 w 3482"/>
                <a:gd name="T21" fmla="*/ 3 h 3619"/>
                <a:gd name="T22" fmla="*/ 1800 w 3482"/>
                <a:gd name="T23" fmla="*/ 120 h 3619"/>
                <a:gd name="T24" fmla="*/ 2248 w 3482"/>
                <a:gd name="T25" fmla="*/ 171 h 3619"/>
                <a:gd name="T26" fmla="*/ 2362 w 3482"/>
                <a:gd name="T27" fmla="*/ 345 h 3619"/>
                <a:gd name="T28" fmla="*/ 2542 w 3482"/>
                <a:gd name="T29" fmla="*/ 385 h 3619"/>
                <a:gd name="T30" fmla="*/ 2505 w 3482"/>
                <a:gd name="T31" fmla="*/ 458 h 3619"/>
                <a:gd name="T32" fmla="*/ 2262 w 3482"/>
                <a:gd name="T33" fmla="*/ 437 h 3619"/>
                <a:gd name="T34" fmla="*/ 2222 w 3482"/>
                <a:gd name="T35" fmla="*/ 311 h 3619"/>
                <a:gd name="T36" fmla="*/ 2085 w 3482"/>
                <a:gd name="T37" fmla="*/ 236 h 3619"/>
                <a:gd name="T38" fmla="*/ 3160 w 3482"/>
                <a:gd name="T39" fmla="*/ 590 h 3619"/>
                <a:gd name="T40" fmla="*/ 3173 w 3482"/>
                <a:gd name="T41" fmla="*/ 671 h 3619"/>
                <a:gd name="T42" fmla="*/ 3480 w 3482"/>
                <a:gd name="T43" fmla="*/ 2041 h 3619"/>
                <a:gd name="T44" fmla="*/ 3457 w 3482"/>
                <a:gd name="T45" fmla="*/ 2108 h 3619"/>
                <a:gd name="T46" fmla="*/ 3377 w 3482"/>
                <a:gd name="T47" fmla="*/ 2094 h 3619"/>
                <a:gd name="T48" fmla="*/ 2507 w 3482"/>
                <a:gd name="T49" fmla="*/ 2107 h 3619"/>
                <a:gd name="T50" fmla="*/ 2425 w 3482"/>
                <a:gd name="T51" fmla="*/ 2093 h 3619"/>
                <a:gd name="T52" fmla="*/ 1800 w 3482"/>
                <a:gd name="T53" fmla="*/ 695 h 3619"/>
                <a:gd name="T54" fmla="*/ 2297 w 3482"/>
                <a:gd name="T55" fmla="*/ 2933 h 3619"/>
                <a:gd name="T56" fmla="*/ 2465 w 3482"/>
                <a:gd name="T57" fmla="*/ 3076 h 3619"/>
                <a:gd name="T58" fmla="*/ 2597 w 3482"/>
                <a:gd name="T59" fmla="*/ 3206 h 3619"/>
                <a:gd name="T60" fmla="*/ 2799 w 3482"/>
                <a:gd name="T61" fmla="*/ 3305 h 3619"/>
                <a:gd name="T62" fmla="*/ 2902 w 3482"/>
                <a:gd name="T63" fmla="*/ 3503 h 3619"/>
                <a:gd name="T64" fmla="*/ 3256 w 3482"/>
                <a:gd name="T65" fmla="*/ 3542 h 3619"/>
                <a:gd name="T66" fmla="*/ 3219 w 3482"/>
                <a:gd name="T67" fmla="*/ 3616 h 3619"/>
                <a:gd name="T68" fmla="*/ 234 w 3482"/>
                <a:gd name="T69" fmla="*/ 3596 h 3619"/>
                <a:gd name="T70" fmla="*/ 246 w 3482"/>
                <a:gd name="T71" fmla="*/ 3514 h 3619"/>
                <a:gd name="T72" fmla="*/ 606 w 3482"/>
                <a:gd name="T73" fmla="*/ 3415 h 3619"/>
                <a:gd name="T74" fmla="*/ 755 w 3482"/>
                <a:gd name="T75" fmla="*/ 3251 h 3619"/>
                <a:gd name="T76" fmla="*/ 969 w 3482"/>
                <a:gd name="T77" fmla="*/ 3204 h 3619"/>
                <a:gd name="T78" fmla="*/ 1072 w 3482"/>
                <a:gd name="T79" fmla="*/ 3006 h 3619"/>
                <a:gd name="T80" fmla="*/ 1274 w 3482"/>
                <a:gd name="T81" fmla="*/ 2908 h 3619"/>
                <a:gd name="T82" fmla="*/ 1064 w 3482"/>
                <a:gd name="T83" fmla="*/ 2041 h 3619"/>
                <a:gd name="T84" fmla="*/ 1028 w 3482"/>
                <a:gd name="T85" fmla="*/ 2115 h 3619"/>
                <a:gd name="T86" fmla="*/ 954 w 3482"/>
                <a:gd name="T87" fmla="*/ 2079 h 3619"/>
                <a:gd name="T88" fmla="*/ 84 w 3482"/>
                <a:gd name="T89" fmla="*/ 2112 h 3619"/>
                <a:gd name="T90" fmla="*/ 10 w 3482"/>
                <a:gd name="T91" fmla="*/ 2093 h 3619"/>
                <a:gd name="T92" fmla="*/ 357 w 3482"/>
                <a:gd name="T93" fmla="*/ 695 h 3619"/>
                <a:gd name="T94" fmla="*/ 298 w 3482"/>
                <a:gd name="T95" fmla="*/ 637 h 3619"/>
                <a:gd name="T96" fmla="*/ 357 w 3482"/>
                <a:gd name="T97" fmla="*/ 579 h 3619"/>
                <a:gd name="T98" fmla="*/ 1333 w 3482"/>
                <a:gd name="T99" fmla="*/ 250 h 3619"/>
                <a:gd name="T100" fmla="*/ 1234 w 3482"/>
                <a:gd name="T101" fmla="*/ 369 h 3619"/>
                <a:gd name="T102" fmla="*/ 1191 w 3482"/>
                <a:gd name="T103" fmla="*/ 458 h 3619"/>
                <a:gd name="T104" fmla="*/ 948 w 3482"/>
                <a:gd name="T105" fmla="*/ 437 h 3619"/>
                <a:gd name="T106" fmla="*/ 961 w 3482"/>
                <a:gd name="T107" fmla="*/ 356 h 3619"/>
                <a:gd name="T108" fmla="*/ 1150 w 3482"/>
                <a:gd name="T109" fmla="*/ 264 h 3619"/>
                <a:gd name="T110" fmla="*/ 1311 w 3482"/>
                <a:gd name="T111" fmla="*/ 133 h 3619"/>
                <a:gd name="T112" fmla="*/ 1686 w 3482"/>
                <a:gd name="T113" fmla="*/ 40 h 3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2" h="3619">
                  <a:moveTo>
                    <a:pt x="1321" y="3022"/>
                  </a:moveTo>
                  <a:lnTo>
                    <a:pt x="1282" y="3026"/>
                  </a:lnTo>
                  <a:lnTo>
                    <a:pt x="1245" y="3035"/>
                  </a:lnTo>
                  <a:lnTo>
                    <a:pt x="1211" y="3049"/>
                  </a:lnTo>
                  <a:lnTo>
                    <a:pt x="1180" y="3069"/>
                  </a:lnTo>
                  <a:lnTo>
                    <a:pt x="1151" y="3092"/>
                  </a:lnTo>
                  <a:lnTo>
                    <a:pt x="1128" y="3120"/>
                  </a:lnTo>
                  <a:lnTo>
                    <a:pt x="1108" y="3152"/>
                  </a:lnTo>
                  <a:lnTo>
                    <a:pt x="1093" y="3186"/>
                  </a:lnTo>
                  <a:lnTo>
                    <a:pt x="1084" y="3223"/>
                  </a:lnTo>
                  <a:lnTo>
                    <a:pt x="1081" y="3262"/>
                  </a:lnTo>
                  <a:lnTo>
                    <a:pt x="1078" y="3281"/>
                  </a:lnTo>
                  <a:lnTo>
                    <a:pt x="1070" y="3296"/>
                  </a:lnTo>
                  <a:lnTo>
                    <a:pt x="1057" y="3310"/>
                  </a:lnTo>
                  <a:lnTo>
                    <a:pt x="1041" y="3317"/>
                  </a:lnTo>
                  <a:lnTo>
                    <a:pt x="1022" y="3321"/>
                  </a:lnTo>
                  <a:lnTo>
                    <a:pt x="931" y="3321"/>
                  </a:lnTo>
                  <a:lnTo>
                    <a:pt x="895" y="3323"/>
                  </a:lnTo>
                  <a:lnTo>
                    <a:pt x="860" y="3332"/>
                  </a:lnTo>
                  <a:lnTo>
                    <a:pt x="827" y="3344"/>
                  </a:lnTo>
                  <a:lnTo>
                    <a:pt x="797" y="3362"/>
                  </a:lnTo>
                  <a:lnTo>
                    <a:pt x="769" y="3384"/>
                  </a:lnTo>
                  <a:lnTo>
                    <a:pt x="746" y="3408"/>
                  </a:lnTo>
                  <a:lnTo>
                    <a:pt x="726" y="3437"/>
                  </a:lnTo>
                  <a:lnTo>
                    <a:pt x="710" y="3468"/>
                  </a:lnTo>
                  <a:lnTo>
                    <a:pt x="698" y="3503"/>
                  </a:lnTo>
                  <a:lnTo>
                    <a:pt x="2784" y="3503"/>
                  </a:lnTo>
                  <a:lnTo>
                    <a:pt x="2772" y="3468"/>
                  </a:lnTo>
                  <a:lnTo>
                    <a:pt x="2756" y="3437"/>
                  </a:lnTo>
                  <a:lnTo>
                    <a:pt x="2736" y="3408"/>
                  </a:lnTo>
                  <a:lnTo>
                    <a:pt x="2713" y="3384"/>
                  </a:lnTo>
                  <a:lnTo>
                    <a:pt x="2685" y="3362"/>
                  </a:lnTo>
                  <a:lnTo>
                    <a:pt x="2655" y="3344"/>
                  </a:lnTo>
                  <a:lnTo>
                    <a:pt x="2622" y="3332"/>
                  </a:lnTo>
                  <a:lnTo>
                    <a:pt x="2587" y="3323"/>
                  </a:lnTo>
                  <a:lnTo>
                    <a:pt x="2551" y="3321"/>
                  </a:lnTo>
                  <a:lnTo>
                    <a:pt x="2460" y="3321"/>
                  </a:lnTo>
                  <a:lnTo>
                    <a:pt x="2441" y="3317"/>
                  </a:lnTo>
                  <a:lnTo>
                    <a:pt x="2425" y="3310"/>
                  </a:lnTo>
                  <a:lnTo>
                    <a:pt x="2412" y="3296"/>
                  </a:lnTo>
                  <a:lnTo>
                    <a:pt x="2404" y="3281"/>
                  </a:lnTo>
                  <a:lnTo>
                    <a:pt x="2401" y="3262"/>
                  </a:lnTo>
                  <a:lnTo>
                    <a:pt x="2398" y="3223"/>
                  </a:lnTo>
                  <a:lnTo>
                    <a:pt x="2389" y="3186"/>
                  </a:lnTo>
                  <a:lnTo>
                    <a:pt x="2374" y="3152"/>
                  </a:lnTo>
                  <a:lnTo>
                    <a:pt x="2354" y="3120"/>
                  </a:lnTo>
                  <a:lnTo>
                    <a:pt x="2331" y="3092"/>
                  </a:lnTo>
                  <a:lnTo>
                    <a:pt x="2302" y="3069"/>
                  </a:lnTo>
                  <a:lnTo>
                    <a:pt x="2271" y="3049"/>
                  </a:lnTo>
                  <a:lnTo>
                    <a:pt x="2237" y="3035"/>
                  </a:lnTo>
                  <a:lnTo>
                    <a:pt x="2200" y="3026"/>
                  </a:lnTo>
                  <a:lnTo>
                    <a:pt x="2161" y="3022"/>
                  </a:lnTo>
                  <a:lnTo>
                    <a:pt x="1321" y="3022"/>
                  </a:lnTo>
                  <a:close/>
                  <a:moveTo>
                    <a:pt x="1741" y="0"/>
                  </a:moveTo>
                  <a:lnTo>
                    <a:pt x="1760" y="3"/>
                  </a:lnTo>
                  <a:lnTo>
                    <a:pt x="1775" y="11"/>
                  </a:lnTo>
                  <a:lnTo>
                    <a:pt x="1788" y="25"/>
                  </a:lnTo>
                  <a:lnTo>
                    <a:pt x="1796" y="40"/>
                  </a:lnTo>
                  <a:lnTo>
                    <a:pt x="1800" y="59"/>
                  </a:lnTo>
                  <a:lnTo>
                    <a:pt x="1800" y="120"/>
                  </a:lnTo>
                  <a:lnTo>
                    <a:pt x="2085" y="120"/>
                  </a:lnTo>
                  <a:lnTo>
                    <a:pt x="2129" y="123"/>
                  </a:lnTo>
                  <a:lnTo>
                    <a:pt x="2171" y="133"/>
                  </a:lnTo>
                  <a:lnTo>
                    <a:pt x="2211" y="150"/>
                  </a:lnTo>
                  <a:lnTo>
                    <a:pt x="2248" y="171"/>
                  </a:lnTo>
                  <a:lnTo>
                    <a:pt x="2280" y="199"/>
                  </a:lnTo>
                  <a:lnTo>
                    <a:pt x="2308" y="230"/>
                  </a:lnTo>
                  <a:lnTo>
                    <a:pt x="2332" y="264"/>
                  </a:lnTo>
                  <a:lnTo>
                    <a:pt x="2350" y="303"/>
                  </a:lnTo>
                  <a:lnTo>
                    <a:pt x="2362" y="345"/>
                  </a:lnTo>
                  <a:lnTo>
                    <a:pt x="2486" y="345"/>
                  </a:lnTo>
                  <a:lnTo>
                    <a:pt x="2505" y="347"/>
                  </a:lnTo>
                  <a:lnTo>
                    <a:pt x="2521" y="356"/>
                  </a:lnTo>
                  <a:lnTo>
                    <a:pt x="2534" y="368"/>
                  </a:lnTo>
                  <a:lnTo>
                    <a:pt x="2542" y="385"/>
                  </a:lnTo>
                  <a:lnTo>
                    <a:pt x="2545" y="403"/>
                  </a:lnTo>
                  <a:lnTo>
                    <a:pt x="2542" y="422"/>
                  </a:lnTo>
                  <a:lnTo>
                    <a:pt x="2534" y="437"/>
                  </a:lnTo>
                  <a:lnTo>
                    <a:pt x="2521" y="450"/>
                  </a:lnTo>
                  <a:lnTo>
                    <a:pt x="2505" y="458"/>
                  </a:lnTo>
                  <a:lnTo>
                    <a:pt x="2486" y="461"/>
                  </a:lnTo>
                  <a:lnTo>
                    <a:pt x="2310" y="461"/>
                  </a:lnTo>
                  <a:lnTo>
                    <a:pt x="2291" y="458"/>
                  </a:lnTo>
                  <a:lnTo>
                    <a:pt x="2274" y="450"/>
                  </a:lnTo>
                  <a:lnTo>
                    <a:pt x="2262" y="437"/>
                  </a:lnTo>
                  <a:lnTo>
                    <a:pt x="2255" y="422"/>
                  </a:lnTo>
                  <a:lnTo>
                    <a:pt x="2251" y="403"/>
                  </a:lnTo>
                  <a:lnTo>
                    <a:pt x="2248" y="369"/>
                  </a:lnTo>
                  <a:lnTo>
                    <a:pt x="2238" y="338"/>
                  </a:lnTo>
                  <a:lnTo>
                    <a:pt x="2222" y="311"/>
                  </a:lnTo>
                  <a:lnTo>
                    <a:pt x="2202" y="285"/>
                  </a:lnTo>
                  <a:lnTo>
                    <a:pt x="2178" y="265"/>
                  </a:lnTo>
                  <a:lnTo>
                    <a:pt x="2149" y="250"/>
                  </a:lnTo>
                  <a:lnTo>
                    <a:pt x="2118" y="240"/>
                  </a:lnTo>
                  <a:lnTo>
                    <a:pt x="2085" y="236"/>
                  </a:lnTo>
                  <a:lnTo>
                    <a:pt x="1800" y="236"/>
                  </a:lnTo>
                  <a:lnTo>
                    <a:pt x="1800" y="579"/>
                  </a:lnTo>
                  <a:lnTo>
                    <a:pt x="3125" y="579"/>
                  </a:lnTo>
                  <a:lnTo>
                    <a:pt x="3144" y="581"/>
                  </a:lnTo>
                  <a:lnTo>
                    <a:pt x="3160" y="590"/>
                  </a:lnTo>
                  <a:lnTo>
                    <a:pt x="3173" y="602"/>
                  </a:lnTo>
                  <a:lnTo>
                    <a:pt x="3181" y="619"/>
                  </a:lnTo>
                  <a:lnTo>
                    <a:pt x="3184" y="637"/>
                  </a:lnTo>
                  <a:lnTo>
                    <a:pt x="3181" y="656"/>
                  </a:lnTo>
                  <a:lnTo>
                    <a:pt x="3173" y="671"/>
                  </a:lnTo>
                  <a:lnTo>
                    <a:pt x="3160" y="684"/>
                  </a:lnTo>
                  <a:lnTo>
                    <a:pt x="3144" y="692"/>
                  </a:lnTo>
                  <a:lnTo>
                    <a:pt x="3125" y="695"/>
                  </a:lnTo>
                  <a:lnTo>
                    <a:pt x="3030" y="695"/>
                  </a:lnTo>
                  <a:lnTo>
                    <a:pt x="3480" y="2041"/>
                  </a:lnTo>
                  <a:lnTo>
                    <a:pt x="3482" y="2056"/>
                  </a:lnTo>
                  <a:lnTo>
                    <a:pt x="3481" y="2072"/>
                  </a:lnTo>
                  <a:lnTo>
                    <a:pt x="3477" y="2085"/>
                  </a:lnTo>
                  <a:lnTo>
                    <a:pt x="3468" y="2098"/>
                  </a:lnTo>
                  <a:lnTo>
                    <a:pt x="3457" y="2108"/>
                  </a:lnTo>
                  <a:lnTo>
                    <a:pt x="3442" y="2115"/>
                  </a:lnTo>
                  <a:lnTo>
                    <a:pt x="3425" y="2117"/>
                  </a:lnTo>
                  <a:lnTo>
                    <a:pt x="3407" y="2115"/>
                  </a:lnTo>
                  <a:lnTo>
                    <a:pt x="3390" y="2107"/>
                  </a:lnTo>
                  <a:lnTo>
                    <a:pt x="3377" y="2094"/>
                  </a:lnTo>
                  <a:lnTo>
                    <a:pt x="3369" y="2079"/>
                  </a:lnTo>
                  <a:lnTo>
                    <a:pt x="2949" y="821"/>
                  </a:lnTo>
                  <a:lnTo>
                    <a:pt x="2528" y="2079"/>
                  </a:lnTo>
                  <a:lnTo>
                    <a:pt x="2520" y="2094"/>
                  </a:lnTo>
                  <a:lnTo>
                    <a:pt x="2507" y="2107"/>
                  </a:lnTo>
                  <a:lnTo>
                    <a:pt x="2491" y="2115"/>
                  </a:lnTo>
                  <a:lnTo>
                    <a:pt x="2473" y="2118"/>
                  </a:lnTo>
                  <a:lnTo>
                    <a:pt x="2454" y="2115"/>
                  </a:lnTo>
                  <a:lnTo>
                    <a:pt x="2438" y="2106"/>
                  </a:lnTo>
                  <a:lnTo>
                    <a:pt x="2425" y="2093"/>
                  </a:lnTo>
                  <a:lnTo>
                    <a:pt x="2418" y="2077"/>
                  </a:lnTo>
                  <a:lnTo>
                    <a:pt x="2414" y="2060"/>
                  </a:lnTo>
                  <a:lnTo>
                    <a:pt x="2418" y="2041"/>
                  </a:lnTo>
                  <a:lnTo>
                    <a:pt x="2868" y="695"/>
                  </a:lnTo>
                  <a:lnTo>
                    <a:pt x="1800" y="695"/>
                  </a:lnTo>
                  <a:lnTo>
                    <a:pt x="1800" y="2905"/>
                  </a:lnTo>
                  <a:lnTo>
                    <a:pt x="2161" y="2905"/>
                  </a:lnTo>
                  <a:lnTo>
                    <a:pt x="2208" y="2908"/>
                  </a:lnTo>
                  <a:lnTo>
                    <a:pt x="2253" y="2917"/>
                  </a:lnTo>
                  <a:lnTo>
                    <a:pt x="2297" y="2933"/>
                  </a:lnTo>
                  <a:lnTo>
                    <a:pt x="2338" y="2952"/>
                  </a:lnTo>
                  <a:lnTo>
                    <a:pt x="2375" y="2977"/>
                  </a:lnTo>
                  <a:lnTo>
                    <a:pt x="2410" y="3006"/>
                  </a:lnTo>
                  <a:lnTo>
                    <a:pt x="2440" y="3039"/>
                  </a:lnTo>
                  <a:lnTo>
                    <a:pt x="2465" y="3076"/>
                  </a:lnTo>
                  <a:lnTo>
                    <a:pt x="2486" y="3115"/>
                  </a:lnTo>
                  <a:lnTo>
                    <a:pt x="2503" y="3159"/>
                  </a:lnTo>
                  <a:lnTo>
                    <a:pt x="2513" y="3204"/>
                  </a:lnTo>
                  <a:lnTo>
                    <a:pt x="2551" y="3204"/>
                  </a:lnTo>
                  <a:lnTo>
                    <a:pt x="2597" y="3206"/>
                  </a:lnTo>
                  <a:lnTo>
                    <a:pt x="2643" y="3216"/>
                  </a:lnTo>
                  <a:lnTo>
                    <a:pt x="2686" y="3231"/>
                  </a:lnTo>
                  <a:lnTo>
                    <a:pt x="2727" y="3251"/>
                  </a:lnTo>
                  <a:lnTo>
                    <a:pt x="2765" y="3275"/>
                  </a:lnTo>
                  <a:lnTo>
                    <a:pt x="2799" y="3305"/>
                  </a:lnTo>
                  <a:lnTo>
                    <a:pt x="2829" y="3337"/>
                  </a:lnTo>
                  <a:lnTo>
                    <a:pt x="2855" y="3375"/>
                  </a:lnTo>
                  <a:lnTo>
                    <a:pt x="2876" y="3415"/>
                  </a:lnTo>
                  <a:lnTo>
                    <a:pt x="2892" y="3457"/>
                  </a:lnTo>
                  <a:lnTo>
                    <a:pt x="2902" y="3503"/>
                  </a:lnTo>
                  <a:lnTo>
                    <a:pt x="3202" y="3503"/>
                  </a:lnTo>
                  <a:lnTo>
                    <a:pt x="3219" y="3505"/>
                  </a:lnTo>
                  <a:lnTo>
                    <a:pt x="3236" y="3514"/>
                  </a:lnTo>
                  <a:lnTo>
                    <a:pt x="3248" y="3526"/>
                  </a:lnTo>
                  <a:lnTo>
                    <a:pt x="3256" y="3542"/>
                  </a:lnTo>
                  <a:lnTo>
                    <a:pt x="3259" y="3560"/>
                  </a:lnTo>
                  <a:lnTo>
                    <a:pt x="3256" y="3579"/>
                  </a:lnTo>
                  <a:lnTo>
                    <a:pt x="3248" y="3596"/>
                  </a:lnTo>
                  <a:lnTo>
                    <a:pt x="3236" y="3608"/>
                  </a:lnTo>
                  <a:lnTo>
                    <a:pt x="3219" y="3616"/>
                  </a:lnTo>
                  <a:lnTo>
                    <a:pt x="3202" y="3619"/>
                  </a:lnTo>
                  <a:lnTo>
                    <a:pt x="280" y="3619"/>
                  </a:lnTo>
                  <a:lnTo>
                    <a:pt x="263" y="3616"/>
                  </a:lnTo>
                  <a:lnTo>
                    <a:pt x="246" y="3608"/>
                  </a:lnTo>
                  <a:lnTo>
                    <a:pt x="234" y="3596"/>
                  </a:lnTo>
                  <a:lnTo>
                    <a:pt x="226" y="3579"/>
                  </a:lnTo>
                  <a:lnTo>
                    <a:pt x="223" y="3560"/>
                  </a:lnTo>
                  <a:lnTo>
                    <a:pt x="226" y="3542"/>
                  </a:lnTo>
                  <a:lnTo>
                    <a:pt x="234" y="3526"/>
                  </a:lnTo>
                  <a:lnTo>
                    <a:pt x="246" y="3514"/>
                  </a:lnTo>
                  <a:lnTo>
                    <a:pt x="263" y="3505"/>
                  </a:lnTo>
                  <a:lnTo>
                    <a:pt x="280" y="3503"/>
                  </a:lnTo>
                  <a:lnTo>
                    <a:pt x="580" y="3503"/>
                  </a:lnTo>
                  <a:lnTo>
                    <a:pt x="590" y="3457"/>
                  </a:lnTo>
                  <a:lnTo>
                    <a:pt x="606" y="3415"/>
                  </a:lnTo>
                  <a:lnTo>
                    <a:pt x="627" y="3375"/>
                  </a:lnTo>
                  <a:lnTo>
                    <a:pt x="653" y="3337"/>
                  </a:lnTo>
                  <a:lnTo>
                    <a:pt x="683" y="3305"/>
                  </a:lnTo>
                  <a:lnTo>
                    <a:pt x="717" y="3275"/>
                  </a:lnTo>
                  <a:lnTo>
                    <a:pt x="755" y="3251"/>
                  </a:lnTo>
                  <a:lnTo>
                    <a:pt x="796" y="3231"/>
                  </a:lnTo>
                  <a:lnTo>
                    <a:pt x="839" y="3216"/>
                  </a:lnTo>
                  <a:lnTo>
                    <a:pt x="885" y="3206"/>
                  </a:lnTo>
                  <a:lnTo>
                    <a:pt x="931" y="3204"/>
                  </a:lnTo>
                  <a:lnTo>
                    <a:pt x="969" y="3204"/>
                  </a:lnTo>
                  <a:lnTo>
                    <a:pt x="979" y="3159"/>
                  </a:lnTo>
                  <a:lnTo>
                    <a:pt x="996" y="3115"/>
                  </a:lnTo>
                  <a:lnTo>
                    <a:pt x="1017" y="3076"/>
                  </a:lnTo>
                  <a:lnTo>
                    <a:pt x="1042" y="3039"/>
                  </a:lnTo>
                  <a:lnTo>
                    <a:pt x="1072" y="3006"/>
                  </a:lnTo>
                  <a:lnTo>
                    <a:pt x="1107" y="2977"/>
                  </a:lnTo>
                  <a:lnTo>
                    <a:pt x="1144" y="2952"/>
                  </a:lnTo>
                  <a:lnTo>
                    <a:pt x="1185" y="2933"/>
                  </a:lnTo>
                  <a:lnTo>
                    <a:pt x="1229" y="2917"/>
                  </a:lnTo>
                  <a:lnTo>
                    <a:pt x="1274" y="2908"/>
                  </a:lnTo>
                  <a:lnTo>
                    <a:pt x="1321" y="2905"/>
                  </a:lnTo>
                  <a:lnTo>
                    <a:pt x="1682" y="2905"/>
                  </a:lnTo>
                  <a:lnTo>
                    <a:pt x="1682" y="695"/>
                  </a:lnTo>
                  <a:lnTo>
                    <a:pt x="614" y="695"/>
                  </a:lnTo>
                  <a:lnTo>
                    <a:pt x="1064" y="2041"/>
                  </a:lnTo>
                  <a:lnTo>
                    <a:pt x="1068" y="2060"/>
                  </a:lnTo>
                  <a:lnTo>
                    <a:pt x="1064" y="2077"/>
                  </a:lnTo>
                  <a:lnTo>
                    <a:pt x="1057" y="2093"/>
                  </a:lnTo>
                  <a:lnTo>
                    <a:pt x="1044" y="2106"/>
                  </a:lnTo>
                  <a:lnTo>
                    <a:pt x="1028" y="2115"/>
                  </a:lnTo>
                  <a:lnTo>
                    <a:pt x="1009" y="2117"/>
                  </a:lnTo>
                  <a:lnTo>
                    <a:pt x="991" y="2115"/>
                  </a:lnTo>
                  <a:lnTo>
                    <a:pt x="975" y="2107"/>
                  </a:lnTo>
                  <a:lnTo>
                    <a:pt x="962" y="2094"/>
                  </a:lnTo>
                  <a:lnTo>
                    <a:pt x="954" y="2079"/>
                  </a:lnTo>
                  <a:lnTo>
                    <a:pt x="533" y="821"/>
                  </a:lnTo>
                  <a:lnTo>
                    <a:pt x="113" y="2079"/>
                  </a:lnTo>
                  <a:lnTo>
                    <a:pt x="106" y="2092"/>
                  </a:lnTo>
                  <a:lnTo>
                    <a:pt x="96" y="2103"/>
                  </a:lnTo>
                  <a:lnTo>
                    <a:pt x="84" y="2112"/>
                  </a:lnTo>
                  <a:lnTo>
                    <a:pt x="70" y="2116"/>
                  </a:lnTo>
                  <a:lnTo>
                    <a:pt x="55" y="2117"/>
                  </a:lnTo>
                  <a:lnTo>
                    <a:pt x="40" y="2115"/>
                  </a:lnTo>
                  <a:lnTo>
                    <a:pt x="23" y="2106"/>
                  </a:lnTo>
                  <a:lnTo>
                    <a:pt x="10" y="2093"/>
                  </a:lnTo>
                  <a:lnTo>
                    <a:pt x="2" y="2077"/>
                  </a:lnTo>
                  <a:lnTo>
                    <a:pt x="0" y="2060"/>
                  </a:lnTo>
                  <a:lnTo>
                    <a:pt x="2" y="2041"/>
                  </a:lnTo>
                  <a:lnTo>
                    <a:pt x="452" y="695"/>
                  </a:lnTo>
                  <a:lnTo>
                    <a:pt x="357" y="695"/>
                  </a:lnTo>
                  <a:lnTo>
                    <a:pt x="338" y="692"/>
                  </a:lnTo>
                  <a:lnTo>
                    <a:pt x="322" y="684"/>
                  </a:lnTo>
                  <a:lnTo>
                    <a:pt x="309" y="671"/>
                  </a:lnTo>
                  <a:lnTo>
                    <a:pt x="301" y="656"/>
                  </a:lnTo>
                  <a:lnTo>
                    <a:pt x="298" y="637"/>
                  </a:lnTo>
                  <a:lnTo>
                    <a:pt x="301" y="619"/>
                  </a:lnTo>
                  <a:lnTo>
                    <a:pt x="309" y="602"/>
                  </a:lnTo>
                  <a:lnTo>
                    <a:pt x="322" y="590"/>
                  </a:lnTo>
                  <a:lnTo>
                    <a:pt x="338" y="581"/>
                  </a:lnTo>
                  <a:lnTo>
                    <a:pt x="357" y="579"/>
                  </a:lnTo>
                  <a:lnTo>
                    <a:pt x="1682" y="579"/>
                  </a:lnTo>
                  <a:lnTo>
                    <a:pt x="1682" y="236"/>
                  </a:lnTo>
                  <a:lnTo>
                    <a:pt x="1397" y="236"/>
                  </a:lnTo>
                  <a:lnTo>
                    <a:pt x="1364" y="240"/>
                  </a:lnTo>
                  <a:lnTo>
                    <a:pt x="1333" y="250"/>
                  </a:lnTo>
                  <a:lnTo>
                    <a:pt x="1304" y="265"/>
                  </a:lnTo>
                  <a:lnTo>
                    <a:pt x="1280" y="285"/>
                  </a:lnTo>
                  <a:lnTo>
                    <a:pt x="1260" y="311"/>
                  </a:lnTo>
                  <a:lnTo>
                    <a:pt x="1244" y="338"/>
                  </a:lnTo>
                  <a:lnTo>
                    <a:pt x="1234" y="369"/>
                  </a:lnTo>
                  <a:lnTo>
                    <a:pt x="1231" y="403"/>
                  </a:lnTo>
                  <a:lnTo>
                    <a:pt x="1227" y="422"/>
                  </a:lnTo>
                  <a:lnTo>
                    <a:pt x="1220" y="437"/>
                  </a:lnTo>
                  <a:lnTo>
                    <a:pt x="1208" y="450"/>
                  </a:lnTo>
                  <a:lnTo>
                    <a:pt x="1191" y="458"/>
                  </a:lnTo>
                  <a:lnTo>
                    <a:pt x="1172" y="461"/>
                  </a:lnTo>
                  <a:lnTo>
                    <a:pt x="996" y="461"/>
                  </a:lnTo>
                  <a:lnTo>
                    <a:pt x="977" y="458"/>
                  </a:lnTo>
                  <a:lnTo>
                    <a:pt x="961" y="450"/>
                  </a:lnTo>
                  <a:lnTo>
                    <a:pt x="948" y="437"/>
                  </a:lnTo>
                  <a:lnTo>
                    <a:pt x="940" y="422"/>
                  </a:lnTo>
                  <a:lnTo>
                    <a:pt x="937" y="403"/>
                  </a:lnTo>
                  <a:lnTo>
                    <a:pt x="940" y="385"/>
                  </a:lnTo>
                  <a:lnTo>
                    <a:pt x="948" y="368"/>
                  </a:lnTo>
                  <a:lnTo>
                    <a:pt x="961" y="356"/>
                  </a:lnTo>
                  <a:lnTo>
                    <a:pt x="977" y="347"/>
                  </a:lnTo>
                  <a:lnTo>
                    <a:pt x="996" y="345"/>
                  </a:lnTo>
                  <a:lnTo>
                    <a:pt x="1120" y="345"/>
                  </a:lnTo>
                  <a:lnTo>
                    <a:pt x="1132" y="303"/>
                  </a:lnTo>
                  <a:lnTo>
                    <a:pt x="1150" y="264"/>
                  </a:lnTo>
                  <a:lnTo>
                    <a:pt x="1174" y="230"/>
                  </a:lnTo>
                  <a:lnTo>
                    <a:pt x="1202" y="199"/>
                  </a:lnTo>
                  <a:lnTo>
                    <a:pt x="1234" y="171"/>
                  </a:lnTo>
                  <a:lnTo>
                    <a:pt x="1271" y="150"/>
                  </a:lnTo>
                  <a:lnTo>
                    <a:pt x="1311" y="133"/>
                  </a:lnTo>
                  <a:lnTo>
                    <a:pt x="1353" y="123"/>
                  </a:lnTo>
                  <a:lnTo>
                    <a:pt x="1397" y="120"/>
                  </a:lnTo>
                  <a:lnTo>
                    <a:pt x="1682" y="120"/>
                  </a:lnTo>
                  <a:lnTo>
                    <a:pt x="1682" y="59"/>
                  </a:lnTo>
                  <a:lnTo>
                    <a:pt x="1686" y="40"/>
                  </a:lnTo>
                  <a:lnTo>
                    <a:pt x="1694" y="25"/>
                  </a:lnTo>
                  <a:lnTo>
                    <a:pt x="1707" y="11"/>
                  </a:lnTo>
                  <a:lnTo>
                    <a:pt x="1722" y="3"/>
                  </a:lnTo>
                  <a:lnTo>
                    <a:pt x="17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303"/>
            <p:cNvSpPr>
              <a:spLocks/>
            </p:cNvSpPr>
            <p:nvPr/>
          </p:nvSpPr>
          <p:spPr bwMode="auto">
            <a:xfrm>
              <a:off x="7378701" y="3187700"/>
              <a:ext cx="171450" cy="17462"/>
            </a:xfrm>
            <a:custGeom>
              <a:avLst/>
              <a:gdLst>
                <a:gd name="T0" fmla="*/ 58 w 1086"/>
                <a:gd name="T1" fmla="*/ 0 h 117"/>
                <a:gd name="T2" fmla="*/ 1028 w 1086"/>
                <a:gd name="T3" fmla="*/ 0 h 117"/>
                <a:gd name="T4" fmla="*/ 1047 w 1086"/>
                <a:gd name="T5" fmla="*/ 2 h 117"/>
                <a:gd name="T6" fmla="*/ 1062 w 1086"/>
                <a:gd name="T7" fmla="*/ 11 h 117"/>
                <a:gd name="T8" fmla="*/ 1075 w 1086"/>
                <a:gd name="T9" fmla="*/ 24 h 117"/>
                <a:gd name="T10" fmla="*/ 1083 w 1086"/>
                <a:gd name="T11" fmla="*/ 40 h 117"/>
                <a:gd name="T12" fmla="*/ 1086 w 1086"/>
                <a:gd name="T13" fmla="*/ 58 h 117"/>
                <a:gd name="T14" fmla="*/ 1083 w 1086"/>
                <a:gd name="T15" fmla="*/ 77 h 117"/>
                <a:gd name="T16" fmla="*/ 1075 w 1086"/>
                <a:gd name="T17" fmla="*/ 92 h 117"/>
                <a:gd name="T18" fmla="*/ 1062 w 1086"/>
                <a:gd name="T19" fmla="*/ 106 h 117"/>
                <a:gd name="T20" fmla="*/ 1047 w 1086"/>
                <a:gd name="T21" fmla="*/ 113 h 117"/>
                <a:gd name="T22" fmla="*/ 1028 w 1086"/>
                <a:gd name="T23" fmla="*/ 117 h 117"/>
                <a:gd name="T24" fmla="*/ 58 w 1086"/>
                <a:gd name="T25" fmla="*/ 117 h 117"/>
                <a:gd name="T26" fmla="*/ 39 w 1086"/>
                <a:gd name="T27" fmla="*/ 113 h 117"/>
                <a:gd name="T28" fmla="*/ 24 w 1086"/>
                <a:gd name="T29" fmla="*/ 106 h 117"/>
                <a:gd name="T30" fmla="*/ 11 w 1086"/>
                <a:gd name="T31" fmla="*/ 92 h 117"/>
                <a:gd name="T32" fmla="*/ 3 w 1086"/>
                <a:gd name="T33" fmla="*/ 77 h 117"/>
                <a:gd name="T34" fmla="*/ 0 w 1086"/>
                <a:gd name="T35" fmla="*/ 58 h 117"/>
                <a:gd name="T36" fmla="*/ 3 w 1086"/>
                <a:gd name="T37" fmla="*/ 40 h 117"/>
                <a:gd name="T38" fmla="*/ 11 w 1086"/>
                <a:gd name="T39" fmla="*/ 24 h 117"/>
                <a:gd name="T40" fmla="*/ 24 w 1086"/>
                <a:gd name="T41" fmla="*/ 11 h 117"/>
                <a:gd name="T42" fmla="*/ 39 w 1086"/>
                <a:gd name="T43" fmla="*/ 2 h 117"/>
                <a:gd name="T44" fmla="*/ 58 w 1086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86" h="117">
                  <a:moveTo>
                    <a:pt x="58" y="0"/>
                  </a:moveTo>
                  <a:lnTo>
                    <a:pt x="1028" y="0"/>
                  </a:lnTo>
                  <a:lnTo>
                    <a:pt x="1047" y="2"/>
                  </a:lnTo>
                  <a:lnTo>
                    <a:pt x="1062" y="11"/>
                  </a:lnTo>
                  <a:lnTo>
                    <a:pt x="1075" y="24"/>
                  </a:lnTo>
                  <a:lnTo>
                    <a:pt x="1083" y="40"/>
                  </a:lnTo>
                  <a:lnTo>
                    <a:pt x="1086" y="58"/>
                  </a:lnTo>
                  <a:lnTo>
                    <a:pt x="1083" y="77"/>
                  </a:lnTo>
                  <a:lnTo>
                    <a:pt x="1075" y="92"/>
                  </a:lnTo>
                  <a:lnTo>
                    <a:pt x="1062" y="106"/>
                  </a:lnTo>
                  <a:lnTo>
                    <a:pt x="1047" y="113"/>
                  </a:lnTo>
                  <a:lnTo>
                    <a:pt x="1028" y="117"/>
                  </a:lnTo>
                  <a:lnTo>
                    <a:pt x="58" y="117"/>
                  </a:lnTo>
                  <a:lnTo>
                    <a:pt x="39" y="113"/>
                  </a:lnTo>
                  <a:lnTo>
                    <a:pt x="24" y="106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2" name="Group 911"/>
          <p:cNvGrpSpPr/>
          <p:nvPr/>
        </p:nvGrpSpPr>
        <p:grpSpPr>
          <a:xfrm>
            <a:off x="8139597" y="2701925"/>
            <a:ext cx="581025" cy="527050"/>
            <a:chOff x="8134350" y="2701925"/>
            <a:chExt cx="581025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2" name="Freeform 308"/>
            <p:cNvSpPr>
              <a:spLocks/>
            </p:cNvSpPr>
            <p:nvPr/>
          </p:nvSpPr>
          <p:spPr bwMode="auto">
            <a:xfrm>
              <a:off x="8272463" y="2832100"/>
              <a:ext cx="304800" cy="306388"/>
            </a:xfrm>
            <a:custGeom>
              <a:avLst/>
              <a:gdLst>
                <a:gd name="T0" fmla="*/ 1213 w 1924"/>
                <a:gd name="T1" fmla="*/ 3 h 1924"/>
                <a:gd name="T2" fmla="*/ 1283 w 1924"/>
                <a:gd name="T3" fmla="*/ 40 h 1924"/>
                <a:gd name="T4" fmla="*/ 1319 w 1924"/>
                <a:gd name="T5" fmla="*/ 109 h 1924"/>
                <a:gd name="T6" fmla="*/ 1325 w 1924"/>
                <a:gd name="T7" fmla="*/ 593 h 1924"/>
                <a:gd name="T8" fmla="*/ 1787 w 1924"/>
                <a:gd name="T9" fmla="*/ 603 h 1924"/>
                <a:gd name="T10" fmla="*/ 1864 w 1924"/>
                <a:gd name="T11" fmla="*/ 626 h 1924"/>
                <a:gd name="T12" fmla="*/ 1912 w 1924"/>
                <a:gd name="T13" fmla="*/ 686 h 1924"/>
                <a:gd name="T14" fmla="*/ 1924 w 1924"/>
                <a:gd name="T15" fmla="*/ 1186 h 1924"/>
                <a:gd name="T16" fmla="*/ 1900 w 1924"/>
                <a:gd name="T17" fmla="*/ 1263 h 1924"/>
                <a:gd name="T18" fmla="*/ 1840 w 1924"/>
                <a:gd name="T19" fmla="*/ 1312 h 1924"/>
                <a:gd name="T20" fmla="*/ 1341 w 1924"/>
                <a:gd name="T21" fmla="*/ 1323 h 1924"/>
                <a:gd name="T22" fmla="*/ 1322 w 1924"/>
                <a:gd name="T23" fmla="*/ 1342 h 1924"/>
                <a:gd name="T24" fmla="*/ 1310 w 1924"/>
                <a:gd name="T25" fmla="*/ 1439 h 1924"/>
                <a:gd name="T26" fmla="*/ 1264 w 1924"/>
                <a:gd name="T27" fmla="*/ 1463 h 1924"/>
                <a:gd name="T28" fmla="*/ 1216 w 1924"/>
                <a:gd name="T29" fmla="*/ 1439 h 1924"/>
                <a:gd name="T30" fmla="*/ 1205 w 1924"/>
                <a:gd name="T31" fmla="*/ 1342 h 1924"/>
                <a:gd name="T32" fmla="*/ 1228 w 1924"/>
                <a:gd name="T33" fmla="*/ 1266 h 1924"/>
                <a:gd name="T34" fmla="*/ 1288 w 1924"/>
                <a:gd name="T35" fmla="*/ 1216 h 1924"/>
                <a:gd name="T36" fmla="*/ 1787 w 1924"/>
                <a:gd name="T37" fmla="*/ 1206 h 1924"/>
                <a:gd name="T38" fmla="*/ 1807 w 1924"/>
                <a:gd name="T39" fmla="*/ 1186 h 1924"/>
                <a:gd name="T40" fmla="*/ 1797 w 1924"/>
                <a:gd name="T41" fmla="*/ 721 h 1924"/>
                <a:gd name="T42" fmla="*/ 1314 w 1924"/>
                <a:gd name="T43" fmla="*/ 716 h 1924"/>
                <a:gd name="T44" fmla="*/ 1245 w 1924"/>
                <a:gd name="T45" fmla="*/ 679 h 1924"/>
                <a:gd name="T46" fmla="*/ 1208 w 1924"/>
                <a:gd name="T47" fmla="*/ 610 h 1924"/>
                <a:gd name="T48" fmla="*/ 1203 w 1924"/>
                <a:gd name="T49" fmla="*/ 127 h 1924"/>
                <a:gd name="T50" fmla="*/ 738 w 1924"/>
                <a:gd name="T51" fmla="*/ 117 h 1924"/>
                <a:gd name="T52" fmla="*/ 719 w 1924"/>
                <a:gd name="T53" fmla="*/ 137 h 1924"/>
                <a:gd name="T54" fmla="*/ 708 w 1924"/>
                <a:gd name="T55" fmla="*/ 636 h 1924"/>
                <a:gd name="T56" fmla="*/ 658 w 1924"/>
                <a:gd name="T57" fmla="*/ 696 h 1924"/>
                <a:gd name="T58" fmla="*/ 583 w 1924"/>
                <a:gd name="T59" fmla="*/ 719 h 1924"/>
                <a:gd name="T60" fmla="*/ 120 w 1924"/>
                <a:gd name="T61" fmla="*/ 729 h 1924"/>
                <a:gd name="T62" fmla="*/ 120 w 1924"/>
                <a:gd name="T63" fmla="*/ 1196 h 1924"/>
                <a:gd name="T64" fmla="*/ 583 w 1924"/>
                <a:gd name="T65" fmla="*/ 1206 h 1924"/>
                <a:gd name="T66" fmla="*/ 658 w 1924"/>
                <a:gd name="T67" fmla="*/ 1230 h 1924"/>
                <a:gd name="T68" fmla="*/ 708 w 1924"/>
                <a:gd name="T69" fmla="*/ 1290 h 1924"/>
                <a:gd name="T70" fmla="*/ 719 w 1924"/>
                <a:gd name="T71" fmla="*/ 1788 h 1924"/>
                <a:gd name="T72" fmla="*/ 738 w 1924"/>
                <a:gd name="T73" fmla="*/ 1808 h 1924"/>
                <a:gd name="T74" fmla="*/ 1203 w 1924"/>
                <a:gd name="T75" fmla="*/ 1798 h 1924"/>
                <a:gd name="T76" fmla="*/ 1208 w 1924"/>
                <a:gd name="T77" fmla="*/ 1620 h 1924"/>
                <a:gd name="T78" fmla="*/ 1245 w 1924"/>
                <a:gd name="T79" fmla="*/ 1582 h 1924"/>
                <a:gd name="T80" fmla="*/ 1298 w 1924"/>
                <a:gd name="T81" fmla="*/ 1591 h 1924"/>
                <a:gd name="T82" fmla="*/ 1322 w 1924"/>
                <a:gd name="T83" fmla="*/ 1638 h 1924"/>
                <a:gd name="T84" fmla="*/ 1311 w 1924"/>
                <a:gd name="T85" fmla="*/ 1841 h 1924"/>
                <a:gd name="T86" fmla="*/ 1261 w 1924"/>
                <a:gd name="T87" fmla="*/ 1901 h 1924"/>
                <a:gd name="T88" fmla="*/ 1186 w 1924"/>
                <a:gd name="T89" fmla="*/ 1924 h 1924"/>
                <a:gd name="T90" fmla="*/ 685 w 1924"/>
                <a:gd name="T91" fmla="*/ 1914 h 1924"/>
                <a:gd name="T92" fmla="*/ 625 w 1924"/>
                <a:gd name="T93" fmla="*/ 1864 h 1924"/>
                <a:gd name="T94" fmla="*/ 602 w 1924"/>
                <a:gd name="T95" fmla="*/ 1788 h 1924"/>
                <a:gd name="T96" fmla="*/ 593 w 1924"/>
                <a:gd name="T97" fmla="*/ 1325 h 1924"/>
                <a:gd name="T98" fmla="*/ 109 w 1924"/>
                <a:gd name="T99" fmla="*/ 1319 h 1924"/>
                <a:gd name="T100" fmla="*/ 40 w 1924"/>
                <a:gd name="T101" fmla="*/ 1283 h 1924"/>
                <a:gd name="T102" fmla="*/ 3 w 1924"/>
                <a:gd name="T103" fmla="*/ 1214 h 1924"/>
                <a:gd name="T104" fmla="*/ 3 w 1924"/>
                <a:gd name="T105" fmla="*/ 711 h 1924"/>
                <a:gd name="T106" fmla="*/ 40 w 1924"/>
                <a:gd name="T107" fmla="*/ 643 h 1924"/>
                <a:gd name="T108" fmla="*/ 109 w 1924"/>
                <a:gd name="T109" fmla="*/ 605 h 1924"/>
                <a:gd name="T110" fmla="*/ 593 w 1924"/>
                <a:gd name="T111" fmla="*/ 599 h 1924"/>
                <a:gd name="T112" fmla="*/ 602 w 1924"/>
                <a:gd name="T113" fmla="*/ 137 h 1924"/>
                <a:gd name="T114" fmla="*/ 625 w 1924"/>
                <a:gd name="T115" fmla="*/ 60 h 1924"/>
                <a:gd name="T116" fmla="*/ 685 w 1924"/>
                <a:gd name="T117" fmla="*/ 11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24" h="1924">
                  <a:moveTo>
                    <a:pt x="738" y="0"/>
                  </a:moveTo>
                  <a:lnTo>
                    <a:pt x="1186" y="0"/>
                  </a:lnTo>
                  <a:lnTo>
                    <a:pt x="1213" y="3"/>
                  </a:lnTo>
                  <a:lnTo>
                    <a:pt x="1239" y="11"/>
                  </a:lnTo>
                  <a:lnTo>
                    <a:pt x="1261" y="23"/>
                  </a:lnTo>
                  <a:lnTo>
                    <a:pt x="1283" y="40"/>
                  </a:lnTo>
                  <a:lnTo>
                    <a:pt x="1299" y="60"/>
                  </a:lnTo>
                  <a:lnTo>
                    <a:pt x="1311" y="83"/>
                  </a:lnTo>
                  <a:lnTo>
                    <a:pt x="1319" y="109"/>
                  </a:lnTo>
                  <a:lnTo>
                    <a:pt x="1322" y="137"/>
                  </a:lnTo>
                  <a:lnTo>
                    <a:pt x="1322" y="583"/>
                  </a:lnTo>
                  <a:lnTo>
                    <a:pt x="1325" y="593"/>
                  </a:lnTo>
                  <a:lnTo>
                    <a:pt x="1331" y="599"/>
                  </a:lnTo>
                  <a:lnTo>
                    <a:pt x="1341" y="603"/>
                  </a:lnTo>
                  <a:lnTo>
                    <a:pt x="1787" y="603"/>
                  </a:lnTo>
                  <a:lnTo>
                    <a:pt x="1815" y="605"/>
                  </a:lnTo>
                  <a:lnTo>
                    <a:pt x="1840" y="613"/>
                  </a:lnTo>
                  <a:lnTo>
                    <a:pt x="1864" y="626"/>
                  </a:lnTo>
                  <a:lnTo>
                    <a:pt x="1884" y="643"/>
                  </a:lnTo>
                  <a:lnTo>
                    <a:pt x="1900" y="663"/>
                  </a:lnTo>
                  <a:lnTo>
                    <a:pt x="1912" y="686"/>
                  </a:lnTo>
                  <a:lnTo>
                    <a:pt x="1921" y="711"/>
                  </a:lnTo>
                  <a:lnTo>
                    <a:pt x="1924" y="738"/>
                  </a:lnTo>
                  <a:lnTo>
                    <a:pt x="1924" y="1186"/>
                  </a:lnTo>
                  <a:lnTo>
                    <a:pt x="1921" y="1214"/>
                  </a:lnTo>
                  <a:lnTo>
                    <a:pt x="1912" y="1240"/>
                  </a:lnTo>
                  <a:lnTo>
                    <a:pt x="1900" y="1263"/>
                  </a:lnTo>
                  <a:lnTo>
                    <a:pt x="1884" y="1283"/>
                  </a:lnTo>
                  <a:lnTo>
                    <a:pt x="1864" y="1300"/>
                  </a:lnTo>
                  <a:lnTo>
                    <a:pt x="1840" y="1312"/>
                  </a:lnTo>
                  <a:lnTo>
                    <a:pt x="1815" y="1319"/>
                  </a:lnTo>
                  <a:lnTo>
                    <a:pt x="1787" y="1323"/>
                  </a:lnTo>
                  <a:lnTo>
                    <a:pt x="1341" y="1323"/>
                  </a:lnTo>
                  <a:lnTo>
                    <a:pt x="1331" y="1325"/>
                  </a:lnTo>
                  <a:lnTo>
                    <a:pt x="1325" y="1333"/>
                  </a:lnTo>
                  <a:lnTo>
                    <a:pt x="1322" y="1342"/>
                  </a:lnTo>
                  <a:lnTo>
                    <a:pt x="1322" y="1405"/>
                  </a:lnTo>
                  <a:lnTo>
                    <a:pt x="1319" y="1423"/>
                  </a:lnTo>
                  <a:lnTo>
                    <a:pt x="1310" y="1439"/>
                  </a:lnTo>
                  <a:lnTo>
                    <a:pt x="1298" y="1452"/>
                  </a:lnTo>
                  <a:lnTo>
                    <a:pt x="1283" y="1460"/>
                  </a:lnTo>
                  <a:lnTo>
                    <a:pt x="1264" y="1463"/>
                  </a:lnTo>
                  <a:lnTo>
                    <a:pt x="1245" y="1460"/>
                  </a:lnTo>
                  <a:lnTo>
                    <a:pt x="1229" y="1452"/>
                  </a:lnTo>
                  <a:lnTo>
                    <a:pt x="1216" y="1439"/>
                  </a:lnTo>
                  <a:lnTo>
                    <a:pt x="1208" y="1423"/>
                  </a:lnTo>
                  <a:lnTo>
                    <a:pt x="1205" y="1405"/>
                  </a:lnTo>
                  <a:lnTo>
                    <a:pt x="1205" y="1342"/>
                  </a:lnTo>
                  <a:lnTo>
                    <a:pt x="1208" y="1315"/>
                  </a:lnTo>
                  <a:lnTo>
                    <a:pt x="1216" y="1290"/>
                  </a:lnTo>
                  <a:lnTo>
                    <a:pt x="1228" y="1266"/>
                  </a:lnTo>
                  <a:lnTo>
                    <a:pt x="1245" y="1246"/>
                  </a:lnTo>
                  <a:lnTo>
                    <a:pt x="1266" y="1230"/>
                  </a:lnTo>
                  <a:lnTo>
                    <a:pt x="1288" y="1216"/>
                  </a:lnTo>
                  <a:lnTo>
                    <a:pt x="1314" y="1209"/>
                  </a:lnTo>
                  <a:lnTo>
                    <a:pt x="1341" y="1206"/>
                  </a:lnTo>
                  <a:lnTo>
                    <a:pt x="1787" y="1206"/>
                  </a:lnTo>
                  <a:lnTo>
                    <a:pt x="1797" y="1203"/>
                  </a:lnTo>
                  <a:lnTo>
                    <a:pt x="1804" y="1196"/>
                  </a:lnTo>
                  <a:lnTo>
                    <a:pt x="1807" y="1186"/>
                  </a:lnTo>
                  <a:lnTo>
                    <a:pt x="1807" y="738"/>
                  </a:lnTo>
                  <a:lnTo>
                    <a:pt x="1804" y="729"/>
                  </a:lnTo>
                  <a:lnTo>
                    <a:pt x="1797" y="721"/>
                  </a:lnTo>
                  <a:lnTo>
                    <a:pt x="1787" y="719"/>
                  </a:lnTo>
                  <a:lnTo>
                    <a:pt x="1341" y="719"/>
                  </a:lnTo>
                  <a:lnTo>
                    <a:pt x="1314" y="716"/>
                  </a:lnTo>
                  <a:lnTo>
                    <a:pt x="1288" y="708"/>
                  </a:lnTo>
                  <a:lnTo>
                    <a:pt x="1266" y="696"/>
                  </a:lnTo>
                  <a:lnTo>
                    <a:pt x="1245" y="679"/>
                  </a:lnTo>
                  <a:lnTo>
                    <a:pt x="1228" y="659"/>
                  </a:lnTo>
                  <a:lnTo>
                    <a:pt x="1216" y="636"/>
                  </a:lnTo>
                  <a:lnTo>
                    <a:pt x="1208" y="610"/>
                  </a:lnTo>
                  <a:lnTo>
                    <a:pt x="1205" y="583"/>
                  </a:lnTo>
                  <a:lnTo>
                    <a:pt x="1205" y="137"/>
                  </a:lnTo>
                  <a:lnTo>
                    <a:pt x="1203" y="127"/>
                  </a:lnTo>
                  <a:lnTo>
                    <a:pt x="1196" y="120"/>
                  </a:lnTo>
                  <a:lnTo>
                    <a:pt x="1186" y="117"/>
                  </a:lnTo>
                  <a:lnTo>
                    <a:pt x="738" y="117"/>
                  </a:lnTo>
                  <a:lnTo>
                    <a:pt x="728" y="120"/>
                  </a:lnTo>
                  <a:lnTo>
                    <a:pt x="721" y="127"/>
                  </a:lnTo>
                  <a:lnTo>
                    <a:pt x="719" y="137"/>
                  </a:lnTo>
                  <a:lnTo>
                    <a:pt x="719" y="583"/>
                  </a:lnTo>
                  <a:lnTo>
                    <a:pt x="716" y="610"/>
                  </a:lnTo>
                  <a:lnTo>
                    <a:pt x="708" y="636"/>
                  </a:lnTo>
                  <a:lnTo>
                    <a:pt x="696" y="659"/>
                  </a:lnTo>
                  <a:lnTo>
                    <a:pt x="679" y="679"/>
                  </a:lnTo>
                  <a:lnTo>
                    <a:pt x="658" y="696"/>
                  </a:lnTo>
                  <a:lnTo>
                    <a:pt x="636" y="708"/>
                  </a:lnTo>
                  <a:lnTo>
                    <a:pt x="610" y="716"/>
                  </a:lnTo>
                  <a:lnTo>
                    <a:pt x="583" y="719"/>
                  </a:lnTo>
                  <a:lnTo>
                    <a:pt x="137" y="719"/>
                  </a:lnTo>
                  <a:lnTo>
                    <a:pt x="127" y="721"/>
                  </a:lnTo>
                  <a:lnTo>
                    <a:pt x="120" y="729"/>
                  </a:lnTo>
                  <a:lnTo>
                    <a:pt x="117" y="738"/>
                  </a:lnTo>
                  <a:lnTo>
                    <a:pt x="117" y="1186"/>
                  </a:lnTo>
                  <a:lnTo>
                    <a:pt x="120" y="1196"/>
                  </a:lnTo>
                  <a:lnTo>
                    <a:pt x="127" y="1203"/>
                  </a:lnTo>
                  <a:lnTo>
                    <a:pt x="137" y="1206"/>
                  </a:lnTo>
                  <a:lnTo>
                    <a:pt x="583" y="1206"/>
                  </a:lnTo>
                  <a:lnTo>
                    <a:pt x="610" y="1209"/>
                  </a:lnTo>
                  <a:lnTo>
                    <a:pt x="636" y="1216"/>
                  </a:lnTo>
                  <a:lnTo>
                    <a:pt x="658" y="1230"/>
                  </a:lnTo>
                  <a:lnTo>
                    <a:pt x="679" y="1246"/>
                  </a:lnTo>
                  <a:lnTo>
                    <a:pt x="696" y="1266"/>
                  </a:lnTo>
                  <a:lnTo>
                    <a:pt x="708" y="1290"/>
                  </a:lnTo>
                  <a:lnTo>
                    <a:pt x="716" y="1315"/>
                  </a:lnTo>
                  <a:lnTo>
                    <a:pt x="719" y="1342"/>
                  </a:lnTo>
                  <a:lnTo>
                    <a:pt x="719" y="1788"/>
                  </a:lnTo>
                  <a:lnTo>
                    <a:pt x="721" y="1798"/>
                  </a:lnTo>
                  <a:lnTo>
                    <a:pt x="728" y="1805"/>
                  </a:lnTo>
                  <a:lnTo>
                    <a:pt x="738" y="1808"/>
                  </a:lnTo>
                  <a:lnTo>
                    <a:pt x="1186" y="1808"/>
                  </a:lnTo>
                  <a:lnTo>
                    <a:pt x="1196" y="1805"/>
                  </a:lnTo>
                  <a:lnTo>
                    <a:pt x="1203" y="1798"/>
                  </a:lnTo>
                  <a:lnTo>
                    <a:pt x="1205" y="1788"/>
                  </a:lnTo>
                  <a:lnTo>
                    <a:pt x="1205" y="1638"/>
                  </a:lnTo>
                  <a:lnTo>
                    <a:pt x="1208" y="1620"/>
                  </a:lnTo>
                  <a:lnTo>
                    <a:pt x="1216" y="1604"/>
                  </a:lnTo>
                  <a:lnTo>
                    <a:pt x="1229" y="1591"/>
                  </a:lnTo>
                  <a:lnTo>
                    <a:pt x="1245" y="1582"/>
                  </a:lnTo>
                  <a:lnTo>
                    <a:pt x="1264" y="1580"/>
                  </a:lnTo>
                  <a:lnTo>
                    <a:pt x="1283" y="1582"/>
                  </a:lnTo>
                  <a:lnTo>
                    <a:pt x="1298" y="1591"/>
                  </a:lnTo>
                  <a:lnTo>
                    <a:pt x="1310" y="1604"/>
                  </a:lnTo>
                  <a:lnTo>
                    <a:pt x="1319" y="1620"/>
                  </a:lnTo>
                  <a:lnTo>
                    <a:pt x="1322" y="1638"/>
                  </a:lnTo>
                  <a:lnTo>
                    <a:pt x="1322" y="1788"/>
                  </a:lnTo>
                  <a:lnTo>
                    <a:pt x="1319" y="1815"/>
                  </a:lnTo>
                  <a:lnTo>
                    <a:pt x="1311" y="1841"/>
                  </a:lnTo>
                  <a:lnTo>
                    <a:pt x="1299" y="1864"/>
                  </a:lnTo>
                  <a:lnTo>
                    <a:pt x="1283" y="1884"/>
                  </a:lnTo>
                  <a:lnTo>
                    <a:pt x="1261" y="1901"/>
                  </a:lnTo>
                  <a:lnTo>
                    <a:pt x="1239" y="1914"/>
                  </a:lnTo>
                  <a:lnTo>
                    <a:pt x="1213" y="1922"/>
                  </a:lnTo>
                  <a:lnTo>
                    <a:pt x="1186" y="1924"/>
                  </a:lnTo>
                  <a:lnTo>
                    <a:pt x="738" y="1924"/>
                  </a:lnTo>
                  <a:lnTo>
                    <a:pt x="711" y="1922"/>
                  </a:lnTo>
                  <a:lnTo>
                    <a:pt x="685" y="1914"/>
                  </a:lnTo>
                  <a:lnTo>
                    <a:pt x="663" y="1901"/>
                  </a:lnTo>
                  <a:lnTo>
                    <a:pt x="641" y="1884"/>
                  </a:lnTo>
                  <a:lnTo>
                    <a:pt x="625" y="1864"/>
                  </a:lnTo>
                  <a:lnTo>
                    <a:pt x="613" y="1841"/>
                  </a:lnTo>
                  <a:lnTo>
                    <a:pt x="605" y="1815"/>
                  </a:lnTo>
                  <a:lnTo>
                    <a:pt x="602" y="1788"/>
                  </a:lnTo>
                  <a:lnTo>
                    <a:pt x="602" y="1342"/>
                  </a:lnTo>
                  <a:lnTo>
                    <a:pt x="599" y="1333"/>
                  </a:lnTo>
                  <a:lnTo>
                    <a:pt x="593" y="1325"/>
                  </a:lnTo>
                  <a:lnTo>
                    <a:pt x="583" y="1323"/>
                  </a:lnTo>
                  <a:lnTo>
                    <a:pt x="137" y="1323"/>
                  </a:lnTo>
                  <a:lnTo>
                    <a:pt x="109" y="1319"/>
                  </a:lnTo>
                  <a:lnTo>
                    <a:pt x="84" y="1312"/>
                  </a:lnTo>
                  <a:lnTo>
                    <a:pt x="60" y="1300"/>
                  </a:lnTo>
                  <a:lnTo>
                    <a:pt x="40" y="1283"/>
                  </a:lnTo>
                  <a:lnTo>
                    <a:pt x="24" y="1263"/>
                  </a:lnTo>
                  <a:lnTo>
                    <a:pt x="12" y="1240"/>
                  </a:lnTo>
                  <a:lnTo>
                    <a:pt x="3" y="1214"/>
                  </a:lnTo>
                  <a:lnTo>
                    <a:pt x="0" y="1186"/>
                  </a:lnTo>
                  <a:lnTo>
                    <a:pt x="0" y="738"/>
                  </a:lnTo>
                  <a:lnTo>
                    <a:pt x="3" y="711"/>
                  </a:lnTo>
                  <a:lnTo>
                    <a:pt x="12" y="686"/>
                  </a:lnTo>
                  <a:lnTo>
                    <a:pt x="24" y="663"/>
                  </a:lnTo>
                  <a:lnTo>
                    <a:pt x="40" y="643"/>
                  </a:lnTo>
                  <a:lnTo>
                    <a:pt x="60" y="626"/>
                  </a:lnTo>
                  <a:lnTo>
                    <a:pt x="84" y="613"/>
                  </a:lnTo>
                  <a:lnTo>
                    <a:pt x="109" y="605"/>
                  </a:lnTo>
                  <a:lnTo>
                    <a:pt x="137" y="603"/>
                  </a:lnTo>
                  <a:lnTo>
                    <a:pt x="583" y="603"/>
                  </a:lnTo>
                  <a:lnTo>
                    <a:pt x="593" y="599"/>
                  </a:lnTo>
                  <a:lnTo>
                    <a:pt x="599" y="593"/>
                  </a:lnTo>
                  <a:lnTo>
                    <a:pt x="602" y="583"/>
                  </a:lnTo>
                  <a:lnTo>
                    <a:pt x="602" y="137"/>
                  </a:lnTo>
                  <a:lnTo>
                    <a:pt x="605" y="109"/>
                  </a:lnTo>
                  <a:lnTo>
                    <a:pt x="613" y="83"/>
                  </a:lnTo>
                  <a:lnTo>
                    <a:pt x="625" y="60"/>
                  </a:lnTo>
                  <a:lnTo>
                    <a:pt x="641" y="40"/>
                  </a:lnTo>
                  <a:lnTo>
                    <a:pt x="663" y="23"/>
                  </a:lnTo>
                  <a:lnTo>
                    <a:pt x="685" y="11"/>
                  </a:lnTo>
                  <a:lnTo>
                    <a:pt x="711" y="3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309"/>
            <p:cNvSpPr>
              <a:spLocks noEditPoints="1"/>
            </p:cNvSpPr>
            <p:nvPr/>
          </p:nvSpPr>
          <p:spPr bwMode="auto">
            <a:xfrm>
              <a:off x="8134350" y="2701925"/>
              <a:ext cx="581025" cy="527050"/>
            </a:xfrm>
            <a:custGeom>
              <a:avLst/>
              <a:gdLst>
                <a:gd name="T0" fmla="*/ 220 w 3660"/>
                <a:gd name="T1" fmla="*/ 493 h 3316"/>
                <a:gd name="T2" fmla="*/ 145 w 3660"/>
                <a:gd name="T3" fmla="*/ 554 h 3316"/>
                <a:gd name="T4" fmla="*/ 116 w 3660"/>
                <a:gd name="T5" fmla="*/ 647 h 3316"/>
                <a:gd name="T6" fmla="*/ 130 w 3660"/>
                <a:gd name="T7" fmla="*/ 2976 h 3316"/>
                <a:gd name="T8" fmla="*/ 191 w 3660"/>
                <a:gd name="T9" fmla="*/ 3050 h 3316"/>
                <a:gd name="T10" fmla="*/ 284 w 3660"/>
                <a:gd name="T11" fmla="*/ 3079 h 3316"/>
                <a:gd name="T12" fmla="*/ 3440 w 3660"/>
                <a:gd name="T13" fmla="*/ 3065 h 3316"/>
                <a:gd name="T14" fmla="*/ 3515 w 3660"/>
                <a:gd name="T15" fmla="*/ 3004 h 3316"/>
                <a:gd name="T16" fmla="*/ 3544 w 3660"/>
                <a:gd name="T17" fmla="*/ 2911 h 3316"/>
                <a:gd name="T18" fmla="*/ 3530 w 3660"/>
                <a:gd name="T19" fmla="*/ 583 h 3316"/>
                <a:gd name="T20" fmla="*/ 3469 w 3660"/>
                <a:gd name="T21" fmla="*/ 509 h 3316"/>
                <a:gd name="T22" fmla="*/ 3376 w 3660"/>
                <a:gd name="T23" fmla="*/ 480 h 3316"/>
                <a:gd name="T24" fmla="*/ 1528 w 3660"/>
                <a:gd name="T25" fmla="*/ 120 h 3316"/>
                <a:gd name="T26" fmla="*/ 1468 w 3660"/>
                <a:gd name="T27" fmla="*/ 158 h 3316"/>
                <a:gd name="T28" fmla="*/ 1445 w 3660"/>
                <a:gd name="T29" fmla="*/ 225 h 3316"/>
                <a:gd name="T30" fmla="*/ 2215 w 3660"/>
                <a:gd name="T31" fmla="*/ 225 h 3316"/>
                <a:gd name="T32" fmla="*/ 2192 w 3660"/>
                <a:gd name="T33" fmla="*/ 158 h 3316"/>
                <a:gd name="T34" fmla="*/ 2132 w 3660"/>
                <a:gd name="T35" fmla="*/ 120 h 3316"/>
                <a:gd name="T36" fmla="*/ 1553 w 3660"/>
                <a:gd name="T37" fmla="*/ 0 h 3316"/>
                <a:gd name="T38" fmla="*/ 2178 w 3660"/>
                <a:gd name="T39" fmla="*/ 13 h 3316"/>
                <a:gd name="T40" fmla="*/ 2266 w 3660"/>
                <a:gd name="T41" fmla="*/ 67 h 3316"/>
                <a:gd name="T42" fmla="*/ 2320 w 3660"/>
                <a:gd name="T43" fmla="*/ 155 h 3316"/>
                <a:gd name="T44" fmla="*/ 2331 w 3660"/>
                <a:gd name="T45" fmla="*/ 363 h 3316"/>
                <a:gd name="T46" fmla="*/ 3458 w 3660"/>
                <a:gd name="T47" fmla="*/ 375 h 3316"/>
                <a:gd name="T48" fmla="*/ 3562 w 3660"/>
                <a:gd name="T49" fmla="*/ 433 h 3316"/>
                <a:gd name="T50" fmla="*/ 3633 w 3660"/>
                <a:gd name="T51" fmla="*/ 528 h 3316"/>
                <a:gd name="T52" fmla="*/ 3660 w 3660"/>
                <a:gd name="T53" fmla="*/ 647 h 3316"/>
                <a:gd name="T54" fmla="*/ 3648 w 3660"/>
                <a:gd name="T55" fmla="*/ 2993 h 3316"/>
                <a:gd name="T56" fmla="*/ 3590 w 3660"/>
                <a:gd name="T57" fmla="*/ 3097 h 3316"/>
                <a:gd name="T58" fmla="*/ 3496 w 3660"/>
                <a:gd name="T59" fmla="*/ 3170 h 3316"/>
                <a:gd name="T60" fmla="*/ 3376 w 3660"/>
                <a:gd name="T61" fmla="*/ 3195 h 3316"/>
                <a:gd name="T62" fmla="*/ 3092 w 3660"/>
                <a:gd name="T63" fmla="*/ 3276 h 3316"/>
                <a:gd name="T64" fmla="*/ 3056 w 3660"/>
                <a:gd name="T65" fmla="*/ 3313 h 3316"/>
                <a:gd name="T66" fmla="*/ 3002 w 3660"/>
                <a:gd name="T67" fmla="*/ 3305 h 3316"/>
                <a:gd name="T68" fmla="*/ 2979 w 3660"/>
                <a:gd name="T69" fmla="*/ 3257 h 3316"/>
                <a:gd name="T70" fmla="*/ 681 w 3660"/>
                <a:gd name="T71" fmla="*/ 3257 h 3316"/>
                <a:gd name="T72" fmla="*/ 658 w 3660"/>
                <a:gd name="T73" fmla="*/ 3305 h 3316"/>
                <a:gd name="T74" fmla="*/ 604 w 3660"/>
                <a:gd name="T75" fmla="*/ 3313 h 3316"/>
                <a:gd name="T76" fmla="*/ 568 w 3660"/>
                <a:gd name="T77" fmla="*/ 3276 h 3316"/>
                <a:gd name="T78" fmla="*/ 284 w 3660"/>
                <a:gd name="T79" fmla="*/ 3195 h 3316"/>
                <a:gd name="T80" fmla="*/ 164 w 3660"/>
                <a:gd name="T81" fmla="*/ 3170 h 3316"/>
                <a:gd name="T82" fmla="*/ 70 w 3660"/>
                <a:gd name="T83" fmla="*/ 3097 h 3316"/>
                <a:gd name="T84" fmla="*/ 12 w 3660"/>
                <a:gd name="T85" fmla="*/ 2993 h 3316"/>
                <a:gd name="T86" fmla="*/ 0 w 3660"/>
                <a:gd name="T87" fmla="*/ 647 h 3316"/>
                <a:gd name="T88" fmla="*/ 27 w 3660"/>
                <a:gd name="T89" fmla="*/ 528 h 3316"/>
                <a:gd name="T90" fmla="*/ 98 w 3660"/>
                <a:gd name="T91" fmla="*/ 433 h 3316"/>
                <a:gd name="T92" fmla="*/ 202 w 3660"/>
                <a:gd name="T93" fmla="*/ 375 h 3316"/>
                <a:gd name="T94" fmla="*/ 1329 w 3660"/>
                <a:gd name="T95" fmla="*/ 363 h 3316"/>
                <a:gd name="T96" fmla="*/ 1340 w 3660"/>
                <a:gd name="T97" fmla="*/ 155 h 3316"/>
                <a:gd name="T98" fmla="*/ 1394 w 3660"/>
                <a:gd name="T99" fmla="*/ 67 h 3316"/>
                <a:gd name="T100" fmla="*/ 1482 w 3660"/>
                <a:gd name="T101" fmla="*/ 13 h 3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0" h="3316">
                  <a:moveTo>
                    <a:pt x="284" y="480"/>
                  </a:moveTo>
                  <a:lnTo>
                    <a:pt x="251" y="483"/>
                  </a:lnTo>
                  <a:lnTo>
                    <a:pt x="220" y="493"/>
                  </a:lnTo>
                  <a:lnTo>
                    <a:pt x="191" y="509"/>
                  </a:lnTo>
                  <a:lnTo>
                    <a:pt x="166" y="530"/>
                  </a:lnTo>
                  <a:lnTo>
                    <a:pt x="145" y="554"/>
                  </a:lnTo>
                  <a:lnTo>
                    <a:pt x="130" y="583"/>
                  </a:lnTo>
                  <a:lnTo>
                    <a:pt x="120" y="614"/>
                  </a:lnTo>
                  <a:lnTo>
                    <a:pt x="116" y="647"/>
                  </a:lnTo>
                  <a:lnTo>
                    <a:pt x="116" y="2911"/>
                  </a:lnTo>
                  <a:lnTo>
                    <a:pt x="120" y="2944"/>
                  </a:lnTo>
                  <a:lnTo>
                    <a:pt x="130" y="2976"/>
                  </a:lnTo>
                  <a:lnTo>
                    <a:pt x="145" y="3004"/>
                  </a:lnTo>
                  <a:lnTo>
                    <a:pt x="166" y="3030"/>
                  </a:lnTo>
                  <a:lnTo>
                    <a:pt x="191" y="3050"/>
                  </a:lnTo>
                  <a:lnTo>
                    <a:pt x="220" y="3065"/>
                  </a:lnTo>
                  <a:lnTo>
                    <a:pt x="251" y="3075"/>
                  </a:lnTo>
                  <a:lnTo>
                    <a:pt x="284" y="3079"/>
                  </a:lnTo>
                  <a:lnTo>
                    <a:pt x="3376" y="3079"/>
                  </a:lnTo>
                  <a:lnTo>
                    <a:pt x="3409" y="3075"/>
                  </a:lnTo>
                  <a:lnTo>
                    <a:pt x="3440" y="3065"/>
                  </a:lnTo>
                  <a:lnTo>
                    <a:pt x="3469" y="3050"/>
                  </a:lnTo>
                  <a:lnTo>
                    <a:pt x="3494" y="3030"/>
                  </a:lnTo>
                  <a:lnTo>
                    <a:pt x="3515" y="3004"/>
                  </a:lnTo>
                  <a:lnTo>
                    <a:pt x="3530" y="2976"/>
                  </a:lnTo>
                  <a:lnTo>
                    <a:pt x="3540" y="2944"/>
                  </a:lnTo>
                  <a:lnTo>
                    <a:pt x="3544" y="2911"/>
                  </a:lnTo>
                  <a:lnTo>
                    <a:pt x="3544" y="647"/>
                  </a:lnTo>
                  <a:lnTo>
                    <a:pt x="3540" y="614"/>
                  </a:lnTo>
                  <a:lnTo>
                    <a:pt x="3530" y="583"/>
                  </a:lnTo>
                  <a:lnTo>
                    <a:pt x="3515" y="554"/>
                  </a:lnTo>
                  <a:lnTo>
                    <a:pt x="3494" y="530"/>
                  </a:lnTo>
                  <a:lnTo>
                    <a:pt x="3469" y="509"/>
                  </a:lnTo>
                  <a:lnTo>
                    <a:pt x="3440" y="493"/>
                  </a:lnTo>
                  <a:lnTo>
                    <a:pt x="3409" y="483"/>
                  </a:lnTo>
                  <a:lnTo>
                    <a:pt x="3376" y="480"/>
                  </a:lnTo>
                  <a:lnTo>
                    <a:pt x="284" y="480"/>
                  </a:lnTo>
                  <a:close/>
                  <a:moveTo>
                    <a:pt x="1553" y="118"/>
                  </a:moveTo>
                  <a:lnTo>
                    <a:pt x="1528" y="120"/>
                  </a:lnTo>
                  <a:lnTo>
                    <a:pt x="1505" y="128"/>
                  </a:lnTo>
                  <a:lnTo>
                    <a:pt x="1485" y="141"/>
                  </a:lnTo>
                  <a:lnTo>
                    <a:pt x="1468" y="158"/>
                  </a:lnTo>
                  <a:lnTo>
                    <a:pt x="1456" y="178"/>
                  </a:lnTo>
                  <a:lnTo>
                    <a:pt x="1448" y="200"/>
                  </a:lnTo>
                  <a:lnTo>
                    <a:pt x="1445" y="225"/>
                  </a:lnTo>
                  <a:lnTo>
                    <a:pt x="1445" y="363"/>
                  </a:lnTo>
                  <a:lnTo>
                    <a:pt x="2215" y="363"/>
                  </a:lnTo>
                  <a:lnTo>
                    <a:pt x="2215" y="225"/>
                  </a:lnTo>
                  <a:lnTo>
                    <a:pt x="2212" y="200"/>
                  </a:lnTo>
                  <a:lnTo>
                    <a:pt x="2204" y="178"/>
                  </a:lnTo>
                  <a:lnTo>
                    <a:pt x="2192" y="158"/>
                  </a:lnTo>
                  <a:lnTo>
                    <a:pt x="2175" y="141"/>
                  </a:lnTo>
                  <a:lnTo>
                    <a:pt x="2155" y="128"/>
                  </a:lnTo>
                  <a:lnTo>
                    <a:pt x="2132" y="120"/>
                  </a:lnTo>
                  <a:lnTo>
                    <a:pt x="2107" y="118"/>
                  </a:lnTo>
                  <a:lnTo>
                    <a:pt x="1553" y="118"/>
                  </a:lnTo>
                  <a:close/>
                  <a:moveTo>
                    <a:pt x="1553" y="0"/>
                  </a:moveTo>
                  <a:lnTo>
                    <a:pt x="2107" y="0"/>
                  </a:lnTo>
                  <a:lnTo>
                    <a:pt x="2144" y="4"/>
                  </a:lnTo>
                  <a:lnTo>
                    <a:pt x="2178" y="13"/>
                  </a:lnTo>
                  <a:lnTo>
                    <a:pt x="2210" y="26"/>
                  </a:lnTo>
                  <a:lnTo>
                    <a:pt x="2239" y="44"/>
                  </a:lnTo>
                  <a:lnTo>
                    <a:pt x="2266" y="67"/>
                  </a:lnTo>
                  <a:lnTo>
                    <a:pt x="2288" y="93"/>
                  </a:lnTo>
                  <a:lnTo>
                    <a:pt x="2307" y="122"/>
                  </a:lnTo>
                  <a:lnTo>
                    <a:pt x="2320" y="155"/>
                  </a:lnTo>
                  <a:lnTo>
                    <a:pt x="2329" y="189"/>
                  </a:lnTo>
                  <a:lnTo>
                    <a:pt x="2331" y="225"/>
                  </a:lnTo>
                  <a:lnTo>
                    <a:pt x="2331" y="363"/>
                  </a:lnTo>
                  <a:lnTo>
                    <a:pt x="3376" y="363"/>
                  </a:lnTo>
                  <a:lnTo>
                    <a:pt x="3418" y="367"/>
                  </a:lnTo>
                  <a:lnTo>
                    <a:pt x="3458" y="375"/>
                  </a:lnTo>
                  <a:lnTo>
                    <a:pt x="3496" y="390"/>
                  </a:lnTo>
                  <a:lnTo>
                    <a:pt x="3530" y="409"/>
                  </a:lnTo>
                  <a:lnTo>
                    <a:pt x="3562" y="433"/>
                  </a:lnTo>
                  <a:lnTo>
                    <a:pt x="3590" y="461"/>
                  </a:lnTo>
                  <a:lnTo>
                    <a:pt x="3615" y="493"/>
                  </a:lnTo>
                  <a:lnTo>
                    <a:pt x="3633" y="528"/>
                  </a:lnTo>
                  <a:lnTo>
                    <a:pt x="3648" y="565"/>
                  </a:lnTo>
                  <a:lnTo>
                    <a:pt x="3657" y="605"/>
                  </a:lnTo>
                  <a:lnTo>
                    <a:pt x="3660" y="647"/>
                  </a:lnTo>
                  <a:lnTo>
                    <a:pt x="3660" y="2911"/>
                  </a:lnTo>
                  <a:lnTo>
                    <a:pt x="3657" y="2953"/>
                  </a:lnTo>
                  <a:lnTo>
                    <a:pt x="3648" y="2993"/>
                  </a:lnTo>
                  <a:lnTo>
                    <a:pt x="3633" y="3031"/>
                  </a:lnTo>
                  <a:lnTo>
                    <a:pt x="3615" y="3066"/>
                  </a:lnTo>
                  <a:lnTo>
                    <a:pt x="3590" y="3097"/>
                  </a:lnTo>
                  <a:lnTo>
                    <a:pt x="3562" y="3125"/>
                  </a:lnTo>
                  <a:lnTo>
                    <a:pt x="3530" y="3150"/>
                  </a:lnTo>
                  <a:lnTo>
                    <a:pt x="3496" y="3170"/>
                  </a:lnTo>
                  <a:lnTo>
                    <a:pt x="3458" y="3184"/>
                  </a:lnTo>
                  <a:lnTo>
                    <a:pt x="3418" y="3193"/>
                  </a:lnTo>
                  <a:lnTo>
                    <a:pt x="3376" y="3195"/>
                  </a:lnTo>
                  <a:lnTo>
                    <a:pt x="3095" y="3195"/>
                  </a:lnTo>
                  <a:lnTo>
                    <a:pt x="3095" y="3257"/>
                  </a:lnTo>
                  <a:lnTo>
                    <a:pt x="3092" y="3276"/>
                  </a:lnTo>
                  <a:lnTo>
                    <a:pt x="3084" y="3292"/>
                  </a:lnTo>
                  <a:lnTo>
                    <a:pt x="3071" y="3305"/>
                  </a:lnTo>
                  <a:lnTo>
                    <a:pt x="3056" y="3313"/>
                  </a:lnTo>
                  <a:lnTo>
                    <a:pt x="3037" y="3316"/>
                  </a:lnTo>
                  <a:lnTo>
                    <a:pt x="3019" y="3313"/>
                  </a:lnTo>
                  <a:lnTo>
                    <a:pt x="3002" y="3305"/>
                  </a:lnTo>
                  <a:lnTo>
                    <a:pt x="2990" y="3292"/>
                  </a:lnTo>
                  <a:lnTo>
                    <a:pt x="2981" y="3276"/>
                  </a:lnTo>
                  <a:lnTo>
                    <a:pt x="2979" y="3257"/>
                  </a:lnTo>
                  <a:lnTo>
                    <a:pt x="2979" y="3195"/>
                  </a:lnTo>
                  <a:lnTo>
                    <a:pt x="681" y="3195"/>
                  </a:lnTo>
                  <a:lnTo>
                    <a:pt x="681" y="3257"/>
                  </a:lnTo>
                  <a:lnTo>
                    <a:pt x="679" y="3276"/>
                  </a:lnTo>
                  <a:lnTo>
                    <a:pt x="670" y="3292"/>
                  </a:lnTo>
                  <a:lnTo>
                    <a:pt x="658" y="3305"/>
                  </a:lnTo>
                  <a:lnTo>
                    <a:pt x="641" y="3313"/>
                  </a:lnTo>
                  <a:lnTo>
                    <a:pt x="623" y="3316"/>
                  </a:lnTo>
                  <a:lnTo>
                    <a:pt x="604" y="3313"/>
                  </a:lnTo>
                  <a:lnTo>
                    <a:pt x="589" y="3305"/>
                  </a:lnTo>
                  <a:lnTo>
                    <a:pt x="576" y="3292"/>
                  </a:lnTo>
                  <a:lnTo>
                    <a:pt x="568" y="3276"/>
                  </a:lnTo>
                  <a:lnTo>
                    <a:pt x="565" y="3257"/>
                  </a:lnTo>
                  <a:lnTo>
                    <a:pt x="565" y="3195"/>
                  </a:lnTo>
                  <a:lnTo>
                    <a:pt x="284" y="3195"/>
                  </a:lnTo>
                  <a:lnTo>
                    <a:pt x="242" y="3193"/>
                  </a:lnTo>
                  <a:lnTo>
                    <a:pt x="202" y="3184"/>
                  </a:lnTo>
                  <a:lnTo>
                    <a:pt x="164" y="3170"/>
                  </a:lnTo>
                  <a:lnTo>
                    <a:pt x="130" y="3150"/>
                  </a:lnTo>
                  <a:lnTo>
                    <a:pt x="98" y="3125"/>
                  </a:lnTo>
                  <a:lnTo>
                    <a:pt x="70" y="3097"/>
                  </a:lnTo>
                  <a:lnTo>
                    <a:pt x="45" y="3066"/>
                  </a:lnTo>
                  <a:lnTo>
                    <a:pt x="27" y="3031"/>
                  </a:lnTo>
                  <a:lnTo>
                    <a:pt x="12" y="2993"/>
                  </a:lnTo>
                  <a:lnTo>
                    <a:pt x="3" y="2953"/>
                  </a:lnTo>
                  <a:lnTo>
                    <a:pt x="0" y="2911"/>
                  </a:lnTo>
                  <a:lnTo>
                    <a:pt x="0" y="647"/>
                  </a:lnTo>
                  <a:lnTo>
                    <a:pt x="3" y="605"/>
                  </a:lnTo>
                  <a:lnTo>
                    <a:pt x="12" y="565"/>
                  </a:lnTo>
                  <a:lnTo>
                    <a:pt x="27" y="528"/>
                  </a:lnTo>
                  <a:lnTo>
                    <a:pt x="45" y="493"/>
                  </a:lnTo>
                  <a:lnTo>
                    <a:pt x="70" y="461"/>
                  </a:lnTo>
                  <a:lnTo>
                    <a:pt x="98" y="433"/>
                  </a:lnTo>
                  <a:lnTo>
                    <a:pt x="130" y="409"/>
                  </a:lnTo>
                  <a:lnTo>
                    <a:pt x="164" y="390"/>
                  </a:lnTo>
                  <a:lnTo>
                    <a:pt x="202" y="375"/>
                  </a:lnTo>
                  <a:lnTo>
                    <a:pt x="242" y="367"/>
                  </a:lnTo>
                  <a:lnTo>
                    <a:pt x="284" y="363"/>
                  </a:lnTo>
                  <a:lnTo>
                    <a:pt x="1329" y="363"/>
                  </a:lnTo>
                  <a:lnTo>
                    <a:pt x="1329" y="225"/>
                  </a:lnTo>
                  <a:lnTo>
                    <a:pt x="1331" y="189"/>
                  </a:lnTo>
                  <a:lnTo>
                    <a:pt x="1340" y="155"/>
                  </a:lnTo>
                  <a:lnTo>
                    <a:pt x="1353" y="122"/>
                  </a:lnTo>
                  <a:lnTo>
                    <a:pt x="1372" y="93"/>
                  </a:lnTo>
                  <a:lnTo>
                    <a:pt x="1394" y="67"/>
                  </a:lnTo>
                  <a:lnTo>
                    <a:pt x="1421" y="44"/>
                  </a:lnTo>
                  <a:lnTo>
                    <a:pt x="1450" y="26"/>
                  </a:lnTo>
                  <a:lnTo>
                    <a:pt x="1482" y="13"/>
                  </a:lnTo>
                  <a:lnTo>
                    <a:pt x="1516" y="4"/>
                  </a:lnTo>
                  <a:lnTo>
                    <a:pt x="15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310"/>
            <p:cNvSpPr>
              <a:spLocks/>
            </p:cNvSpPr>
            <p:nvPr/>
          </p:nvSpPr>
          <p:spPr bwMode="auto">
            <a:xfrm>
              <a:off x="8223250" y="2735263"/>
              <a:ext cx="57150" cy="19050"/>
            </a:xfrm>
            <a:custGeom>
              <a:avLst/>
              <a:gdLst>
                <a:gd name="T0" fmla="*/ 58 w 354"/>
                <a:gd name="T1" fmla="*/ 0 h 116"/>
                <a:gd name="T2" fmla="*/ 297 w 354"/>
                <a:gd name="T3" fmla="*/ 0 h 116"/>
                <a:gd name="T4" fmla="*/ 315 w 354"/>
                <a:gd name="T5" fmla="*/ 2 h 116"/>
                <a:gd name="T6" fmla="*/ 331 w 354"/>
                <a:gd name="T7" fmla="*/ 11 h 116"/>
                <a:gd name="T8" fmla="*/ 343 w 354"/>
                <a:gd name="T9" fmla="*/ 23 h 116"/>
                <a:gd name="T10" fmla="*/ 352 w 354"/>
                <a:gd name="T11" fmla="*/ 40 h 116"/>
                <a:gd name="T12" fmla="*/ 354 w 354"/>
                <a:gd name="T13" fmla="*/ 58 h 116"/>
                <a:gd name="T14" fmla="*/ 352 w 354"/>
                <a:gd name="T15" fmla="*/ 77 h 116"/>
                <a:gd name="T16" fmla="*/ 343 w 354"/>
                <a:gd name="T17" fmla="*/ 92 h 116"/>
                <a:gd name="T18" fmla="*/ 331 w 354"/>
                <a:gd name="T19" fmla="*/ 105 h 116"/>
                <a:gd name="T20" fmla="*/ 315 w 354"/>
                <a:gd name="T21" fmla="*/ 113 h 116"/>
                <a:gd name="T22" fmla="*/ 297 w 354"/>
                <a:gd name="T23" fmla="*/ 116 h 116"/>
                <a:gd name="T24" fmla="*/ 58 w 354"/>
                <a:gd name="T25" fmla="*/ 116 h 116"/>
                <a:gd name="T26" fmla="*/ 39 w 354"/>
                <a:gd name="T27" fmla="*/ 113 h 116"/>
                <a:gd name="T28" fmla="*/ 24 w 354"/>
                <a:gd name="T29" fmla="*/ 105 h 116"/>
                <a:gd name="T30" fmla="*/ 11 w 354"/>
                <a:gd name="T31" fmla="*/ 92 h 116"/>
                <a:gd name="T32" fmla="*/ 3 w 354"/>
                <a:gd name="T33" fmla="*/ 77 h 116"/>
                <a:gd name="T34" fmla="*/ 0 w 354"/>
                <a:gd name="T35" fmla="*/ 58 h 116"/>
                <a:gd name="T36" fmla="*/ 3 w 354"/>
                <a:gd name="T37" fmla="*/ 40 h 116"/>
                <a:gd name="T38" fmla="*/ 11 w 354"/>
                <a:gd name="T39" fmla="*/ 23 h 116"/>
                <a:gd name="T40" fmla="*/ 24 w 354"/>
                <a:gd name="T41" fmla="*/ 11 h 116"/>
                <a:gd name="T42" fmla="*/ 39 w 354"/>
                <a:gd name="T43" fmla="*/ 2 h 116"/>
                <a:gd name="T44" fmla="*/ 58 w 35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4" h="116">
                  <a:moveTo>
                    <a:pt x="58" y="0"/>
                  </a:moveTo>
                  <a:lnTo>
                    <a:pt x="297" y="0"/>
                  </a:lnTo>
                  <a:lnTo>
                    <a:pt x="315" y="2"/>
                  </a:lnTo>
                  <a:lnTo>
                    <a:pt x="331" y="11"/>
                  </a:lnTo>
                  <a:lnTo>
                    <a:pt x="343" y="23"/>
                  </a:lnTo>
                  <a:lnTo>
                    <a:pt x="352" y="40"/>
                  </a:lnTo>
                  <a:lnTo>
                    <a:pt x="354" y="58"/>
                  </a:lnTo>
                  <a:lnTo>
                    <a:pt x="352" y="77"/>
                  </a:lnTo>
                  <a:lnTo>
                    <a:pt x="343" y="92"/>
                  </a:lnTo>
                  <a:lnTo>
                    <a:pt x="331" y="105"/>
                  </a:lnTo>
                  <a:lnTo>
                    <a:pt x="315" y="113"/>
                  </a:lnTo>
                  <a:lnTo>
                    <a:pt x="297" y="116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311"/>
            <p:cNvSpPr>
              <a:spLocks/>
            </p:cNvSpPr>
            <p:nvPr/>
          </p:nvSpPr>
          <p:spPr bwMode="auto">
            <a:xfrm>
              <a:off x="8569325" y="2735263"/>
              <a:ext cx="57150" cy="19050"/>
            </a:xfrm>
            <a:custGeom>
              <a:avLst/>
              <a:gdLst>
                <a:gd name="T0" fmla="*/ 57 w 354"/>
                <a:gd name="T1" fmla="*/ 0 h 116"/>
                <a:gd name="T2" fmla="*/ 296 w 354"/>
                <a:gd name="T3" fmla="*/ 0 h 116"/>
                <a:gd name="T4" fmla="*/ 315 w 354"/>
                <a:gd name="T5" fmla="*/ 2 h 116"/>
                <a:gd name="T6" fmla="*/ 330 w 354"/>
                <a:gd name="T7" fmla="*/ 11 h 116"/>
                <a:gd name="T8" fmla="*/ 343 w 354"/>
                <a:gd name="T9" fmla="*/ 23 h 116"/>
                <a:gd name="T10" fmla="*/ 351 w 354"/>
                <a:gd name="T11" fmla="*/ 40 h 116"/>
                <a:gd name="T12" fmla="*/ 354 w 354"/>
                <a:gd name="T13" fmla="*/ 58 h 116"/>
                <a:gd name="T14" fmla="*/ 351 w 354"/>
                <a:gd name="T15" fmla="*/ 77 h 116"/>
                <a:gd name="T16" fmla="*/ 343 w 354"/>
                <a:gd name="T17" fmla="*/ 92 h 116"/>
                <a:gd name="T18" fmla="*/ 330 w 354"/>
                <a:gd name="T19" fmla="*/ 105 h 116"/>
                <a:gd name="T20" fmla="*/ 315 w 354"/>
                <a:gd name="T21" fmla="*/ 113 h 116"/>
                <a:gd name="T22" fmla="*/ 296 w 354"/>
                <a:gd name="T23" fmla="*/ 116 h 116"/>
                <a:gd name="T24" fmla="*/ 57 w 354"/>
                <a:gd name="T25" fmla="*/ 116 h 116"/>
                <a:gd name="T26" fmla="*/ 39 w 354"/>
                <a:gd name="T27" fmla="*/ 113 h 116"/>
                <a:gd name="T28" fmla="*/ 23 w 354"/>
                <a:gd name="T29" fmla="*/ 105 h 116"/>
                <a:gd name="T30" fmla="*/ 11 w 354"/>
                <a:gd name="T31" fmla="*/ 92 h 116"/>
                <a:gd name="T32" fmla="*/ 2 w 354"/>
                <a:gd name="T33" fmla="*/ 77 h 116"/>
                <a:gd name="T34" fmla="*/ 0 w 354"/>
                <a:gd name="T35" fmla="*/ 58 h 116"/>
                <a:gd name="T36" fmla="*/ 2 w 354"/>
                <a:gd name="T37" fmla="*/ 40 h 116"/>
                <a:gd name="T38" fmla="*/ 11 w 354"/>
                <a:gd name="T39" fmla="*/ 23 h 116"/>
                <a:gd name="T40" fmla="*/ 23 w 354"/>
                <a:gd name="T41" fmla="*/ 11 h 116"/>
                <a:gd name="T42" fmla="*/ 39 w 354"/>
                <a:gd name="T43" fmla="*/ 2 h 116"/>
                <a:gd name="T44" fmla="*/ 57 w 35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4" h="116">
                  <a:moveTo>
                    <a:pt x="57" y="0"/>
                  </a:moveTo>
                  <a:lnTo>
                    <a:pt x="296" y="0"/>
                  </a:lnTo>
                  <a:lnTo>
                    <a:pt x="315" y="2"/>
                  </a:lnTo>
                  <a:lnTo>
                    <a:pt x="330" y="11"/>
                  </a:lnTo>
                  <a:lnTo>
                    <a:pt x="343" y="23"/>
                  </a:lnTo>
                  <a:lnTo>
                    <a:pt x="351" y="40"/>
                  </a:lnTo>
                  <a:lnTo>
                    <a:pt x="354" y="58"/>
                  </a:lnTo>
                  <a:lnTo>
                    <a:pt x="351" y="77"/>
                  </a:lnTo>
                  <a:lnTo>
                    <a:pt x="343" y="92"/>
                  </a:lnTo>
                  <a:lnTo>
                    <a:pt x="330" y="105"/>
                  </a:lnTo>
                  <a:lnTo>
                    <a:pt x="315" y="113"/>
                  </a:lnTo>
                  <a:lnTo>
                    <a:pt x="296" y="116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3" name="Group 912"/>
          <p:cNvGrpSpPr/>
          <p:nvPr/>
        </p:nvGrpSpPr>
        <p:grpSpPr>
          <a:xfrm>
            <a:off x="9075090" y="2676525"/>
            <a:ext cx="581026" cy="577850"/>
            <a:chOff x="9050338" y="2676525"/>
            <a:chExt cx="581026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9" name="Freeform 316"/>
            <p:cNvSpPr>
              <a:spLocks noEditPoints="1"/>
            </p:cNvSpPr>
            <p:nvPr/>
          </p:nvSpPr>
          <p:spPr bwMode="auto">
            <a:xfrm>
              <a:off x="9050338" y="3009900"/>
              <a:ext cx="581025" cy="244475"/>
            </a:xfrm>
            <a:custGeom>
              <a:avLst/>
              <a:gdLst>
                <a:gd name="T0" fmla="*/ 116 w 3660"/>
                <a:gd name="T1" fmla="*/ 467 h 1543"/>
                <a:gd name="T2" fmla="*/ 311 w 3660"/>
                <a:gd name="T3" fmla="*/ 471 h 1543"/>
                <a:gd name="T4" fmla="*/ 339 w 3660"/>
                <a:gd name="T5" fmla="*/ 490 h 1543"/>
                <a:gd name="T6" fmla="*/ 350 w 3660"/>
                <a:gd name="T7" fmla="*/ 526 h 1543"/>
                <a:gd name="T8" fmla="*/ 339 w 3660"/>
                <a:gd name="T9" fmla="*/ 560 h 1543"/>
                <a:gd name="T10" fmla="*/ 311 w 3660"/>
                <a:gd name="T11" fmla="*/ 581 h 1543"/>
                <a:gd name="T12" fmla="*/ 116 w 3660"/>
                <a:gd name="T13" fmla="*/ 584 h 1543"/>
                <a:gd name="T14" fmla="*/ 3544 w 3660"/>
                <a:gd name="T15" fmla="*/ 1425 h 1543"/>
                <a:gd name="T16" fmla="*/ 526 w 3660"/>
                <a:gd name="T17" fmla="*/ 584 h 1543"/>
                <a:gd name="T18" fmla="*/ 491 w 3660"/>
                <a:gd name="T19" fmla="*/ 573 h 1543"/>
                <a:gd name="T20" fmla="*/ 470 w 3660"/>
                <a:gd name="T21" fmla="*/ 544 h 1543"/>
                <a:gd name="T22" fmla="*/ 470 w 3660"/>
                <a:gd name="T23" fmla="*/ 507 h 1543"/>
                <a:gd name="T24" fmla="*/ 491 w 3660"/>
                <a:gd name="T25" fmla="*/ 478 h 1543"/>
                <a:gd name="T26" fmla="*/ 526 w 3660"/>
                <a:gd name="T27" fmla="*/ 467 h 1543"/>
                <a:gd name="T28" fmla="*/ 3544 w 3660"/>
                <a:gd name="T29" fmla="*/ 351 h 1543"/>
                <a:gd name="T30" fmla="*/ 59 w 3660"/>
                <a:gd name="T31" fmla="*/ 0 h 1543"/>
                <a:gd name="T32" fmla="*/ 93 w 3660"/>
                <a:gd name="T33" fmla="*/ 11 h 1543"/>
                <a:gd name="T34" fmla="*/ 114 w 3660"/>
                <a:gd name="T35" fmla="*/ 40 h 1543"/>
                <a:gd name="T36" fmla="*/ 116 w 3660"/>
                <a:gd name="T37" fmla="*/ 233 h 1543"/>
                <a:gd name="T38" fmla="*/ 3544 w 3660"/>
                <a:gd name="T39" fmla="*/ 58 h 1543"/>
                <a:gd name="T40" fmla="*/ 3555 w 3660"/>
                <a:gd name="T41" fmla="*/ 24 h 1543"/>
                <a:gd name="T42" fmla="*/ 3583 w 3660"/>
                <a:gd name="T43" fmla="*/ 2 h 1543"/>
                <a:gd name="T44" fmla="*/ 3620 w 3660"/>
                <a:gd name="T45" fmla="*/ 2 h 1543"/>
                <a:gd name="T46" fmla="*/ 3649 w 3660"/>
                <a:gd name="T47" fmla="*/ 24 h 1543"/>
                <a:gd name="T48" fmla="*/ 3660 w 3660"/>
                <a:gd name="T49" fmla="*/ 58 h 1543"/>
                <a:gd name="T50" fmla="*/ 3657 w 3660"/>
                <a:gd name="T51" fmla="*/ 1503 h 1543"/>
                <a:gd name="T52" fmla="*/ 3636 w 3660"/>
                <a:gd name="T53" fmla="*/ 1532 h 1543"/>
                <a:gd name="T54" fmla="*/ 3601 w 3660"/>
                <a:gd name="T55" fmla="*/ 1543 h 1543"/>
                <a:gd name="T56" fmla="*/ 40 w 3660"/>
                <a:gd name="T57" fmla="*/ 1540 h 1543"/>
                <a:gd name="T58" fmla="*/ 11 w 3660"/>
                <a:gd name="T59" fmla="*/ 1519 h 1543"/>
                <a:gd name="T60" fmla="*/ 0 w 3660"/>
                <a:gd name="T61" fmla="*/ 1484 h 1543"/>
                <a:gd name="T62" fmla="*/ 3 w 3660"/>
                <a:gd name="T63" fmla="*/ 40 h 1543"/>
                <a:gd name="T64" fmla="*/ 24 w 3660"/>
                <a:gd name="T65" fmla="*/ 11 h 1543"/>
                <a:gd name="T66" fmla="*/ 59 w 3660"/>
                <a:gd name="T67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0" h="1543">
                  <a:moveTo>
                    <a:pt x="116" y="351"/>
                  </a:moveTo>
                  <a:lnTo>
                    <a:pt x="116" y="467"/>
                  </a:lnTo>
                  <a:lnTo>
                    <a:pt x="292" y="467"/>
                  </a:lnTo>
                  <a:lnTo>
                    <a:pt x="311" y="471"/>
                  </a:lnTo>
                  <a:lnTo>
                    <a:pt x="326" y="478"/>
                  </a:lnTo>
                  <a:lnTo>
                    <a:pt x="339" y="490"/>
                  </a:lnTo>
                  <a:lnTo>
                    <a:pt x="347" y="507"/>
                  </a:lnTo>
                  <a:lnTo>
                    <a:pt x="350" y="526"/>
                  </a:lnTo>
                  <a:lnTo>
                    <a:pt x="347" y="544"/>
                  </a:lnTo>
                  <a:lnTo>
                    <a:pt x="339" y="560"/>
                  </a:lnTo>
                  <a:lnTo>
                    <a:pt x="326" y="573"/>
                  </a:lnTo>
                  <a:lnTo>
                    <a:pt x="311" y="581"/>
                  </a:lnTo>
                  <a:lnTo>
                    <a:pt x="292" y="584"/>
                  </a:lnTo>
                  <a:lnTo>
                    <a:pt x="116" y="584"/>
                  </a:lnTo>
                  <a:lnTo>
                    <a:pt x="116" y="1425"/>
                  </a:lnTo>
                  <a:lnTo>
                    <a:pt x="3544" y="1425"/>
                  </a:lnTo>
                  <a:lnTo>
                    <a:pt x="3544" y="584"/>
                  </a:lnTo>
                  <a:lnTo>
                    <a:pt x="526" y="584"/>
                  </a:lnTo>
                  <a:lnTo>
                    <a:pt x="507" y="581"/>
                  </a:lnTo>
                  <a:lnTo>
                    <a:pt x="491" y="573"/>
                  </a:lnTo>
                  <a:lnTo>
                    <a:pt x="478" y="560"/>
                  </a:lnTo>
                  <a:lnTo>
                    <a:pt x="470" y="544"/>
                  </a:lnTo>
                  <a:lnTo>
                    <a:pt x="467" y="526"/>
                  </a:lnTo>
                  <a:lnTo>
                    <a:pt x="470" y="507"/>
                  </a:lnTo>
                  <a:lnTo>
                    <a:pt x="478" y="490"/>
                  </a:lnTo>
                  <a:lnTo>
                    <a:pt x="491" y="478"/>
                  </a:lnTo>
                  <a:lnTo>
                    <a:pt x="507" y="471"/>
                  </a:lnTo>
                  <a:lnTo>
                    <a:pt x="526" y="467"/>
                  </a:lnTo>
                  <a:lnTo>
                    <a:pt x="3544" y="467"/>
                  </a:lnTo>
                  <a:lnTo>
                    <a:pt x="3544" y="351"/>
                  </a:lnTo>
                  <a:lnTo>
                    <a:pt x="116" y="351"/>
                  </a:lnTo>
                  <a:close/>
                  <a:moveTo>
                    <a:pt x="59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6" y="58"/>
                  </a:lnTo>
                  <a:lnTo>
                    <a:pt x="116" y="233"/>
                  </a:lnTo>
                  <a:lnTo>
                    <a:pt x="3544" y="233"/>
                  </a:lnTo>
                  <a:lnTo>
                    <a:pt x="3544" y="58"/>
                  </a:lnTo>
                  <a:lnTo>
                    <a:pt x="3546" y="40"/>
                  </a:lnTo>
                  <a:lnTo>
                    <a:pt x="3555" y="24"/>
                  </a:lnTo>
                  <a:lnTo>
                    <a:pt x="3567" y="11"/>
                  </a:lnTo>
                  <a:lnTo>
                    <a:pt x="3583" y="2"/>
                  </a:lnTo>
                  <a:lnTo>
                    <a:pt x="3601" y="0"/>
                  </a:lnTo>
                  <a:lnTo>
                    <a:pt x="3620" y="2"/>
                  </a:lnTo>
                  <a:lnTo>
                    <a:pt x="3636" y="11"/>
                  </a:lnTo>
                  <a:lnTo>
                    <a:pt x="3649" y="24"/>
                  </a:lnTo>
                  <a:lnTo>
                    <a:pt x="3657" y="40"/>
                  </a:lnTo>
                  <a:lnTo>
                    <a:pt x="3660" y="58"/>
                  </a:lnTo>
                  <a:lnTo>
                    <a:pt x="3660" y="1484"/>
                  </a:lnTo>
                  <a:lnTo>
                    <a:pt x="3657" y="1503"/>
                  </a:lnTo>
                  <a:lnTo>
                    <a:pt x="3649" y="1519"/>
                  </a:lnTo>
                  <a:lnTo>
                    <a:pt x="3636" y="1532"/>
                  </a:lnTo>
                  <a:lnTo>
                    <a:pt x="3620" y="1540"/>
                  </a:lnTo>
                  <a:lnTo>
                    <a:pt x="3601" y="1543"/>
                  </a:lnTo>
                  <a:lnTo>
                    <a:pt x="59" y="1543"/>
                  </a:lnTo>
                  <a:lnTo>
                    <a:pt x="40" y="1540"/>
                  </a:lnTo>
                  <a:lnTo>
                    <a:pt x="24" y="1532"/>
                  </a:lnTo>
                  <a:lnTo>
                    <a:pt x="11" y="1519"/>
                  </a:lnTo>
                  <a:lnTo>
                    <a:pt x="3" y="1503"/>
                  </a:lnTo>
                  <a:lnTo>
                    <a:pt x="0" y="1484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317"/>
            <p:cNvSpPr>
              <a:spLocks/>
            </p:cNvSpPr>
            <p:nvPr/>
          </p:nvSpPr>
          <p:spPr bwMode="auto">
            <a:xfrm>
              <a:off x="9280526" y="2882900"/>
              <a:ext cx="122238" cy="144463"/>
            </a:xfrm>
            <a:custGeom>
              <a:avLst/>
              <a:gdLst>
                <a:gd name="T0" fmla="*/ 700 w 764"/>
                <a:gd name="T1" fmla="*/ 0 h 910"/>
                <a:gd name="T2" fmla="*/ 714 w 764"/>
                <a:gd name="T3" fmla="*/ 0 h 910"/>
                <a:gd name="T4" fmla="*/ 729 w 764"/>
                <a:gd name="T5" fmla="*/ 5 h 910"/>
                <a:gd name="T6" fmla="*/ 742 w 764"/>
                <a:gd name="T7" fmla="*/ 12 h 910"/>
                <a:gd name="T8" fmla="*/ 753 w 764"/>
                <a:gd name="T9" fmla="*/ 25 h 910"/>
                <a:gd name="T10" fmla="*/ 760 w 764"/>
                <a:gd name="T11" fmla="*/ 38 h 910"/>
                <a:gd name="T12" fmla="*/ 764 w 764"/>
                <a:gd name="T13" fmla="*/ 52 h 910"/>
                <a:gd name="T14" fmla="*/ 763 w 764"/>
                <a:gd name="T15" fmla="*/ 67 h 910"/>
                <a:gd name="T16" fmla="*/ 759 w 764"/>
                <a:gd name="T17" fmla="*/ 81 h 910"/>
                <a:gd name="T18" fmla="*/ 751 w 764"/>
                <a:gd name="T19" fmla="*/ 95 h 910"/>
                <a:gd name="T20" fmla="*/ 103 w 764"/>
                <a:gd name="T21" fmla="*/ 889 h 910"/>
                <a:gd name="T22" fmla="*/ 90 w 764"/>
                <a:gd name="T23" fmla="*/ 900 h 910"/>
                <a:gd name="T24" fmla="*/ 74 w 764"/>
                <a:gd name="T25" fmla="*/ 908 h 910"/>
                <a:gd name="T26" fmla="*/ 58 w 764"/>
                <a:gd name="T27" fmla="*/ 910 h 910"/>
                <a:gd name="T28" fmla="*/ 45 w 764"/>
                <a:gd name="T29" fmla="*/ 909 h 910"/>
                <a:gd name="T30" fmla="*/ 32 w 764"/>
                <a:gd name="T31" fmla="*/ 904 h 910"/>
                <a:gd name="T32" fmla="*/ 21 w 764"/>
                <a:gd name="T33" fmla="*/ 896 h 910"/>
                <a:gd name="T34" fmla="*/ 10 w 764"/>
                <a:gd name="T35" fmla="*/ 885 h 910"/>
                <a:gd name="T36" fmla="*/ 3 w 764"/>
                <a:gd name="T37" fmla="*/ 872 h 910"/>
                <a:gd name="T38" fmla="*/ 0 w 764"/>
                <a:gd name="T39" fmla="*/ 858 h 910"/>
                <a:gd name="T40" fmla="*/ 0 w 764"/>
                <a:gd name="T41" fmla="*/ 842 h 910"/>
                <a:gd name="T42" fmla="*/ 4 w 764"/>
                <a:gd name="T43" fmla="*/ 828 h 910"/>
                <a:gd name="T44" fmla="*/ 12 w 764"/>
                <a:gd name="T45" fmla="*/ 814 h 910"/>
                <a:gd name="T46" fmla="*/ 660 w 764"/>
                <a:gd name="T47" fmla="*/ 21 h 910"/>
                <a:gd name="T48" fmla="*/ 672 w 764"/>
                <a:gd name="T49" fmla="*/ 10 h 910"/>
                <a:gd name="T50" fmla="*/ 685 w 764"/>
                <a:gd name="T51" fmla="*/ 4 h 910"/>
                <a:gd name="T52" fmla="*/ 700 w 764"/>
                <a:gd name="T53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4" h="910">
                  <a:moveTo>
                    <a:pt x="700" y="0"/>
                  </a:moveTo>
                  <a:lnTo>
                    <a:pt x="714" y="0"/>
                  </a:lnTo>
                  <a:lnTo>
                    <a:pt x="729" y="5"/>
                  </a:lnTo>
                  <a:lnTo>
                    <a:pt x="742" y="12"/>
                  </a:lnTo>
                  <a:lnTo>
                    <a:pt x="753" y="25"/>
                  </a:lnTo>
                  <a:lnTo>
                    <a:pt x="760" y="38"/>
                  </a:lnTo>
                  <a:lnTo>
                    <a:pt x="764" y="52"/>
                  </a:lnTo>
                  <a:lnTo>
                    <a:pt x="763" y="67"/>
                  </a:lnTo>
                  <a:lnTo>
                    <a:pt x="759" y="81"/>
                  </a:lnTo>
                  <a:lnTo>
                    <a:pt x="751" y="95"/>
                  </a:lnTo>
                  <a:lnTo>
                    <a:pt x="103" y="889"/>
                  </a:lnTo>
                  <a:lnTo>
                    <a:pt x="90" y="900"/>
                  </a:lnTo>
                  <a:lnTo>
                    <a:pt x="74" y="908"/>
                  </a:lnTo>
                  <a:lnTo>
                    <a:pt x="58" y="910"/>
                  </a:lnTo>
                  <a:lnTo>
                    <a:pt x="45" y="909"/>
                  </a:lnTo>
                  <a:lnTo>
                    <a:pt x="32" y="904"/>
                  </a:lnTo>
                  <a:lnTo>
                    <a:pt x="21" y="896"/>
                  </a:lnTo>
                  <a:lnTo>
                    <a:pt x="10" y="885"/>
                  </a:lnTo>
                  <a:lnTo>
                    <a:pt x="3" y="872"/>
                  </a:lnTo>
                  <a:lnTo>
                    <a:pt x="0" y="858"/>
                  </a:lnTo>
                  <a:lnTo>
                    <a:pt x="0" y="842"/>
                  </a:lnTo>
                  <a:lnTo>
                    <a:pt x="4" y="828"/>
                  </a:lnTo>
                  <a:lnTo>
                    <a:pt x="12" y="814"/>
                  </a:lnTo>
                  <a:lnTo>
                    <a:pt x="660" y="21"/>
                  </a:lnTo>
                  <a:lnTo>
                    <a:pt x="672" y="10"/>
                  </a:lnTo>
                  <a:lnTo>
                    <a:pt x="685" y="4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318"/>
            <p:cNvSpPr>
              <a:spLocks/>
            </p:cNvSpPr>
            <p:nvPr/>
          </p:nvSpPr>
          <p:spPr bwMode="auto">
            <a:xfrm>
              <a:off x="9328151" y="2776538"/>
              <a:ext cx="303213" cy="250825"/>
            </a:xfrm>
            <a:custGeom>
              <a:avLst/>
              <a:gdLst>
                <a:gd name="T0" fmla="*/ 1344 w 1911"/>
                <a:gd name="T1" fmla="*/ 11 h 1580"/>
                <a:gd name="T2" fmla="*/ 1368 w 1911"/>
                <a:gd name="T3" fmla="*/ 59 h 1580"/>
                <a:gd name="T4" fmla="*/ 1341 w 1911"/>
                <a:gd name="T5" fmla="*/ 290 h 1580"/>
                <a:gd name="T6" fmla="*/ 1261 w 1911"/>
                <a:gd name="T7" fmla="*/ 505 h 1580"/>
                <a:gd name="T8" fmla="*/ 1132 w 1911"/>
                <a:gd name="T9" fmla="*/ 696 h 1580"/>
                <a:gd name="T10" fmla="*/ 1657 w 1911"/>
                <a:gd name="T11" fmla="*/ 188 h 1580"/>
                <a:gd name="T12" fmla="*/ 1708 w 1911"/>
                <a:gd name="T13" fmla="*/ 203 h 1580"/>
                <a:gd name="T14" fmla="*/ 1725 w 1911"/>
                <a:gd name="T15" fmla="*/ 246 h 1580"/>
                <a:gd name="T16" fmla="*/ 1708 w 1911"/>
                <a:gd name="T17" fmla="*/ 287 h 1580"/>
                <a:gd name="T18" fmla="*/ 1340 w 1911"/>
                <a:gd name="T19" fmla="*/ 688 h 1580"/>
                <a:gd name="T20" fmla="*/ 1548 w 1911"/>
                <a:gd name="T21" fmla="*/ 592 h 1580"/>
                <a:gd name="T22" fmla="*/ 1775 w 1911"/>
                <a:gd name="T23" fmla="*/ 546 h 1580"/>
                <a:gd name="T24" fmla="*/ 1887 w 1911"/>
                <a:gd name="T25" fmla="*/ 555 h 1580"/>
                <a:gd name="T26" fmla="*/ 1911 w 1911"/>
                <a:gd name="T27" fmla="*/ 602 h 1580"/>
                <a:gd name="T28" fmla="*/ 1887 w 1911"/>
                <a:gd name="T29" fmla="*/ 649 h 1580"/>
                <a:gd name="T30" fmla="*/ 1782 w 1911"/>
                <a:gd name="T31" fmla="*/ 664 h 1580"/>
                <a:gd name="T32" fmla="*/ 1578 w 1911"/>
                <a:gd name="T33" fmla="*/ 705 h 1580"/>
                <a:gd name="T34" fmla="*/ 1391 w 1911"/>
                <a:gd name="T35" fmla="*/ 793 h 1580"/>
                <a:gd name="T36" fmla="*/ 1299 w 1911"/>
                <a:gd name="T37" fmla="*/ 912 h 1580"/>
                <a:gd name="T38" fmla="*/ 1324 w 1911"/>
                <a:gd name="T39" fmla="*/ 1022 h 1580"/>
                <a:gd name="T40" fmla="*/ 1305 w 1911"/>
                <a:gd name="T41" fmla="*/ 1134 h 1580"/>
                <a:gd name="T42" fmla="*/ 1242 w 1911"/>
                <a:gd name="T43" fmla="*/ 1231 h 1580"/>
                <a:gd name="T44" fmla="*/ 823 w 1911"/>
                <a:gd name="T45" fmla="*/ 1574 h 1580"/>
                <a:gd name="T46" fmla="*/ 781 w 1911"/>
                <a:gd name="T47" fmla="*/ 1578 h 1580"/>
                <a:gd name="T48" fmla="*/ 744 w 1911"/>
                <a:gd name="T49" fmla="*/ 1545 h 1580"/>
                <a:gd name="T50" fmla="*/ 742 w 1911"/>
                <a:gd name="T51" fmla="*/ 1501 h 1580"/>
                <a:gd name="T52" fmla="*/ 1147 w 1911"/>
                <a:gd name="T53" fmla="*/ 1161 h 1580"/>
                <a:gd name="T54" fmla="*/ 1178 w 1911"/>
                <a:gd name="T55" fmla="*/ 1126 h 1580"/>
                <a:gd name="T56" fmla="*/ 1207 w 1911"/>
                <a:gd name="T57" fmla="*/ 1045 h 1580"/>
                <a:gd name="T58" fmla="*/ 1192 w 1911"/>
                <a:gd name="T59" fmla="*/ 962 h 1580"/>
                <a:gd name="T60" fmla="*/ 998 w 1911"/>
                <a:gd name="T61" fmla="*/ 752 h 1580"/>
                <a:gd name="T62" fmla="*/ 923 w 1911"/>
                <a:gd name="T63" fmla="*/ 709 h 1580"/>
                <a:gd name="T64" fmla="*/ 837 w 1911"/>
                <a:gd name="T65" fmla="*/ 709 h 1580"/>
                <a:gd name="T66" fmla="*/ 762 w 1911"/>
                <a:gd name="T67" fmla="*/ 752 h 1580"/>
                <a:gd name="T68" fmla="*/ 751 w 1911"/>
                <a:gd name="T69" fmla="*/ 766 h 1580"/>
                <a:gd name="T70" fmla="*/ 731 w 1911"/>
                <a:gd name="T71" fmla="*/ 789 h 1580"/>
                <a:gd name="T72" fmla="*/ 683 w 1911"/>
                <a:gd name="T73" fmla="*/ 847 h 1580"/>
                <a:gd name="T74" fmla="*/ 614 w 1911"/>
                <a:gd name="T75" fmla="*/ 932 h 1580"/>
                <a:gd name="T76" fmla="*/ 530 w 1911"/>
                <a:gd name="T77" fmla="*/ 1034 h 1580"/>
                <a:gd name="T78" fmla="*/ 439 w 1911"/>
                <a:gd name="T79" fmla="*/ 1147 h 1580"/>
                <a:gd name="T80" fmla="*/ 346 w 1911"/>
                <a:gd name="T81" fmla="*/ 1260 h 1580"/>
                <a:gd name="T82" fmla="*/ 260 w 1911"/>
                <a:gd name="T83" fmla="*/ 1367 h 1580"/>
                <a:gd name="T84" fmla="*/ 186 w 1911"/>
                <a:gd name="T85" fmla="*/ 1457 h 1580"/>
                <a:gd name="T86" fmla="*/ 132 w 1911"/>
                <a:gd name="T87" fmla="*/ 1522 h 1580"/>
                <a:gd name="T88" fmla="*/ 105 w 1911"/>
                <a:gd name="T89" fmla="*/ 1555 h 1580"/>
                <a:gd name="T90" fmla="*/ 74 w 1911"/>
                <a:gd name="T91" fmla="*/ 1578 h 1580"/>
                <a:gd name="T92" fmla="*/ 32 w 1911"/>
                <a:gd name="T93" fmla="*/ 1574 h 1580"/>
                <a:gd name="T94" fmla="*/ 3 w 1911"/>
                <a:gd name="T95" fmla="*/ 1542 h 1580"/>
                <a:gd name="T96" fmla="*/ 4 w 1911"/>
                <a:gd name="T97" fmla="*/ 1498 h 1580"/>
                <a:gd name="T98" fmla="*/ 660 w 1911"/>
                <a:gd name="T99" fmla="*/ 691 h 1580"/>
                <a:gd name="T100" fmla="*/ 710 w 1911"/>
                <a:gd name="T101" fmla="*/ 644 h 1580"/>
                <a:gd name="T102" fmla="*/ 814 w 1911"/>
                <a:gd name="T103" fmla="*/ 595 h 1580"/>
                <a:gd name="T104" fmla="*/ 927 w 1911"/>
                <a:gd name="T105" fmla="*/ 590 h 1580"/>
                <a:gd name="T106" fmla="*/ 1034 w 1911"/>
                <a:gd name="T107" fmla="*/ 631 h 1580"/>
                <a:gd name="T108" fmla="*/ 1152 w 1911"/>
                <a:gd name="T109" fmla="*/ 461 h 1580"/>
                <a:gd name="T110" fmla="*/ 1226 w 1911"/>
                <a:gd name="T111" fmla="*/ 267 h 1580"/>
                <a:gd name="T112" fmla="*/ 1251 w 1911"/>
                <a:gd name="T113" fmla="*/ 59 h 1580"/>
                <a:gd name="T114" fmla="*/ 1275 w 1911"/>
                <a:gd name="T115" fmla="*/ 11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11" h="1580">
                  <a:moveTo>
                    <a:pt x="1310" y="0"/>
                  </a:moveTo>
                  <a:lnTo>
                    <a:pt x="1328" y="4"/>
                  </a:lnTo>
                  <a:lnTo>
                    <a:pt x="1344" y="11"/>
                  </a:lnTo>
                  <a:lnTo>
                    <a:pt x="1356" y="25"/>
                  </a:lnTo>
                  <a:lnTo>
                    <a:pt x="1365" y="40"/>
                  </a:lnTo>
                  <a:lnTo>
                    <a:pt x="1368" y="59"/>
                  </a:lnTo>
                  <a:lnTo>
                    <a:pt x="1365" y="137"/>
                  </a:lnTo>
                  <a:lnTo>
                    <a:pt x="1355" y="214"/>
                  </a:lnTo>
                  <a:lnTo>
                    <a:pt x="1341" y="290"/>
                  </a:lnTo>
                  <a:lnTo>
                    <a:pt x="1320" y="363"/>
                  </a:lnTo>
                  <a:lnTo>
                    <a:pt x="1293" y="435"/>
                  </a:lnTo>
                  <a:lnTo>
                    <a:pt x="1261" y="505"/>
                  </a:lnTo>
                  <a:lnTo>
                    <a:pt x="1223" y="572"/>
                  </a:lnTo>
                  <a:lnTo>
                    <a:pt x="1181" y="636"/>
                  </a:lnTo>
                  <a:lnTo>
                    <a:pt x="1132" y="696"/>
                  </a:lnTo>
                  <a:lnTo>
                    <a:pt x="1625" y="203"/>
                  </a:lnTo>
                  <a:lnTo>
                    <a:pt x="1640" y="193"/>
                  </a:lnTo>
                  <a:lnTo>
                    <a:pt x="1657" y="188"/>
                  </a:lnTo>
                  <a:lnTo>
                    <a:pt x="1675" y="188"/>
                  </a:lnTo>
                  <a:lnTo>
                    <a:pt x="1693" y="193"/>
                  </a:lnTo>
                  <a:lnTo>
                    <a:pt x="1708" y="203"/>
                  </a:lnTo>
                  <a:lnTo>
                    <a:pt x="1717" y="217"/>
                  </a:lnTo>
                  <a:lnTo>
                    <a:pt x="1722" y="230"/>
                  </a:lnTo>
                  <a:lnTo>
                    <a:pt x="1725" y="246"/>
                  </a:lnTo>
                  <a:lnTo>
                    <a:pt x="1722" y="260"/>
                  </a:lnTo>
                  <a:lnTo>
                    <a:pt x="1717" y="274"/>
                  </a:lnTo>
                  <a:lnTo>
                    <a:pt x="1708" y="287"/>
                  </a:lnTo>
                  <a:lnTo>
                    <a:pt x="1216" y="779"/>
                  </a:lnTo>
                  <a:lnTo>
                    <a:pt x="1275" y="730"/>
                  </a:lnTo>
                  <a:lnTo>
                    <a:pt x="1340" y="688"/>
                  </a:lnTo>
                  <a:lnTo>
                    <a:pt x="1406" y="650"/>
                  </a:lnTo>
                  <a:lnTo>
                    <a:pt x="1476" y="618"/>
                  </a:lnTo>
                  <a:lnTo>
                    <a:pt x="1548" y="592"/>
                  </a:lnTo>
                  <a:lnTo>
                    <a:pt x="1622" y="570"/>
                  </a:lnTo>
                  <a:lnTo>
                    <a:pt x="1697" y="556"/>
                  </a:lnTo>
                  <a:lnTo>
                    <a:pt x="1775" y="546"/>
                  </a:lnTo>
                  <a:lnTo>
                    <a:pt x="1852" y="544"/>
                  </a:lnTo>
                  <a:lnTo>
                    <a:pt x="1871" y="546"/>
                  </a:lnTo>
                  <a:lnTo>
                    <a:pt x="1887" y="555"/>
                  </a:lnTo>
                  <a:lnTo>
                    <a:pt x="1900" y="567"/>
                  </a:lnTo>
                  <a:lnTo>
                    <a:pt x="1908" y="584"/>
                  </a:lnTo>
                  <a:lnTo>
                    <a:pt x="1911" y="602"/>
                  </a:lnTo>
                  <a:lnTo>
                    <a:pt x="1908" y="620"/>
                  </a:lnTo>
                  <a:lnTo>
                    <a:pt x="1900" y="636"/>
                  </a:lnTo>
                  <a:lnTo>
                    <a:pt x="1887" y="649"/>
                  </a:lnTo>
                  <a:lnTo>
                    <a:pt x="1871" y="657"/>
                  </a:lnTo>
                  <a:lnTo>
                    <a:pt x="1852" y="660"/>
                  </a:lnTo>
                  <a:lnTo>
                    <a:pt x="1782" y="664"/>
                  </a:lnTo>
                  <a:lnTo>
                    <a:pt x="1712" y="671"/>
                  </a:lnTo>
                  <a:lnTo>
                    <a:pt x="1645" y="686"/>
                  </a:lnTo>
                  <a:lnTo>
                    <a:pt x="1578" y="705"/>
                  </a:lnTo>
                  <a:lnTo>
                    <a:pt x="1513" y="729"/>
                  </a:lnTo>
                  <a:lnTo>
                    <a:pt x="1451" y="759"/>
                  </a:lnTo>
                  <a:lnTo>
                    <a:pt x="1391" y="793"/>
                  </a:lnTo>
                  <a:lnTo>
                    <a:pt x="1334" y="833"/>
                  </a:lnTo>
                  <a:lnTo>
                    <a:pt x="1280" y="878"/>
                  </a:lnTo>
                  <a:lnTo>
                    <a:pt x="1299" y="912"/>
                  </a:lnTo>
                  <a:lnTo>
                    <a:pt x="1312" y="948"/>
                  </a:lnTo>
                  <a:lnTo>
                    <a:pt x="1321" y="984"/>
                  </a:lnTo>
                  <a:lnTo>
                    <a:pt x="1324" y="1022"/>
                  </a:lnTo>
                  <a:lnTo>
                    <a:pt x="1323" y="1060"/>
                  </a:lnTo>
                  <a:lnTo>
                    <a:pt x="1317" y="1097"/>
                  </a:lnTo>
                  <a:lnTo>
                    <a:pt x="1305" y="1134"/>
                  </a:lnTo>
                  <a:lnTo>
                    <a:pt x="1289" y="1168"/>
                  </a:lnTo>
                  <a:lnTo>
                    <a:pt x="1268" y="1202"/>
                  </a:lnTo>
                  <a:lnTo>
                    <a:pt x="1242" y="1231"/>
                  </a:lnTo>
                  <a:lnTo>
                    <a:pt x="1220" y="1251"/>
                  </a:lnTo>
                  <a:lnTo>
                    <a:pt x="834" y="1566"/>
                  </a:lnTo>
                  <a:lnTo>
                    <a:pt x="823" y="1574"/>
                  </a:lnTo>
                  <a:lnTo>
                    <a:pt x="810" y="1579"/>
                  </a:lnTo>
                  <a:lnTo>
                    <a:pt x="797" y="1580"/>
                  </a:lnTo>
                  <a:lnTo>
                    <a:pt x="781" y="1578"/>
                  </a:lnTo>
                  <a:lnTo>
                    <a:pt x="765" y="1570"/>
                  </a:lnTo>
                  <a:lnTo>
                    <a:pt x="752" y="1559"/>
                  </a:lnTo>
                  <a:lnTo>
                    <a:pt x="744" y="1545"/>
                  </a:lnTo>
                  <a:lnTo>
                    <a:pt x="740" y="1530"/>
                  </a:lnTo>
                  <a:lnTo>
                    <a:pt x="739" y="1515"/>
                  </a:lnTo>
                  <a:lnTo>
                    <a:pt x="742" y="1501"/>
                  </a:lnTo>
                  <a:lnTo>
                    <a:pt x="750" y="1488"/>
                  </a:lnTo>
                  <a:lnTo>
                    <a:pt x="760" y="1477"/>
                  </a:lnTo>
                  <a:lnTo>
                    <a:pt x="1147" y="1161"/>
                  </a:lnTo>
                  <a:lnTo>
                    <a:pt x="1152" y="1155"/>
                  </a:lnTo>
                  <a:lnTo>
                    <a:pt x="1159" y="1149"/>
                  </a:lnTo>
                  <a:lnTo>
                    <a:pt x="1178" y="1126"/>
                  </a:lnTo>
                  <a:lnTo>
                    <a:pt x="1192" y="1101"/>
                  </a:lnTo>
                  <a:lnTo>
                    <a:pt x="1202" y="1074"/>
                  </a:lnTo>
                  <a:lnTo>
                    <a:pt x="1207" y="1045"/>
                  </a:lnTo>
                  <a:lnTo>
                    <a:pt x="1207" y="1017"/>
                  </a:lnTo>
                  <a:lnTo>
                    <a:pt x="1202" y="989"/>
                  </a:lnTo>
                  <a:lnTo>
                    <a:pt x="1192" y="962"/>
                  </a:lnTo>
                  <a:lnTo>
                    <a:pt x="1178" y="936"/>
                  </a:lnTo>
                  <a:lnTo>
                    <a:pt x="1159" y="913"/>
                  </a:lnTo>
                  <a:lnTo>
                    <a:pt x="998" y="752"/>
                  </a:lnTo>
                  <a:lnTo>
                    <a:pt x="975" y="734"/>
                  </a:lnTo>
                  <a:lnTo>
                    <a:pt x="949" y="719"/>
                  </a:lnTo>
                  <a:lnTo>
                    <a:pt x="923" y="709"/>
                  </a:lnTo>
                  <a:lnTo>
                    <a:pt x="894" y="705"/>
                  </a:lnTo>
                  <a:lnTo>
                    <a:pt x="866" y="705"/>
                  </a:lnTo>
                  <a:lnTo>
                    <a:pt x="837" y="709"/>
                  </a:lnTo>
                  <a:lnTo>
                    <a:pt x="811" y="719"/>
                  </a:lnTo>
                  <a:lnTo>
                    <a:pt x="785" y="734"/>
                  </a:lnTo>
                  <a:lnTo>
                    <a:pt x="762" y="752"/>
                  </a:lnTo>
                  <a:lnTo>
                    <a:pt x="756" y="759"/>
                  </a:lnTo>
                  <a:lnTo>
                    <a:pt x="751" y="765"/>
                  </a:lnTo>
                  <a:lnTo>
                    <a:pt x="751" y="766"/>
                  </a:lnTo>
                  <a:lnTo>
                    <a:pt x="748" y="769"/>
                  </a:lnTo>
                  <a:lnTo>
                    <a:pt x="741" y="777"/>
                  </a:lnTo>
                  <a:lnTo>
                    <a:pt x="731" y="789"/>
                  </a:lnTo>
                  <a:lnTo>
                    <a:pt x="719" y="804"/>
                  </a:lnTo>
                  <a:lnTo>
                    <a:pt x="702" y="824"/>
                  </a:lnTo>
                  <a:lnTo>
                    <a:pt x="683" y="847"/>
                  </a:lnTo>
                  <a:lnTo>
                    <a:pt x="662" y="872"/>
                  </a:lnTo>
                  <a:lnTo>
                    <a:pt x="640" y="901"/>
                  </a:lnTo>
                  <a:lnTo>
                    <a:pt x="614" y="932"/>
                  </a:lnTo>
                  <a:lnTo>
                    <a:pt x="588" y="964"/>
                  </a:lnTo>
                  <a:lnTo>
                    <a:pt x="560" y="999"/>
                  </a:lnTo>
                  <a:lnTo>
                    <a:pt x="530" y="1034"/>
                  </a:lnTo>
                  <a:lnTo>
                    <a:pt x="500" y="1072"/>
                  </a:lnTo>
                  <a:lnTo>
                    <a:pt x="470" y="1108"/>
                  </a:lnTo>
                  <a:lnTo>
                    <a:pt x="439" y="1147"/>
                  </a:lnTo>
                  <a:lnTo>
                    <a:pt x="408" y="1185"/>
                  </a:lnTo>
                  <a:lnTo>
                    <a:pt x="377" y="1223"/>
                  </a:lnTo>
                  <a:lnTo>
                    <a:pt x="346" y="1260"/>
                  </a:lnTo>
                  <a:lnTo>
                    <a:pt x="316" y="1297"/>
                  </a:lnTo>
                  <a:lnTo>
                    <a:pt x="287" y="1332"/>
                  </a:lnTo>
                  <a:lnTo>
                    <a:pt x="260" y="1367"/>
                  </a:lnTo>
                  <a:lnTo>
                    <a:pt x="233" y="1399"/>
                  </a:lnTo>
                  <a:lnTo>
                    <a:pt x="209" y="1429"/>
                  </a:lnTo>
                  <a:lnTo>
                    <a:pt x="186" y="1457"/>
                  </a:lnTo>
                  <a:lnTo>
                    <a:pt x="165" y="1482"/>
                  </a:lnTo>
                  <a:lnTo>
                    <a:pt x="148" y="1503"/>
                  </a:lnTo>
                  <a:lnTo>
                    <a:pt x="132" y="1522"/>
                  </a:lnTo>
                  <a:lnTo>
                    <a:pt x="120" y="1538"/>
                  </a:lnTo>
                  <a:lnTo>
                    <a:pt x="111" y="1549"/>
                  </a:lnTo>
                  <a:lnTo>
                    <a:pt x="105" y="1555"/>
                  </a:lnTo>
                  <a:lnTo>
                    <a:pt x="103" y="1559"/>
                  </a:lnTo>
                  <a:lnTo>
                    <a:pt x="90" y="1570"/>
                  </a:lnTo>
                  <a:lnTo>
                    <a:pt x="74" y="1578"/>
                  </a:lnTo>
                  <a:lnTo>
                    <a:pt x="58" y="1580"/>
                  </a:lnTo>
                  <a:lnTo>
                    <a:pt x="44" y="1579"/>
                  </a:lnTo>
                  <a:lnTo>
                    <a:pt x="32" y="1574"/>
                  </a:lnTo>
                  <a:lnTo>
                    <a:pt x="21" y="1566"/>
                  </a:lnTo>
                  <a:lnTo>
                    <a:pt x="10" y="1555"/>
                  </a:lnTo>
                  <a:lnTo>
                    <a:pt x="3" y="1542"/>
                  </a:lnTo>
                  <a:lnTo>
                    <a:pt x="0" y="1528"/>
                  </a:lnTo>
                  <a:lnTo>
                    <a:pt x="0" y="1512"/>
                  </a:lnTo>
                  <a:lnTo>
                    <a:pt x="4" y="1498"/>
                  </a:lnTo>
                  <a:lnTo>
                    <a:pt x="12" y="1484"/>
                  </a:lnTo>
                  <a:lnTo>
                    <a:pt x="653" y="700"/>
                  </a:lnTo>
                  <a:lnTo>
                    <a:pt x="660" y="691"/>
                  </a:lnTo>
                  <a:lnTo>
                    <a:pt x="660" y="691"/>
                  </a:lnTo>
                  <a:lnTo>
                    <a:pt x="680" y="670"/>
                  </a:lnTo>
                  <a:lnTo>
                    <a:pt x="710" y="644"/>
                  </a:lnTo>
                  <a:lnTo>
                    <a:pt x="743" y="623"/>
                  </a:lnTo>
                  <a:lnTo>
                    <a:pt x="778" y="606"/>
                  </a:lnTo>
                  <a:lnTo>
                    <a:pt x="814" y="595"/>
                  </a:lnTo>
                  <a:lnTo>
                    <a:pt x="852" y="588"/>
                  </a:lnTo>
                  <a:lnTo>
                    <a:pt x="890" y="587"/>
                  </a:lnTo>
                  <a:lnTo>
                    <a:pt x="927" y="590"/>
                  </a:lnTo>
                  <a:lnTo>
                    <a:pt x="964" y="599"/>
                  </a:lnTo>
                  <a:lnTo>
                    <a:pt x="999" y="613"/>
                  </a:lnTo>
                  <a:lnTo>
                    <a:pt x="1034" y="631"/>
                  </a:lnTo>
                  <a:lnTo>
                    <a:pt x="1078" y="577"/>
                  </a:lnTo>
                  <a:lnTo>
                    <a:pt x="1118" y="521"/>
                  </a:lnTo>
                  <a:lnTo>
                    <a:pt x="1152" y="461"/>
                  </a:lnTo>
                  <a:lnTo>
                    <a:pt x="1182" y="399"/>
                  </a:lnTo>
                  <a:lnTo>
                    <a:pt x="1207" y="333"/>
                  </a:lnTo>
                  <a:lnTo>
                    <a:pt x="1226" y="267"/>
                  </a:lnTo>
                  <a:lnTo>
                    <a:pt x="1240" y="199"/>
                  </a:lnTo>
                  <a:lnTo>
                    <a:pt x="1248" y="129"/>
                  </a:lnTo>
                  <a:lnTo>
                    <a:pt x="1251" y="59"/>
                  </a:lnTo>
                  <a:lnTo>
                    <a:pt x="1254" y="40"/>
                  </a:lnTo>
                  <a:lnTo>
                    <a:pt x="1262" y="25"/>
                  </a:lnTo>
                  <a:lnTo>
                    <a:pt x="1275" y="11"/>
                  </a:lnTo>
                  <a:lnTo>
                    <a:pt x="1291" y="4"/>
                  </a:lnTo>
                  <a:lnTo>
                    <a:pt x="1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319"/>
            <p:cNvSpPr>
              <a:spLocks noEditPoints="1"/>
            </p:cNvSpPr>
            <p:nvPr/>
          </p:nvSpPr>
          <p:spPr bwMode="auto">
            <a:xfrm>
              <a:off x="9086851" y="2676525"/>
              <a:ext cx="257175" cy="350838"/>
            </a:xfrm>
            <a:custGeom>
              <a:avLst/>
              <a:gdLst>
                <a:gd name="T0" fmla="*/ 172 w 1619"/>
                <a:gd name="T1" fmla="*/ 623 h 2214"/>
                <a:gd name="T2" fmla="*/ 1169 w 1619"/>
                <a:gd name="T3" fmla="*/ 350 h 2214"/>
                <a:gd name="T4" fmla="*/ 396 w 1619"/>
                <a:gd name="T5" fmla="*/ 116 h 2214"/>
                <a:gd name="T6" fmla="*/ 1224 w 1619"/>
                <a:gd name="T7" fmla="*/ 233 h 2214"/>
                <a:gd name="T8" fmla="*/ 396 w 1619"/>
                <a:gd name="T9" fmla="*/ 116 h 2214"/>
                <a:gd name="T10" fmla="*/ 1283 w 1619"/>
                <a:gd name="T11" fmla="*/ 0 h 2214"/>
                <a:gd name="T12" fmla="*/ 1318 w 1619"/>
                <a:gd name="T13" fmla="*/ 11 h 2214"/>
                <a:gd name="T14" fmla="*/ 1339 w 1619"/>
                <a:gd name="T15" fmla="*/ 40 h 2214"/>
                <a:gd name="T16" fmla="*/ 1341 w 1619"/>
                <a:gd name="T17" fmla="*/ 273 h 2214"/>
                <a:gd name="T18" fmla="*/ 1617 w 1619"/>
                <a:gd name="T19" fmla="*/ 664 h 2214"/>
                <a:gd name="T20" fmla="*/ 1619 w 1619"/>
                <a:gd name="T21" fmla="*/ 1440 h 2214"/>
                <a:gd name="T22" fmla="*/ 1608 w 1619"/>
                <a:gd name="T23" fmla="*/ 1474 h 2214"/>
                <a:gd name="T24" fmla="*/ 1579 w 1619"/>
                <a:gd name="T25" fmla="*/ 1495 h 2214"/>
                <a:gd name="T26" fmla="*/ 1543 w 1619"/>
                <a:gd name="T27" fmla="*/ 1495 h 2214"/>
                <a:gd name="T28" fmla="*/ 1514 w 1619"/>
                <a:gd name="T29" fmla="*/ 1474 h 2214"/>
                <a:gd name="T30" fmla="*/ 1503 w 1619"/>
                <a:gd name="T31" fmla="*/ 1440 h 2214"/>
                <a:gd name="T32" fmla="*/ 1292 w 1619"/>
                <a:gd name="T33" fmla="*/ 740 h 2214"/>
                <a:gd name="T34" fmla="*/ 1258 w 1619"/>
                <a:gd name="T35" fmla="*/ 729 h 2214"/>
                <a:gd name="T36" fmla="*/ 1237 w 1619"/>
                <a:gd name="T37" fmla="*/ 700 h 2214"/>
                <a:gd name="T38" fmla="*/ 1237 w 1619"/>
                <a:gd name="T39" fmla="*/ 663 h 2214"/>
                <a:gd name="T40" fmla="*/ 1258 w 1619"/>
                <a:gd name="T41" fmla="*/ 634 h 2214"/>
                <a:gd name="T42" fmla="*/ 1292 w 1619"/>
                <a:gd name="T43" fmla="*/ 623 h 2214"/>
                <a:gd name="T44" fmla="*/ 1283 w 1619"/>
                <a:gd name="T45" fmla="*/ 393 h 2214"/>
                <a:gd name="T46" fmla="*/ 1064 w 1619"/>
                <a:gd name="T47" fmla="*/ 2155 h 2214"/>
                <a:gd name="T48" fmla="*/ 1052 w 1619"/>
                <a:gd name="T49" fmla="*/ 2189 h 2214"/>
                <a:gd name="T50" fmla="*/ 1024 w 1619"/>
                <a:gd name="T51" fmla="*/ 2210 h 2214"/>
                <a:gd name="T52" fmla="*/ 986 w 1619"/>
                <a:gd name="T53" fmla="*/ 2210 h 2214"/>
                <a:gd name="T54" fmla="*/ 958 w 1619"/>
                <a:gd name="T55" fmla="*/ 2189 h 2214"/>
                <a:gd name="T56" fmla="*/ 946 w 1619"/>
                <a:gd name="T57" fmla="*/ 2155 h 2214"/>
                <a:gd name="T58" fmla="*/ 117 w 1619"/>
                <a:gd name="T59" fmla="*/ 740 h 2214"/>
                <a:gd name="T60" fmla="*/ 114 w 1619"/>
                <a:gd name="T61" fmla="*/ 2174 h 2214"/>
                <a:gd name="T62" fmla="*/ 93 w 1619"/>
                <a:gd name="T63" fmla="*/ 2203 h 2214"/>
                <a:gd name="T64" fmla="*/ 59 w 1619"/>
                <a:gd name="T65" fmla="*/ 2214 h 2214"/>
                <a:gd name="T66" fmla="*/ 24 w 1619"/>
                <a:gd name="T67" fmla="*/ 2203 h 2214"/>
                <a:gd name="T68" fmla="*/ 3 w 1619"/>
                <a:gd name="T69" fmla="*/ 2174 h 2214"/>
                <a:gd name="T70" fmla="*/ 0 w 1619"/>
                <a:gd name="T71" fmla="*/ 682 h 2214"/>
                <a:gd name="T72" fmla="*/ 11 w 1619"/>
                <a:gd name="T73" fmla="*/ 648 h 2214"/>
                <a:gd name="T74" fmla="*/ 278 w 1619"/>
                <a:gd name="T75" fmla="*/ 59 h 2214"/>
                <a:gd name="T76" fmla="*/ 289 w 1619"/>
                <a:gd name="T77" fmla="*/ 23 h 2214"/>
                <a:gd name="T78" fmla="*/ 318 w 1619"/>
                <a:gd name="T79" fmla="*/ 3 h 2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19" h="2214">
                  <a:moveTo>
                    <a:pt x="367" y="350"/>
                  </a:moveTo>
                  <a:lnTo>
                    <a:pt x="172" y="623"/>
                  </a:lnTo>
                  <a:lnTo>
                    <a:pt x="975" y="623"/>
                  </a:lnTo>
                  <a:lnTo>
                    <a:pt x="1169" y="350"/>
                  </a:lnTo>
                  <a:lnTo>
                    <a:pt x="367" y="350"/>
                  </a:lnTo>
                  <a:close/>
                  <a:moveTo>
                    <a:pt x="396" y="116"/>
                  </a:moveTo>
                  <a:lnTo>
                    <a:pt x="396" y="233"/>
                  </a:lnTo>
                  <a:lnTo>
                    <a:pt x="1224" y="233"/>
                  </a:lnTo>
                  <a:lnTo>
                    <a:pt x="1224" y="116"/>
                  </a:lnTo>
                  <a:lnTo>
                    <a:pt x="396" y="116"/>
                  </a:lnTo>
                  <a:close/>
                  <a:moveTo>
                    <a:pt x="337" y="0"/>
                  </a:moveTo>
                  <a:lnTo>
                    <a:pt x="1283" y="0"/>
                  </a:lnTo>
                  <a:lnTo>
                    <a:pt x="1301" y="3"/>
                  </a:lnTo>
                  <a:lnTo>
                    <a:pt x="1318" y="11"/>
                  </a:lnTo>
                  <a:lnTo>
                    <a:pt x="1330" y="23"/>
                  </a:lnTo>
                  <a:lnTo>
                    <a:pt x="1339" y="40"/>
                  </a:lnTo>
                  <a:lnTo>
                    <a:pt x="1341" y="59"/>
                  </a:lnTo>
                  <a:lnTo>
                    <a:pt x="1341" y="273"/>
                  </a:lnTo>
                  <a:lnTo>
                    <a:pt x="1608" y="648"/>
                  </a:lnTo>
                  <a:lnTo>
                    <a:pt x="1617" y="664"/>
                  </a:lnTo>
                  <a:lnTo>
                    <a:pt x="1619" y="682"/>
                  </a:lnTo>
                  <a:lnTo>
                    <a:pt x="1619" y="1440"/>
                  </a:lnTo>
                  <a:lnTo>
                    <a:pt x="1616" y="1457"/>
                  </a:lnTo>
                  <a:lnTo>
                    <a:pt x="1608" y="1474"/>
                  </a:lnTo>
                  <a:lnTo>
                    <a:pt x="1596" y="1486"/>
                  </a:lnTo>
                  <a:lnTo>
                    <a:pt x="1579" y="1495"/>
                  </a:lnTo>
                  <a:lnTo>
                    <a:pt x="1562" y="1497"/>
                  </a:lnTo>
                  <a:lnTo>
                    <a:pt x="1543" y="1495"/>
                  </a:lnTo>
                  <a:lnTo>
                    <a:pt x="1526" y="1486"/>
                  </a:lnTo>
                  <a:lnTo>
                    <a:pt x="1514" y="1474"/>
                  </a:lnTo>
                  <a:lnTo>
                    <a:pt x="1506" y="1457"/>
                  </a:lnTo>
                  <a:lnTo>
                    <a:pt x="1503" y="1440"/>
                  </a:lnTo>
                  <a:lnTo>
                    <a:pt x="1503" y="740"/>
                  </a:lnTo>
                  <a:lnTo>
                    <a:pt x="1292" y="740"/>
                  </a:lnTo>
                  <a:lnTo>
                    <a:pt x="1273" y="738"/>
                  </a:lnTo>
                  <a:lnTo>
                    <a:pt x="1258" y="729"/>
                  </a:lnTo>
                  <a:lnTo>
                    <a:pt x="1244" y="716"/>
                  </a:lnTo>
                  <a:lnTo>
                    <a:pt x="1237" y="700"/>
                  </a:lnTo>
                  <a:lnTo>
                    <a:pt x="1233" y="682"/>
                  </a:lnTo>
                  <a:lnTo>
                    <a:pt x="1237" y="663"/>
                  </a:lnTo>
                  <a:lnTo>
                    <a:pt x="1244" y="647"/>
                  </a:lnTo>
                  <a:lnTo>
                    <a:pt x="1258" y="634"/>
                  </a:lnTo>
                  <a:lnTo>
                    <a:pt x="1273" y="627"/>
                  </a:lnTo>
                  <a:lnTo>
                    <a:pt x="1292" y="623"/>
                  </a:lnTo>
                  <a:lnTo>
                    <a:pt x="1447" y="623"/>
                  </a:lnTo>
                  <a:lnTo>
                    <a:pt x="1283" y="393"/>
                  </a:lnTo>
                  <a:lnTo>
                    <a:pt x="1064" y="700"/>
                  </a:lnTo>
                  <a:lnTo>
                    <a:pt x="1064" y="2155"/>
                  </a:lnTo>
                  <a:lnTo>
                    <a:pt x="1060" y="2174"/>
                  </a:lnTo>
                  <a:lnTo>
                    <a:pt x="1052" y="2189"/>
                  </a:lnTo>
                  <a:lnTo>
                    <a:pt x="1039" y="2203"/>
                  </a:lnTo>
                  <a:lnTo>
                    <a:pt x="1024" y="2210"/>
                  </a:lnTo>
                  <a:lnTo>
                    <a:pt x="1005" y="2214"/>
                  </a:lnTo>
                  <a:lnTo>
                    <a:pt x="986" y="2210"/>
                  </a:lnTo>
                  <a:lnTo>
                    <a:pt x="970" y="2203"/>
                  </a:lnTo>
                  <a:lnTo>
                    <a:pt x="958" y="2189"/>
                  </a:lnTo>
                  <a:lnTo>
                    <a:pt x="949" y="2174"/>
                  </a:lnTo>
                  <a:lnTo>
                    <a:pt x="946" y="2155"/>
                  </a:lnTo>
                  <a:lnTo>
                    <a:pt x="946" y="740"/>
                  </a:lnTo>
                  <a:lnTo>
                    <a:pt x="117" y="740"/>
                  </a:lnTo>
                  <a:lnTo>
                    <a:pt x="117" y="2155"/>
                  </a:lnTo>
                  <a:lnTo>
                    <a:pt x="114" y="2174"/>
                  </a:lnTo>
                  <a:lnTo>
                    <a:pt x="106" y="2189"/>
                  </a:lnTo>
                  <a:lnTo>
                    <a:pt x="93" y="2203"/>
                  </a:lnTo>
                  <a:lnTo>
                    <a:pt x="78" y="2210"/>
                  </a:lnTo>
                  <a:lnTo>
                    <a:pt x="59" y="2214"/>
                  </a:lnTo>
                  <a:lnTo>
                    <a:pt x="40" y="2210"/>
                  </a:lnTo>
                  <a:lnTo>
                    <a:pt x="24" y="2203"/>
                  </a:lnTo>
                  <a:lnTo>
                    <a:pt x="12" y="2189"/>
                  </a:lnTo>
                  <a:lnTo>
                    <a:pt x="3" y="2174"/>
                  </a:lnTo>
                  <a:lnTo>
                    <a:pt x="0" y="2155"/>
                  </a:lnTo>
                  <a:lnTo>
                    <a:pt x="0" y="682"/>
                  </a:lnTo>
                  <a:lnTo>
                    <a:pt x="3" y="664"/>
                  </a:lnTo>
                  <a:lnTo>
                    <a:pt x="11" y="648"/>
                  </a:lnTo>
                  <a:lnTo>
                    <a:pt x="278" y="273"/>
                  </a:lnTo>
                  <a:lnTo>
                    <a:pt x="278" y="59"/>
                  </a:lnTo>
                  <a:lnTo>
                    <a:pt x="282" y="40"/>
                  </a:lnTo>
                  <a:lnTo>
                    <a:pt x="289" y="23"/>
                  </a:lnTo>
                  <a:lnTo>
                    <a:pt x="303" y="11"/>
                  </a:lnTo>
                  <a:lnTo>
                    <a:pt x="318" y="3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20"/>
            <p:cNvSpPr>
              <a:spLocks/>
            </p:cNvSpPr>
            <p:nvPr/>
          </p:nvSpPr>
          <p:spPr bwMode="auto">
            <a:xfrm>
              <a:off x="9551988" y="2959100"/>
              <a:ext cx="42863" cy="68263"/>
            </a:xfrm>
            <a:custGeom>
              <a:avLst/>
              <a:gdLst>
                <a:gd name="T0" fmla="*/ 64 w 270"/>
                <a:gd name="T1" fmla="*/ 0 h 433"/>
                <a:gd name="T2" fmla="*/ 79 w 270"/>
                <a:gd name="T3" fmla="*/ 4 h 433"/>
                <a:gd name="T4" fmla="*/ 116 w 270"/>
                <a:gd name="T5" fmla="*/ 20 h 433"/>
                <a:gd name="T6" fmla="*/ 149 w 270"/>
                <a:gd name="T7" fmla="*/ 41 h 433"/>
                <a:gd name="T8" fmla="*/ 180 w 270"/>
                <a:gd name="T9" fmla="*/ 67 h 433"/>
                <a:gd name="T10" fmla="*/ 206 w 270"/>
                <a:gd name="T11" fmla="*/ 96 h 433"/>
                <a:gd name="T12" fmla="*/ 228 w 270"/>
                <a:gd name="T13" fmla="*/ 127 h 433"/>
                <a:gd name="T14" fmla="*/ 247 w 270"/>
                <a:gd name="T15" fmla="*/ 162 h 433"/>
                <a:gd name="T16" fmla="*/ 259 w 270"/>
                <a:gd name="T17" fmla="*/ 199 h 433"/>
                <a:gd name="T18" fmla="*/ 268 w 270"/>
                <a:gd name="T19" fmla="*/ 238 h 433"/>
                <a:gd name="T20" fmla="*/ 270 w 270"/>
                <a:gd name="T21" fmla="*/ 277 h 433"/>
                <a:gd name="T22" fmla="*/ 270 w 270"/>
                <a:gd name="T23" fmla="*/ 374 h 433"/>
                <a:gd name="T24" fmla="*/ 268 w 270"/>
                <a:gd name="T25" fmla="*/ 393 h 433"/>
                <a:gd name="T26" fmla="*/ 259 w 270"/>
                <a:gd name="T27" fmla="*/ 408 h 433"/>
                <a:gd name="T28" fmla="*/ 247 w 270"/>
                <a:gd name="T29" fmla="*/ 422 h 433"/>
                <a:gd name="T30" fmla="*/ 230 w 270"/>
                <a:gd name="T31" fmla="*/ 429 h 433"/>
                <a:gd name="T32" fmla="*/ 212 w 270"/>
                <a:gd name="T33" fmla="*/ 433 h 433"/>
                <a:gd name="T34" fmla="*/ 193 w 270"/>
                <a:gd name="T35" fmla="*/ 429 h 433"/>
                <a:gd name="T36" fmla="*/ 178 w 270"/>
                <a:gd name="T37" fmla="*/ 422 h 433"/>
                <a:gd name="T38" fmla="*/ 165 w 270"/>
                <a:gd name="T39" fmla="*/ 408 h 433"/>
                <a:gd name="T40" fmla="*/ 157 w 270"/>
                <a:gd name="T41" fmla="*/ 393 h 433"/>
                <a:gd name="T42" fmla="*/ 154 w 270"/>
                <a:gd name="T43" fmla="*/ 374 h 433"/>
                <a:gd name="T44" fmla="*/ 154 w 270"/>
                <a:gd name="T45" fmla="*/ 277 h 433"/>
                <a:gd name="T46" fmla="*/ 151 w 270"/>
                <a:gd name="T47" fmla="*/ 246 h 433"/>
                <a:gd name="T48" fmla="*/ 142 w 270"/>
                <a:gd name="T49" fmla="*/ 218 h 433"/>
                <a:gd name="T50" fmla="*/ 130 w 270"/>
                <a:gd name="T51" fmla="*/ 190 h 433"/>
                <a:gd name="T52" fmla="*/ 112 w 270"/>
                <a:gd name="T53" fmla="*/ 165 h 433"/>
                <a:gd name="T54" fmla="*/ 91 w 270"/>
                <a:gd name="T55" fmla="*/ 144 h 433"/>
                <a:gd name="T56" fmla="*/ 67 w 270"/>
                <a:gd name="T57" fmla="*/ 127 h 433"/>
                <a:gd name="T58" fmla="*/ 39 w 270"/>
                <a:gd name="T59" fmla="*/ 113 h 433"/>
                <a:gd name="T60" fmla="*/ 25 w 270"/>
                <a:gd name="T61" fmla="*/ 106 h 433"/>
                <a:gd name="T62" fmla="*/ 14 w 270"/>
                <a:gd name="T63" fmla="*/ 96 h 433"/>
                <a:gd name="T64" fmla="*/ 6 w 270"/>
                <a:gd name="T65" fmla="*/ 82 h 433"/>
                <a:gd name="T66" fmla="*/ 2 w 270"/>
                <a:gd name="T67" fmla="*/ 68 h 433"/>
                <a:gd name="T68" fmla="*/ 0 w 270"/>
                <a:gd name="T69" fmla="*/ 53 h 433"/>
                <a:gd name="T70" fmla="*/ 4 w 270"/>
                <a:gd name="T71" fmla="*/ 38 h 433"/>
                <a:gd name="T72" fmla="*/ 12 w 270"/>
                <a:gd name="T73" fmla="*/ 23 h 433"/>
                <a:gd name="T74" fmla="*/ 22 w 270"/>
                <a:gd name="T75" fmla="*/ 12 h 433"/>
                <a:gd name="T76" fmla="*/ 35 w 270"/>
                <a:gd name="T77" fmla="*/ 5 h 433"/>
                <a:gd name="T78" fmla="*/ 49 w 270"/>
                <a:gd name="T79" fmla="*/ 0 h 433"/>
                <a:gd name="T80" fmla="*/ 64 w 270"/>
                <a:gd name="T8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0" h="433">
                  <a:moveTo>
                    <a:pt x="64" y="0"/>
                  </a:moveTo>
                  <a:lnTo>
                    <a:pt x="79" y="4"/>
                  </a:lnTo>
                  <a:lnTo>
                    <a:pt x="116" y="20"/>
                  </a:lnTo>
                  <a:lnTo>
                    <a:pt x="149" y="41"/>
                  </a:lnTo>
                  <a:lnTo>
                    <a:pt x="180" y="67"/>
                  </a:lnTo>
                  <a:lnTo>
                    <a:pt x="206" y="96"/>
                  </a:lnTo>
                  <a:lnTo>
                    <a:pt x="228" y="127"/>
                  </a:lnTo>
                  <a:lnTo>
                    <a:pt x="247" y="162"/>
                  </a:lnTo>
                  <a:lnTo>
                    <a:pt x="259" y="199"/>
                  </a:lnTo>
                  <a:lnTo>
                    <a:pt x="268" y="238"/>
                  </a:lnTo>
                  <a:lnTo>
                    <a:pt x="270" y="277"/>
                  </a:lnTo>
                  <a:lnTo>
                    <a:pt x="270" y="374"/>
                  </a:lnTo>
                  <a:lnTo>
                    <a:pt x="268" y="393"/>
                  </a:lnTo>
                  <a:lnTo>
                    <a:pt x="259" y="408"/>
                  </a:lnTo>
                  <a:lnTo>
                    <a:pt x="247" y="422"/>
                  </a:lnTo>
                  <a:lnTo>
                    <a:pt x="230" y="429"/>
                  </a:lnTo>
                  <a:lnTo>
                    <a:pt x="212" y="433"/>
                  </a:lnTo>
                  <a:lnTo>
                    <a:pt x="193" y="429"/>
                  </a:lnTo>
                  <a:lnTo>
                    <a:pt x="178" y="422"/>
                  </a:lnTo>
                  <a:lnTo>
                    <a:pt x="165" y="408"/>
                  </a:lnTo>
                  <a:lnTo>
                    <a:pt x="157" y="393"/>
                  </a:lnTo>
                  <a:lnTo>
                    <a:pt x="154" y="374"/>
                  </a:lnTo>
                  <a:lnTo>
                    <a:pt x="154" y="277"/>
                  </a:lnTo>
                  <a:lnTo>
                    <a:pt x="151" y="246"/>
                  </a:lnTo>
                  <a:lnTo>
                    <a:pt x="142" y="218"/>
                  </a:lnTo>
                  <a:lnTo>
                    <a:pt x="130" y="190"/>
                  </a:lnTo>
                  <a:lnTo>
                    <a:pt x="112" y="165"/>
                  </a:lnTo>
                  <a:lnTo>
                    <a:pt x="91" y="144"/>
                  </a:lnTo>
                  <a:lnTo>
                    <a:pt x="67" y="127"/>
                  </a:lnTo>
                  <a:lnTo>
                    <a:pt x="39" y="113"/>
                  </a:lnTo>
                  <a:lnTo>
                    <a:pt x="25" y="106"/>
                  </a:lnTo>
                  <a:lnTo>
                    <a:pt x="14" y="96"/>
                  </a:lnTo>
                  <a:lnTo>
                    <a:pt x="6" y="82"/>
                  </a:lnTo>
                  <a:lnTo>
                    <a:pt x="2" y="68"/>
                  </a:lnTo>
                  <a:lnTo>
                    <a:pt x="0" y="53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2" y="12"/>
                  </a:lnTo>
                  <a:lnTo>
                    <a:pt x="35" y="5"/>
                  </a:lnTo>
                  <a:lnTo>
                    <a:pt x="49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7" name="Freeform 325"/>
          <p:cNvSpPr>
            <a:spLocks noEditPoints="1"/>
          </p:cNvSpPr>
          <p:nvPr/>
        </p:nvSpPr>
        <p:spPr bwMode="auto">
          <a:xfrm>
            <a:off x="10022491" y="2676525"/>
            <a:ext cx="557213" cy="579438"/>
          </a:xfrm>
          <a:custGeom>
            <a:avLst/>
            <a:gdLst>
              <a:gd name="T0" fmla="*/ 2013 w 3514"/>
              <a:gd name="T1" fmla="*/ 2608 h 3650"/>
              <a:gd name="T2" fmla="*/ 1540 w 3514"/>
              <a:gd name="T3" fmla="*/ 3534 h 3650"/>
              <a:gd name="T4" fmla="*/ 3319 w 3514"/>
              <a:gd name="T5" fmla="*/ 3534 h 3650"/>
              <a:gd name="T6" fmla="*/ 2846 w 3514"/>
              <a:gd name="T7" fmla="*/ 1567 h 3650"/>
              <a:gd name="T8" fmla="*/ 591 w 3514"/>
              <a:gd name="T9" fmla="*/ 1567 h 3650"/>
              <a:gd name="T10" fmla="*/ 2612 w 3514"/>
              <a:gd name="T11" fmla="*/ 468 h 3650"/>
              <a:gd name="T12" fmla="*/ 2849 w 3514"/>
              <a:gd name="T13" fmla="*/ 857 h 3650"/>
              <a:gd name="T14" fmla="*/ 2957 w 3514"/>
              <a:gd name="T15" fmla="*/ 1359 h 3650"/>
              <a:gd name="T16" fmla="*/ 3247 w 3514"/>
              <a:gd name="T17" fmla="*/ 1112 h 3650"/>
              <a:gd name="T18" fmla="*/ 2967 w 3514"/>
              <a:gd name="T19" fmla="*/ 694 h 3650"/>
              <a:gd name="T20" fmla="*/ 1772 w 3514"/>
              <a:gd name="T21" fmla="*/ 468 h 3650"/>
              <a:gd name="T22" fmla="*/ 1359 w 3514"/>
              <a:gd name="T23" fmla="*/ 753 h 3650"/>
              <a:gd name="T24" fmla="*/ 1111 w 3514"/>
              <a:gd name="T25" fmla="*/ 1192 h 3650"/>
              <a:gd name="T26" fmla="*/ 1281 w 3514"/>
              <a:gd name="T27" fmla="*/ 1462 h 3650"/>
              <a:gd name="T28" fmla="*/ 1281 w 3514"/>
              <a:gd name="T29" fmla="*/ 1556 h 3650"/>
              <a:gd name="T30" fmla="*/ 1266 w 3514"/>
              <a:gd name="T31" fmla="*/ 2495 h 3650"/>
              <a:gd name="T32" fmla="*/ 1294 w 3514"/>
              <a:gd name="T33" fmla="*/ 2585 h 3650"/>
              <a:gd name="T34" fmla="*/ 1422 w 3514"/>
              <a:gd name="T35" fmla="*/ 3534 h 3650"/>
              <a:gd name="T36" fmla="*/ 1479 w 3514"/>
              <a:gd name="T37" fmla="*/ 1041 h 3650"/>
              <a:gd name="T38" fmla="*/ 1681 w 3514"/>
              <a:gd name="T39" fmla="*/ 580 h 3650"/>
              <a:gd name="T40" fmla="*/ 2401 w 3514"/>
              <a:gd name="T41" fmla="*/ 591 h 3650"/>
              <a:gd name="T42" fmla="*/ 2476 w 3514"/>
              <a:gd name="T43" fmla="*/ 1127 h 3650"/>
              <a:gd name="T44" fmla="*/ 2839 w 3514"/>
              <a:gd name="T45" fmla="*/ 1357 h 3650"/>
              <a:gd name="T46" fmla="*/ 2718 w 3514"/>
              <a:gd name="T47" fmla="*/ 846 h 3650"/>
              <a:gd name="T48" fmla="*/ 2484 w 3514"/>
              <a:gd name="T49" fmla="*/ 508 h 3650"/>
              <a:gd name="T50" fmla="*/ 1944 w 3514"/>
              <a:gd name="T51" fmla="*/ 472 h 3650"/>
              <a:gd name="T52" fmla="*/ 1701 w 3514"/>
              <a:gd name="T53" fmla="*/ 773 h 3650"/>
              <a:gd name="T54" fmla="*/ 1556 w 3514"/>
              <a:gd name="T55" fmla="*/ 1265 h 3650"/>
              <a:gd name="T56" fmla="*/ 1909 w 3514"/>
              <a:gd name="T57" fmla="*/ 1127 h 3650"/>
              <a:gd name="T58" fmla="*/ 1983 w 3514"/>
              <a:gd name="T59" fmla="*/ 591 h 3650"/>
              <a:gd name="T60" fmla="*/ 2183 w 3514"/>
              <a:gd name="T61" fmla="*/ 396 h 3650"/>
              <a:gd name="T62" fmla="*/ 2132 w 3514"/>
              <a:gd name="T63" fmla="*/ 496 h 3650"/>
              <a:gd name="T64" fmla="*/ 2063 w 3514"/>
              <a:gd name="T65" fmla="*/ 794 h 3650"/>
              <a:gd name="T66" fmla="*/ 2016 w 3514"/>
              <a:gd name="T67" fmla="*/ 1348 h 3650"/>
              <a:gd name="T68" fmla="*/ 2352 w 3514"/>
              <a:gd name="T69" fmla="*/ 1056 h 3650"/>
              <a:gd name="T70" fmla="*/ 2286 w 3514"/>
              <a:gd name="T71" fmla="*/ 608 h 3650"/>
              <a:gd name="T72" fmla="*/ 2222 w 3514"/>
              <a:gd name="T73" fmla="*/ 428 h 3650"/>
              <a:gd name="T74" fmla="*/ 2192 w 3514"/>
              <a:gd name="T75" fmla="*/ 0 h 3650"/>
              <a:gd name="T76" fmla="*/ 2360 w 3514"/>
              <a:gd name="T77" fmla="*/ 96 h 3650"/>
              <a:gd name="T78" fmla="*/ 2364 w 3514"/>
              <a:gd name="T79" fmla="*/ 282 h 3650"/>
              <a:gd name="T80" fmla="*/ 2863 w 3514"/>
              <a:gd name="T81" fmla="*/ 466 h 3650"/>
              <a:gd name="T82" fmla="*/ 3233 w 3514"/>
              <a:gd name="T83" fmla="*/ 832 h 3650"/>
              <a:gd name="T84" fmla="*/ 3422 w 3514"/>
              <a:gd name="T85" fmla="*/ 1325 h 3650"/>
              <a:gd name="T86" fmla="*/ 3490 w 3514"/>
              <a:gd name="T87" fmla="*/ 3545 h 3650"/>
              <a:gd name="T88" fmla="*/ 3490 w 3514"/>
              <a:gd name="T89" fmla="*/ 3639 h 3650"/>
              <a:gd name="T90" fmla="*/ 882 w 3514"/>
              <a:gd name="T91" fmla="*/ 3626 h 3650"/>
              <a:gd name="T92" fmla="*/ 911 w 3514"/>
              <a:gd name="T93" fmla="*/ 3536 h 3650"/>
              <a:gd name="T94" fmla="*/ 23 w 3514"/>
              <a:gd name="T95" fmla="*/ 2597 h 3650"/>
              <a:gd name="T96" fmla="*/ 11 w 3514"/>
              <a:gd name="T97" fmla="*/ 1474 h 3650"/>
              <a:gd name="T98" fmla="*/ 972 w 3514"/>
              <a:gd name="T99" fmla="*/ 1266 h 3650"/>
              <a:gd name="T100" fmla="*/ 1187 w 3514"/>
              <a:gd name="T101" fmla="*/ 780 h 3650"/>
              <a:gd name="T102" fmla="*/ 1581 w 3514"/>
              <a:gd name="T103" fmla="*/ 430 h 3650"/>
              <a:gd name="T104" fmla="*/ 2098 w 3514"/>
              <a:gd name="T105" fmla="*/ 273 h 3650"/>
              <a:gd name="T106" fmla="*/ 2267 w 3514"/>
              <a:gd name="T107" fmla="*/ 213 h 3650"/>
              <a:gd name="T108" fmla="*/ 2213 w 3514"/>
              <a:gd name="T109" fmla="*/ 119 h 3650"/>
              <a:gd name="T110" fmla="*/ 2111 w 3514"/>
              <a:gd name="T111" fmla="*/ 155 h 3650"/>
              <a:gd name="T112" fmla="*/ 2039 w 3514"/>
              <a:gd name="T113" fmla="*/ 114 h 3650"/>
              <a:gd name="T114" fmla="*/ 2103 w 3514"/>
              <a:gd name="T115" fmla="*/ 21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14" h="3650">
                <a:moveTo>
                  <a:pt x="2488" y="2608"/>
                </a:moveTo>
                <a:lnTo>
                  <a:pt x="2488" y="3534"/>
                </a:lnTo>
                <a:lnTo>
                  <a:pt x="2846" y="3534"/>
                </a:lnTo>
                <a:lnTo>
                  <a:pt x="2846" y="2608"/>
                </a:lnTo>
                <a:lnTo>
                  <a:pt x="2488" y="2608"/>
                </a:lnTo>
                <a:close/>
                <a:moveTo>
                  <a:pt x="2013" y="2608"/>
                </a:moveTo>
                <a:lnTo>
                  <a:pt x="2013" y="3534"/>
                </a:lnTo>
                <a:lnTo>
                  <a:pt x="2371" y="3534"/>
                </a:lnTo>
                <a:lnTo>
                  <a:pt x="2371" y="2608"/>
                </a:lnTo>
                <a:lnTo>
                  <a:pt x="2013" y="2608"/>
                </a:lnTo>
                <a:close/>
                <a:moveTo>
                  <a:pt x="1540" y="2608"/>
                </a:moveTo>
                <a:lnTo>
                  <a:pt x="1540" y="3534"/>
                </a:lnTo>
                <a:lnTo>
                  <a:pt x="1897" y="3534"/>
                </a:lnTo>
                <a:lnTo>
                  <a:pt x="1897" y="2608"/>
                </a:lnTo>
                <a:lnTo>
                  <a:pt x="1540" y="2608"/>
                </a:lnTo>
                <a:close/>
                <a:moveTo>
                  <a:pt x="2962" y="1567"/>
                </a:moveTo>
                <a:lnTo>
                  <a:pt x="2962" y="3534"/>
                </a:lnTo>
                <a:lnTo>
                  <a:pt x="3319" y="3534"/>
                </a:lnTo>
                <a:lnTo>
                  <a:pt x="3319" y="1567"/>
                </a:lnTo>
                <a:lnTo>
                  <a:pt x="2962" y="1567"/>
                </a:lnTo>
                <a:close/>
                <a:moveTo>
                  <a:pt x="1540" y="1567"/>
                </a:moveTo>
                <a:lnTo>
                  <a:pt x="1540" y="2492"/>
                </a:lnTo>
                <a:lnTo>
                  <a:pt x="2846" y="2492"/>
                </a:lnTo>
                <a:lnTo>
                  <a:pt x="2846" y="1567"/>
                </a:lnTo>
                <a:lnTo>
                  <a:pt x="1540" y="1567"/>
                </a:lnTo>
                <a:close/>
                <a:moveTo>
                  <a:pt x="591" y="1567"/>
                </a:moveTo>
                <a:lnTo>
                  <a:pt x="591" y="2492"/>
                </a:lnTo>
                <a:lnTo>
                  <a:pt x="948" y="2492"/>
                </a:lnTo>
                <a:lnTo>
                  <a:pt x="948" y="1567"/>
                </a:lnTo>
                <a:lnTo>
                  <a:pt x="591" y="1567"/>
                </a:lnTo>
                <a:close/>
                <a:moveTo>
                  <a:pt x="117" y="1567"/>
                </a:moveTo>
                <a:lnTo>
                  <a:pt x="117" y="2492"/>
                </a:lnTo>
                <a:lnTo>
                  <a:pt x="474" y="2492"/>
                </a:lnTo>
                <a:lnTo>
                  <a:pt x="474" y="1567"/>
                </a:lnTo>
                <a:lnTo>
                  <a:pt x="117" y="1567"/>
                </a:lnTo>
                <a:close/>
                <a:moveTo>
                  <a:pt x="2612" y="468"/>
                </a:moveTo>
                <a:lnTo>
                  <a:pt x="2659" y="521"/>
                </a:lnTo>
                <a:lnTo>
                  <a:pt x="2703" y="580"/>
                </a:lnTo>
                <a:lnTo>
                  <a:pt x="2746" y="644"/>
                </a:lnTo>
                <a:lnTo>
                  <a:pt x="2783" y="711"/>
                </a:lnTo>
                <a:lnTo>
                  <a:pt x="2818" y="783"/>
                </a:lnTo>
                <a:lnTo>
                  <a:pt x="2849" y="857"/>
                </a:lnTo>
                <a:lnTo>
                  <a:pt x="2876" y="935"/>
                </a:lnTo>
                <a:lnTo>
                  <a:pt x="2900" y="1015"/>
                </a:lnTo>
                <a:lnTo>
                  <a:pt x="2920" y="1098"/>
                </a:lnTo>
                <a:lnTo>
                  <a:pt x="2936" y="1183"/>
                </a:lnTo>
                <a:lnTo>
                  <a:pt x="2948" y="1271"/>
                </a:lnTo>
                <a:lnTo>
                  <a:pt x="2957" y="1359"/>
                </a:lnTo>
                <a:lnTo>
                  <a:pt x="2961" y="1450"/>
                </a:lnTo>
                <a:lnTo>
                  <a:pt x="3318" y="1450"/>
                </a:lnTo>
                <a:lnTo>
                  <a:pt x="3310" y="1363"/>
                </a:lnTo>
                <a:lnTo>
                  <a:pt x="3296" y="1276"/>
                </a:lnTo>
                <a:lnTo>
                  <a:pt x="3273" y="1192"/>
                </a:lnTo>
                <a:lnTo>
                  <a:pt x="3247" y="1112"/>
                </a:lnTo>
                <a:lnTo>
                  <a:pt x="3213" y="1033"/>
                </a:lnTo>
                <a:lnTo>
                  <a:pt x="3173" y="958"/>
                </a:lnTo>
                <a:lnTo>
                  <a:pt x="3129" y="886"/>
                </a:lnTo>
                <a:lnTo>
                  <a:pt x="3080" y="817"/>
                </a:lnTo>
                <a:lnTo>
                  <a:pt x="3026" y="753"/>
                </a:lnTo>
                <a:lnTo>
                  <a:pt x="2967" y="694"/>
                </a:lnTo>
                <a:lnTo>
                  <a:pt x="2903" y="638"/>
                </a:lnTo>
                <a:lnTo>
                  <a:pt x="2836" y="588"/>
                </a:lnTo>
                <a:lnTo>
                  <a:pt x="2764" y="542"/>
                </a:lnTo>
                <a:lnTo>
                  <a:pt x="2690" y="502"/>
                </a:lnTo>
                <a:lnTo>
                  <a:pt x="2612" y="468"/>
                </a:lnTo>
                <a:close/>
                <a:moveTo>
                  <a:pt x="1772" y="468"/>
                </a:moveTo>
                <a:lnTo>
                  <a:pt x="1694" y="502"/>
                </a:lnTo>
                <a:lnTo>
                  <a:pt x="1620" y="542"/>
                </a:lnTo>
                <a:lnTo>
                  <a:pt x="1549" y="588"/>
                </a:lnTo>
                <a:lnTo>
                  <a:pt x="1481" y="638"/>
                </a:lnTo>
                <a:lnTo>
                  <a:pt x="1418" y="694"/>
                </a:lnTo>
                <a:lnTo>
                  <a:pt x="1359" y="753"/>
                </a:lnTo>
                <a:lnTo>
                  <a:pt x="1304" y="817"/>
                </a:lnTo>
                <a:lnTo>
                  <a:pt x="1256" y="886"/>
                </a:lnTo>
                <a:lnTo>
                  <a:pt x="1211" y="958"/>
                </a:lnTo>
                <a:lnTo>
                  <a:pt x="1172" y="1033"/>
                </a:lnTo>
                <a:lnTo>
                  <a:pt x="1139" y="1112"/>
                </a:lnTo>
                <a:lnTo>
                  <a:pt x="1111" y="1192"/>
                </a:lnTo>
                <a:lnTo>
                  <a:pt x="1090" y="1276"/>
                </a:lnTo>
                <a:lnTo>
                  <a:pt x="1074" y="1363"/>
                </a:lnTo>
                <a:lnTo>
                  <a:pt x="1067" y="1450"/>
                </a:lnTo>
                <a:lnTo>
                  <a:pt x="1247" y="1450"/>
                </a:lnTo>
                <a:lnTo>
                  <a:pt x="1266" y="1453"/>
                </a:lnTo>
                <a:lnTo>
                  <a:pt x="1281" y="1462"/>
                </a:lnTo>
                <a:lnTo>
                  <a:pt x="1294" y="1474"/>
                </a:lnTo>
                <a:lnTo>
                  <a:pt x="1302" y="1490"/>
                </a:lnTo>
                <a:lnTo>
                  <a:pt x="1306" y="1509"/>
                </a:lnTo>
                <a:lnTo>
                  <a:pt x="1302" y="1527"/>
                </a:lnTo>
                <a:lnTo>
                  <a:pt x="1294" y="1543"/>
                </a:lnTo>
                <a:lnTo>
                  <a:pt x="1281" y="1556"/>
                </a:lnTo>
                <a:lnTo>
                  <a:pt x="1266" y="1564"/>
                </a:lnTo>
                <a:lnTo>
                  <a:pt x="1247" y="1567"/>
                </a:lnTo>
                <a:lnTo>
                  <a:pt x="1066" y="1567"/>
                </a:lnTo>
                <a:lnTo>
                  <a:pt x="1066" y="2492"/>
                </a:lnTo>
                <a:lnTo>
                  <a:pt x="1247" y="2492"/>
                </a:lnTo>
                <a:lnTo>
                  <a:pt x="1266" y="2495"/>
                </a:lnTo>
                <a:lnTo>
                  <a:pt x="1281" y="2503"/>
                </a:lnTo>
                <a:lnTo>
                  <a:pt x="1294" y="2516"/>
                </a:lnTo>
                <a:lnTo>
                  <a:pt x="1302" y="2532"/>
                </a:lnTo>
                <a:lnTo>
                  <a:pt x="1306" y="2551"/>
                </a:lnTo>
                <a:lnTo>
                  <a:pt x="1302" y="2568"/>
                </a:lnTo>
                <a:lnTo>
                  <a:pt x="1294" y="2585"/>
                </a:lnTo>
                <a:lnTo>
                  <a:pt x="1281" y="2597"/>
                </a:lnTo>
                <a:lnTo>
                  <a:pt x="1266" y="2606"/>
                </a:lnTo>
                <a:lnTo>
                  <a:pt x="1247" y="2608"/>
                </a:lnTo>
                <a:lnTo>
                  <a:pt x="1066" y="2608"/>
                </a:lnTo>
                <a:lnTo>
                  <a:pt x="1066" y="3534"/>
                </a:lnTo>
                <a:lnTo>
                  <a:pt x="1422" y="3534"/>
                </a:lnTo>
                <a:lnTo>
                  <a:pt x="1422" y="1509"/>
                </a:lnTo>
                <a:lnTo>
                  <a:pt x="1424" y="1411"/>
                </a:lnTo>
                <a:lnTo>
                  <a:pt x="1431" y="1316"/>
                </a:lnTo>
                <a:lnTo>
                  <a:pt x="1443" y="1222"/>
                </a:lnTo>
                <a:lnTo>
                  <a:pt x="1459" y="1130"/>
                </a:lnTo>
                <a:lnTo>
                  <a:pt x="1479" y="1041"/>
                </a:lnTo>
                <a:lnTo>
                  <a:pt x="1502" y="955"/>
                </a:lnTo>
                <a:lnTo>
                  <a:pt x="1531" y="872"/>
                </a:lnTo>
                <a:lnTo>
                  <a:pt x="1563" y="792"/>
                </a:lnTo>
                <a:lnTo>
                  <a:pt x="1599" y="716"/>
                </a:lnTo>
                <a:lnTo>
                  <a:pt x="1639" y="644"/>
                </a:lnTo>
                <a:lnTo>
                  <a:pt x="1681" y="580"/>
                </a:lnTo>
                <a:lnTo>
                  <a:pt x="1726" y="521"/>
                </a:lnTo>
                <a:lnTo>
                  <a:pt x="1772" y="468"/>
                </a:lnTo>
                <a:close/>
                <a:moveTo>
                  <a:pt x="2348" y="419"/>
                </a:moveTo>
                <a:lnTo>
                  <a:pt x="2367" y="469"/>
                </a:lnTo>
                <a:lnTo>
                  <a:pt x="2384" y="526"/>
                </a:lnTo>
                <a:lnTo>
                  <a:pt x="2401" y="591"/>
                </a:lnTo>
                <a:lnTo>
                  <a:pt x="2418" y="663"/>
                </a:lnTo>
                <a:lnTo>
                  <a:pt x="2432" y="745"/>
                </a:lnTo>
                <a:lnTo>
                  <a:pt x="2446" y="834"/>
                </a:lnTo>
                <a:lnTo>
                  <a:pt x="2458" y="927"/>
                </a:lnTo>
                <a:lnTo>
                  <a:pt x="2468" y="1025"/>
                </a:lnTo>
                <a:lnTo>
                  <a:pt x="2476" y="1127"/>
                </a:lnTo>
                <a:lnTo>
                  <a:pt x="2481" y="1232"/>
                </a:lnTo>
                <a:lnTo>
                  <a:pt x="2486" y="1339"/>
                </a:lnTo>
                <a:lnTo>
                  <a:pt x="2488" y="1450"/>
                </a:lnTo>
                <a:lnTo>
                  <a:pt x="2488" y="1450"/>
                </a:lnTo>
                <a:lnTo>
                  <a:pt x="2844" y="1450"/>
                </a:lnTo>
                <a:lnTo>
                  <a:pt x="2839" y="1357"/>
                </a:lnTo>
                <a:lnTo>
                  <a:pt x="2830" y="1265"/>
                </a:lnTo>
                <a:lnTo>
                  <a:pt x="2816" y="1176"/>
                </a:lnTo>
                <a:lnTo>
                  <a:pt x="2798" y="1088"/>
                </a:lnTo>
                <a:lnTo>
                  <a:pt x="2776" y="1004"/>
                </a:lnTo>
                <a:lnTo>
                  <a:pt x="2749" y="924"/>
                </a:lnTo>
                <a:lnTo>
                  <a:pt x="2718" y="846"/>
                </a:lnTo>
                <a:lnTo>
                  <a:pt x="2683" y="773"/>
                </a:lnTo>
                <a:lnTo>
                  <a:pt x="2646" y="705"/>
                </a:lnTo>
                <a:lnTo>
                  <a:pt x="2608" y="647"/>
                </a:lnTo>
                <a:lnTo>
                  <a:pt x="2569" y="595"/>
                </a:lnTo>
                <a:lnTo>
                  <a:pt x="2528" y="549"/>
                </a:lnTo>
                <a:lnTo>
                  <a:pt x="2484" y="508"/>
                </a:lnTo>
                <a:lnTo>
                  <a:pt x="2440" y="472"/>
                </a:lnTo>
                <a:lnTo>
                  <a:pt x="2394" y="442"/>
                </a:lnTo>
                <a:lnTo>
                  <a:pt x="2348" y="419"/>
                </a:lnTo>
                <a:close/>
                <a:moveTo>
                  <a:pt x="2037" y="419"/>
                </a:moveTo>
                <a:lnTo>
                  <a:pt x="1990" y="442"/>
                </a:lnTo>
                <a:lnTo>
                  <a:pt x="1944" y="472"/>
                </a:lnTo>
                <a:lnTo>
                  <a:pt x="1900" y="508"/>
                </a:lnTo>
                <a:lnTo>
                  <a:pt x="1857" y="549"/>
                </a:lnTo>
                <a:lnTo>
                  <a:pt x="1816" y="595"/>
                </a:lnTo>
                <a:lnTo>
                  <a:pt x="1777" y="647"/>
                </a:lnTo>
                <a:lnTo>
                  <a:pt x="1740" y="705"/>
                </a:lnTo>
                <a:lnTo>
                  <a:pt x="1701" y="773"/>
                </a:lnTo>
                <a:lnTo>
                  <a:pt x="1667" y="846"/>
                </a:lnTo>
                <a:lnTo>
                  <a:pt x="1637" y="924"/>
                </a:lnTo>
                <a:lnTo>
                  <a:pt x="1610" y="1004"/>
                </a:lnTo>
                <a:lnTo>
                  <a:pt x="1587" y="1088"/>
                </a:lnTo>
                <a:lnTo>
                  <a:pt x="1569" y="1176"/>
                </a:lnTo>
                <a:lnTo>
                  <a:pt x="1556" y="1265"/>
                </a:lnTo>
                <a:lnTo>
                  <a:pt x="1546" y="1357"/>
                </a:lnTo>
                <a:lnTo>
                  <a:pt x="1540" y="1450"/>
                </a:lnTo>
                <a:lnTo>
                  <a:pt x="1897" y="1450"/>
                </a:lnTo>
                <a:lnTo>
                  <a:pt x="1899" y="1341"/>
                </a:lnTo>
                <a:lnTo>
                  <a:pt x="1903" y="1232"/>
                </a:lnTo>
                <a:lnTo>
                  <a:pt x="1909" y="1127"/>
                </a:lnTo>
                <a:lnTo>
                  <a:pt x="1917" y="1025"/>
                </a:lnTo>
                <a:lnTo>
                  <a:pt x="1927" y="927"/>
                </a:lnTo>
                <a:lnTo>
                  <a:pt x="1939" y="834"/>
                </a:lnTo>
                <a:lnTo>
                  <a:pt x="1952" y="745"/>
                </a:lnTo>
                <a:lnTo>
                  <a:pt x="1968" y="663"/>
                </a:lnTo>
                <a:lnTo>
                  <a:pt x="1983" y="591"/>
                </a:lnTo>
                <a:lnTo>
                  <a:pt x="2000" y="526"/>
                </a:lnTo>
                <a:lnTo>
                  <a:pt x="2018" y="469"/>
                </a:lnTo>
                <a:lnTo>
                  <a:pt x="2037" y="419"/>
                </a:lnTo>
                <a:close/>
                <a:moveTo>
                  <a:pt x="2192" y="388"/>
                </a:moveTo>
                <a:lnTo>
                  <a:pt x="2189" y="392"/>
                </a:lnTo>
                <a:lnTo>
                  <a:pt x="2183" y="396"/>
                </a:lnTo>
                <a:lnTo>
                  <a:pt x="2178" y="404"/>
                </a:lnTo>
                <a:lnTo>
                  <a:pt x="2170" y="415"/>
                </a:lnTo>
                <a:lnTo>
                  <a:pt x="2162" y="428"/>
                </a:lnTo>
                <a:lnTo>
                  <a:pt x="2153" y="447"/>
                </a:lnTo>
                <a:lnTo>
                  <a:pt x="2143" y="469"/>
                </a:lnTo>
                <a:lnTo>
                  <a:pt x="2132" y="496"/>
                </a:lnTo>
                <a:lnTo>
                  <a:pt x="2122" y="528"/>
                </a:lnTo>
                <a:lnTo>
                  <a:pt x="2110" y="565"/>
                </a:lnTo>
                <a:lnTo>
                  <a:pt x="2099" y="608"/>
                </a:lnTo>
                <a:lnTo>
                  <a:pt x="2088" y="659"/>
                </a:lnTo>
                <a:lnTo>
                  <a:pt x="2077" y="716"/>
                </a:lnTo>
                <a:lnTo>
                  <a:pt x="2063" y="794"/>
                </a:lnTo>
                <a:lnTo>
                  <a:pt x="2051" y="877"/>
                </a:lnTo>
                <a:lnTo>
                  <a:pt x="2041" y="964"/>
                </a:lnTo>
                <a:lnTo>
                  <a:pt x="2032" y="1056"/>
                </a:lnTo>
                <a:lnTo>
                  <a:pt x="2024" y="1150"/>
                </a:lnTo>
                <a:lnTo>
                  <a:pt x="2020" y="1249"/>
                </a:lnTo>
                <a:lnTo>
                  <a:pt x="2016" y="1348"/>
                </a:lnTo>
                <a:lnTo>
                  <a:pt x="2014" y="1450"/>
                </a:lnTo>
                <a:lnTo>
                  <a:pt x="2371" y="1450"/>
                </a:lnTo>
                <a:lnTo>
                  <a:pt x="2369" y="1348"/>
                </a:lnTo>
                <a:lnTo>
                  <a:pt x="2366" y="1249"/>
                </a:lnTo>
                <a:lnTo>
                  <a:pt x="2360" y="1150"/>
                </a:lnTo>
                <a:lnTo>
                  <a:pt x="2352" y="1056"/>
                </a:lnTo>
                <a:lnTo>
                  <a:pt x="2344" y="964"/>
                </a:lnTo>
                <a:lnTo>
                  <a:pt x="2333" y="877"/>
                </a:lnTo>
                <a:lnTo>
                  <a:pt x="2322" y="794"/>
                </a:lnTo>
                <a:lnTo>
                  <a:pt x="2309" y="716"/>
                </a:lnTo>
                <a:lnTo>
                  <a:pt x="2297" y="659"/>
                </a:lnTo>
                <a:lnTo>
                  <a:pt x="2286" y="608"/>
                </a:lnTo>
                <a:lnTo>
                  <a:pt x="2274" y="565"/>
                </a:lnTo>
                <a:lnTo>
                  <a:pt x="2263" y="528"/>
                </a:lnTo>
                <a:lnTo>
                  <a:pt x="2252" y="496"/>
                </a:lnTo>
                <a:lnTo>
                  <a:pt x="2241" y="469"/>
                </a:lnTo>
                <a:lnTo>
                  <a:pt x="2232" y="447"/>
                </a:lnTo>
                <a:lnTo>
                  <a:pt x="2222" y="428"/>
                </a:lnTo>
                <a:lnTo>
                  <a:pt x="2214" y="415"/>
                </a:lnTo>
                <a:lnTo>
                  <a:pt x="2207" y="404"/>
                </a:lnTo>
                <a:lnTo>
                  <a:pt x="2201" y="396"/>
                </a:lnTo>
                <a:lnTo>
                  <a:pt x="2196" y="392"/>
                </a:lnTo>
                <a:lnTo>
                  <a:pt x="2192" y="388"/>
                </a:lnTo>
                <a:close/>
                <a:moveTo>
                  <a:pt x="2192" y="0"/>
                </a:moveTo>
                <a:lnTo>
                  <a:pt x="2228" y="3"/>
                </a:lnTo>
                <a:lnTo>
                  <a:pt x="2260" y="12"/>
                </a:lnTo>
                <a:lnTo>
                  <a:pt x="2290" y="27"/>
                </a:lnTo>
                <a:lnTo>
                  <a:pt x="2318" y="45"/>
                </a:lnTo>
                <a:lnTo>
                  <a:pt x="2341" y="69"/>
                </a:lnTo>
                <a:lnTo>
                  <a:pt x="2360" y="96"/>
                </a:lnTo>
                <a:lnTo>
                  <a:pt x="2374" y="126"/>
                </a:lnTo>
                <a:lnTo>
                  <a:pt x="2383" y="158"/>
                </a:lnTo>
                <a:lnTo>
                  <a:pt x="2387" y="194"/>
                </a:lnTo>
                <a:lnTo>
                  <a:pt x="2384" y="225"/>
                </a:lnTo>
                <a:lnTo>
                  <a:pt x="2377" y="254"/>
                </a:lnTo>
                <a:lnTo>
                  <a:pt x="2364" y="282"/>
                </a:lnTo>
                <a:lnTo>
                  <a:pt x="2454" y="298"/>
                </a:lnTo>
                <a:lnTo>
                  <a:pt x="2542" y="320"/>
                </a:lnTo>
                <a:lnTo>
                  <a:pt x="2627" y="348"/>
                </a:lnTo>
                <a:lnTo>
                  <a:pt x="2709" y="382"/>
                </a:lnTo>
                <a:lnTo>
                  <a:pt x="2788" y="421"/>
                </a:lnTo>
                <a:lnTo>
                  <a:pt x="2863" y="466"/>
                </a:lnTo>
                <a:lnTo>
                  <a:pt x="2934" y="515"/>
                </a:lnTo>
                <a:lnTo>
                  <a:pt x="3003" y="571"/>
                </a:lnTo>
                <a:lnTo>
                  <a:pt x="3068" y="629"/>
                </a:lnTo>
                <a:lnTo>
                  <a:pt x="3128" y="692"/>
                </a:lnTo>
                <a:lnTo>
                  <a:pt x="3182" y="760"/>
                </a:lnTo>
                <a:lnTo>
                  <a:pt x="3233" y="832"/>
                </a:lnTo>
                <a:lnTo>
                  <a:pt x="3279" y="906"/>
                </a:lnTo>
                <a:lnTo>
                  <a:pt x="3319" y="984"/>
                </a:lnTo>
                <a:lnTo>
                  <a:pt x="3354" y="1065"/>
                </a:lnTo>
                <a:lnTo>
                  <a:pt x="3383" y="1149"/>
                </a:lnTo>
                <a:lnTo>
                  <a:pt x="3406" y="1235"/>
                </a:lnTo>
                <a:lnTo>
                  <a:pt x="3422" y="1325"/>
                </a:lnTo>
                <a:lnTo>
                  <a:pt x="3433" y="1416"/>
                </a:lnTo>
                <a:lnTo>
                  <a:pt x="3437" y="1509"/>
                </a:lnTo>
                <a:lnTo>
                  <a:pt x="3437" y="3534"/>
                </a:lnTo>
                <a:lnTo>
                  <a:pt x="3456" y="3534"/>
                </a:lnTo>
                <a:lnTo>
                  <a:pt x="3474" y="3536"/>
                </a:lnTo>
                <a:lnTo>
                  <a:pt x="3490" y="3545"/>
                </a:lnTo>
                <a:lnTo>
                  <a:pt x="3502" y="3557"/>
                </a:lnTo>
                <a:lnTo>
                  <a:pt x="3511" y="3574"/>
                </a:lnTo>
                <a:lnTo>
                  <a:pt x="3514" y="3591"/>
                </a:lnTo>
                <a:lnTo>
                  <a:pt x="3511" y="3610"/>
                </a:lnTo>
                <a:lnTo>
                  <a:pt x="3502" y="3626"/>
                </a:lnTo>
                <a:lnTo>
                  <a:pt x="3490" y="3639"/>
                </a:lnTo>
                <a:lnTo>
                  <a:pt x="3474" y="3647"/>
                </a:lnTo>
                <a:lnTo>
                  <a:pt x="3456" y="3650"/>
                </a:lnTo>
                <a:lnTo>
                  <a:pt x="929" y="3650"/>
                </a:lnTo>
                <a:lnTo>
                  <a:pt x="911" y="3647"/>
                </a:lnTo>
                <a:lnTo>
                  <a:pt x="894" y="3639"/>
                </a:lnTo>
                <a:lnTo>
                  <a:pt x="882" y="3626"/>
                </a:lnTo>
                <a:lnTo>
                  <a:pt x="873" y="3610"/>
                </a:lnTo>
                <a:lnTo>
                  <a:pt x="871" y="3591"/>
                </a:lnTo>
                <a:lnTo>
                  <a:pt x="873" y="3574"/>
                </a:lnTo>
                <a:lnTo>
                  <a:pt x="882" y="3557"/>
                </a:lnTo>
                <a:lnTo>
                  <a:pt x="894" y="3545"/>
                </a:lnTo>
                <a:lnTo>
                  <a:pt x="911" y="3536"/>
                </a:lnTo>
                <a:lnTo>
                  <a:pt x="929" y="3534"/>
                </a:lnTo>
                <a:lnTo>
                  <a:pt x="948" y="3534"/>
                </a:lnTo>
                <a:lnTo>
                  <a:pt x="948" y="2608"/>
                </a:lnTo>
                <a:lnTo>
                  <a:pt x="58" y="2608"/>
                </a:lnTo>
                <a:lnTo>
                  <a:pt x="40" y="2606"/>
                </a:lnTo>
                <a:lnTo>
                  <a:pt x="23" y="2597"/>
                </a:lnTo>
                <a:lnTo>
                  <a:pt x="11" y="2585"/>
                </a:lnTo>
                <a:lnTo>
                  <a:pt x="3" y="2568"/>
                </a:lnTo>
                <a:lnTo>
                  <a:pt x="0" y="2551"/>
                </a:lnTo>
                <a:lnTo>
                  <a:pt x="0" y="1509"/>
                </a:lnTo>
                <a:lnTo>
                  <a:pt x="3" y="1490"/>
                </a:lnTo>
                <a:lnTo>
                  <a:pt x="11" y="1474"/>
                </a:lnTo>
                <a:lnTo>
                  <a:pt x="23" y="1462"/>
                </a:lnTo>
                <a:lnTo>
                  <a:pt x="40" y="1453"/>
                </a:lnTo>
                <a:lnTo>
                  <a:pt x="58" y="1450"/>
                </a:lnTo>
                <a:lnTo>
                  <a:pt x="950" y="1450"/>
                </a:lnTo>
                <a:lnTo>
                  <a:pt x="958" y="1357"/>
                </a:lnTo>
                <a:lnTo>
                  <a:pt x="972" y="1266"/>
                </a:lnTo>
                <a:lnTo>
                  <a:pt x="993" y="1179"/>
                </a:lnTo>
                <a:lnTo>
                  <a:pt x="1020" y="1093"/>
                </a:lnTo>
                <a:lnTo>
                  <a:pt x="1053" y="1010"/>
                </a:lnTo>
                <a:lnTo>
                  <a:pt x="1093" y="929"/>
                </a:lnTo>
                <a:lnTo>
                  <a:pt x="1138" y="853"/>
                </a:lnTo>
                <a:lnTo>
                  <a:pt x="1187" y="780"/>
                </a:lnTo>
                <a:lnTo>
                  <a:pt x="1242" y="710"/>
                </a:lnTo>
                <a:lnTo>
                  <a:pt x="1301" y="645"/>
                </a:lnTo>
                <a:lnTo>
                  <a:pt x="1366" y="584"/>
                </a:lnTo>
                <a:lnTo>
                  <a:pt x="1433" y="529"/>
                </a:lnTo>
                <a:lnTo>
                  <a:pt x="1506" y="477"/>
                </a:lnTo>
                <a:lnTo>
                  <a:pt x="1581" y="430"/>
                </a:lnTo>
                <a:lnTo>
                  <a:pt x="1660" y="389"/>
                </a:lnTo>
                <a:lnTo>
                  <a:pt x="1742" y="354"/>
                </a:lnTo>
                <a:lnTo>
                  <a:pt x="1828" y="324"/>
                </a:lnTo>
                <a:lnTo>
                  <a:pt x="1916" y="301"/>
                </a:lnTo>
                <a:lnTo>
                  <a:pt x="2006" y="284"/>
                </a:lnTo>
                <a:lnTo>
                  <a:pt x="2098" y="273"/>
                </a:lnTo>
                <a:lnTo>
                  <a:pt x="2192" y="270"/>
                </a:lnTo>
                <a:lnTo>
                  <a:pt x="2213" y="268"/>
                </a:lnTo>
                <a:lnTo>
                  <a:pt x="2231" y="260"/>
                </a:lnTo>
                <a:lnTo>
                  <a:pt x="2247" y="248"/>
                </a:lnTo>
                <a:lnTo>
                  <a:pt x="2259" y="232"/>
                </a:lnTo>
                <a:lnTo>
                  <a:pt x="2267" y="213"/>
                </a:lnTo>
                <a:lnTo>
                  <a:pt x="2270" y="194"/>
                </a:lnTo>
                <a:lnTo>
                  <a:pt x="2267" y="173"/>
                </a:lnTo>
                <a:lnTo>
                  <a:pt x="2259" y="155"/>
                </a:lnTo>
                <a:lnTo>
                  <a:pt x="2247" y="139"/>
                </a:lnTo>
                <a:lnTo>
                  <a:pt x="2231" y="127"/>
                </a:lnTo>
                <a:lnTo>
                  <a:pt x="2213" y="119"/>
                </a:lnTo>
                <a:lnTo>
                  <a:pt x="2192" y="116"/>
                </a:lnTo>
                <a:lnTo>
                  <a:pt x="2172" y="119"/>
                </a:lnTo>
                <a:lnTo>
                  <a:pt x="2153" y="127"/>
                </a:lnTo>
                <a:lnTo>
                  <a:pt x="2137" y="139"/>
                </a:lnTo>
                <a:lnTo>
                  <a:pt x="2124" y="149"/>
                </a:lnTo>
                <a:lnTo>
                  <a:pt x="2111" y="155"/>
                </a:lnTo>
                <a:lnTo>
                  <a:pt x="2096" y="157"/>
                </a:lnTo>
                <a:lnTo>
                  <a:pt x="2081" y="155"/>
                </a:lnTo>
                <a:lnTo>
                  <a:pt x="2067" y="149"/>
                </a:lnTo>
                <a:lnTo>
                  <a:pt x="2054" y="140"/>
                </a:lnTo>
                <a:lnTo>
                  <a:pt x="2044" y="128"/>
                </a:lnTo>
                <a:lnTo>
                  <a:pt x="2039" y="114"/>
                </a:lnTo>
                <a:lnTo>
                  <a:pt x="2037" y="100"/>
                </a:lnTo>
                <a:lnTo>
                  <a:pt x="2039" y="84"/>
                </a:lnTo>
                <a:lnTo>
                  <a:pt x="2044" y="71"/>
                </a:lnTo>
                <a:lnTo>
                  <a:pt x="2053" y="58"/>
                </a:lnTo>
                <a:lnTo>
                  <a:pt x="2077" y="38"/>
                </a:lnTo>
                <a:lnTo>
                  <a:pt x="2103" y="21"/>
                </a:lnTo>
                <a:lnTo>
                  <a:pt x="2131" y="10"/>
                </a:lnTo>
                <a:lnTo>
                  <a:pt x="2161" y="2"/>
                </a:lnTo>
                <a:lnTo>
                  <a:pt x="219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14" name="Group 913"/>
          <p:cNvGrpSpPr/>
          <p:nvPr/>
        </p:nvGrpSpPr>
        <p:grpSpPr>
          <a:xfrm>
            <a:off x="11004821" y="2676525"/>
            <a:ext cx="463550" cy="579438"/>
            <a:chOff x="10948988" y="2676525"/>
            <a:chExt cx="463550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1" name="Freeform 330"/>
            <p:cNvSpPr>
              <a:spLocks noEditPoints="1"/>
            </p:cNvSpPr>
            <p:nvPr/>
          </p:nvSpPr>
          <p:spPr bwMode="auto">
            <a:xfrm>
              <a:off x="10948988" y="2676525"/>
              <a:ext cx="463550" cy="385763"/>
            </a:xfrm>
            <a:custGeom>
              <a:avLst/>
              <a:gdLst>
                <a:gd name="T0" fmla="*/ 2086 w 2923"/>
                <a:gd name="T1" fmla="*/ 852 h 2427"/>
                <a:gd name="T2" fmla="*/ 1808 w 2923"/>
                <a:gd name="T3" fmla="*/ 2189 h 2427"/>
                <a:gd name="T4" fmla="*/ 1647 w 2923"/>
                <a:gd name="T5" fmla="*/ 852 h 2427"/>
                <a:gd name="T6" fmla="*/ 1126 w 2923"/>
                <a:gd name="T7" fmla="*/ 2189 h 2427"/>
                <a:gd name="T8" fmla="*/ 965 w 2923"/>
                <a:gd name="T9" fmla="*/ 852 h 2427"/>
                <a:gd name="T10" fmla="*/ 1359 w 2923"/>
                <a:gd name="T11" fmla="*/ 310 h 2427"/>
                <a:gd name="T12" fmla="*/ 1317 w 2923"/>
                <a:gd name="T13" fmla="*/ 736 h 2427"/>
                <a:gd name="T14" fmla="*/ 1582 w 2923"/>
                <a:gd name="T15" fmla="*/ 332 h 2427"/>
                <a:gd name="T16" fmla="*/ 1462 w 2923"/>
                <a:gd name="T17" fmla="*/ 268 h 2427"/>
                <a:gd name="T18" fmla="*/ 2340 w 2923"/>
                <a:gd name="T19" fmla="*/ 156 h 2427"/>
                <a:gd name="T20" fmla="*/ 2148 w 2923"/>
                <a:gd name="T21" fmla="*/ 247 h 2427"/>
                <a:gd name="T22" fmla="*/ 1924 w 2923"/>
                <a:gd name="T23" fmla="*/ 353 h 2427"/>
                <a:gd name="T24" fmla="*/ 1746 w 2923"/>
                <a:gd name="T25" fmla="*/ 438 h 2427"/>
                <a:gd name="T26" fmla="*/ 2583 w 2923"/>
                <a:gd name="T27" fmla="*/ 722 h 2427"/>
                <a:gd name="T28" fmla="*/ 2751 w 2923"/>
                <a:gd name="T29" fmla="*/ 593 h 2427"/>
                <a:gd name="T30" fmla="*/ 2798 w 2923"/>
                <a:gd name="T31" fmla="*/ 378 h 2427"/>
                <a:gd name="T32" fmla="*/ 2696 w 2923"/>
                <a:gd name="T33" fmla="*/ 191 h 2427"/>
                <a:gd name="T34" fmla="*/ 2494 w 2923"/>
                <a:gd name="T35" fmla="*/ 116 h 2427"/>
                <a:gd name="T36" fmla="*/ 262 w 2923"/>
                <a:gd name="T37" fmla="*/ 166 h 2427"/>
                <a:gd name="T38" fmla="*/ 135 w 2923"/>
                <a:gd name="T39" fmla="*/ 335 h 2427"/>
                <a:gd name="T40" fmla="*/ 151 w 2923"/>
                <a:gd name="T41" fmla="*/ 555 h 2427"/>
                <a:gd name="T42" fmla="*/ 301 w 2923"/>
                <a:gd name="T43" fmla="*/ 707 h 2427"/>
                <a:gd name="T44" fmla="*/ 1200 w 2923"/>
                <a:gd name="T45" fmla="*/ 449 h 2427"/>
                <a:gd name="T46" fmla="*/ 1041 w 2923"/>
                <a:gd name="T47" fmla="*/ 373 h 2427"/>
                <a:gd name="T48" fmla="*/ 820 w 2923"/>
                <a:gd name="T49" fmla="*/ 268 h 2427"/>
                <a:gd name="T50" fmla="*/ 616 w 2923"/>
                <a:gd name="T51" fmla="*/ 171 h 2427"/>
                <a:gd name="T52" fmla="*/ 429 w 2923"/>
                <a:gd name="T53" fmla="*/ 116 h 2427"/>
                <a:gd name="T54" fmla="*/ 605 w 2923"/>
                <a:gd name="T55" fmla="*/ 38 h 2427"/>
                <a:gd name="T56" fmla="*/ 789 w 2923"/>
                <a:gd name="T57" fmla="*/ 124 h 2427"/>
                <a:gd name="T58" fmla="*/ 1021 w 2923"/>
                <a:gd name="T59" fmla="*/ 234 h 2427"/>
                <a:gd name="T60" fmla="*/ 1215 w 2923"/>
                <a:gd name="T61" fmla="*/ 326 h 2427"/>
                <a:gd name="T62" fmla="*/ 1342 w 2923"/>
                <a:gd name="T63" fmla="*/ 180 h 2427"/>
                <a:gd name="T64" fmla="*/ 1543 w 2923"/>
                <a:gd name="T65" fmla="*/ 165 h 2427"/>
                <a:gd name="T66" fmla="*/ 1693 w 2923"/>
                <a:gd name="T67" fmla="*/ 290 h 2427"/>
                <a:gd name="T68" fmla="*/ 1858 w 2923"/>
                <a:gd name="T69" fmla="*/ 256 h 2427"/>
                <a:gd name="T70" fmla="*/ 2089 w 2923"/>
                <a:gd name="T71" fmla="*/ 145 h 2427"/>
                <a:gd name="T72" fmla="*/ 2290 w 2923"/>
                <a:gd name="T73" fmla="*/ 51 h 2427"/>
                <a:gd name="T74" fmla="*/ 2494 w 2923"/>
                <a:gd name="T75" fmla="*/ 0 h 2427"/>
                <a:gd name="T76" fmla="*/ 2736 w 2923"/>
                <a:gd name="T77" fmla="*/ 76 h 2427"/>
                <a:gd name="T78" fmla="*/ 2890 w 2923"/>
                <a:gd name="T79" fmla="*/ 271 h 2427"/>
                <a:gd name="T80" fmla="*/ 2907 w 2923"/>
                <a:gd name="T81" fmla="*/ 525 h 2427"/>
                <a:gd name="T82" fmla="*/ 2785 w 2923"/>
                <a:gd name="T83" fmla="*/ 736 h 2427"/>
                <a:gd name="T84" fmla="*/ 2920 w 2923"/>
                <a:gd name="T85" fmla="*/ 775 h 2427"/>
                <a:gd name="T86" fmla="*/ 2899 w 2923"/>
                <a:gd name="T87" fmla="*/ 1278 h 2427"/>
                <a:gd name="T88" fmla="*/ 2083 w 2923"/>
                <a:gd name="T89" fmla="*/ 2384 h 2427"/>
                <a:gd name="T90" fmla="*/ 2028 w 2923"/>
                <a:gd name="T91" fmla="*/ 2427 h 2427"/>
                <a:gd name="T92" fmla="*/ 1603 w 2923"/>
                <a:gd name="T93" fmla="*/ 2426 h 2427"/>
                <a:gd name="T94" fmla="*/ 1539 w 2923"/>
                <a:gd name="T95" fmla="*/ 2398 h 2427"/>
                <a:gd name="T96" fmla="*/ 1403 w 2923"/>
                <a:gd name="T97" fmla="*/ 2369 h 2427"/>
                <a:gd name="T98" fmla="*/ 1360 w 2923"/>
                <a:gd name="T99" fmla="*/ 2426 h 2427"/>
                <a:gd name="T100" fmla="*/ 935 w 2923"/>
                <a:gd name="T101" fmla="*/ 2420 h 2427"/>
                <a:gd name="T102" fmla="*/ 865 w 2923"/>
                <a:gd name="T103" fmla="*/ 2410 h 2427"/>
                <a:gd name="T104" fmla="*/ 116 w 2923"/>
                <a:gd name="T105" fmla="*/ 852 h 2427"/>
                <a:gd name="T106" fmla="*/ 720 w 2923"/>
                <a:gd name="T107" fmla="*/ 1197 h 2427"/>
                <a:gd name="T108" fmla="*/ 708 w 2923"/>
                <a:gd name="T109" fmla="*/ 1278 h 2427"/>
                <a:gd name="T110" fmla="*/ 24 w 2923"/>
                <a:gd name="T111" fmla="*/ 1278 h 2427"/>
                <a:gd name="T112" fmla="*/ 3 w 2923"/>
                <a:gd name="T113" fmla="*/ 775 h 2427"/>
                <a:gd name="T114" fmla="*/ 139 w 2923"/>
                <a:gd name="T115" fmla="*/ 736 h 2427"/>
                <a:gd name="T116" fmla="*/ 18 w 2923"/>
                <a:gd name="T117" fmla="*/ 525 h 2427"/>
                <a:gd name="T118" fmla="*/ 33 w 2923"/>
                <a:gd name="T119" fmla="*/ 271 h 2427"/>
                <a:gd name="T120" fmla="*/ 187 w 2923"/>
                <a:gd name="T121" fmla="*/ 76 h 2427"/>
                <a:gd name="T122" fmla="*/ 429 w 2923"/>
                <a:gd name="T123" fmla="*/ 0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23" h="2427">
                  <a:moveTo>
                    <a:pt x="2086" y="852"/>
                  </a:moveTo>
                  <a:lnTo>
                    <a:pt x="2086" y="1172"/>
                  </a:lnTo>
                  <a:lnTo>
                    <a:pt x="2807" y="1172"/>
                  </a:lnTo>
                  <a:lnTo>
                    <a:pt x="2807" y="852"/>
                  </a:lnTo>
                  <a:lnTo>
                    <a:pt x="2086" y="852"/>
                  </a:lnTo>
                  <a:close/>
                  <a:moveTo>
                    <a:pt x="1647" y="852"/>
                  </a:moveTo>
                  <a:lnTo>
                    <a:pt x="1647" y="2270"/>
                  </a:lnTo>
                  <a:lnTo>
                    <a:pt x="1779" y="2197"/>
                  </a:lnTo>
                  <a:lnTo>
                    <a:pt x="1794" y="2191"/>
                  </a:lnTo>
                  <a:lnTo>
                    <a:pt x="1808" y="2189"/>
                  </a:lnTo>
                  <a:lnTo>
                    <a:pt x="1823" y="2191"/>
                  </a:lnTo>
                  <a:lnTo>
                    <a:pt x="1837" y="2197"/>
                  </a:lnTo>
                  <a:lnTo>
                    <a:pt x="1969" y="2270"/>
                  </a:lnTo>
                  <a:lnTo>
                    <a:pt x="1969" y="852"/>
                  </a:lnTo>
                  <a:lnTo>
                    <a:pt x="1647" y="852"/>
                  </a:lnTo>
                  <a:close/>
                  <a:moveTo>
                    <a:pt x="965" y="852"/>
                  </a:moveTo>
                  <a:lnTo>
                    <a:pt x="965" y="2270"/>
                  </a:lnTo>
                  <a:lnTo>
                    <a:pt x="1097" y="2197"/>
                  </a:lnTo>
                  <a:lnTo>
                    <a:pt x="1112" y="2191"/>
                  </a:lnTo>
                  <a:lnTo>
                    <a:pt x="1126" y="2189"/>
                  </a:lnTo>
                  <a:lnTo>
                    <a:pt x="1140" y="2191"/>
                  </a:lnTo>
                  <a:lnTo>
                    <a:pt x="1154" y="2197"/>
                  </a:lnTo>
                  <a:lnTo>
                    <a:pt x="1286" y="2270"/>
                  </a:lnTo>
                  <a:lnTo>
                    <a:pt x="1286" y="852"/>
                  </a:lnTo>
                  <a:lnTo>
                    <a:pt x="965" y="852"/>
                  </a:lnTo>
                  <a:close/>
                  <a:moveTo>
                    <a:pt x="1462" y="268"/>
                  </a:moveTo>
                  <a:lnTo>
                    <a:pt x="1432" y="271"/>
                  </a:lnTo>
                  <a:lnTo>
                    <a:pt x="1406" y="279"/>
                  </a:lnTo>
                  <a:lnTo>
                    <a:pt x="1381" y="293"/>
                  </a:lnTo>
                  <a:lnTo>
                    <a:pt x="1359" y="310"/>
                  </a:lnTo>
                  <a:lnTo>
                    <a:pt x="1341" y="332"/>
                  </a:lnTo>
                  <a:lnTo>
                    <a:pt x="1328" y="356"/>
                  </a:lnTo>
                  <a:lnTo>
                    <a:pt x="1320" y="384"/>
                  </a:lnTo>
                  <a:lnTo>
                    <a:pt x="1317" y="413"/>
                  </a:lnTo>
                  <a:lnTo>
                    <a:pt x="1317" y="736"/>
                  </a:lnTo>
                  <a:lnTo>
                    <a:pt x="1606" y="736"/>
                  </a:lnTo>
                  <a:lnTo>
                    <a:pt x="1606" y="413"/>
                  </a:lnTo>
                  <a:lnTo>
                    <a:pt x="1604" y="384"/>
                  </a:lnTo>
                  <a:lnTo>
                    <a:pt x="1595" y="356"/>
                  </a:lnTo>
                  <a:lnTo>
                    <a:pt x="1582" y="332"/>
                  </a:lnTo>
                  <a:lnTo>
                    <a:pt x="1564" y="310"/>
                  </a:lnTo>
                  <a:lnTo>
                    <a:pt x="1543" y="293"/>
                  </a:lnTo>
                  <a:lnTo>
                    <a:pt x="1518" y="279"/>
                  </a:lnTo>
                  <a:lnTo>
                    <a:pt x="1491" y="271"/>
                  </a:lnTo>
                  <a:lnTo>
                    <a:pt x="1462" y="268"/>
                  </a:lnTo>
                  <a:close/>
                  <a:moveTo>
                    <a:pt x="2494" y="116"/>
                  </a:moveTo>
                  <a:lnTo>
                    <a:pt x="2450" y="119"/>
                  </a:lnTo>
                  <a:lnTo>
                    <a:pt x="2407" y="128"/>
                  </a:lnTo>
                  <a:lnTo>
                    <a:pt x="2367" y="144"/>
                  </a:lnTo>
                  <a:lnTo>
                    <a:pt x="2340" y="156"/>
                  </a:lnTo>
                  <a:lnTo>
                    <a:pt x="2308" y="171"/>
                  </a:lnTo>
                  <a:lnTo>
                    <a:pt x="2272" y="188"/>
                  </a:lnTo>
                  <a:lnTo>
                    <a:pt x="2233" y="206"/>
                  </a:lnTo>
                  <a:lnTo>
                    <a:pt x="2192" y="226"/>
                  </a:lnTo>
                  <a:lnTo>
                    <a:pt x="2148" y="247"/>
                  </a:lnTo>
                  <a:lnTo>
                    <a:pt x="2103" y="268"/>
                  </a:lnTo>
                  <a:lnTo>
                    <a:pt x="2058" y="289"/>
                  </a:lnTo>
                  <a:lnTo>
                    <a:pt x="2012" y="311"/>
                  </a:lnTo>
                  <a:lnTo>
                    <a:pt x="1968" y="332"/>
                  </a:lnTo>
                  <a:lnTo>
                    <a:pt x="1924" y="353"/>
                  </a:lnTo>
                  <a:lnTo>
                    <a:pt x="1883" y="373"/>
                  </a:lnTo>
                  <a:lnTo>
                    <a:pt x="1843" y="392"/>
                  </a:lnTo>
                  <a:lnTo>
                    <a:pt x="1807" y="409"/>
                  </a:lnTo>
                  <a:lnTo>
                    <a:pt x="1775" y="425"/>
                  </a:lnTo>
                  <a:lnTo>
                    <a:pt x="1746" y="438"/>
                  </a:lnTo>
                  <a:lnTo>
                    <a:pt x="1724" y="449"/>
                  </a:lnTo>
                  <a:lnTo>
                    <a:pt x="1724" y="736"/>
                  </a:lnTo>
                  <a:lnTo>
                    <a:pt x="2494" y="736"/>
                  </a:lnTo>
                  <a:lnTo>
                    <a:pt x="2539" y="732"/>
                  </a:lnTo>
                  <a:lnTo>
                    <a:pt x="2583" y="722"/>
                  </a:lnTo>
                  <a:lnTo>
                    <a:pt x="2624" y="707"/>
                  </a:lnTo>
                  <a:lnTo>
                    <a:pt x="2661" y="686"/>
                  </a:lnTo>
                  <a:lnTo>
                    <a:pt x="2696" y="659"/>
                  </a:lnTo>
                  <a:lnTo>
                    <a:pt x="2726" y="628"/>
                  </a:lnTo>
                  <a:lnTo>
                    <a:pt x="2751" y="593"/>
                  </a:lnTo>
                  <a:lnTo>
                    <a:pt x="2772" y="555"/>
                  </a:lnTo>
                  <a:lnTo>
                    <a:pt x="2788" y="513"/>
                  </a:lnTo>
                  <a:lnTo>
                    <a:pt x="2798" y="470"/>
                  </a:lnTo>
                  <a:lnTo>
                    <a:pt x="2801" y="424"/>
                  </a:lnTo>
                  <a:lnTo>
                    <a:pt x="2798" y="378"/>
                  </a:lnTo>
                  <a:lnTo>
                    <a:pt x="2788" y="335"/>
                  </a:lnTo>
                  <a:lnTo>
                    <a:pt x="2772" y="294"/>
                  </a:lnTo>
                  <a:lnTo>
                    <a:pt x="2751" y="257"/>
                  </a:lnTo>
                  <a:lnTo>
                    <a:pt x="2726" y="222"/>
                  </a:lnTo>
                  <a:lnTo>
                    <a:pt x="2696" y="191"/>
                  </a:lnTo>
                  <a:lnTo>
                    <a:pt x="2661" y="166"/>
                  </a:lnTo>
                  <a:lnTo>
                    <a:pt x="2624" y="145"/>
                  </a:lnTo>
                  <a:lnTo>
                    <a:pt x="2583" y="129"/>
                  </a:lnTo>
                  <a:lnTo>
                    <a:pt x="2539" y="119"/>
                  </a:lnTo>
                  <a:lnTo>
                    <a:pt x="2494" y="116"/>
                  </a:lnTo>
                  <a:close/>
                  <a:moveTo>
                    <a:pt x="429" y="116"/>
                  </a:moveTo>
                  <a:lnTo>
                    <a:pt x="384" y="119"/>
                  </a:lnTo>
                  <a:lnTo>
                    <a:pt x="340" y="129"/>
                  </a:lnTo>
                  <a:lnTo>
                    <a:pt x="301" y="145"/>
                  </a:lnTo>
                  <a:lnTo>
                    <a:pt x="262" y="166"/>
                  </a:lnTo>
                  <a:lnTo>
                    <a:pt x="227" y="191"/>
                  </a:lnTo>
                  <a:lnTo>
                    <a:pt x="197" y="222"/>
                  </a:lnTo>
                  <a:lnTo>
                    <a:pt x="172" y="257"/>
                  </a:lnTo>
                  <a:lnTo>
                    <a:pt x="151" y="294"/>
                  </a:lnTo>
                  <a:lnTo>
                    <a:pt x="135" y="335"/>
                  </a:lnTo>
                  <a:lnTo>
                    <a:pt x="125" y="378"/>
                  </a:lnTo>
                  <a:lnTo>
                    <a:pt x="122" y="424"/>
                  </a:lnTo>
                  <a:lnTo>
                    <a:pt x="125" y="470"/>
                  </a:lnTo>
                  <a:lnTo>
                    <a:pt x="135" y="513"/>
                  </a:lnTo>
                  <a:lnTo>
                    <a:pt x="151" y="555"/>
                  </a:lnTo>
                  <a:lnTo>
                    <a:pt x="172" y="593"/>
                  </a:lnTo>
                  <a:lnTo>
                    <a:pt x="197" y="628"/>
                  </a:lnTo>
                  <a:lnTo>
                    <a:pt x="227" y="659"/>
                  </a:lnTo>
                  <a:lnTo>
                    <a:pt x="262" y="686"/>
                  </a:lnTo>
                  <a:lnTo>
                    <a:pt x="301" y="707"/>
                  </a:lnTo>
                  <a:lnTo>
                    <a:pt x="340" y="722"/>
                  </a:lnTo>
                  <a:lnTo>
                    <a:pt x="384" y="732"/>
                  </a:lnTo>
                  <a:lnTo>
                    <a:pt x="429" y="736"/>
                  </a:lnTo>
                  <a:lnTo>
                    <a:pt x="1200" y="736"/>
                  </a:lnTo>
                  <a:lnTo>
                    <a:pt x="1200" y="449"/>
                  </a:lnTo>
                  <a:lnTo>
                    <a:pt x="1177" y="438"/>
                  </a:lnTo>
                  <a:lnTo>
                    <a:pt x="1149" y="425"/>
                  </a:lnTo>
                  <a:lnTo>
                    <a:pt x="1116" y="409"/>
                  </a:lnTo>
                  <a:lnTo>
                    <a:pt x="1080" y="392"/>
                  </a:lnTo>
                  <a:lnTo>
                    <a:pt x="1041" y="373"/>
                  </a:lnTo>
                  <a:lnTo>
                    <a:pt x="999" y="353"/>
                  </a:lnTo>
                  <a:lnTo>
                    <a:pt x="955" y="332"/>
                  </a:lnTo>
                  <a:lnTo>
                    <a:pt x="911" y="311"/>
                  </a:lnTo>
                  <a:lnTo>
                    <a:pt x="865" y="289"/>
                  </a:lnTo>
                  <a:lnTo>
                    <a:pt x="820" y="268"/>
                  </a:lnTo>
                  <a:lnTo>
                    <a:pt x="775" y="247"/>
                  </a:lnTo>
                  <a:lnTo>
                    <a:pt x="732" y="226"/>
                  </a:lnTo>
                  <a:lnTo>
                    <a:pt x="690" y="206"/>
                  </a:lnTo>
                  <a:lnTo>
                    <a:pt x="651" y="188"/>
                  </a:lnTo>
                  <a:lnTo>
                    <a:pt x="616" y="171"/>
                  </a:lnTo>
                  <a:lnTo>
                    <a:pt x="583" y="156"/>
                  </a:lnTo>
                  <a:lnTo>
                    <a:pt x="556" y="144"/>
                  </a:lnTo>
                  <a:lnTo>
                    <a:pt x="516" y="128"/>
                  </a:lnTo>
                  <a:lnTo>
                    <a:pt x="474" y="119"/>
                  </a:lnTo>
                  <a:lnTo>
                    <a:pt x="429" y="116"/>
                  </a:lnTo>
                  <a:close/>
                  <a:moveTo>
                    <a:pt x="429" y="0"/>
                  </a:moveTo>
                  <a:lnTo>
                    <a:pt x="475" y="2"/>
                  </a:lnTo>
                  <a:lnTo>
                    <a:pt x="519" y="10"/>
                  </a:lnTo>
                  <a:lnTo>
                    <a:pt x="562" y="21"/>
                  </a:lnTo>
                  <a:lnTo>
                    <a:pt x="605" y="38"/>
                  </a:lnTo>
                  <a:lnTo>
                    <a:pt x="633" y="51"/>
                  </a:lnTo>
                  <a:lnTo>
                    <a:pt x="667" y="66"/>
                  </a:lnTo>
                  <a:lnTo>
                    <a:pt x="704" y="84"/>
                  </a:lnTo>
                  <a:lnTo>
                    <a:pt x="745" y="103"/>
                  </a:lnTo>
                  <a:lnTo>
                    <a:pt x="789" y="124"/>
                  </a:lnTo>
                  <a:lnTo>
                    <a:pt x="834" y="145"/>
                  </a:lnTo>
                  <a:lnTo>
                    <a:pt x="881" y="167"/>
                  </a:lnTo>
                  <a:lnTo>
                    <a:pt x="927" y="189"/>
                  </a:lnTo>
                  <a:lnTo>
                    <a:pt x="975" y="212"/>
                  </a:lnTo>
                  <a:lnTo>
                    <a:pt x="1021" y="234"/>
                  </a:lnTo>
                  <a:lnTo>
                    <a:pt x="1065" y="256"/>
                  </a:lnTo>
                  <a:lnTo>
                    <a:pt x="1108" y="275"/>
                  </a:lnTo>
                  <a:lnTo>
                    <a:pt x="1147" y="294"/>
                  </a:lnTo>
                  <a:lnTo>
                    <a:pt x="1183" y="312"/>
                  </a:lnTo>
                  <a:lnTo>
                    <a:pt x="1215" y="326"/>
                  </a:lnTo>
                  <a:lnTo>
                    <a:pt x="1230" y="290"/>
                  </a:lnTo>
                  <a:lnTo>
                    <a:pt x="1252" y="257"/>
                  </a:lnTo>
                  <a:lnTo>
                    <a:pt x="1278" y="227"/>
                  </a:lnTo>
                  <a:lnTo>
                    <a:pt x="1309" y="201"/>
                  </a:lnTo>
                  <a:lnTo>
                    <a:pt x="1342" y="180"/>
                  </a:lnTo>
                  <a:lnTo>
                    <a:pt x="1380" y="165"/>
                  </a:lnTo>
                  <a:lnTo>
                    <a:pt x="1420" y="155"/>
                  </a:lnTo>
                  <a:lnTo>
                    <a:pt x="1462" y="152"/>
                  </a:lnTo>
                  <a:lnTo>
                    <a:pt x="1503" y="155"/>
                  </a:lnTo>
                  <a:lnTo>
                    <a:pt x="1543" y="165"/>
                  </a:lnTo>
                  <a:lnTo>
                    <a:pt x="1581" y="180"/>
                  </a:lnTo>
                  <a:lnTo>
                    <a:pt x="1615" y="201"/>
                  </a:lnTo>
                  <a:lnTo>
                    <a:pt x="1645" y="227"/>
                  </a:lnTo>
                  <a:lnTo>
                    <a:pt x="1671" y="257"/>
                  </a:lnTo>
                  <a:lnTo>
                    <a:pt x="1693" y="290"/>
                  </a:lnTo>
                  <a:lnTo>
                    <a:pt x="1708" y="326"/>
                  </a:lnTo>
                  <a:lnTo>
                    <a:pt x="1741" y="312"/>
                  </a:lnTo>
                  <a:lnTo>
                    <a:pt x="1776" y="294"/>
                  </a:lnTo>
                  <a:lnTo>
                    <a:pt x="1815" y="275"/>
                  </a:lnTo>
                  <a:lnTo>
                    <a:pt x="1858" y="256"/>
                  </a:lnTo>
                  <a:lnTo>
                    <a:pt x="1903" y="234"/>
                  </a:lnTo>
                  <a:lnTo>
                    <a:pt x="1948" y="212"/>
                  </a:lnTo>
                  <a:lnTo>
                    <a:pt x="1996" y="189"/>
                  </a:lnTo>
                  <a:lnTo>
                    <a:pt x="2042" y="167"/>
                  </a:lnTo>
                  <a:lnTo>
                    <a:pt x="2089" y="145"/>
                  </a:lnTo>
                  <a:lnTo>
                    <a:pt x="2134" y="124"/>
                  </a:lnTo>
                  <a:lnTo>
                    <a:pt x="2179" y="103"/>
                  </a:lnTo>
                  <a:lnTo>
                    <a:pt x="2219" y="84"/>
                  </a:lnTo>
                  <a:lnTo>
                    <a:pt x="2256" y="66"/>
                  </a:lnTo>
                  <a:lnTo>
                    <a:pt x="2290" y="51"/>
                  </a:lnTo>
                  <a:lnTo>
                    <a:pt x="2319" y="38"/>
                  </a:lnTo>
                  <a:lnTo>
                    <a:pt x="2361" y="21"/>
                  </a:lnTo>
                  <a:lnTo>
                    <a:pt x="2404" y="10"/>
                  </a:lnTo>
                  <a:lnTo>
                    <a:pt x="2448" y="2"/>
                  </a:lnTo>
                  <a:lnTo>
                    <a:pt x="2494" y="0"/>
                  </a:lnTo>
                  <a:lnTo>
                    <a:pt x="2547" y="3"/>
                  </a:lnTo>
                  <a:lnTo>
                    <a:pt x="2598" y="13"/>
                  </a:lnTo>
                  <a:lnTo>
                    <a:pt x="2647" y="29"/>
                  </a:lnTo>
                  <a:lnTo>
                    <a:pt x="2694" y="50"/>
                  </a:lnTo>
                  <a:lnTo>
                    <a:pt x="2736" y="76"/>
                  </a:lnTo>
                  <a:lnTo>
                    <a:pt x="2776" y="107"/>
                  </a:lnTo>
                  <a:lnTo>
                    <a:pt x="2811" y="143"/>
                  </a:lnTo>
                  <a:lnTo>
                    <a:pt x="2842" y="181"/>
                  </a:lnTo>
                  <a:lnTo>
                    <a:pt x="2869" y="225"/>
                  </a:lnTo>
                  <a:lnTo>
                    <a:pt x="2890" y="271"/>
                  </a:lnTo>
                  <a:lnTo>
                    <a:pt x="2905" y="320"/>
                  </a:lnTo>
                  <a:lnTo>
                    <a:pt x="2915" y="371"/>
                  </a:lnTo>
                  <a:lnTo>
                    <a:pt x="2919" y="424"/>
                  </a:lnTo>
                  <a:lnTo>
                    <a:pt x="2915" y="476"/>
                  </a:lnTo>
                  <a:lnTo>
                    <a:pt x="2907" y="525"/>
                  </a:lnTo>
                  <a:lnTo>
                    <a:pt x="2891" y="573"/>
                  </a:lnTo>
                  <a:lnTo>
                    <a:pt x="2871" y="618"/>
                  </a:lnTo>
                  <a:lnTo>
                    <a:pt x="2847" y="661"/>
                  </a:lnTo>
                  <a:lnTo>
                    <a:pt x="2818" y="700"/>
                  </a:lnTo>
                  <a:lnTo>
                    <a:pt x="2785" y="736"/>
                  </a:lnTo>
                  <a:lnTo>
                    <a:pt x="2864" y="736"/>
                  </a:lnTo>
                  <a:lnTo>
                    <a:pt x="2883" y="739"/>
                  </a:lnTo>
                  <a:lnTo>
                    <a:pt x="2899" y="747"/>
                  </a:lnTo>
                  <a:lnTo>
                    <a:pt x="2912" y="760"/>
                  </a:lnTo>
                  <a:lnTo>
                    <a:pt x="2920" y="775"/>
                  </a:lnTo>
                  <a:lnTo>
                    <a:pt x="2923" y="794"/>
                  </a:lnTo>
                  <a:lnTo>
                    <a:pt x="2923" y="1231"/>
                  </a:lnTo>
                  <a:lnTo>
                    <a:pt x="2920" y="1249"/>
                  </a:lnTo>
                  <a:lnTo>
                    <a:pt x="2912" y="1265"/>
                  </a:lnTo>
                  <a:lnTo>
                    <a:pt x="2899" y="1278"/>
                  </a:lnTo>
                  <a:lnTo>
                    <a:pt x="2883" y="1286"/>
                  </a:lnTo>
                  <a:lnTo>
                    <a:pt x="2864" y="1289"/>
                  </a:lnTo>
                  <a:lnTo>
                    <a:pt x="2086" y="1289"/>
                  </a:lnTo>
                  <a:lnTo>
                    <a:pt x="2086" y="2369"/>
                  </a:lnTo>
                  <a:lnTo>
                    <a:pt x="2083" y="2384"/>
                  </a:lnTo>
                  <a:lnTo>
                    <a:pt x="2078" y="2398"/>
                  </a:lnTo>
                  <a:lnTo>
                    <a:pt x="2069" y="2410"/>
                  </a:lnTo>
                  <a:lnTo>
                    <a:pt x="2057" y="2419"/>
                  </a:lnTo>
                  <a:lnTo>
                    <a:pt x="2042" y="2426"/>
                  </a:lnTo>
                  <a:lnTo>
                    <a:pt x="2028" y="2427"/>
                  </a:lnTo>
                  <a:lnTo>
                    <a:pt x="2012" y="2426"/>
                  </a:lnTo>
                  <a:lnTo>
                    <a:pt x="1999" y="2420"/>
                  </a:lnTo>
                  <a:lnTo>
                    <a:pt x="1808" y="2314"/>
                  </a:lnTo>
                  <a:lnTo>
                    <a:pt x="1617" y="2420"/>
                  </a:lnTo>
                  <a:lnTo>
                    <a:pt x="1603" y="2426"/>
                  </a:lnTo>
                  <a:lnTo>
                    <a:pt x="1589" y="2427"/>
                  </a:lnTo>
                  <a:lnTo>
                    <a:pt x="1574" y="2424"/>
                  </a:lnTo>
                  <a:lnTo>
                    <a:pt x="1560" y="2419"/>
                  </a:lnTo>
                  <a:lnTo>
                    <a:pt x="1548" y="2410"/>
                  </a:lnTo>
                  <a:lnTo>
                    <a:pt x="1539" y="2398"/>
                  </a:lnTo>
                  <a:lnTo>
                    <a:pt x="1533" y="2384"/>
                  </a:lnTo>
                  <a:lnTo>
                    <a:pt x="1531" y="2369"/>
                  </a:lnTo>
                  <a:lnTo>
                    <a:pt x="1531" y="852"/>
                  </a:lnTo>
                  <a:lnTo>
                    <a:pt x="1403" y="852"/>
                  </a:lnTo>
                  <a:lnTo>
                    <a:pt x="1403" y="2369"/>
                  </a:lnTo>
                  <a:lnTo>
                    <a:pt x="1401" y="2384"/>
                  </a:lnTo>
                  <a:lnTo>
                    <a:pt x="1396" y="2398"/>
                  </a:lnTo>
                  <a:lnTo>
                    <a:pt x="1387" y="2410"/>
                  </a:lnTo>
                  <a:lnTo>
                    <a:pt x="1374" y="2419"/>
                  </a:lnTo>
                  <a:lnTo>
                    <a:pt x="1360" y="2426"/>
                  </a:lnTo>
                  <a:lnTo>
                    <a:pt x="1345" y="2427"/>
                  </a:lnTo>
                  <a:lnTo>
                    <a:pt x="1330" y="2426"/>
                  </a:lnTo>
                  <a:lnTo>
                    <a:pt x="1317" y="2420"/>
                  </a:lnTo>
                  <a:lnTo>
                    <a:pt x="1126" y="2314"/>
                  </a:lnTo>
                  <a:lnTo>
                    <a:pt x="935" y="2420"/>
                  </a:lnTo>
                  <a:lnTo>
                    <a:pt x="921" y="2426"/>
                  </a:lnTo>
                  <a:lnTo>
                    <a:pt x="906" y="2427"/>
                  </a:lnTo>
                  <a:lnTo>
                    <a:pt x="891" y="2424"/>
                  </a:lnTo>
                  <a:lnTo>
                    <a:pt x="877" y="2419"/>
                  </a:lnTo>
                  <a:lnTo>
                    <a:pt x="865" y="2410"/>
                  </a:lnTo>
                  <a:lnTo>
                    <a:pt x="856" y="2398"/>
                  </a:lnTo>
                  <a:lnTo>
                    <a:pt x="850" y="2384"/>
                  </a:lnTo>
                  <a:lnTo>
                    <a:pt x="849" y="2369"/>
                  </a:lnTo>
                  <a:lnTo>
                    <a:pt x="849" y="852"/>
                  </a:lnTo>
                  <a:lnTo>
                    <a:pt x="116" y="852"/>
                  </a:lnTo>
                  <a:lnTo>
                    <a:pt x="116" y="1172"/>
                  </a:lnTo>
                  <a:lnTo>
                    <a:pt x="673" y="1172"/>
                  </a:lnTo>
                  <a:lnTo>
                    <a:pt x="691" y="1176"/>
                  </a:lnTo>
                  <a:lnTo>
                    <a:pt x="708" y="1183"/>
                  </a:lnTo>
                  <a:lnTo>
                    <a:pt x="720" y="1197"/>
                  </a:lnTo>
                  <a:lnTo>
                    <a:pt x="729" y="1212"/>
                  </a:lnTo>
                  <a:lnTo>
                    <a:pt x="731" y="1231"/>
                  </a:lnTo>
                  <a:lnTo>
                    <a:pt x="729" y="1249"/>
                  </a:lnTo>
                  <a:lnTo>
                    <a:pt x="720" y="1265"/>
                  </a:lnTo>
                  <a:lnTo>
                    <a:pt x="708" y="1278"/>
                  </a:lnTo>
                  <a:lnTo>
                    <a:pt x="691" y="1286"/>
                  </a:lnTo>
                  <a:lnTo>
                    <a:pt x="673" y="1289"/>
                  </a:lnTo>
                  <a:lnTo>
                    <a:pt x="59" y="1289"/>
                  </a:lnTo>
                  <a:lnTo>
                    <a:pt x="40" y="1286"/>
                  </a:lnTo>
                  <a:lnTo>
                    <a:pt x="24" y="1278"/>
                  </a:lnTo>
                  <a:lnTo>
                    <a:pt x="11" y="1265"/>
                  </a:lnTo>
                  <a:lnTo>
                    <a:pt x="3" y="1249"/>
                  </a:lnTo>
                  <a:lnTo>
                    <a:pt x="0" y="1231"/>
                  </a:lnTo>
                  <a:lnTo>
                    <a:pt x="0" y="794"/>
                  </a:lnTo>
                  <a:lnTo>
                    <a:pt x="3" y="775"/>
                  </a:lnTo>
                  <a:lnTo>
                    <a:pt x="11" y="760"/>
                  </a:lnTo>
                  <a:lnTo>
                    <a:pt x="24" y="747"/>
                  </a:lnTo>
                  <a:lnTo>
                    <a:pt x="40" y="739"/>
                  </a:lnTo>
                  <a:lnTo>
                    <a:pt x="59" y="736"/>
                  </a:lnTo>
                  <a:lnTo>
                    <a:pt x="139" y="736"/>
                  </a:lnTo>
                  <a:lnTo>
                    <a:pt x="105" y="700"/>
                  </a:lnTo>
                  <a:lnTo>
                    <a:pt x="76" y="661"/>
                  </a:lnTo>
                  <a:lnTo>
                    <a:pt x="52" y="618"/>
                  </a:lnTo>
                  <a:lnTo>
                    <a:pt x="32" y="573"/>
                  </a:lnTo>
                  <a:lnTo>
                    <a:pt x="18" y="525"/>
                  </a:lnTo>
                  <a:lnTo>
                    <a:pt x="8" y="476"/>
                  </a:lnTo>
                  <a:lnTo>
                    <a:pt x="5" y="424"/>
                  </a:lnTo>
                  <a:lnTo>
                    <a:pt x="9" y="371"/>
                  </a:lnTo>
                  <a:lnTo>
                    <a:pt x="18" y="320"/>
                  </a:lnTo>
                  <a:lnTo>
                    <a:pt x="33" y="271"/>
                  </a:lnTo>
                  <a:lnTo>
                    <a:pt x="54" y="225"/>
                  </a:lnTo>
                  <a:lnTo>
                    <a:pt x="81" y="181"/>
                  </a:lnTo>
                  <a:lnTo>
                    <a:pt x="112" y="143"/>
                  </a:lnTo>
                  <a:lnTo>
                    <a:pt x="147" y="107"/>
                  </a:lnTo>
                  <a:lnTo>
                    <a:pt x="187" y="76"/>
                  </a:lnTo>
                  <a:lnTo>
                    <a:pt x="231" y="50"/>
                  </a:lnTo>
                  <a:lnTo>
                    <a:pt x="276" y="29"/>
                  </a:lnTo>
                  <a:lnTo>
                    <a:pt x="325" y="13"/>
                  </a:lnTo>
                  <a:lnTo>
                    <a:pt x="376" y="3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31"/>
            <p:cNvSpPr>
              <a:spLocks/>
            </p:cNvSpPr>
            <p:nvPr/>
          </p:nvSpPr>
          <p:spPr bwMode="auto">
            <a:xfrm>
              <a:off x="10968038" y="2900363"/>
              <a:ext cx="427037" cy="355600"/>
            </a:xfrm>
            <a:custGeom>
              <a:avLst/>
              <a:gdLst>
                <a:gd name="T0" fmla="*/ 59 w 2691"/>
                <a:gd name="T1" fmla="*/ 0 h 2244"/>
                <a:gd name="T2" fmla="*/ 78 w 2691"/>
                <a:gd name="T3" fmla="*/ 2 h 2244"/>
                <a:gd name="T4" fmla="*/ 94 w 2691"/>
                <a:gd name="T5" fmla="*/ 11 h 2244"/>
                <a:gd name="T6" fmla="*/ 107 w 2691"/>
                <a:gd name="T7" fmla="*/ 23 h 2244"/>
                <a:gd name="T8" fmla="*/ 115 w 2691"/>
                <a:gd name="T9" fmla="*/ 40 h 2244"/>
                <a:gd name="T10" fmla="*/ 118 w 2691"/>
                <a:gd name="T11" fmla="*/ 57 h 2244"/>
                <a:gd name="T12" fmla="*/ 118 w 2691"/>
                <a:gd name="T13" fmla="*/ 2128 h 2244"/>
                <a:gd name="T14" fmla="*/ 2573 w 2691"/>
                <a:gd name="T15" fmla="*/ 2128 h 2244"/>
                <a:gd name="T16" fmla="*/ 2573 w 2691"/>
                <a:gd name="T17" fmla="*/ 57 h 2244"/>
                <a:gd name="T18" fmla="*/ 2576 w 2691"/>
                <a:gd name="T19" fmla="*/ 40 h 2244"/>
                <a:gd name="T20" fmla="*/ 2585 w 2691"/>
                <a:gd name="T21" fmla="*/ 23 h 2244"/>
                <a:gd name="T22" fmla="*/ 2598 w 2691"/>
                <a:gd name="T23" fmla="*/ 11 h 2244"/>
                <a:gd name="T24" fmla="*/ 2613 w 2691"/>
                <a:gd name="T25" fmla="*/ 2 h 2244"/>
                <a:gd name="T26" fmla="*/ 2632 w 2691"/>
                <a:gd name="T27" fmla="*/ 0 h 2244"/>
                <a:gd name="T28" fmla="*/ 2651 w 2691"/>
                <a:gd name="T29" fmla="*/ 2 h 2244"/>
                <a:gd name="T30" fmla="*/ 2666 w 2691"/>
                <a:gd name="T31" fmla="*/ 11 h 2244"/>
                <a:gd name="T32" fmla="*/ 2680 w 2691"/>
                <a:gd name="T33" fmla="*/ 23 h 2244"/>
                <a:gd name="T34" fmla="*/ 2687 w 2691"/>
                <a:gd name="T35" fmla="*/ 40 h 2244"/>
                <a:gd name="T36" fmla="*/ 2691 w 2691"/>
                <a:gd name="T37" fmla="*/ 57 h 2244"/>
                <a:gd name="T38" fmla="*/ 2691 w 2691"/>
                <a:gd name="T39" fmla="*/ 2185 h 2244"/>
                <a:gd name="T40" fmla="*/ 2687 w 2691"/>
                <a:gd name="T41" fmla="*/ 2204 h 2244"/>
                <a:gd name="T42" fmla="*/ 2680 w 2691"/>
                <a:gd name="T43" fmla="*/ 2220 h 2244"/>
                <a:gd name="T44" fmla="*/ 2666 w 2691"/>
                <a:gd name="T45" fmla="*/ 2233 h 2244"/>
                <a:gd name="T46" fmla="*/ 2651 w 2691"/>
                <a:gd name="T47" fmla="*/ 2241 h 2244"/>
                <a:gd name="T48" fmla="*/ 2632 w 2691"/>
                <a:gd name="T49" fmla="*/ 2244 h 2244"/>
                <a:gd name="T50" fmla="*/ 59 w 2691"/>
                <a:gd name="T51" fmla="*/ 2244 h 2244"/>
                <a:gd name="T52" fmla="*/ 40 w 2691"/>
                <a:gd name="T53" fmla="*/ 2241 h 2244"/>
                <a:gd name="T54" fmla="*/ 25 w 2691"/>
                <a:gd name="T55" fmla="*/ 2233 h 2244"/>
                <a:gd name="T56" fmla="*/ 13 w 2691"/>
                <a:gd name="T57" fmla="*/ 2220 h 2244"/>
                <a:gd name="T58" fmla="*/ 4 w 2691"/>
                <a:gd name="T59" fmla="*/ 2204 h 2244"/>
                <a:gd name="T60" fmla="*/ 0 w 2691"/>
                <a:gd name="T61" fmla="*/ 2185 h 2244"/>
                <a:gd name="T62" fmla="*/ 0 w 2691"/>
                <a:gd name="T63" fmla="*/ 57 h 2244"/>
                <a:gd name="T64" fmla="*/ 4 w 2691"/>
                <a:gd name="T65" fmla="*/ 40 h 2244"/>
                <a:gd name="T66" fmla="*/ 13 w 2691"/>
                <a:gd name="T67" fmla="*/ 23 h 2244"/>
                <a:gd name="T68" fmla="*/ 25 w 2691"/>
                <a:gd name="T69" fmla="*/ 11 h 2244"/>
                <a:gd name="T70" fmla="*/ 40 w 2691"/>
                <a:gd name="T71" fmla="*/ 2 h 2244"/>
                <a:gd name="T72" fmla="*/ 59 w 2691"/>
                <a:gd name="T73" fmla="*/ 0 h 2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91" h="2244">
                  <a:moveTo>
                    <a:pt x="59" y="0"/>
                  </a:moveTo>
                  <a:lnTo>
                    <a:pt x="78" y="2"/>
                  </a:lnTo>
                  <a:lnTo>
                    <a:pt x="94" y="11"/>
                  </a:lnTo>
                  <a:lnTo>
                    <a:pt x="107" y="23"/>
                  </a:lnTo>
                  <a:lnTo>
                    <a:pt x="115" y="40"/>
                  </a:lnTo>
                  <a:lnTo>
                    <a:pt x="118" y="57"/>
                  </a:lnTo>
                  <a:lnTo>
                    <a:pt x="118" y="2128"/>
                  </a:lnTo>
                  <a:lnTo>
                    <a:pt x="2573" y="2128"/>
                  </a:lnTo>
                  <a:lnTo>
                    <a:pt x="2573" y="57"/>
                  </a:lnTo>
                  <a:lnTo>
                    <a:pt x="2576" y="40"/>
                  </a:lnTo>
                  <a:lnTo>
                    <a:pt x="2585" y="23"/>
                  </a:lnTo>
                  <a:lnTo>
                    <a:pt x="2598" y="11"/>
                  </a:lnTo>
                  <a:lnTo>
                    <a:pt x="2613" y="2"/>
                  </a:lnTo>
                  <a:lnTo>
                    <a:pt x="2632" y="0"/>
                  </a:lnTo>
                  <a:lnTo>
                    <a:pt x="2651" y="2"/>
                  </a:lnTo>
                  <a:lnTo>
                    <a:pt x="2666" y="11"/>
                  </a:lnTo>
                  <a:lnTo>
                    <a:pt x="2680" y="23"/>
                  </a:lnTo>
                  <a:lnTo>
                    <a:pt x="2687" y="40"/>
                  </a:lnTo>
                  <a:lnTo>
                    <a:pt x="2691" y="57"/>
                  </a:lnTo>
                  <a:lnTo>
                    <a:pt x="2691" y="2185"/>
                  </a:lnTo>
                  <a:lnTo>
                    <a:pt x="2687" y="2204"/>
                  </a:lnTo>
                  <a:lnTo>
                    <a:pt x="2680" y="2220"/>
                  </a:lnTo>
                  <a:lnTo>
                    <a:pt x="2666" y="2233"/>
                  </a:lnTo>
                  <a:lnTo>
                    <a:pt x="2651" y="2241"/>
                  </a:lnTo>
                  <a:lnTo>
                    <a:pt x="2632" y="2244"/>
                  </a:lnTo>
                  <a:lnTo>
                    <a:pt x="59" y="2244"/>
                  </a:lnTo>
                  <a:lnTo>
                    <a:pt x="40" y="2241"/>
                  </a:lnTo>
                  <a:lnTo>
                    <a:pt x="25" y="2233"/>
                  </a:lnTo>
                  <a:lnTo>
                    <a:pt x="13" y="2220"/>
                  </a:lnTo>
                  <a:lnTo>
                    <a:pt x="4" y="2204"/>
                  </a:lnTo>
                  <a:lnTo>
                    <a:pt x="0" y="2185"/>
                  </a:lnTo>
                  <a:lnTo>
                    <a:pt x="0" y="57"/>
                  </a:lnTo>
                  <a:lnTo>
                    <a:pt x="4" y="40"/>
                  </a:lnTo>
                  <a:lnTo>
                    <a:pt x="13" y="23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6" name="Group 1015"/>
          <p:cNvGrpSpPr/>
          <p:nvPr/>
        </p:nvGrpSpPr>
        <p:grpSpPr>
          <a:xfrm>
            <a:off x="692951" y="1903413"/>
            <a:ext cx="506413" cy="581026"/>
            <a:chOff x="685800" y="1903413"/>
            <a:chExt cx="506413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8" name="Freeform 336"/>
            <p:cNvSpPr>
              <a:spLocks/>
            </p:cNvSpPr>
            <p:nvPr/>
          </p:nvSpPr>
          <p:spPr bwMode="auto">
            <a:xfrm>
              <a:off x="685800" y="2019301"/>
              <a:ext cx="244475" cy="465138"/>
            </a:xfrm>
            <a:custGeom>
              <a:avLst/>
              <a:gdLst>
                <a:gd name="T0" fmla="*/ 290 w 1539"/>
                <a:gd name="T1" fmla="*/ 9 h 2927"/>
                <a:gd name="T2" fmla="*/ 372 w 1539"/>
                <a:gd name="T3" fmla="*/ 18 h 2927"/>
                <a:gd name="T4" fmla="*/ 462 w 1539"/>
                <a:gd name="T5" fmla="*/ 0 h 2927"/>
                <a:gd name="T6" fmla="*/ 566 w 1539"/>
                <a:gd name="T7" fmla="*/ 26 h 2927"/>
                <a:gd name="T8" fmla="*/ 646 w 1539"/>
                <a:gd name="T9" fmla="*/ 93 h 2927"/>
                <a:gd name="T10" fmla="*/ 687 w 1539"/>
                <a:gd name="T11" fmla="*/ 192 h 2927"/>
                <a:gd name="T12" fmla="*/ 687 w 1539"/>
                <a:gd name="T13" fmla="*/ 809 h 2927"/>
                <a:gd name="T14" fmla="*/ 651 w 1539"/>
                <a:gd name="T15" fmla="*/ 845 h 2927"/>
                <a:gd name="T16" fmla="*/ 597 w 1539"/>
                <a:gd name="T17" fmla="*/ 837 h 2927"/>
                <a:gd name="T18" fmla="*/ 573 w 1539"/>
                <a:gd name="T19" fmla="*/ 790 h 2927"/>
                <a:gd name="T20" fmla="*/ 562 w 1539"/>
                <a:gd name="T21" fmla="*/ 180 h 2927"/>
                <a:gd name="T22" fmla="*/ 511 w 1539"/>
                <a:gd name="T23" fmla="*/ 129 h 2927"/>
                <a:gd name="T24" fmla="*/ 445 w 1539"/>
                <a:gd name="T25" fmla="*/ 118 h 2927"/>
                <a:gd name="T26" fmla="*/ 453 w 1539"/>
                <a:gd name="T27" fmla="*/ 191 h 2927"/>
                <a:gd name="T28" fmla="*/ 486 w 1539"/>
                <a:gd name="T29" fmla="*/ 975 h 2927"/>
                <a:gd name="T30" fmla="*/ 582 w 1539"/>
                <a:gd name="T31" fmla="*/ 961 h 2927"/>
                <a:gd name="T32" fmla="*/ 676 w 1539"/>
                <a:gd name="T33" fmla="*/ 987 h 2927"/>
                <a:gd name="T34" fmla="*/ 1373 w 1539"/>
                <a:gd name="T35" fmla="*/ 1670 h 2927"/>
                <a:gd name="T36" fmla="*/ 1457 w 1539"/>
                <a:gd name="T37" fmla="*/ 1787 h 2927"/>
                <a:gd name="T38" fmla="*/ 1517 w 1539"/>
                <a:gd name="T39" fmla="*/ 1931 h 2927"/>
                <a:gd name="T40" fmla="*/ 1539 w 1539"/>
                <a:gd name="T41" fmla="*/ 2073 h 2927"/>
                <a:gd name="T42" fmla="*/ 1528 w 1539"/>
                <a:gd name="T43" fmla="*/ 2903 h 2927"/>
                <a:gd name="T44" fmla="*/ 1481 w 1539"/>
                <a:gd name="T45" fmla="*/ 2927 h 2927"/>
                <a:gd name="T46" fmla="*/ 1434 w 1539"/>
                <a:gd name="T47" fmla="*/ 2903 h 2927"/>
                <a:gd name="T48" fmla="*/ 1423 w 1539"/>
                <a:gd name="T49" fmla="*/ 2073 h 2927"/>
                <a:gd name="T50" fmla="*/ 1404 w 1539"/>
                <a:gd name="T51" fmla="*/ 1961 h 2927"/>
                <a:gd name="T52" fmla="*/ 1357 w 1539"/>
                <a:gd name="T53" fmla="*/ 1846 h 2927"/>
                <a:gd name="T54" fmla="*/ 1290 w 1539"/>
                <a:gd name="T55" fmla="*/ 1754 h 2927"/>
                <a:gd name="T56" fmla="*/ 604 w 1539"/>
                <a:gd name="T57" fmla="*/ 1083 h 2927"/>
                <a:gd name="T58" fmla="*/ 532 w 1539"/>
                <a:gd name="T59" fmla="*/ 1083 h 2927"/>
                <a:gd name="T60" fmla="*/ 473 w 1539"/>
                <a:gd name="T61" fmla="*/ 1129 h 2927"/>
                <a:gd name="T62" fmla="*/ 458 w 1539"/>
                <a:gd name="T63" fmla="*/ 1200 h 2927"/>
                <a:gd name="T64" fmla="*/ 490 w 1539"/>
                <a:gd name="T65" fmla="*/ 1268 h 2927"/>
                <a:gd name="T66" fmla="*/ 1029 w 1539"/>
                <a:gd name="T67" fmla="*/ 1822 h 2927"/>
                <a:gd name="T68" fmla="*/ 1012 w 1539"/>
                <a:gd name="T69" fmla="*/ 1873 h 2927"/>
                <a:gd name="T70" fmla="*/ 962 w 1539"/>
                <a:gd name="T71" fmla="*/ 1889 h 2927"/>
                <a:gd name="T72" fmla="*/ 407 w 1539"/>
                <a:gd name="T73" fmla="*/ 1350 h 2927"/>
                <a:gd name="T74" fmla="*/ 351 w 1539"/>
                <a:gd name="T75" fmla="*/ 1260 h 2927"/>
                <a:gd name="T76" fmla="*/ 340 w 1539"/>
                <a:gd name="T77" fmla="*/ 1188 h 2927"/>
                <a:gd name="T78" fmla="*/ 329 w 1539"/>
                <a:gd name="T79" fmla="*/ 180 h 2927"/>
                <a:gd name="T80" fmla="*/ 277 w 1539"/>
                <a:gd name="T81" fmla="*/ 129 h 2927"/>
                <a:gd name="T82" fmla="*/ 203 w 1539"/>
                <a:gd name="T83" fmla="*/ 120 h 2927"/>
                <a:gd name="T84" fmla="*/ 142 w 1539"/>
                <a:gd name="T85" fmla="*/ 159 h 2927"/>
                <a:gd name="T86" fmla="*/ 117 w 1539"/>
                <a:gd name="T87" fmla="*/ 229 h 2927"/>
                <a:gd name="T88" fmla="*/ 123 w 1539"/>
                <a:gd name="T89" fmla="*/ 1341 h 2927"/>
                <a:gd name="T90" fmla="*/ 144 w 1539"/>
                <a:gd name="T91" fmla="*/ 1403 h 2927"/>
                <a:gd name="T92" fmla="*/ 829 w 1539"/>
                <a:gd name="T93" fmla="*/ 2518 h 2927"/>
                <a:gd name="T94" fmla="*/ 854 w 1539"/>
                <a:gd name="T95" fmla="*/ 2601 h 2927"/>
                <a:gd name="T96" fmla="*/ 860 w 1539"/>
                <a:gd name="T97" fmla="*/ 2868 h 2927"/>
                <a:gd name="T98" fmla="*/ 836 w 1539"/>
                <a:gd name="T99" fmla="*/ 2916 h 2927"/>
                <a:gd name="T100" fmla="*/ 784 w 1539"/>
                <a:gd name="T101" fmla="*/ 2924 h 2927"/>
                <a:gd name="T102" fmla="*/ 746 w 1539"/>
                <a:gd name="T103" fmla="*/ 2887 h 2927"/>
                <a:gd name="T104" fmla="*/ 741 w 1539"/>
                <a:gd name="T105" fmla="*/ 2635 h 2927"/>
                <a:gd name="T106" fmla="*/ 725 w 1539"/>
                <a:gd name="T107" fmla="*/ 2570 h 2927"/>
                <a:gd name="T108" fmla="*/ 43 w 1539"/>
                <a:gd name="T109" fmla="*/ 1461 h 2927"/>
                <a:gd name="T110" fmla="*/ 13 w 1539"/>
                <a:gd name="T111" fmla="*/ 1383 h 2927"/>
                <a:gd name="T112" fmla="*/ 1 w 1539"/>
                <a:gd name="T113" fmla="*/ 1300 h 2927"/>
                <a:gd name="T114" fmla="*/ 12 w 1539"/>
                <a:gd name="T115" fmla="*/ 156 h 2927"/>
                <a:gd name="T116" fmla="*/ 68 w 1539"/>
                <a:gd name="T117" fmla="*/ 67 h 2927"/>
                <a:gd name="T118" fmla="*/ 156 w 1539"/>
                <a:gd name="T119" fmla="*/ 11 h 2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39" h="2927">
                  <a:moveTo>
                    <a:pt x="228" y="0"/>
                  </a:moveTo>
                  <a:lnTo>
                    <a:pt x="260" y="2"/>
                  </a:lnTo>
                  <a:lnTo>
                    <a:pt x="290" y="9"/>
                  </a:lnTo>
                  <a:lnTo>
                    <a:pt x="318" y="19"/>
                  </a:lnTo>
                  <a:lnTo>
                    <a:pt x="345" y="32"/>
                  </a:lnTo>
                  <a:lnTo>
                    <a:pt x="372" y="18"/>
                  </a:lnTo>
                  <a:lnTo>
                    <a:pt x="401" y="8"/>
                  </a:lnTo>
                  <a:lnTo>
                    <a:pt x="431" y="2"/>
                  </a:lnTo>
                  <a:lnTo>
                    <a:pt x="462" y="0"/>
                  </a:lnTo>
                  <a:lnTo>
                    <a:pt x="499" y="3"/>
                  </a:lnTo>
                  <a:lnTo>
                    <a:pt x="534" y="11"/>
                  </a:lnTo>
                  <a:lnTo>
                    <a:pt x="566" y="26"/>
                  </a:lnTo>
                  <a:lnTo>
                    <a:pt x="596" y="44"/>
                  </a:lnTo>
                  <a:lnTo>
                    <a:pt x="623" y="67"/>
                  </a:lnTo>
                  <a:lnTo>
                    <a:pt x="646" y="93"/>
                  </a:lnTo>
                  <a:lnTo>
                    <a:pt x="665" y="123"/>
                  </a:lnTo>
                  <a:lnTo>
                    <a:pt x="678" y="156"/>
                  </a:lnTo>
                  <a:lnTo>
                    <a:pt x="687" y="192"/>
                  </a:lnTo>
                  <a:lnTo>
                    <a:pt x="690" y="229"/>
                  </a:lnTo>
                  <a:lnTo>
                    <a:pt x="690" y="790"/>
                  </a:lnTo>
                  <a:lnTo>
                    <a:pt x="687" y="809"/>
                  </a:lnTo>
                  <a:lnTo>
                    <a:pt x="679" y="824"/>
                  </a:lnTo>
                  <a:lnTo>
                    <a:pt x="666" y="837"/>
                  </a:lnTo>
                  <a:lnTo>
                    <a:pt x="651" y="845"/>
                  </a:lnTo>
                  <a:lnTo>
                    <a:pt x="632" y="849"/>
                  </a:lnTo>
                  <a:lnTo>
                    <a:pt x="614" y="845"/>
                  </a:lnTo>
                  <a:lnTo>
                    <a:pt x="597" y="837"/>
                  </a:lnTo>
                  <a:lnTo>
                    <a:pt x="585" y="824"/>
                  </a:lnTo>
                  <a:lnTo>
                    <a:pt x="576" y="809"/>
                  </a:lnTo>
                  <a:lnTo>
                    <a:pt x="573" y="790"/>
                  </a:lnTo>
                  <a:lnTo>
                    <a:pt x="573" y="229"/>
                  </a:lnTo>
                  <a:lnTo>
                    <a:pt x="571" y="203"/>
                  </a:lnTo>
                  <a:lnTo>
                    <a:pt x="562" y="180"/>
                  </a:lnTo>
                  <a:lnTo>
                    <a:pt x="549" y="159"/>
                  </a:lnTo>
                  <a:lnTo>
                    <a:pt x="532" y="141"/>
                  </a:lnTo>
                  <a:lnTo>
                    <a:pt x="511" y="129"/>
                  </a:lnTo>
                  <a:lnTo>
                    <a:pt x="488" y="120"/>
                  </a:lnTo>
                  <a:lnTo>
                    <a:pt x="462" y="117"/>
                  </a:lnTo>
                  <a:lnTo>
                    <a:pt x="445" y="118"/>
                  </a:lnTo>
                  <a:lnTo>
                    <a:pt x="430" y="121"/>
                  </a:lnTo>
                  <a:lnTo>
                    <a:pt x="444" y="155"/>
                  </a:lnTo>
                  <a:lnTo>
                    <a:pt x="453" y="191"/>
                  </a:lnTo>
                  <a:lnTo>
                    <a:pt x="457" y="229"/>
                  </a:lnTo>
                  <a:lnTo>
                    <a:pt x="457" y="989"/>
                  </a:lnTo>
                  <a:lnTo>
                    <a:pt x="486" y="975"/>
                  </a:lnTo>
                  <a:lnTo>
                    <a:pt x="518" y="966"/>
                  </a:lnTo>
                  <a:lnTo>
                    <a:pt x="550" y="961"/>
                  </a:lnTo>
                  <a:lnTo>
                    <a:pt x="582" y="961"/>
                  </a:lnTo>
                  <a:lnTo>
                    <a:pt x="614" y="965"/>
                  </a:lnTo>
                  <a:lnTo>
                    <a:pt x="645" y="974"/>
                  </a:lnTo>
                  <a:lnTo>
                    <a:pt x="676" y="987"/>
                  </a:lnTo>
                  <a:lnTo>
                    <a:pt x="704" y="1005"/>
                  </a:lnTo>
                  <a:lnTo>
                    <a:pt x="729" y="1027"/>
                  </a:lnTo>
                  <a:lnTo>
                    <a:pt x="1373" y="1670"/>
                  </a:lnTo>
                  <a:lnTo>
                    <a:pt x="1403" y="1705"/>
                  </a:lnTo>
                  <a:lnTo>
                    <a:pt x="1432" y="1744"/>
                  </a:lnTo>
                  <a:lnTo>
                    <a:pt x="1457" y="1787"/>
                  </a:lnTo>
                  <a:lnTo>
                    <a:pt x="1481" y="1833"/>
                  </a:lnTo>
                  <a:lnTo>
                    <a:pt x="1501" y="1881"/>
                  </a:lnTo>
                  <a:lnTo>
                    <a:pt x="1517" y="1931"/>
                  </a:lnTo>
                  <a:lnTo>
                    <a:pt x="1530" y="1980"/>
                  </a:lnTo>
                  <a:lnTo>
                    <a:pt x="1537" y="2028"/>
                  </a:lnTo>
                  <a:lnTo>
                    <a:pt x="1539" y="2073"/>
                  </a:lnTo>
                  <a:lnTo>
                    <a:pt x="1539" y="2868"/>
                  </a:lnTo>
                  <a:lnTo>
                    <a:pt x="1536" y="2887"/>
                  </a:lnTo>
                  <a:lnTo>
                    <a:pt x="1528" y="2903"/>
                  </a:lnTo>
                  <a:lnTo>
                    <a:pt x="1516" y="2916"/>
                  </a:lnTo>
                  <a:lnTo>
                    <a:pt x="1500" y="2924"/>
                  </a:lnTo>
                  <a:lnTo>
                    <a:pt x="1481" y="2927"/>
                  </a:lnTo>
                  <a:lnTo>
                    <a:pt x="1463" y="2924"/>
                  </a:lnTo>
                  <a:lnTo>
                    <a:pt x="1446" y="2916"/>
                  </a:lnTo>
                  <a:lnTo>
                    <a:pt x="1434" y="2903"/>
                  </a:lnTo>
                  <a:lnTo>
                    <a:pt x="1426" y="2887"/>
                  </a:lnTo>
                  <a:lnTo>
                    <a:pt x="1423" y="2868"/>
                  </a:lnTo>
                  <a:lnTo>
                    <a:pt x="1423" y="2073"/>
                  </a:lnTo>
                  <a:lnTo>
                    <a:pt x="1421" y="2038"/>
                  </a:lnTo>
                  <a:lnTo>
                    <a:pt x="1414" y="2000"/>
                  </a:lnTo>
                  <a:lnTo>
                    <a:pt x="1404" y="1961"/>
                  </a:lnTo>
                  <a:lnTo>
                    <a:pt x="1391" y="1921"/>
                  </a:lnTo>
                  <a:lnTo>
                    <a:pt x="1375" y="1882"/>
                  </a:lnTo>
                  <a:lnTo>
                    <a:pt x="1357" y="1846"/>
                  </a:lnTo>
                  <a:lnTo>
                    <a:pt x="1337" y="1811"/>
                  </a:lnTo>
                  <a:lnTo>
                    <a:pt x="1313" y="1780"/>
                  </a:lnTo>
                  <a:lnTo>
                    <a:pt x="1290" y="1754"/>
                  </a:lnTo>
                  <a:lnTo>
                    <a:pt x="647" y="1109"/>
                  </a:lnTo>
                  <a:lnTo>
                    <a:pt x="627" y="1094"/>
                  </a:lnTo>
                  <a:lnTo>
                    <a:pt x="604" y="1083"/>
                  </a:lnTo>
                  <a:lnTo>
                    <a:pt x="581" y="1077"/>
                  </a:lnTo>
                  <a:lnTo>
                    <a:pt x="556" y="1077"/>
                  </a:lnTo>
                  <a:lnTo>
                    <a:pt x="532" y="1083"/>
                  </a:lnTo>
                  <a:lnTo>
                    <a:pt x="510" y="1094"/>
                  </a:lnTo>
                  <a:lnTo>
                    <a:pt x="490" y="1109"/>
                  </a:lnTo>
                  <a:lnTo>
                    <a:pt x="473" y="1129"/>
                  </a:lnTo>
                  <a:lnTo>
                    <a:pt x="463" y="1152"/>
                  </a:lnTo>
                  <a:lnTo>
                    <a:pt x="458" y="1176"/>
                  </a:lnTo>
                  <a:lnTo>
                    <a:pt x="458" y="1200"/>
                  </a:lnTo>
                  <a:lnTo>
                    <a:pt x="463" y="1225"/>
                  </a:lnTo>
                  <a:lnTo>
                    <a:pt x="473" y="1247"/>
                  </a:lnTo>
                  <a:lnTo>
                    <a:pt x="490" y="1268"/>
                  </a:lnTo>
                  <a:lnTo>
                    <a:pt x="1012" y="1790"/>
                  </a:lnTo>
                  <a:lnTo>
                    <a:pt x="1023" y="1806"/>
                  </a:lnTo>
                  <a:lnTo>
                    <a:pt x="1029" y="1822"/>
                  </a:lnTo>
                  <a:lnTo>
                    <a:pt x="1029" y="1841"/>
                  </a:lnTo>
                  <a:lnTo>
                    <a:pt x="1023" y="1858"/>
                  </a:lnTo>
                  <a:lnTo>
                    <a:pt x="1012" y="1873"/>
                  </a:lnTo>
                  <a:lnTo>
                    <a:pt x="997" y="1884"/>
                  </a:lnTo>
                  <a:lnTo>
                    <a:pt x="980" y="1889"/>
                  </a:lnTo>
                  <a:lnTo>
                    <a:pt x="962" y="1889"/>
                  </a:lnTo>
                  <a:lnTo>
                    <a:pt x="944" y="1884"/>
                  </a:lnTo>
                  <a:lnTo>
                    <a:pt x="930" y="1873"/>
                  </a:lnTo>
                  <a:lnTo>
                    <a:pt x="407" y="1350"/>
                  </a:lnTo>
                  <a:lnTo>
                    <a:pt x="383" y="1322"/>
                  </a:lnTo>
                  <a:lnTo>
                    <a:pt x="365" y="1292"/>
                  </a:lnTo>
                  <a:lnTo>
                    <a:pt x="351" y="1260"/>
                  </a:lnTo>
                  <a:lnTo>
                    <a:pt x="344" y="1227"/>
                  </a:lnTo>
                  <a:lnTo>
                    <a:pt x="340" y="1192"/>
                  </a:lnTo>
                  <a:lnTo>
                    <a:pt x="340" y="1188"/>
                  </a:lnTo>
                  <a:lnTo>
                    <a:pt x="340" y="229"/>
                  </a:lnTo>
                  <a:lnTo>
                    <a:pt x="337" y="203"/>
                  </a:lnTo>
                  <a:lnTo>
                    <a:pt x="329" y="180"/>
                  </a:lnTo>
                  <a:lnTo>
                    <a:pt x="316" y="159"/>
                  </a:lnTo>
                  <a:lnTo>
                    <a:pt x="298" y="141"/>
                  </a:lnTo>
                  <a:lnTo>
                    <a:pt x="277" y="129"/>
                  </a:lnTo>
                  <a:lnTo>
                    <a:pt x="254" y="120"/>
                  </a:lnTo>
                  <a:lnTo>
                    <a:pt x="228" y="117"/>
                  </a:lnTo>
                  <a:lnTo>
                    <a:pt x="203" y="120"/>
                  </a:lnTo>
                  <a:lnTo>
                    <a:pt x="179" y="129"/>
                  </a:lnTo>
                  <a:lnTo>
                    <a:pt x="158" y="141"/>
                  </a:lnTo>
                  <a:lnTo>
                    <a:pt x="142" y="159"/>
                  </a:lnTo>
                  <a:lnTo>
                    <a:pt x="128" y="180"/>
                  </a:lnTo>
                  <a:lnTo>
                    <a:pt x="120" y="203"/>
                  </a:lnTo>
                  <a:lnTo>
                    <a:pt x="117" y="229"/>
                  </a:lnTo>
                  <a:lnTo>
                    <a:pt x="117" y="1300"/>
                  </a:lnTo>
                  <a:lnTo>
                    <a:pt x="120" y="1320"/>
                  </a:lnTo>
                  <a:lnTo>
                    <a:pt x="123" y="1341"/>
                  </a:lnTo>
                  <a:lnTo>
                    <a:pt x="130" y="1364"/>
                  </a:lnTo>
                  <a:lnTo>
                    <a:pt x="136" y="1385"/>
                  </a:lnTo>
                  <a:lnTo>
                    <a:pt x="144" y="1403"/>
                  </a:lnTo>
                  <a:lnTo>
                    <a:pt x="817" y="2492"/>
                  </a:lnTo>
                  <a:lnTo>
                    <a:pt x="818" y="2494"/>
                  </a:lnTo>
                  <a:lnTo>
                    <a:pt x="829" y="2518"/>
                  </a:lnTo>
                  <a:lnTo>
                    <a:pt x="840" y="2544"/>
                  </a:lnTo>
                  <a:lnTo>
                    <a:pt x="848" y="2572"/>
                  </a:lnTo>
                  <a:lnTo>
                    <a:pt x="854" y="2601"/>
                  </a:lnTo>
                  <a:lnTo>
                    <a:pt x="859" y="2629"/>
                  </a:lnTo>
                  <a:lnTo>
                    <a:pt x="860" y="2655"/>
                  </a:lnTo>
                  <a:lnTo>
                    <a:pt x="860" y="2868"/>
                  </a:lnTo>
                  <a:lnTo>
                    <a:pt x="857" y="2887"/>
                  </a:lnTo>
                  <a:lnTo>
                    <a:pt x="849" y="2903"/>
                  </a:lnTo>
                  <a:lnTo>
                    <a:pt x="836" y="2916"/>
                  </a:lnTo>
                  <a:lnTo>
                    <a:pt x="820" y="2924"/>
                  </a:lnTo>
                  <a:lnTo>
                    <a:pt x="801" y="2927"/>
                  </a:lnTo>
                  <a:lnTo>
                    <a:pt x="784" y="2924"/>
                  </a:lnTo>
                  <a:lnTo>
                    <a:pt x="767" y="2916"/>
                  </a:lnTo>
                  <a:lnTo>
                    <a:pt x="755" y="2903"/>
                  </a:lnTo>
                  <a:lnTo>
                    <a:pt x="746" y="2887"/>
                  </a:lnTo>
                  <a:lnTo>
                    <a:pt x="744" y="2868"/>
                  </a:lnTo>
                  <a:lnTo>
                    <a:pt x="744" y="2655"/>
                  </a:lnTo>
                  <a:lnTo>
                    <a:pt x="741" y="2635"/>
                  </a:lnTo>
                  <a:lnTo>
                    <a:pt x="738" y="2614"/>
                  </a:lnTo>
                  <a:lnTo>
                    <a:pt x="733" y="2591"/>
                  </a:lnTo>
                  <a:lnTo>
                    <a:pt x="725" y="2570"/>
                  </a:lnTo>
                  <a:lnTo>
                    <a:pt x="717" y="2552"/>
                  </a:lnTo>
                  <a:lnTo>
                    <a:pt x="44" y="1463"/>
                  </a:lnTo>
                  <a:lnTo>
                    <a:pt x="43" y="1461"/>
                  </a:lnTo>
                  <a:lnTo>
                    <a:pt x="32" y="1437"/>
                  </a:lnTo>
                  <a:lnTo>
                    <a:pt x="22" y="1411"/>
                  </a:lnTo>
                  <a:lnTo>
                    <a:pt x="13" y="1383"/>
                  </a:lnTo>
                  <a:lnTo>
                    <a:pt x="7" y="1354"/>
                  </a:lnTo>
                  <a:lnTo>
                    <a:pt x="2" y="1327"/>
                  </a:lnTo>
                  <a:lnTo>
                    <a:pt x="1" y="1300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2" y="156"/>
                  </a:lnTo>
                  <a:lnTo>
                    <a:pt x="25" y="123"/>
                  </a:lnTo>
                  <a:lnTo>
                    <a:pt x="44" y="93"/>
                  </a:lnTo>
                  <a:lnTo>
                    <a:pt x="68" y="67"/>
                  </a:lnTo>
                  <a:lnTo>
                    <a:pt x="94" y="44"/>
                  </a:lnTo>
                  <a:lnTo>
                    <a:pt x="124" y="26"/>
                  </a:lnTo>
                  <a:lnTo>
                    <a:pt x="156" y="11"/>
                  </a:lnTo>
                  <a:lnTo>
                    <a:pt x="192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37"/>
            <p:cNvSpPr>
              <a:spLocks/>
            </p:cNvSpPr>
            <p:nvPr/>
          </p:nvSpPr>
          <p:spPr bwMode="auto">
            <a:xfrm>
              <a:off x="947738" y="2019301"/>
              <a:ext cx="244475" cy="465138"/>
            </a:xfrm>
            <a:custGeom>
              <a:avLst/>
              <a:gdLst>
                <a:gd name="T0" fmla="*/ 1139 w 1539"/>
                <a:gd name="T1" fmla="*/ 8 h 2927"/>
                <a:gd name="T2" fmla="*/ 1221 w 1539"/>
                <a:gd name="T3" fmla="*/ 19 h 2927"/>
                <a:gd name="T4" fmla="*/ 1311 w 1539"/>
                <a:gd name="T5" fmla="*/ 0 h 2927"/>
                <a:gd name="T6" fmla="*/ 1416 w 1539"/>
                <a:gd name="T7" fmla="*/ 26 h 2927"/>
                <a:gd name="T8" fmla="*/ 1496 w 1539"/>
                <a:gd name="T9" fmla="*/ 93 h 2927"/>
                <a:gd name="T10" fmla="*/ 1537 w 1539"/>
                <a:gd name="T11" fmla="*/ 192 h 2927"/>
                <a:gd name="T12" fmla="*/ 1537 w 1539"/>
                <a:gd name="T13" fmla="*/ 1327 h 2927"/>
                <a:gd name="T14" fmla="*/ 1518 w 1539"/>
                <a:gd name="T15" fmla="*/ 1411 h 2927"/>
                <a:gd name="T16" fmla="*/ 1495 w 1539"/>
                <a:gd name="T17" fmla="*/ 1463 h 2927"/>
                <a:gd name="T18" fmla="*/ 808 w 1539"/>
                <a:gd name="T19" fmla="*/ 2591 h 2927"/>
                <a:gd name="T20" fmla="*/ 797 w 1539"/>
                <a:gd name="T21" fmla="*/ 2655 h 2927"/>
                <a:gd name="T22" fmla="*/ 786 w 1539"/>
                <a:gd name="T23" fmla="*/ 2903 h 2927"/>
                <a:gd name="T24" fmla="*/ 738 w 1539"/>
                <a:gd name="T25" fmla="*/ 2927 h 2927"/>
                <a:gd name="T26" fmla="*/ 692 w 1539"/>
                <a:gd name="T27" fmla="*/ 2903 h 2927"/>
                <a:gd name="T28" fmla="*/ 680 w 1539"/>
                <a:gd name="T29" fmla="*/ 2655 h 2927"/>
                <a:gd name="T30" fmla="*/ 692 w 1539"/>
                <a:gd name="T31" fmla="*/ 2572 h 2927"/>
                <a:gd name="T32" fmla="*/ 721 w 1539"/>
                <a:gd name="T33" fmla="*/ 2494 h 2927"/>
                <a:gd name="T34" fmla="*/ 1403 w 1539"/>
                <a:gd name="T35" fmla="*/ 1385 h 2927"/>
                <a:gd name="T36" fmla="*/ 1421 w 1539"/>
                <a:gd name="T37" fmla="*/ 1320 h 2927"/>
                <a:gd name="T38" fmla="*/ 1420 w 1539"/>
                <a:gd name="T39" fmla="*/ 203 h 2927"/>
                <a:gd name="T40" fmla="*/ 1381 w 1539"/>
                <a:gd name="T41" fmla="*/ 141 h 2927"/>
                <a:gd name="T42" fmla="*/ 1311 w 1539"/>
                <a:gd name="T43" fmla="*/ 117 h 2927"/>
                <a:gd name="T44" fmla="*/ 1241 w 1539"/>
                <a:gd name="T45" fmla="*/ 141 h 2927"/>
                <a:gd name="T46" fmla="*/ 1202 w 1539"/>
                <a:gd name="T47" fmla="*/ 203 h 2927"/>
                <a:gd name="T48" fmla="*/ 1197 w 1539"/>
                <a:gd name="T49" fmla="*/ 1225 h 2927"/>
                <a:gd name="T50" fmla="*/ 1157 w 1539"/>
                <a:gd name="T51" fmla="*/ 1322 h 2927"/>
                <a:gd name="T52" fmla="*/ 598 w 1539"/>
                <a:gd name="T53" fmla="*/ 1882 h 2927"/>
                <a:gd name="T54" fmla="*/ 554 w 1539"/>
                <a:gd name="T55" fmla="*/ 1888 h 2927"/>
                <a:gd name="T56" fmla="*/ 516 w 1539"/>
                <a:gd name="T57" fmla="*/ 1858 h 2927"/>
                <a:gd name="T58" fmla="*/ 516 w 1539"/>
                <a:gd name="T59" fmla="*/ 1806 h 2927"/>
                <a:gd name="T60" fmla="*/ 1065 w 1539"/>
                <a:gd name="T61" fmla="*/ 1250 h 2927"/>
                <a:gd name="T62" fmla="*/ 1083 w 1539"/>
                <a:gd name="T63" fmla="*/ 1188 h 2927"/>
                <a:gd name="T64" fmla="*/ 1065 w 1539"/>
                <a:gd name="T65" fmla="*/ 1127 h 2927"/>
                <a:gd name="T66" fmla="*/ 1014 w 1539"/>
                <a:gd name="T67" fmla="*/ 1085 h 2927"/>
                <a:gd name="T68" fmla="*/ 950 w 1539"/>
                <a:gd name="T69" fmla="*/ 1079 h 2927"/>
                <a:gd name="T70" fmla="*/ 893 w 1539"/>
                <a:gd name="T71" fmla="*/ 1109 h 2927"/>
                <a:gd name="T72" fmla="*/ 204 w 1539"/>
                <a:gd name="T73" fmla="*/ 1811 h 2927"/>
                <a:gd name="T74" fmla="*/ 148 w 1539"/>
                <a:gd name="T75" fmla="*/ 1921 h 2927"/>
                <a:gd name="T76" fmla="*/ 120 w 1539"/>
                <a:gd name="T77" fmla="*/ 2038 h 2927"/>
                <a:gd name="T78" fmla="*/ 114 w 1539"/>
                <a:gd name="T79" fmla="*/ 2887 h 2927"/>
                <a:gd name="T80" fmla="*/ 77 w 1539"/>
                <a:gd name="T81" fmla="*/ 2924 h 2927"/>
                <a:gd name="T82" fmla="*/ 24 w 1539"/>
                <a:gd name="T83" fmla="*/ 2916 h 2927"/>
                <a:gd name="T84" fmla="*/ 0 w 1539"/>
                <a:gd name="T85" fmla="*/ 2868 h 2927"/>
                <a:gd name="T86" fmla="*/ 11 w 1539"/>
                <a:gd name="T87" fmla="*/ 1980 h 2927"/>
                <a:gd name="T88" fmla="*/ 59 w 1539"/>
                <a:gd name="T89" fmla="*/ 1833 h 2927"/>
                <a:gd name="T90" fmla="*/ 136 w 1539"/>
                <a:gd name="T91" fmla="*/ 1705 h 2927"/>
                <a:gd name="T92" fmla="*/ 838 w 1539"/>
                <a:gd name="T93" fmla="*/ 1004 h 2927"/>
                <a:gd name="T94" fmla="*/ 935 w 1539"/>
                <a:gd name="T95" fmla="*/ 963 h 2927"/>
                <a:gd name="T96" fmla="*/ 1030 w 1539"/>
                <a:gd name="T97" fmla="*/ 967 h 2927"/>
                <a:gd name="T98" fmla="*/ 1083 w 1539"/>
                <a:gd name="T99" fmla="*/ 229 h 2927"/>
                <a:gd name="T100" fmla="*/ 1109 w 1539"/>
                <a:gd name="T101" fmla="*/ 121 h 2927"/>
                <a:gd name="T102" fmla="*/ 1053 w 1539"/>
                <a:gd name="T103" fmla="*/ 120 h 2927"/>
                <a:gd name="T104" fmla="*/ 991 w 1539"/>
                <a:gd name="T105" fmla="*/ 159 h 2927"/>
                <a:gd name="T106" fmla="*/ 966 w 1539"/>
                <a:gd name="T107" fmla="*/ 229 h 2927"/>
                <a:gd name="T108" fmla="*/ 955 w 1539"/>
                <a:gd name="T109" fmla="*/ 824 h 2927"/>
                <a:gd name="T110" fmla="*/ 908 w 1539"/>
                <a:gd name="T111" fmla="*/ 849 h 2927"/>
                <a:gd name="T112" fmla="*/ 861 w 1539"/>
                <a:gd name="T113" fmla="*/ 824 h 2927"/>
                <a:gd name="T114" fmla="*/ 850 w 1539"/>
                <a:gd name="T115" fmla="*/ 229 h 2927"/>
                <a:gd name="T116" fmla="*/ 876 w 1539"/>
                <a:gd name="T117" fmla="*/ 123 h 2927"/>
                <a:gd name="T118" fmla="*/ 943 w 1539"/>
                <a:gd name="T119" fmla="*/ 44 h 2927"/>
                <a:gd name="T120" fmla="*/ 1041 w 1539"/>
                <a:gd name="T121" fmla="*/ 3 h 2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39" h="2927">
                  <a:moveTo>
                    <a:pt x="1078" y="0"/>
                  </a:moveTo>
                  <a:lnTo>
                    <a:pt x="1109" y="2"/>
                  </a:lnTo>
                  <a:lnTo>
                    <a:pt x="1139" y="8"/>
                  </a:lnTo>
                  <a:lnTo>
                    <a:pt x="1168" y="19"/>
                  </a:lnTo>
                  <a:lnTo>
                    <a:pt x="1195" y="32"/>
                  </a:lnTo>
                  <a:lnTo>
                    <a:pt x="1221" y="19"/>
                  </a:lnTo>
                  <a:lnTo>
                    <a:pt x="1250" y="9"/>
                  </a:lnTo>
                  <a:lnTo>
                    <a:pt x="1280" y="2"/>
                  </a:lnTo>
                  <a:lnTo>
                    <a:pt x="1311" y="0"/>
                  </a:lnTo>
                  <a:lnTo>
                    <a:pt x="1349" y="3"/>
                  </a:lnTo>
                  <a:lnTo>
                    <a:pt x="1383" y="11"/>
                  </a:lnTo>
                  <a:lnTo>
                    <a:pt x="1416" y="26"/>
                  </a:lnTo>
                  <a:lnTo>
                    <a:pt x="1446" y="44"/>
                  </a:lnTo>
                  <a:lnTo>
                    <a:pt x="1473" y="67"/>
                  </a:lnTo>
                  <a:lnTo>
                    <a:pt x="1496" y="93"/>
                  </a:lnTo>
                  <a:lnTo>
                    <a:pt x="1514" y="123"/>
                  </a:lnTo>
                  <a:lnTo>
                    <a:pt x="1528" y="156"/>
                  </a:lnTo>
                  <a:lnTo>
                    <a:pt x="1537" y="192"/>
                  </a:lnTo>
                  <a:lnTo>
                    <a:pt x="1539" y="229"/>
                  </a:lnTo>
                  <a:lnTo>
                    <a:pt x="1538" y="1300"/>
                  </a:lnTo>
                  <a:lnTo>
                    <a:pt x="1537" y="1327"/>
                  </a:lnTo>
                  <a:lnTo>
                    <a:pt x="1533" y="1354"/>
                  </a:lnTo>
                  <a:lnTo>
                    <a:pt x="1527" y="1383"/>
                  </a:lnTo>
                  <a:lnTo>
                    <a:pt x="1518" y="1411"/>
                  </a:lnTo>
                  <a:lnTo>
                    <a:pt x="1508" y="1437"/>
                  </a:lnTo>
                  <a:lnTo>
                    <a:pt x="1496" y="1461"/>
                  </a:lnTo>
                  <a:lnTo>
                    <a:pt x="1495" y="1463"/>
                  </a:lnTo>
                  <a:lnTo>
                    <a:pt x="823" y="2552"/>
                  </a:lnTo>
                  <a:lnTo>
                    <a:pt x="815" y="2570"/>
                  </a:lnTo>
                  <a:lnTo>
                    <a:pt x="808" y="2591"/>
                  </a:lnTo>
                  <a:lnTo>
                    <a:pt x="802" y="2614"/>
                  </a:lnTo>
                  <a:lnTo>
                    <a:pt x="798" y="2635"/>
                  </a:lnTo>
                  <a:lnTo>
                    <a:pt x="797" y="2655"/>
                  </a:lnTo>
                  <a:lnTo>
                    <a:pt x="797" y="2868"/>
                  </a:lnTo>
                  <a:lnTo>
                    <a:pt x="793" y="2887"/>
                  </a:lnTo>
                  <a:lnTo>
                    <a:pt x="786" y="2903"/>
                  </a:lnTo>
                  <a:lnTo>
                    <a:pt x="772" y="2916"/>
                  </a:lnTo>
                  <a:lnTo>
                    <a:pt x="757" y="2924"/>
                  </a:lnTo>
                  <a:lnTo>
                    <a:pt x="738" y="2927"/>
                  </a:lnTo>
                  <a:lnTo>
                    <a:pt x="720" y="2924"/>
                  </a:lnTo>
                  <a:lnTo>
                    <a:pt x="704" y="2916"/>
                  </a:lnTo>
                  <a:lnTo>
                    <a:pt x="692" y="2903"/>
                  </a:lnTo>
                  <a:lnTo>
                    <a:pt x="683" y="2887"/>
                  </a:lnTo>
                  <a:lnTo>
                    <a:pt x="680" y="2868"/>
                  </a:lnTo>
                  <a:lnTo>
                    <a:pt x="680" y="2655"/>
                  </a:lnTo>
                  <a:lnTo>
                    <a:pt x="682" y="2629"/>
                  </a:lnTo>
                  <a:lnTo>
                    <a:pt x="686" y="2601"/>
                  </a:lnTo>
                  <a:lnTo>
                    <a:pt x="692" y="2572"/>
                  </a:lnTo>
                  <a:lnTo>
                    <a:pt x="700" y="2544"/>
                  </a:lnTo>
                  <a:lnTo>
                    <a:pt x="710" y="2518"/>
                  </a:lnTo>
                  <a:lnTo>
                    <a:pt x="721" y="2494"/>
                  </a:lnTo>
                  <a:lnTo>
                    <a:pt x="724" y="2492"/>
                  </a:lnTo>
                  <a:lnTo>
                    <a:pt x="1395" y="1403"/>
                  </a:lnTo>
                  <a:lnTo>
                    <a:pt x="1403" y="1385"/>
                  </a:lnTo>
                  <a:lnTo>
                    <a:pt x="1411" y="1364"/>
                  </a:lnTo>
                  <a:lnTo>
                    <a:pt x="1416" y="1341"/>
                  </a:lnTo>
                  <a:lnTo>
                    <a:pt x="1421" y="1320"/>
                  </a:lnTo>
                  <a:lnTo>
                    <a:pt x="1422" y="1300"/>
                  </a:lnTo>
                  <a:lnTo>
                    <a:pt x="1423" y="229"/>
                  </a:lnTo>
                  <a:lnTo>
                    <a:pt x="1420" y="203"/>
                  </a:lnTo>
                  <a:lnTo>
                    <a:pt x="1412" y="180"/>
                  </a:lnTo>
                  <a:lnTo>
                    <a:pt x="1399" y="159"/>
                  </a:lnTo>
                  <a:lnTo>
                    <a:pt x="1381" y="141"/>
                  </a:lnTo>
                  <a:lnTo>
                    <a:pt x="1361" y="129"/>
                  </a:lnTo>
                  <a:lnTo>
                    <a:pt x="1337" y="120"/>
                  </a:lnTo>
                  <a:lnTo>
                    <a:pt x="1311" y="117"/>
                  </a:lnTo>
                  <a:lnTo>
                    <a:pt x="1286" y="120"/>
                  </a:lnTo>
                  <a:lnTo>
                    <a:pt x="1262" y="129"/>
                  </a:lnTo>
                  <a:lnTo>
                    <a:pt x="1241" y="141"/>
                  </a:lnTo>
                  <a:lnTo>
                    <a:pt x="1225" y="159"/>
                  </a:lnTo>
                  <a:lnTo>
                    <a:pt x="1211" y="180"/>
                  </a:lnTo>
                  <a:lnTo>
                    <a:pt x="1202" y="203"/>
                  </a:lnTo>
                  <a:lnTo>
                    <a:pt x="1200" y="229"/>
                  </a:lnTo>
                  <a:lnTo>
                    <a:pt x="1200" y="1188"/>
                  </a:lnTo>
                  <a:lnTo>
                    <a:pt x="1197" y="1225"/>
                  </a:lnTo>
                  <a:lnTo>
                    <a:pt x="1189" y="1259"/>
                  </a:lnTo>
                  <a:lnTo>
                    <a:pt x="1175" y="1292"/>
                  </a:lnTo>
                  <a:lnTo>
                    <a:pt x="1157" y="1322"/>
                  </a:lnTo>
                  <a:lnTo>
                    <a:pt x="1133" y="1350"/>
                  </a:lnTo>
                  <a:lnTo>
                    <a:pt x="611" y="1873"/>
                  </a:lnTo>
                  <a:lnTo>
                    <a:pt x="598" y="1882"/>
                  </a:lnTo>
                  <a:lnTo>
                    <a:pt x="584" y="1888"/>
                  </a:lnTo>
                  <a:lnTo>
                    <a:pt x="570" y="1890"/>
                  </a:lnTo>
                  <a:lnTo>
                    <a:pt x="554" y="1888"/>
                  </a:lnTo>
                  <a:lnTo>
                    <a:pt x="540" y="1882"/>
                  </a:lnTo>
                  <a:lnTo>
                    <a:pt x="527" y="1873"/>
                  </a:lnTo>
                  <a:lnTo>
                    <a:pt x="516" y="1858"/>
                  </a:lnTo>
                  <a:lnTo>
                    <a:pt x="511" y="1841"/>
                  </a:lnTo>
                  <a:lnTo>
                    <a:pt x="511" y="1822"/>
                  </a:lnTo>
                  <a:lnTo>
                    <a:pt x="516" y="1806"/>
                  </a:lnTo>
                  <a:lnTo>
                    <a:pt x="527" y="1790"/>
                  </a:lnTo>
                  <a:lnTo>
                    <a:pt x="1051" y="1268"/>
                  </a:lnTo>
                  <a:lnTo>
                    <a:pt x="1065" y="1250"/>
                  </a:lnTo>
                  <a:lnTo>
                    <a:pt x="1075" y="1231"/>
                  </a:lnTo>
                  <a:lnTo>
                    <a:pt x="1081" y="1210"/>
                  </a:lnTo>
                  <a:lnTo>
                    <a:pt x="1083" y="1188"/>
                  </a:lnTo>
                  <a:lnTo>
                    <a:pt x="1081" y="1167"/>
                  </a:lnTo>
                  <a:lnTo>
                    <a:pt x="1075" y="1146"/>
                  </a:lnTo>
                  <a:lnTo>
                    <a:pt x="1065" y="1127"/>
                  </a:lnTo>
                  <a:lnTo>
                    <a:pt x="1051" y="1109"/>
                  </a:lnTo>
                  <a:lnTo>
                    <a:pt x="1034" y="1096"/>
                  </a:lnTo>
                  <a:lnTo>
                    <a:pt x="1014" y="1085"/>
                  </a:lnTo>
                  <a:lnTo>
                    <a:pt x="994" y="1079"/>
                  </a:lnTo>
                  <a:lnTo>
                    <a:pt x="972" y="1077"/>
                  </a:lnTo>
                  <a:lnTo>
                    <a:pt x="950" y="1079"/>
                  </a:lnTo>
                  <a:lnTo>
                    <a:pt x="929" y="1085"/>
                  </a:lnTo>
                  <a:lnTo>
                    <a:pt x="910" y="1096"/>
                  </a:lnTo>
                  <a:lnTo>
                    <a:pt x="893" y="1109"/>
                  </a:lnTo>
                  <a:lnTo>
                    <a:pt x="249" y="1754"/>
                  </a:lnTo>
                  <a:lnTo>
                    <a:pt x="226" y="1780"/>
                  </a:lnTo>
                  <a:lnTo>
                    <a:pt x="204" y="1811"/>
                  </a:lnTo>
                  <a:lnTo>
                    <a:pt x="183" y="1846"/>
                  </a:lnTo>
                  <a:lnTo>
                    <a:pt x="165" y="1882"/>
                  </a:lnTo>
                  <a:lnTo>
                    <a:pt x="148" y="1921"/>
                  </a:lnTo>
                  <a:lnTo>
                    <a:pt x="135" y="1961"/>
                  </a:lnTo>
                  <a:lnTo>
                    <a:pt x="125" y="2000"/>
                  </a:lnTo>
                  <a:lnTo>
                    <a:pt x="120" y="2038"/>
                  </a:lnTo>
                  <a:lnTo>
                    <a:pt x="117" y="2073"/>
                  </a:lnTo>
                  <a:lnTo>
                    <a:pt x="117" y="2868"/>
                  </a:lnTo>
                  <a:lnTo>
                    <a:pt x="114" y="2887"/>
                  </a:lnTo>
                  <a:lnTo>
                    <a:pt x="106" y="2903"/>
                  </a:lnTo>
                  <a:lnTo>
                    <a:pt x="93" y="2916"/>
                  </a:lnTo>
                  <a:lnTo>
                    <a:pt x="77" y="2924"/>
                  </a:lnTo>
                  <a:lnTo>
                    <a:pt x="59" y="2927"/>
                  </a:lnTo>
                  <a:lnTo>
                    <a:pt x="40" y="2924"/>
                  </a:lnTo>
                  <a:lnTo>
                    <a:pt x="24" y="2916"/>
                  </a:lnTo>
                  <a:lnTo>
                    <a:pt x="12" y="2903"/>
                  </a:lnTo>
                  <a:lnTo>
                    <a:pt x="3" y="2887"/>
                  </a:lnTo>
                  <a:lnTo>
                    <a:pt x="0" y="2868"/>
                  </a:lnTo>
                  <a:lnTo>
                    <a:pt x="0" y="2073"/>
                  </a:lnTo>
                  <a:lnTo>
                    <a:pt x="3" y="2028"/>
                  </a:lnTo>
                  <a:lnTo>
                    <a:pt x="11" y="1980"/>
                  </a:lnTo>
                  <a:lnTo>
                    <a:pt x="23" y="1931"/>
                  </a:lnTo>
                  <a:lnTo>
                    <a:pt x="39" y="1881"/>
                  </a:lnTo>
                  <a:lnTo>
                    <a:pt x="59" y="1833"/>
                  </a:lnTo>
                  <a:lnTo>
                    <a:pt x="82" y="1787"/>
                  </a:lnTo>
                  <a:lnTo>
                    <a:pt x="108" y="1744"/>
                  </a:lnTo>
                  <a:lnTo>
                    <a:pt x="136" y="1705"/>
                  </a:lnTo>
                  <a:lnTo>
                    <a:pt x="167" y="1670"/>
                  </a:lnTo>
                  <a:lnTo>
                    <a:pt x="810" y="1027"/>
                  </a:lnTo>
                  <a:lnTo>
                    <a:pt x="838" y="1004"/>
                  </a:lnTo>
                  <a:lnTo>
                    <a:pt x="868" y="985"/>
                  </a:lnTo>
                  <a:lnTo>
                    <a:pt x="901" y="971"/>
                  </a:lnTo>
                  <a:lnTo>
                    <a:pt x="935" y="963"/>
                  </a:lnTo>
                  <a:lnTo>
                    <a:pt x="972" y="959"/>
                  </a:lnTo>
                  <a:lnTo>
                    <a:pt x="1001" y="962"/>
                  </a:lnTo>
                  <a:lnTo>
                    <a:pt x="1030" y="967"/>
                  </a:lnTo>
                  <a:lnTo>
                    <a:pt x="1057" y="976"/>
                  </a:lnTo>
                  <a:lnTo>
                    <a:pt x="1083" y="989"/>
                  </a:lnTo>
                  <a:lnTo>
                    <a:pt x="1083" y="229"/>
                  </a:lnTo>
                  <a:lnTo>
                    <a:pt x="1086" y="191"/>
                  </a:lnTo>
                  <a:lnTo>
                    <a:pt x="1095" y="155"/>
                  </a:lnTo>
                  <a:lnTo>
                    <a:pt x="1109" y="121"/>
                  </a:lnTo>
                  <a:lnTo>
                    <a:pt x="1094" y="118"/>
                  </a:lnTo>
                  <a:lnTo>
                    <a:pt x="1078" y="117"/>
                  </a:lnTo>
                  <a:lnTo>
                    <a:pt x="1053" y="120"/>
                  </a:lnTo>
                  <a:lnTo>
                    <a:pt x="1030" y="129"/>
                  </a:lnTo>
                  <a:lnTo>
                    <a:pt x="1009" y="141"/>
                  </a:lnTo>
                  <a:lnTo>
                    <a:pt x="991" y="159"/>
                  </a:lnTo>
                  <a:lnTo>
                    <a:pt x="977" y="180"/>
                  </a:lnTo>
                  <a:lnTo>
                    <a:pt x="970" y="203"/>
                  </a:lnTo>
                  <a:lnTo>
                    <a:pt x="966" y="229"/>
                  </a:lnTo>
                  <a:lnTo>
                    <a:pt x="966" y="790"/>
                  </a:lnTo>
                  <a:lnTo>
                    <a:pt x="963" y="809"/>
                  </a:lnTo>
                  <a:lnTo>
                    <a:pt x="955" y="824"/>
                  </a:lnTo>
                  <a:lnTo>
                    <a:pt x="943" y="837"/>
                  </a:lnTo>
                  <a:lnTo>
                    <a:pt x="927" y="845"/>
                  </a:lnTo>
                  <a:lnTo>
                    <a:pt x="908" y="849"/>
                  </a:lnTo>
                  <a:lnTo>
                    <a:pt x="890" y="845"/>
                  </a:lnTo>
                  <a:lnTo>
                    <a:pt x="873" y="837"/>
                  </a:lnTo>
                  <a:lnTo>
                    <a:pt x="861" y="824"/>
                  </a:lnTo>
                  <a:lnTo>
                    <a:pt x="852" y="809"/>
                  </a:lnTo>
                  <a:lnTo>
                    <a:pt x="850" y="790"/>
                  </a:lnTo>
                  <a:lnTo>
                    <a:pt x="850" y="229"/>
                  </a:lnTo>
                  <a:lnTo>
                    <a:pt x="852" y="192"/>
                  </a:lnTo>
                  <a:lnTo>
                    <a:pt x="861" y="156"/>
                  </a:lnTo>
                  <a:lnTo>
                    <a:pt x="876" y="123"/>
                  </a:lnTo>
                  <a:lnTo>
                    <a:pt x="894" y="93"/>
                  </a:lnTo>
                  <a:lnTo>
                    <a:pt x="917" y="67"/>
                  </a:lnTo>
                  <a:lnTo>
                    <a:pt x="943" y="44"/>
                  </a:lnTo>
                  <a:lnTo>
                    <a:pt x="973" y="26"/>
                  </a:lnTo>
                  <a:lnTo>
                    <a:pt x="1006" y="11"/>
                  </a:lnTo>
                  <a:lnTo>
                    <a:pt x="1041" y="3"/>
                  </a:lnTo>
                  <a:lnTo>
                    <a:pt x="10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38"/>
            <p:cNvSpPr>
              <a:spLocks/>
            </p:cNvSpPr>
            <p:nvPr/>
          </p:nvSpPr>
          <p:spPr bwMode="auto">
            <a:xfrm>
              <a:off x="814388" y="1903413"/>
              <a:ext cx="255588" cy="319088"/>
            </a:xfrm>
            <a:custGeom>
              <a:avLst/>
              <a:gdLst>
                <a:gd name="T0" fmla="*/ 858 w 1614"/>
                <a:gd name="T1" fmla="*/ 10 h 2006"/>
                <a:gd name="T2" fmla="*/ 1001 w 1614"/>
                <a:gd name="T3" fmla="*/ 62 h 2006"/>
                <a:gd name="T4" fmla="*/ 1124 w 1614"/>
                <a:gd name="T5" fmla="*/ 154 h 2006"/>
                <a:gd name="T6" fmla="*/ 1213 w 1614"/>
                <a:gd name="T7" fmla="*/ 276 h 2006"/>
                <a:gd name="T8" fmla="*/ 1263 w 1614"/>
                <a:gd name="T9" fmla="*/ 417 h 2006"/>
                <a:gd name="T10" fmla="*/ 1573 w 1614"/>
                <a:gd name="T11" fmla="*/ 469 h 2006"/>
                <a:gd name="T12" fmla="*/ 1611 w 1614"/>
                <a:gd name="T13" fmla="*/ 506 h 2006"/>
                <a:gd name="T14" fmla="*/ 1614 w 1614"/>
                <a:gd name="T15" fmla="*/ 539 h 2006"/>
                <a:gd name="T16" fmla="*/ 1614 w 1614"/>
                <a:gd name="T17" fmla="*/ 604 h 2006"/>
                <a:gd name="T18" fmla="*/ 1614 w 1614"/>
                <a:gd name="T19" fmla="*/ 708 h 2006"/>
                <a:gd name="T20" fmla="*/ 1603 w 1614"/>
                <a:gd name="T21" fmla="*/ 828 h 2006"/>
                <a:gd name="T22" fmla="*/ 1545 w 1614"/>
                <a:gd name="T23" fmla="*/ 932 h 2006"/>
                <a:gd name="T24" fmla="*/ 1452 w 1614"/>
                <a:gd name="T25" fmla="*/ 1003 h 2006"/>
                <a:gd name="T26" fmla="*/ 1334 w 1614"/>
                <a:gd name="T27" fmla="*/ 1029 h 2006"/>
                <a:gd name="T28" fmla="*/ 1277 w 1614"/>
                <a:gd name="T29" fmla="*/ 1966 h 2006"/>
                <a:gd name="T30" fmla="*/ 1240 w 1614"/>
                <a:gd name="T31" fmla="*/ 2004 h 2006"/>
                <a:gd name="T32" fmla="*/ 1187 w 1614"/>
                <a:gd name="T33" fmla="*/ 1995 h 2006"/>
                <a:gd name="T34" fmla="*/ 1164 w 1614"/>
                <a:gd name="T35" fmla="*/ 1949 h 2006"/>
                <a:gd name="T36" fmla="*/ 1175 w 1614"/>
                <a:gd name="T37" fmla="*/ 936 h 2006"/>
                <a:gd name="T38" fmla="*/ 1222 w 1614"/>
                <a:gd name="T39" fmla="*/ 912 h 2006"/>
                <a:gd name="T40" fmla="*/ 1398 w 1614"/>
                <a:gd name="T41" fmla="*/ 899 h 2006"/>
                <a:gd name="T42" fmla="*/ 1470 w 1614"/>
                <a:gd name="T43" fmla="*/ 840 h 2006"/>
                <a:gd name="T44" fmla="*/ 1498 w 1614"/>
                <a:gd name="T45" fmla="*/ 748 h 2006"/>
                <a:gd name="T46" fmla="*/ 1498 w 1614"/>
                <a:gd name="T47" fmla="*/ 618 h 2006"/>
                <a:gd name="T48" fmla="*/ 1197 w 1614"/>
                <a:gd name="T49" fmla="*/ 580 h 2006"/>
                <a:gd name="T50" fmla="*/ 1161 w 1614"/>
                <a:gd name="T51" fmla="*/ 543 h 2006"/>
                <a:gd name="T52" fmla="*/ 1145 w 1614"/>
                <a:gd name="T53" fmla="*/ 425 h 2006"/>
                <a:gd name="T54" fmla="*/ 1085 w 1614"/>
                <a:gd name="T55" fmla="*/ 292 h 2006"/>
                <a:gd name="T56" fmla="*/ 984 w 1614"/>
                <a:gd name="T57" fmla="*/ 190 h 2006"/>
                <a:gd name="T58" fmla="*/ 854 w 1614"/>
                <a:gd name="T59" fmla="*/ 130 h 2006"/>
                <a:gd name="T60" fmla="*/ 704 w 1614"/>
                <a:gd name="T61" fmla="*/ 120 h 2006"/>
                <a:gd name="T62" fmla="*/ 564 w 1614"/>
                <a:gd name="T63" fmla="*/ 164 h 2006"/>
                <a:gd name="T64" fmla="*/ 453 w 1614"/>
                <a:gd name="T65" fmla="*/ 253 h 2006"/>
                <a:gd name="T66" fmla="*/ 380 w 1614"/>
                <a:gd name="T67" fmla="*/ 376 h 2006"/>
                <a:gd name="T68" fmla="*/ 354 w 1614"/>
                <a:gd name="T69" fmla="*/ 525 h 2006"/>
                <a:gd name="T70" fmla="*/ 364 w 1614"/>
                <a:gd name="T71" fmla="*/ 1200 h 2006"/>
                <a:gd name="T72" fmla="*/ 415 w 1614"/>
                <a:gd name="T73" fmla="*/ 1271 h 2006"/>
                <a:gd name="T74" fmla="*/ 494 w 1614"/>
                <a:gd name="T75" fmla="*/ 1309 h 2006"/>
                <a:gd name="T76" fmla="*/ 585 w 1614"/>
                <a:gd name="T77" fmla="*/ 1301 h 2006"/>
                <a:gd name="T78" fmla="*/ 656 w 1614"/>
                <a:gd name="T79" fmla="*/ 1250 h 2006"/>
                <a:gd name="T80" fmla="*/ 694 w 1614"/>
                <a:gd name="T81" fmla="*/ 1170 h 2006"/>
                <a:gd name="T82" fmla="*/ 700 w 1614"/>
                <a:gd name="T83" fmla="*/ 499 h 2006"/>
                <a:gd name="T84" fmla="*/ 737 w 1614"/>
                <a:gd name="T85" fmla="*/ 462 h 2006"/>
                <a:gd name="T86" fmla="*/ 789 w 1614"/>
                <a:gd name="T87" fmla="*/ 470 h 2006"/>
                <a:gd name="T88" fmla="*/ 814 w 1614"/>
                <a:gd name="T89" fmla="*/ 518 h 2006"/>
                <a:gd name="T90" fmla="*/ 802 w 1614"/>
                <a:gd name="T91" fmla="*/ 1223 h 2006"/>
                <a:gd name="T92" fmla="*/ 743 w 1614"/>
                <a:gd name="T93" fmla="*/ 1329 h 2006"/>
                <a:gd name="T94" fmla="*/ 646 w 1614"/>
                <a:gd name="T95" fmla="*/ 1402 h 2006"/>
                <a:gd name="T96" fmla="*/ 526 w 1614"/>
                <a:gd name="T97" fmla="*/ 1429 h 2006"/>
                <a:gd name="T98" fmla="*/ 401 w 1614"/>
                <a:gd name="T99" fmla="*/ 1401 h 2006"/>
                <a:gd name="T100" fmla="*/ 305 w 1614"/>
                <a:gd name="T101" fmla="*/ 1325 h 2006"/>
                <a:gd name="T102" fmla="*/ 99 w 1614"/>
                <a:gd name="T103" fmla="*/ 1419 h 2006"/>
                <a:gd name="T104" fmla="*/ 58 w 1614"/>
                <a:gd name="T105" fmla="*/ 1435 h 2006"/>
                <a:gd name="T106" fmla="*/ 17 w 1614"/>
                <a:gd name="T107" fmla="*/ 1419 h 2006"/>
                <a:gd name="T108" fmla="*/ 0 w 1614"/>
                <a:gd name="T109" fmla="*/ 1368 h 2006"/>
                <a:gd name="T110" fmla="*/ 236 w 1614"/>
                <a:gd name="T111" fmla="*/ 1116 h 2006"/>
                <a:gd name="T112" fmla="*/ 246 w 1614"/>
                <a:gd name="T113" fmla="*/ 421 h 2006"/>
                <a:gd name="T114" fmla="*/ 297 w 1614"/>
                <a:gd name="T115" fmla="*/ 278 h 2006"/>
                <a:gd name="T116" fmla="*/ 387 w 1614"/>
                <a:gd name="T117" fmla="*/ 154 h 2006"/>
                <a:gd name="T118" fmla="*/ 510 w 1614"/>
                <a:gd name="T119" fmla="*/ 62 h 2006"/>
                <a:gd name="T120" fmla="*/ 652 w 1614"/>
                <a:gd name="T121" fmla="*/ 10 h 2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14" h="2006">
                  <a:moveTo>
                    <a:pt x="755" y="0"/>
                  </a:moveTo>
                  <a:lnTo>
                    <a:pt x="807" y="2"/>
                  </a:lnTo>
                  <a:lnTo>
                    <a:pt x="858" y="10"/>
                  </a:lnTo>
                  <a:lnTo>
                    <a:pt x="908" y="22"/>
                  </a:lnTo>
                  <a:lnTo>
                    <a:pt x="956" y="40"/>
                  </a:lnTo>
                  <a:lnTo>
                    <a:pt x="1001" y="62"/>
                  </a:lnTo>
                  <a:lnTo>
                    <a:pt x="1044" y="89"/>
                  </a:lnTo>
                  <a:lnTo>
                    <a:pt x="1085" y="119"/>
                  </a:lnTo>
                  <a:lnTo>
                    <a:pt x="1124" y="154"/>
                  </a:lnTo>
                  <a:lnTo>
                    <a:pt x="1157" y="192"/>
                  </a:lnTo>
                  <a:lnTo>
                    <a:pt x="1187" y="233"/>
                  </a:lnTo>
                  <a:lnTo>
                    <a:pt x="1213" y="276"/>
                  </a:lnTo>
                  <a:lnTo>
                    <a:pt x="1234" y="321"/>
                  </a:lnTo>
                  <a:lnTo>
                    <a:pt x="1250" y="368"/>
                  </a:lnTo>
                  <a:lnTo>
                    <a:pt x="1263" y="417"/>
                  </a:lnTo>
                  <a:lnTo>
                    <a:pt x="1270" y="467"/>
                  </a:lnTo>
                  <a:lnTo>
                    <a:pt x="1555" y="467"/>
                  </a:lnTo>
                  <a:lnTo>
                    <a:pt x="1573" y="469"/>
                  </a:lnTo>
                  <a:lnTo>
                    <a:pt x="1590" y="478"/>
                  </a:lnTo>
                  <a:lnTo>
                    <a:pt x="1602" y="490"/>
                  </a:lnTo>
                  <a:lnTo>
                    <a:pt x="1611" y="506"/>
                  </a:lnTo>
                  <a:lnTo>
                    <a:pt x="1613" y="525"/>
                  </a:lnTo>
                  <a:lnTo>
                    <a:pt x="1613" y="528"/>
                  </a:lnTo>
                  <a:lnTo>
                    <a:pt x="1614" y="539"/>
                  </a:lnTo>
                  <a:lnTo>
                    <a:pt x="1614" y="556"/>
                  </a:lnTo>
                  <a:lnTo>
                    <a:pt x="1614" y="578"/>
                  </a:lnTo>
                  <a:lnTo>
                    <a:pt x="1614" y="604"/>
                  </a:lnTo>
                  <a:lnTo>
                    <a:pt x="1614" y="636"/>
                  </a:lnTo>
                  <a:lnTo>
                    <a:pt x="1614" y="671"/>
                  </a:lnTo>
                  <a:lnTo>
                    <a:pt x="1614" y="708"/>
                  </a:lnTo>
                  <a:lnTo>
                    <a:pt x="1614" y="748"/>
                  </a:lnTo>
                  <a:lnTo>
                    <a:pt x="1612" y="789"/>
                  </a:lnTo>
                  <a:lnTo>
                    <a:pt x="1603" y="828"/>
                  </a:lnTo>
                  <a:lnTo>
                    <a:pt x="1589" y="866"/>
                  </a:lnTo>
                  <a:lnTo>
                    <a:pt x="1570" y="901"/>
                  </a:lnTo>
                  <a:lnTo>
                    <a:pt x="1545" y="932"/>
                  </a:lnTo>
                  <a:lnTo>
                    <a:pt x="1518" y="959"/>
                  </a:lnTo>
                  <a:lnTo>
                    <a:pt x="1487" y="984"/>
                  </a:lnTo>
                  <a:lnTo>
                    <a:pt x="1452" y="1003"/>
                  </a:lnTo>
                  <a:lnTo>
                    <a:pt x="1414" y="1017"/>
                  </a:lnTo>
                  <a:lnTo>
                    <a:pt x="1376" y="1026"/>
                  </a:lnTo>
                  <a:lnTo>
                    <a:pt x="1334" y="1029"/>
                  </a:lnTo>
                  <a:lnTo>
                    <a:pt x="1280" y="1029"/>
                  </a:lnTo>
                  <a:lnTo>
                    <a:pt x="1280" y="1949"/>
                  </a:lnTo>
                  <a:lnTo>
                    <a:pt x="1277" y="1966"/>
                  </a:lnTo>
                  <a:lnTo>
                    <a:pt x="1269" y="1983"/>
                  </a:lnTo>
                  <a:lnTo>
                    <a:pt x="1256" y="1995"/>
                  </a:lnTo>
                  <a:lnTo>
                    <a:pt x="1240" y="2004"/>
                  </a:lnTo>
                  <a:lnTo>
                    <a:pt x="1222" y="2006"/>
                  </a:lnTo>
                  <a:lnTo>
                    <a:pt x="1204" y="2004"/>
                  </a:lnTo>
                  <a:lnTo>
                    <a:pt x="1187" y="1995"/>
                  </a:lnTo>
                  <a:lnTo>
                    <a:pt x="1175" y="1983"/>
                  </a:lnTo>
                  <a:lnTo>
                    <a:pt x="1166" y="1966"/>
                  </a:lnTo>
                  <a:lnTo>
                    <a:pt x="1164" y="1949"/>
                  </a:lnTo>
                  <a:lnTo>
                    <a:pt x="1164" y="970"/>
                  </a:lnTo>
                  <a:lnTo>
                    <a:pt x="1166" y="952"/>
                  </a:lnTo>
                  <a:lnTo>
                    <a:pt x="1175" y="936"/>
                  </a:lnTo>
                  <a:lnTo>
                    <a:pt x="1187" y="923"/>
                  </a:lnTo>
                  <a:lnTo>
                    <a:pt x="1204" y="915"/>
                  </a:lnTo>
                  <a:lnTo>
                    <a:pt x="1222" y="912"/>
                  </a:lnTo>
                  <a:lnTo>
                    <a:pt x="1334" y="912"/>
                  </a:lnTo>
                  <a:lnTo>
                    <a:pt x="1367" y="908"/>
                  </a:lnTo>
                  <a:lnTo>
                    <a:pt x="1398" y="899"/>
                  </a:lnTo>
                  <a:lnTo>
                    <a:pt x="1426" y="884"/>
                  </a:lnTo>
                  <a:lnTo>
                    <a:pt x="1450" y="864"/>
                  </a:lnTo>
                  <a:lnTo>
                    <a:pt x="1470" y="840"/>
                  </a:lnTo>
                  <a:lnTo>
                    <a:pt x="1484" y="812"/>
                  </a:lnTo>
                  <a:lnTo>
                    <a:pt x="1494" y="781"/>
                  </a:lnTo>
                  <a:lnTo>
                    <a:pt x="1498" y="748"/>
                  </a:lnTo>
                  <a:lnTo>
                    <a:pt x="1498" y="701"/>
                  </a:lnTo>
                  <a:lnTo>
                    <a:pt x="1498" y="657"/>
                  </a:lnTo>
                  <a:lnTo>
                    <a:pt x="1498" y="618"/>
                  </a:lnTo>
                  <a:lnTo>
                    <a:pt x="1498" y="583"/>
                  </a:lnTo>
                  <a:lnTo>
                    <a:pt x="1216" y="583"/>
                  </a:lnTo>
                  <a:lnTo>
                    <a:pt x="1197" y="580"/>
                  </a:lnTo>
                  <a:lnTo>
                    <a:pt x="1181" y="572"/>
                  </a:lnTo>
                  <a:lnTo>
                    <a:pt x="1168" y="560"/>
                  </a:lnTo>
                  <a:lnTo>
                    <a:pt x="1161" y="543"/>
                  </a:lnTo>
                  <a:lnTo>
                    <a:pt x="1157" y="525"/>
                  </a:lnTo>
                  <a:lnTo>
                    <a:pt x="1154" y="474"/>
                  </a:lnTo>
                  <a:lnTo>
                    <a:pt x="1145" y="425"/>
                  </a:lnTo>
                  <a:lnTo>
                    <a:pt x="1130" y="378"/>
                  </a:lnTo>
                  <a:lnTo>
                    <a:pt x="1110" y="334"/>
                  </a:lnTo>
                  <a:lnTo>
                    <a:pt x="1085" y="292"/>
                  </a:lnTo>
                  <a:lnTo>
                    <a:pt x="1055" y="254"/>
                  </a:lnTo>
                  <a:lnTo>
                    <a:pt x="1022" y="220"/>
                  </a:lnTo>
                  <a:lnTo>
                    <a:pt x="984" y="190"/>
                  </a:lnTo>
                  <a:lnTo>
                    <a:pt x="945" y="165"/>
                  </a:lnTo>
                  <a:lnTo>
                    <a:pt x="900" y="144"/>
                  </a:lnTo>
                  <a:lnTo>
                    <a:pt x="854" y="130"/>
                  </a:lnTo>
                  <a:lnTo>
                    <a:pt x="806" y="120"/>
                  </a:lnTo>
                  <a:lnTo>
                    <a:pt x="755" y="116"/>
                  </a:lnTo>
                  <a:lnTo>
                    <a:pt x="704" y="120"/>
                  </a:lnTo>
                  <a:lnTo>
                    <a:pt x="655" y="129"/>
                  </a:lnTo>
                  <a:lnTo>
                    <a:pt x="609" y="144"/>
                  </a:lnTo>
                  <a:lnTo>
                    <a:pt x="564" y="164"/>
                  </a:lnTo>
                  <a:lnTo>
                    <a:pt x="524" y="189"/>
                  </a:lnTo>
                  <a:lnTo>
                    <a:pt x="487" y="218"/>
                  </a:lnTo>
                  <a:lnTo>
                    <a:pt x="453" y="253"/>
                  </a:lnTo>
                  <a:lnTo>
                    <a:pt x="425" y="291"/>
                  </a:lnTo>
                  <a:lnTo>
                    <a:pt x="400" y="332"/>
                  </a:lnTo>
                  <a:lnTo>
                    <a:pt x="380" y="376"/>
                  </a:lnTo>
                  <a:lnTo>
                    <a:pt x="366" y="424"/>
                  </a:lnTo>
                  <a:lnTo>
                    <a:pt x="356" y="474"/>
                  </a:lnTo>
                  <a:lnTo>
                    <a:pt x="354" y="525"/>
                  </a:lnTo>
                  <a:lnTo>
                    <a:pt x="354" y="1140"/>
                  </a:lnTo>
                  <a:lnTo>
                    <a:pt x="356" y="1170"/>
                  </a:lnTo>
                  <a:lnTo>
                    <a:pt x="364" y="1200"/>
                  </a:lnTo>
                  <a:lnTo>
                    <a:pt x="377" y="1227"/>
                  </a:lnTo>
                  <a:lnTo>
                    <a:pt x="394" y="1250"/>
                  </a:lnTo>
                  <a:lnTo>
                    <a:pt x="415" y="1271"/>
                  </a:lnTo>
                  <a:lnTo>
                    <a:pt x="438" y="1288"/>
                  </a:lnTo>
                  <a:lnTo>
                    <a:pt x="466" y="1301"/>
                  </a:lnTo>
                  <a:lnTo>
                    <a:pt x="494" y="1309"/>
                  </a:lnTo>
                  <a:lnTo>
                    <a:pt x="526" y="1312"/>
                  </a:lnTo>
                  <a:lnTo>
                    <a:pt x="555" y="1309"/>
                  </a:lnTo>
                  <a:lnTo>
                    <a:pt x="585" y="1301"/>
                  </a:lnTo>
                  <a:lnTo>
                    <a:pt x="612" y="1288"/>
                  </a:lnTo>
                  <a:lnTo>
                    <a:pt x="635" y="1271"/>
                  </a:lnTo>
                  <a:lnTo>
                    <a:pt x="656" y="1250"/>
                  </a:lnTo>
                  <a:lnTo>
                    <a:pt x="673" y="1227"/>
                  </a:lnTo>
                  <a:lnTo>
                    <a:pt x="686" y="1200"/>
                  </a:lnTo>
                  <a:lnTo>
                    <a:pt x="694" y="1170"/>
                  </a:lnTo>
                  <a:lnTo>
                    <a:pt x="697" y="1140"/>
                  </a:lnTo>
                  <a:lnTo>
                    <a:pt x="697" y="518"/>
                  </a:lnTo>
                  <a:lnTo>
                    <a:pt x="700" y="499"/>
                  </a:lnTo>
                  <a:lnTo>
                    <a:pt x="708" y="484"/>
                  </a:lnTo>
                  <a:lnTo>
                    <a:pt x="721" y="470"/>
                  </a:lnTo>
                  <a:lnTo>
                    <a:pt x="737" y="462"/>
                  </a:lnTo>
                  <a:lnTo>
                    <a:pt x="755" y="459"/>
                  </a:lnTo>
                  <a:lnTo>
                    <a:pt x="774" y="462"/>
                  </a:lnTo>
                  <a:lnTo>
                    <a:pt x="789" y="470"/>
                  </a:lnTo>
                  <a:lnTo>
                    <a:pt x="803" y="484"/>
                  </a:lnTo>
                  <a:lnTo>
                    <a:pt x="810" y="499"/>
                  </a:lnTo>
                  <a:lnTo>
                    <a:pt x="814" y="518"/>
                  </a:lnTo>
                  <a:lnTo>
                    <a:pt x="814" y="1140"/>
                  </a:lnTo>
                  <a:lnTo>
                    <a:pt x="810" y="1182"/>
                  </a:lnTo>
                  <a:lnTo>
                    <a:pt x="802" y="1223"/>
                  </a:lnTo>
                  <a:lnTo>
                    <a:pt x="787" y="1261"/>
                  </a:lnTo>
                  <a:lnTo>
                    <a:pt x="767" y="1297"/>
                  </a:lnTo>
                  <a:lnTo>
                    <a:pt x="743" y="1329"/>
                  </a:lnTo>
                  <a:lnTo>
                    <a:pt x="714" y="1358"/>
                  </a:lnTo>
                  <a:lnTo>
                    <a:pt x="682" y="1382"/>
                  </a:lnTo>
                  <a:lnTo>
                    <a:pt x="646" y="1402"/>
                  </a:lnTo>
                  <a:lnTo>
                    <a:pt x="609" y="1416"/>
                  </a:lnTo>
                  <a:lnTo>
                    <a:pt x="568" y="1425"/>
                  </a:lnTo>
                  <a:lnTo>
                    <a:pt x="526" y="1429"/>
                  </a:lnTo>
                  <a:lnTo>
                    <a:pt x="482" y="1425"/>
                  </a:lnTo>
                  <a:lnTo>
                    <a:pt x="440" y="1415"/>
                  </a:lnTo>
                  <a:lnTo>
                    <a:pt x="401" y="1401"/>
                  </a:lnTo>
                  <a:lnTo>
                    <a:pt x="366" y="1380"/>
                  </a:lnTo>
                  <a:lnTo>
                    <a:pt x="334" y="1355"/>
                  </a:lnTo>
                  <a:lnTo>
                    <a:pt x="305" y="1325"/>
                  </a:lnTo>
                  <a:lnTo>
                    <a:pt x="281" y="1292"/>
                  </a:lnTo>
                  <a:lnTo>
                    <a:pt x="261" y="1255"/>
                  </a:lnTo>
                  <a:lnTo>
                    <a:pt x="99" y="1419"/>
                  </a:lnTo>
                  <a:lnTo>
                    <a:pt x="87" y="1427"/>
                  </a:lnTo>
                  <a:lnTo>
                    <a:pt x="73" y="1433"/>
                  </a:lnTo>
                  <a:lnTo>
                    <a:pt x="58" y="1435"/>
                  </a:lnTo>
                  <a:lnTo>
                    <a:pt x="43" y="1433"/>
                  </a:lnTo>
                  <a:lnTo>
                    <a:pt x="29" y="1427"/>
                  </a:lnTo>
                  <a:lnTo>
                    <a:pt x="17" y="1419"/>
                  </a:lnTo>
                  <a:lnTo>
                    <a:pt x="6" y="1403"/>
                  </a:lnTo>
                  <a:lnTo>
                    <a:pt x="0" y="1385"/>
                  </a:lnTo>
                  <a:lnTo>
                    <a:pt x="0" y="1368"/>
                  </a:lnTo>
                  <a:lnTo>
                    <a:pt x="6" y="1351"/>
                  </a:lnTo>
                  <a:lnTo>
                    <a:pt x="17" y="1335"/>
                  </a:lnTo>
                  <a:lnTo>
                    <a:pt x="236" y="1116"/>
                  </a:lnTo>
                  <a:lnTo>
                    <a:pt x="236" y="525"/>
                  </a:lnTo>
                  <a:lnTo>
                    <a:pt x="240" y="472"/>
                  </a:lnTo>
                  <a:lnTo>
                    <a:pt x="246" y="421"/>
                  </a:lnTo>
                  <a:lnTo>
                    <a:pt x="258" y="372"/>
                  </a:lnTo>
                  <a:lnTo>
                    <a:pt x="275" y="324"/>
                  </a:lnTo>
                  <a:lnTo>
                    <a:pt x="297" y="278"/>
                  </a:lnTo>
                  <a:lnTo>
                    <a:pt x="323" y="234"/>
                  </a:lnTo>
                  <a:lnTo>
                    <a:pt x="353" y="193"/>
                  </a:lnTo>
                  <a:lnTo>
                    <a:pt x="387" y="154"/>
                  </a:lnTo>
                  <a:lnTo>
                    <a:pt x="425" y="119"/>
                  </a:lnTo>
                  <a:lnTo>
                    <a:pt x="466" y="88"/>
                  </a:lnTo>
                  <a:lnTo>
                    <a:pt x="510" y="62"/>
                  </a:lnTo>
                  <a:lnTo>
                    <a:pt x="555" y="40"/>
                  </a:lnTo>
                  <a:lnTo>
                    <a:pt x="603" y="22"/>
                  </a:lnTo>
                  <a:lnTo>
                    <a:pt x="652" y="10"/>
                  </a:lnTo>
                  <a:lnTo>
                    <a:pt x="703" y="2"/>
                  </a:lnTo>
                  <a:lnTo>
                    <a:pt x="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5" name="Group 1014"/>
          <p:cNvGrpSpPr/>
          <p:nvPr/>
        </p:nvGrpSpPr>
        <p:grpSpPr>
          <a:xfrm>
            <a:off x="1599870" y="1903413"/>
            <a:ext cx="563563" cy="581025"/>
            <a:chOff x="1608138" y="1903413"/>
            <a:chExt cx="563563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4" name="Freeform 343"/>
            <p:cNvSpPr>
              <a:spLocks/>
            </p:cNvSpPr>
            <p:nvPr/>
          </p:nvSpPr>
          <p:spPr bwMode="auto">
            <a:xfrm>
              <a:off x="1720851" y="2025651"/>
              <a:ext cx="338138" cy="422275"/>
            </a:xfrm>
            <a:custGeom>
              <a:avLst/>
              <a:gdLst>
                <a:gd name="T0" fmla="*/ 1170 w 2125"/>
                <a:gd name="T1" fmla="*/ 24 h 2659"/>
                <a:gd name="T2" fmla="*/ 1382 w 2125"/>
                <a:gd name="T3" fmla="*/ 124 h 2659"/>
                <a:gd name="T4" fmla="*/ 1548 w 2125"/>
                <a:gd name="T5" fmla="*/ 294 h 2659"/>
                <a:gd name="T6" fmla="*/ 1647 w 2125"/>
                <a:gd name="T7" fmla="*/ 510 h 2659"/>
                <a:gd name="T8" fmla="*/ 2083 w 2125"/>
                <a:gd name="T9" fmla="*/ 632 h 2659"/>
                <a:gd name="T10" fmla="*/ 2124 w 2125"/>
                <a:gd name="T11" fmla="*/ 686 h 2659"/>
                <a:gd name="T12" fmla="*/ 2124 w 2125"/>
                <a:gd name="T13" fmla="*/ 745 h 2659"/>
                <a:gd name="T14" fmla="*/ 2125 w 2125"/>
                <a:gd name="T15" fmla="*/ 892 h 2659"/>
                <a:gd name="T16" fmla="*/ 2112 w 2125"/>
                <a:gd name="T17" fmla="*/ 1081 h 2659"/>
                <a:gd name="T18" fmla="*/ 2020 w 2125"/>
                <a:gd name="T19" fmla="*/ 1238 h 2659"/>
                <a:gd name="T20" fmla="*/ 1863 w 2125"/>
                <a:gd name="T21" fmla="*/ 1331 h 2659"/>
                <a:gd name="T22" fmla="*/ 1677 w 2125"/>
                <a:gd name="T23" fmla="*/ 2601 h 2659"/>
                <a:gd name="T24" fmla="*/ 1637 w 2125"/>
                <a:gd name="T25" fmla="*/ 2657 h 2659"/>
                <a:gd name="T26" fmla="*/ 1572 w 2125"/>
                <a:gd name="T27" fmla="*/ 2636 h 2659"/>
                <a:gd name="T28" fmla="*/ 1564 w 2125"/>
                <a:gd name="T29" fmla="*/ 1267 h 2659"/>
                <a:gd name="T30" fmla="*/ 1619 w 2125"/>
                <a:gd name="T31" fmla="*/ 1227 h 2659"/>
                <a:gd name="T32" fmla="*/ 1879 w 2125"/>
                <a:gd name="T33" fmla="*/ 1199 h 2659"/>
                <a:gd name="T34" fmla="*/ 1982 w 2125"/>
                <a:gd name="T35" fmla="*/ 1096 h 2659"/>
                <a:gd name="T36" fmla="*/ 2009 w 2125"/>
                <a:gd name="T37" fmla="*/ 928 h 2659"/>
                <a:gd name="T38" fmla="*/ 2008 w 2125"/>
                <a:gd name="T39" fmla="*/ 745 h 2659"/>
                <a:gd name="T40" fmla="*/ 1564 w 2125"/>
                <a:gd name="T41" fmla="*/ 721 h 2659"/>
                <a:gd name="T42" fmla="*/ 1540 w 2125"/>
                <a:gd name="T43" fmla="*/ 565 h 2659"/>
                <a:gd name="T44" fmla="*/ 1445 w 2125"/>
                <a:gd name="T45" fmla="*/ 350 h 2659"/>
                <a:gd name="T46" fmla="*/ 1275 w 2125"/>
                <a:gd name="T47" fmla="*/ 195 h 2659"/>
                <a:gd name="T48" fmla="*/ 1053 w 2125"/>
                <a:gd name="T49" fmla="*/ 120 h 2659"/>
                <a:gd name="T50" fmla="*/ 817 w 2125"/>
                <a:gd name="T51" fmla="*/ 146 h 2659"/>
                <a:gd name="T52" fmla="*/ 619 w 2125"/>
                <a:gd name="T53" fmla="*/ 263 h 2659"/>
                <a:gd name="T54" fmla="*/ 484 w 2125"/>
                <a:gd name="T55" fmla="*/ 452 h 2659"/>
                <a:gd name="T56" fmla="*/ 433 w 2125"/>
                <a:gd name="T57" fmla="*/ 686 h 2659"/>
                <a:gd name="T58" fmla="*/ 462 w 2125"/>
                <a:gd name="T59" fmla="*/ 1629 h 2659"/>
                <a:gd name="T60" fmla="*/ 569 w 2125"/>
                <a:gd name="T61" fmla="*/ 1736 h 2659"/>
                <a:gd name="T62" fmla="*/ 725 w 2125"/>
                <a:gd name="T63" fmla="*/ 1761 h 2659"/>
                <a:gd name="T64" fmla="*/ 861 w 2125"/>
                <a:gd name="T65" fmla="*/ 1691 h 2659"/>
                <a:gd name="T66" fmla="*/ 932 w 2125"/>
                <a:gd name="T67" fmla="*/ 1554 h 2659"/>
                <a:gd name="T68" fmla="*/ 946 w 2125"/>
                <a:gd name="T69" fmla="*/ 643 h 2659"/>
                <a:gd name="T70" fmla="*/ 1011 w 2125"/>
                <a:gd name="T71" fmla="*/ 622 h 2659"/>
                <a:gd name="T72" fmla="*/ 1051 w 2125"/>
                <a:gd name="T73" fmla="*/ 677 h 2659"/>
                <a:gd name="T74" fmla="*/ 1022 w 2125"/>
                <a:gd name="T75" fmla="*/ 1656 h 2659"/>
                <a:gd name="T76" fmla="*/ 909 w 2125"/>
                <a:gd name="T77" fmla="*/ 1805 h 2659"/>
                <a:gd name="T78" fmla="*/ 734 w 2125"/>
                <a:gd name="T79" fmla="*/ 1878 h 2659"/>
                <a:gd name="T80" fmla="*/ 548 w 2125"/>
                <a:gd name="T81" fmla="*/ 1855 h 2659"/>
                <a:gd name="T82" fmla="*/ 405 w 2125"/>
                <a:gd name="T83" fmla="*/ 1751 h 2659"/>
                <a:gd name="T84" fmla="*/ 98 w 2125"/>
                <a:gd name="T85" fmla="*/ 1874 h 2659"/>
                <a:gd name="T86" fmla="*/ 43 w 2125"/>
                <a:gd name="T87" fmla="*/ 1888 h 2659"/>
                <a:gd name="T88" fmla="*/ 1 w 2125"/>
                <a:gd name="T89" fmla="*/ 1847 h 2659"/>
                <a:gd name="T90" fmla="*/ 17 w 2125"/>
                <a:gd name="T91" fmla="*/ 1791 h 2659"/>
                <a:gd name="T92" fmla="*/ 327 w 2125"/>
                <a:gd name="T93" fmla="*/ 566 h 2659"/>
                <a:gd name="T94" fmla="*/ 407 w 2125"/>
                <a:gd name="T95" fmla="*/ 344 h 2659"/>
                <a:gd name="T96" fmla="*/ 557 w 2125"/>
                <a:gd name="T97" fmla="*/ 160 h 2659"/>
                <a:gd name="T98" fmla="*/ 759 w 2125"/>
                <a:gd name="T99" fmla="*/ 42 h 2659"/>
                <a:gd name="T100" fmla="*/ 993 w 2125"/>
                <a:gd name="T101" fmla="*/ 0 h 2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25" h="2659">
                  <a:moveTo>
                    <a:pt x="993" y="0"/>
                  </a:moveTo>
                  <a:lnTo>
                    <a:pt x="1053" y="3"/>
                  </a:lnTo>
                  <a:lnTo>
                    <a:pt x="1112" y="10"/>
                  </a:lnTo>
                  <a:lnTo>
                    <a:pt x="1170" y="24"/>
                  </a:lnTo>
                  <a:lnTo>
                    <a:pt x="1226" y="42"/>
                  </a:lnTo>
                  <a:lnTo>
                    <a:pt x="1280" y="64"/>
                  </a:lnTo>
                  <a:lnTo>
                    <a:pt x="1332" y="91"/>
                  </a:lnTo>
                  <a:lnTo>
                    <a:pt x="1382" y="124"/>
                  </a:lnTo>
                  <a:lnTo>
                    <a:pt x="1429" y="160"/>
                  </a:lnTo>
                  <a:lnTo>
                    <a:pt x="1472" y="201"/>
                  </a:lnTo>
                  <a:lnTo>
                    <a:pt x="1513" y="247"/>
                  </a:lnTo>
                  <a:lnTo>
                    <a:pt x="1548" y="294"/>
                  </a:lnTo>
                  <a:lnTo>
                    <a:pt x="1580" y="344"/>
                  </a:lnTo>
                  <a:lnTo>
                    <a:pt x="1607" y="398"/>
                  </a:lnTo>
                  <a:lnTo>
                    <a:pt x="1629" y="453"/>
                  </a:lnTo>
                  <a:lnTo>
                    <a:pt x="1647" y="510"/>
                  </a:lnTo>
                  <a:lnTo>
                    <a:pt x="1659" y="568"/>
                  </a:lnTo>
                  <a:lnTo>
                    <a:pt x="1667" y="628"/>
                  </a:lnTo>
                  <a:lnTo>
                    <a:pt x="2066" y="628"/>
                  </a:lnTo>
                  <a:lnTo>
                    <a:pt x="2083" y="632"/>
                  </a:lnTo>
                  <a:lnTo>
                    <a:pt x="2100" y="639"/>
                  </a:lnTo>
                  <a:lnTo>
                    <a:pt x="2112" y="652"/>
                  </a:lnTo>
                  <a:lnTo>
                    <a:pt x="2121" y="667"/>
                  </a:lnTo>
                  <a:lnTo>
                    <a:pt x="2124" y="686"/>
                  </a:lnTo>
                  <a:lnTo>
                    <a:pt x="2124" y="690"/>
                  </a:lnTo>
                  <a:lnTo>
                    <a:pt x="2124" y="701"/>
                  </a:lnTo>
                  <a:lnTo>
                    <a:pt x="2124" y="720"/>
                  </a:lnTo>
                  <a:lnTo>
                    <a:pt x="2124" y="745"/>
                  </a:lnTo>
                  <a:lnTo>
                    <a:pt x="2124" y="775"/>
                  </a:lnTo>
                  <a:lnTo>
                    <a:pt x="2124" y="810"/>
                  </a:lnTo>
                  <a:lnTo>
                    <a:pt x="2125" y="849"/>
                  </a:lnTo>
                  <a:lnTo>
                    <a:pt x="2125" y="892"/>
                  </a:lnTo>
                  <a:lnTo>
                    <a:pt x="2125" y="938"/>
                  </a:lnTo>
                  <a:lnTo>
                    <a:pt x="2125" y="985"/>
                  </a:lnTo>
                  <a:lnTo>
                    <a:pt x="2122" y="1034"/>
                  </a:lnTo>
                  <a:lnTo>
                    <a:pt x="2112" y="1081"/>
                  </a:lnTo>
                  <a:lnTo>
                    <a:pt x="2098" y="1125"/>
                  </a:lnTo>
                  <a:lnTo>
                    <a:pt x="2077" y="1166"/>
                  </a:lnTo>
                  <a:lnTo>
                    <a:pt x="2051" y="1204"/>
                  </a:lnTo>
                  <a:lnTo>
                    <a:pt x="2020" y="1238"/>
                  </a:lnTo>
                  <a:lnTo>
                    <a:pt x="1986" y="1269"/>
                  </a:lnTo>
                  <a:lnTo>
                    <a:pt x="1949" y="1295"/>
                  </a:lnTo>
                  <a:lnTo>
                    <a:pt x="1908" y="1316"/>
                  </a:lnTo>
                  <a:lnTo>
                    <a:pt x="1863" y="1331"/>
                  </a:lnTo>
                  <a:lnTo>
                    <a:pt x="1817" y="1340"/>
                  </a:lnTo>
                  <a:lnTo>
                    <a:pt x="1769" y="1344"/>
                  </a:lnTo>
                  <a:lnTo>
                    <a:pt x="1677" y="1344"/>
                  </a:lnTo>
                  <a:lnTo>
                    <a:pt x="1677" y="2601"/>
                  </a:lnTo>
                  <a:lnTo>
                    <a:pt x="1674" y="2619"/>
                  </a:lnTo>
                  <a:lnTo>
                    <a:pt x="1666" y="2636"/>
                  </a:lnTo>
                  <a:lnTo>
                    <a:pt x="1653" y="2648"/>
                  </a:lnTo>
                  <a:lnTo>
                    <a:pt x="1637" y="2657"/>
                  </a:lnTo>
                  <a:lnTo>
                    <a:pt x="1619" y="2659"/>
                  </a:lnTo>
                  <a:lnTo>
                    <a:pt x="1600" y="2657"/>
                  </a:lnTo>
                  <a:lnTo>
                    <a:pt x="1585" y="2648"/>
                  </a:lnTo>
                  <a:lnTo>
                    <a:pt x="1572" y="2636"/>
                  </a:lnTo>
                  <a:lnTo>
                    <a:pt x="1564" y="2619"/>
                  </a:lnTo>
                  <a:lnTo>
                    <a:pt x="1561" y="2601"/>
                  </a:lnTo>
                  <a:lnTo>
                    <a:pt x="1561" y="1285"/>
                  </a:lnTo>
                  <a:lnTo>
                    <a:pt x="1564" y="1267"/>
                  </a:lnTo>
                  <a:lnTo>
                    <a:pt x="1572" y="1250"/>
                  </a:lnTo>
                  <a:lnTo>
                    <a:pt x="1585" y="1238"/>
                  </a:lnTo>
                  <a:lnTo>
                    <a:pt x="1600" y="1229"/>
                  </a:lnTo>
                  <a:lnTo>
                    <a:pt x="1619" y="1227"/>
                  </a:lnTo>
                  <a:lnTo>
                    <a:pt x="1769" y="1227"/>
                  </a:lnTo>
                  <a:lnTo>
                    <a:pt x="1808" y="1224"/>
                  </a:lnTo>
                  <a:lnTo>
                    <a:pt x="1845" y="1215"/>
                  </a:lnTo>
                  <a:lnTo>
                    <a:pt x="1879" y="1199"/>
                  </a:lnTo>
                  <a:lnTo>
                    <a:pt x="1911" y="1181"/>
                  </a:lnTo>
                  <a:lnTo>
                    <a:pt x="1939" y="1156"/>
                  </a:lnTo>
                  <a:lnTo>
                    <a:pt x="1963" y="1128"/>
                  </a:lnTo>
                  <a:lnTo>
                    <a:pt x="1982" y="1096"/>
                  </a:lnTo>
                  <a:lnTo>
                    <a:pt x="1997" y="1062"/>
                  </a:lnTo>
                  <a:lnTo>
                    <a:pt x="2006" y="1025"/>
                  </a:lnTo>
                  <a:lnTo>
                    <a:pt x="2009" y="985"/>
                  </a:lnTo>
                  <a:lnTo>
                    <a:pt x="2009" y="928"/>
                  </a:lnTo>
                  <a:lnTo>
                    <a:pt x="2008" y="874"/>
                  </a:lnTo>
                  <a:lnTo>
                    <a:pt x="2008" y="825"/>
                  </a:lnTo>
                  <a:lnTo>
                    <a:pt x="2008" y="781"/>
                  </a:lnTo>
                  <a:lnTo>
                    <a:pt x="2008" y="745"/>
                  </a:lnTo>
                  <a:lnTo>
                    <a:pt x="1610" y="745"/>
                  </a:lnTo>
                  <a:lnTo>
                    <a:pt x="1592" y="741"/>
                  </a:lnTo>
                  <a:lnTo>
                    <a:pt x="1576" y="734"/>
                  </a:lnTo>
                  <a:lnTo>
                    <a:pt x="1564" y="721"/>
                  </a:lnTo>
                  <a:lnTo>
                    <a:pt x="1555" y="705"/>
                  </a:lnTo>
                  <a:lnTo>
                    <a:pt x="1552" y="687"/>
                  </a:lnTo>
                  <a:lnTo>
                    <a:pt x="1548" y="625"/>
                  </a:lnTo>
                  <a:lnTo>
                    <a:pt x="1540" y="565"/>
                  </a:lnTo>
                  <a:lnTo>
                    <a:pt x="1524" y="506"/>
                  </a:lnTo>
                  <a:lnTo>
                    <a:pt x="1502" y="452"/>
                  </a:lnTo>
                  <a:lnTo>
                    <a:pt x="1475" y="400"/>
                  </a:lnTo>
                  <a:lnTo>
                    <a:pt x="1445" y="350"/>
                  </a:lnTo>
                  <a:lnTo>
                    <a:pt x="1408" y="305"/>
                  </a:lnTo>
                  <a:lnTo>
                    <a:pt x="1367" y="264"/>
                  </a:lnTo>
                  <a:lnTo>
                    <a:pt x="1323" y="227"/>
                  </a:lnTo>
                  <a:lnTo>
                    <a:pt x="1275" y="195"/>
                  </a:lnTo>
                  <a:lnTo>
                    <a:pt x="1223" y="168"/>
                  </a:lnTo>
                  <a:lnTo>
                    <a:pt x="1169" y="146"/>
                  </a:lnTo>
                  <a:lnTo>
                    <a:pt x="1113" y="130"/>
                  </a:lnTo>
                  <a:lnTo>
                    <a:pt x="1053" y="120"/>
                  </a:lnTo>
                  <a:lnTo>
                    <a:pt x="993" y="117"/>
                  </a:lnTo>
                  <a:lnTo>
                    <a:pt x="932" y="120"/>
                  </a:lnTo>
                  <a:lnTo>
                    <a:pt x="873" y="130"/>
                  </a:lnTo>
                  <a:lnTo>
                    <a:pt x="817" y="146"/>
                  </a:lnTo>
                  <a:lnTo>
                    <a:pt x="763" y="168"/>
                  </a:lnTo>
                  <a:lnTo>
                    <a:pt x="711" y="195"/>
                  </a:lnTo>
                  <a:lnTo>
                    <a:pt x="663" y="227"/>
                  </a:lnTo>
                  <a:lnTo>
                    <a:pt x="619" y="263"/>
                  </a:lnTo>
                  <a:lnTo>
                    <a:pt x="578" y="305"/>
                  </a:lnTo>
                  <a:lnTo>
                    <a:pt x="542" y="350"/>
                  </a:lnTo>
                  <a:lnTo>
                    <a:pt x="511" y="400"/>
                  </a:lnTo>
                  <a:lnTo>
                    <a:pt x="484" y="452"/>
                  </a:lnTo>
                  <a:lnTo>
                    <a:pt x="462" y="506"/>
                  </a:lnTo>
                  <a:lnTo>
                    <a:pt x="447" y="564"/>
                  </a:lnTo>
                  <a:lnTo>
                    <a:pt x="437" y="625"/>
                  </a:lnTo>
                  <a:lnTo>
                    <a:pt x="433" y="686"/>
                  </a:lnTo>
                  <a:lnTo>
                    <a:pt x="433" y="1513"/>
                  </a:lnTo>
                  <a:lnTo>
                    <a:pt x="437" y="1554"/>
                  </a:lnTo>
                  <a:lnTo>
                    <a:pt x="447" y="1592"/>
                  </a:lnTo>
                  <a:lnTo>
                    <a:pt x="462" y="1629"/>
                  </a:lnTo>
                  <a:lnTo>
                    <a:pt x="482" y="1662"/>
                  </a:lnTo>
                  <a:lnTo>
                    <a:pt x="507" y="1691"/>
                  </a:lnTo>
                  <a:lnTo>
                    <a:pt x="536" y="1716"/>
                  </a:lnTo>
                  <a:lnTo>
                    <a:pt x="569" y="1736"/>
                  </a:lnTo>
                  <a:lnTo>
                    <a:pt x="606" y="1752"/>
                  </a:lnTo>
                  <a:lnTo>
                    <a:pt x="643" y="1761"/>
                  </a:lnTo>
                  <a:lnTo>
                    <a:pt x="684" y="1764"/>
                  </a:lnTo>
                  <a:lnTo>
                    <a:pt x="725" y="1761"/>
                  </a:lnTo>
                  <a:lnTo>
                    <a:pt x="764" y="1752"/>
                  </a:lnTo>
                  <a:lnTo>
                    <a:pt x="799" y="1736"/>
                  </a:lnTo>
                  <a:lnTo>
                    <a:pt x="832" y="1716"/>
                  </a:lnTo>
                  <a:lnTo>
                    <a:pt x="861" y="1691"/>
                  </a:lnTo>
                  <a:lnTo>
                    <a:pt x="886" y="1662"/>
                  </a:lnTo>
                  <a:lnTo>
                    <a:pt x="906" y="1629"/>
                  </a:lnTo>
                  <a:lnTo>
                    <a:pt x="922" y="1592"/>
                  </a:lnTo>
                  <a:lnTo>
                    <a:pt x="932" y="1554"/>
                  </a:lnTo>
                  <a:lnTo>
                    <a:pt x="935" y="1513"/>
                  </a:lnTo>
                  <a:lnTo>
                    <a:pt x="935" y="677"/>
                  </a:lnTo>
                  <a:lnTo>
                    <a:pt x="937" y="658"/>
                  </a:lnTo>
                  <a:lnTo>
                    <a:pt x="946" y="643"/>
                  </a:lnTo>
                  <a:lnTo>
                    <a:pt x="958" y="629"/>
                  </a:lnTo>
                  <a:lnTo>
                    <a:pt x="975" y="622"/>
                  </a:lnTo>
                  <a:lnTo>
                    <a:pt x="993" y="618"/>
                  </a:lnTo>
                  <a:lnTo>
                    <a:pt x="1011" y="622"/>
                  </a:lnTo>
                  <a:lnTo>
                    <a:pt x="1028" y="629"/>
                  </a:lnTo>
                  <a:lnTo>
                    <a:pt x="1040" y="643"/>
                  </a:lnTo>
                  <a:lnTo>
                    <a:pt x="1048" y="658"/>
                  </a:lnTo>
                  <a:lnTo>
                    <a:pt x="1051" y="677"/>
                  </a:lnTo>
                  <a:lnTo>
                    <a:pt x="1051" y="1513"/>
                  </a:lnTo>
                  <a:lnTo>
                    <a:pt x="1048" y="1563"/>
                  </a:lnTo>
                  <a:lnTo>
                    <a:pt x="1038" y="1611"/>
                  </a:lnTo>
                  <a:lnTo>
                    <a:pt x="1022" y="1656"/>
                  </a:lnTo>
                  <a:lnTo>
                    <a:pt x="1001" y="1699"/>
                  </a:lnTo>
                  <a:lnTo>
                    <a:pt x="975" y="1738"/>
                  </a:lnTo>
                  <a:lnTo>
                    <a:pt x="944" y="1773"/>
                  </a:lnTo>
                  <a:lnTo>
                    <a:pt x="909" y="1805"/>
                  </a:lnTo>
                  <a:lnTo>
                    <a:pt x="870" y="1830"/>
                  </a:lnTo>
                  <a:lnTo>
                    <a:pt x="827" y="1853"/>
                  </a:lnTo>
                  <a:lnTo>
                    <a:pt x="781" y="1868"/>
                  </a:lnTo>
                  <a:lnTo>
                    <a:pt x="734" y="1878"/>
                  </a:lnTo>
                  <a:lnTo>
                    <a:pt x="684" y="1882"/>
                  </a:lnTo>
                  <a:lnTo>
                    <a:pt x="637" y="1878"/>
                  </a:lnTo>
                  <a:lnTo>
                    <a:pt x="591" y="1869"/>
                  </a:lnTo>
                  <a:lnTo>
                    <a:pt x="548" y="1855"/>
                  </a:lnTo>
                  <a:lnTo>
                    <a:pt x="507" y="1836"/>
                  </a:lnTo>
                  <a:lnTo>
                    <a:pt x="470" y="1812"/>
                  </a:lnTo>
                  <a:lnTo>
                    <a:pt x="435" y="1783"/>
                  </a:lnTo>
                  <a:lnTo>
                    <a:pt x="405" y="1751"/>
                  </a:lnTo>
                  <a:lnTo>
                    <a:pt x="378" y="1715"/>
                  </a:lnTo>
                  <a:lnTo>
                    <a:pt x="355" y="1675"/>
                  </a:lnTo>
                  <a:lnTo>
                    <a:pt x="338" y="1634"/>
                  </a:lnTo>
                  <a:lnTo>
                    <a:pt x="98" y="1874"/>
                  </a:lnTo>
                  <a:lnTo>
                    <a:pt x="86" y="1883"/>
                  </a:lnTo>
                  <a:lnTo>
                    <a:pt x="73" y="1888"/>
                  </a:lnTo>
                  <a:lnTo>
                    <a:pt x="57" y="1890"/>
                  </a:lnTo>
                  <a:lnTo>
                    <a:pt x="43" y="1888"/>
                  </a:lnTo>
                  <a:lnTo>
                    <a:pt x="29" y="1883"/>
                  </a:lnTo>
                  <a:lnTo>
                    <a:pt x="17" y="1874"/>
                  </a:lnTo>
                  <a:lnTo>
                    <a:pt x="7" y="1860"/>
                  </a:lnTo>
                  <a:lnTo>
                    <a:pt x="1" y="1847"/>
                  </a:lnTo>
                  <a:lnTo>
                    <a:pt x="0" y="1832"/>
                  </a:lnTo>
                  <a:lnTo>
                    <a:pt x="1" y="1817"/>
                  </a:lnTo>
                  <a:lnTo>
                    <a:pt x="7" y="1803"/>
                  </a:lnTo>
                  <a:lnTo>
                    <a:pt x="17" y="1791"/>
                  </a:lnTo>
                  <a:lnTo>
                    <a:pt x="317" y="1489"/>
                  </a:lnTo>
                  <a:lnTo>
                    <a:pt x="317" y="686"/>
                  </a:lnTo>
                  <a:lnTo>
                    <a:pt x="319" y="626"/>
                  </a:lnTo>
                  <a:lnTo>
                    <a:pt x="327" y="566"/>
                  </a:lnTo>
                  <a:lnTo>
                    <a:pt x="340" y="507"/>
                  </a:lnTo>
                  <a:lnTo>
                    <a:pt x="357" y="451"/>
                  </a:lnTo>
                  <a:lnTo>
                    <a:pt x="379" y="396"/>
                  </a:lnTo>
                  <a:lnTo>
                    <a:pt x="407" y="344"/>
                  </a:lnTo>
                  <a:lnTo>
                    <a:pt x="438" y="293"/>
                  </a:lnTo>
                  <a:lnTo>
                    <a:pt x="473" y="247"/>
                  </a:lnTo>
                  <a:lnTo>
                    <a:pt x="513" y="201"/>
                  </a:lnTo>
                  <a:lnTo>
                    <a:pt x="557" y="160"/>
                  </a:lnTo>
                  <a:lnTo>
                    <a:pt x="605" y="124"/>
                  </a:lnTo>
                  <a:lnTo>
                    <a:pt x="653" y="91"/>
                  </a:lnTo>
                  <a:lnTo>
                    <a:pt x="705" y="64"/>
                  </a:lnTo>
                  <a:lnTo>
                    <a:pt x="759" y="42"/>
                  </a:lnTo>
                  <a:lnTo>
                    <a:pt x="816" y="24"/>
                  </a:lnTo>
                  <a:lnTo>
                    <a:pt x="873" y="10"/>
                  </a:lnTo>
                  <a:lnTo>
                    <a:pt x="933" y="3"/>
                  </a:lnTo>
                  <a:lnTo>
                    <a:pt x="9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44"/>
            <p:cNvSpPr>
              <a:spLocks noEditPoints="1"/>
            </p:cNvSpPr>
            <p:nvPr/>
          </p:nvSpPr>
          <p:spPr bwMode="auto">
            <a:xfrm>
              <a:off x="1608138" y="1903413"/>
              <a:ext cx="563563" cy="581025"/>
            </a:xfrm>
            <a:custGeom>
              <a:avLst/>
              <a:gdLst>
                <a:gd name="T0" fmla="*/ 272 w 3553"/>
                <a:gd name="T1" fmla="*/ 856 h 3660"/>
                <a:gd name="T2" fmla="*/ 3281 w 3553"/>
                <a:gd name="T3" fmla="*/ 3544 h 3660"/>
                <a:gd name="T4" fmla="*/ 1776 w 3553"/>
                <a:gd name="T5" fmla="*/ 123 h 3660"/>
                <a:gd name="T6" fmla="*/ 2576 w 3553"/>
                <a:gd name="T7" fmla="*/ 3 h 3660"/>
                <a:gd name="T8" fmla="*/ 2605 w 3553"/>
                <a:gd name="T9" fmla="*/ 24 h 3660"/>
                <a:gd name="T10" fmla="*/ 2616 w 3553"/>
                <a:gd name="T11" fmla="*/ 59 h 3660"/>
                <a:gd name="T12" fmla="*/ 3520 w 3553"/>
                <a:gd name="T13" fmla="*/ 843 h 3660"/>
                <a:gd name="T14" fmla="*/ 3543 w 3553"/>
                <a:gd name="T15" fmla="*/ 863 h 3660"/>
                <a:gd name="T16" fmla="*/ 3553 w 3553"/>
                <a:gd name="T17" fmla="*/ 891 h 3660"/>
                <a:gd name="T18" fmla="*/ 3548 w 3553"/>
                <a:gd name="T19" fmla="*/ 921 h 3660"/>
                <a:gd name="T20" fmla="*/ 3526 w 3553"/>
                <a:gd name="T21" fmla="*/ 945 h 3660"/>
                <a:gd name="T22" fmla="*/ 3495 w 3553"/>
                <a:gd name="T23" fmla="*/ 954 h 3660"/>
                <a:gd name="T24" fmla="*/ 3469 w 3553"/>
                <a:gd name="T25" fmla="*/ 948 h 3660"/>
                <a:gd name="T26" fmla="*/ 3398 w 3553"/>
                <a:gd name="T27" fmla="*/ 3601 h 3660"/>
                <a:gd name="T28" fmla="*/ 3386 w 3553"/>
                <a:gd name="T29" fmla="*/ 3636 h 3660"/>
                <a:gd name="T30" fmla="*/ 3358 w 3553"/>
                <a:gd name="T31" fmla="*/ 3657 h 3660"/>
                <a:gd name="T32" fmla="*/ 213 w 3553"/>
                <a:gd name="T33" fmla="*/ 3660 h 3660"/>
                <a:gd name="T34" fmla="*/ 179 w 3553"/>
                <a:gd name="T35" fmla="*/ 3649 h 3660"/>
                <a:gd name="T36" fmla="*/ 158 w 3553"/>
                <a:gd name="T37" fmla="*/ 3620 h 3660"/>
                <a:gd name="T38" fmla="*/ 156 w 3553"/>
                <a:gd name="T39" fmla="*/ 913 h 3660"/>
                <a:gd name="T40" fmla="*/ 69 w 3553"/>
                <a:gd name="T41" fmla="*/ 953 h 3660"/>
                <a:gd name="T42" fmla="*/ 39 w 3553"/>
                <a:gd name="T43" fmla="*/ 950 h 3660"/>
                <a:gd name="T44" fmla="*/ 14 w 3553"/>
                <a:gd name="T45" fmla="*/ 934 h 3660"/>
                <a:gd name="T46" fmla="*/ 0 w 3553"/>
                <a:gd name="T47" fmla="*/ 906 h 3660"/>
                <a:gd name="T48" fmla="*/ 2 w 3553"/>
                <a:gd name="T49" fmla="*/ 876 h 3660"/>
                <a:gd name="T50" fmla="*/ 19 w 3553"/>
                <a:gd name="T51" fmla="*/ 852 h 3660"/>
                <a:gd name="T52" fmla="*/ 1751 w 3553"/>
                <a:gd name="T53" fmla="*/ 6 h 3660"/>
                <a:gd name="T54" fmla="*/ 1785 w 3553"/>
                <a:gd name="T55" fmla="*/ 1 h 3660"/>
                <a:gd name="T56" fmla="*/ 2500 w 3553"/>
                <a:gd name="T57" fmla="*/ 346 h 3660"/>
                <a:gd name="T58" fmla="*/ 2502 w 3553"/>
                <a:gd name="T59" fmla="*/ 40 h 3660"/>
                <a:gd name="T60" fmla="*/ 2523 w 3553"/>
                <a:gd name="T61" fmla="*/ 11 h 3660"/>
                <a:gd name="T62" fmla="*/ 2558 w 3553"/>
                <a:gd name="T63" fmla="*/ 0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53" h="3660">
                  <a:moveTo>
                    <a:pt x="1776" y="123"/>
                  </a:moveTo>
                  <a:lnTo>
                    <a:pt x="272" y="856"/>
                  </a:lnTo>
                  <a:lnTo>
                    <a:pt x="272" y="3544"/>
                  </a:lnTo>
                  <a:lnTo>
                    <a:pt x="3281" y="3544"/>
                  </a:lnTo>
                  <a:lnTo>
                    <a:pt x="3281" y="856"/>
                  </a:lnTo>
                  <a:lnTo>
                    <a:pt x="1776" y="123"/>
                  </a:lnTo>
                  <a:close/>
                  <a:moveTo>
                    <a:pt x="2558" y="0"/>
                  </a:moveTo>
                  <a:lnTo>
                    <a:pt x="2576" y="3"/>
                  </a:lnTo>
                  <a:lnTo>
                    <a:pt x="2592" y="11"/>
                  </a:lnTo>
                  <a:lnTo>
                    <a:pt x="2605" y="24"/>
                  </a:lnTo>
                  <a:lnTo>
                    <a:pt x="2613" y="40"/>
                  </a:lnTo>
                  <a:lnTo>
                    <a:pt x="2616" y="59"/>
                  </a:lnTo>
                  <a:lnTo>
                    <a:pt x="2616" y="403"/>
                  </a:lnTo>
                  <a:lnTo>
                    <a:pt x="3520" y="843"/>
                  </a:lnTo>
                  <a:lnTo>
                    <a:pt x="3533" y="852"/>
                  </a:lnTo>
                  <a:lnTo>
                    <a:pt x="3543" y="863"/>
                  </a:lnTo>
                  <a:lnTo>
                    <a:pt x="3550" y="876"/>
                  </a:lnTo>
                  <a:lnTo>
                    <a:pt x="3553" y="891"/>
                  </a:lnTo>
                  <a:lnTo>
                    <a:pt x="3552" y="906"/>
                  </a:lnTo>
                  <a:lnTo>
                    <a:pt x="3548" y="921"/>
                  </a:lnTo>
                  <a:lnTo>
                    <a:pt x="3538" y="935"/>
                  </a:lnTo>
                  <a:lnTo>
                    <a:pt x="3526" y="945"/>
                  </a:lnTo>
                  <a:lnTo>
                    <a:pt x="3511" y="952"/>
                  </a:lnTo>
                  <a:lnTo>
                    <a:pt x="3495" y="954"/>
                  </a:lnTo>
                  <a:lnTo>
                    <a:pt x="3483" y="953"/>
                  </a:lnTo>
                  <a:lnTo>
                    <a:pt x="3469" y="948"/>
                  </a:lnTo>
                  <a:lnTo>
                    <a:pt x="3398" y="913"/>
                  </a:lnTo>
                  <a:lnTo>
                    <a:pt x="3398" y="3601"/>
                  </a:lnTo>
                  <a:lnTo>
                    <a:pt x="3394" y="3620"/>
                  </a:lnTo>
                  <a:lnTo>
                    <a:pt x="3386" y="3636"/>
                  </a:lnTo>
                  <a:lnTo>
                    <a:pt x="3373" y="3649"/>
                  </a:lnTo>
                  <a:lnTo>
                    <a:pt x="3358" y="3657"/>
                  </a:lnTo>
                  <a:lnTo>
                    <a:pt x="3339" y="3660"/>
                  </a:lnTo>
                  <a:lnTo>
                    <a:pt x="213" y="3660"/>
                  </a:lnTo>
                  <a:lnTo>
                    <a:pt x="196" y="3657"/>
                  </a:lnTo>
                  <a:lnTo>
                    <a:pt x="179" y="3649"/>
                  </a:lnTo>
                  <a:lnTo>
                    <a:pt x="167" y="3636"/>
                  </a:lnTo>
                  <a:lnTo>
                    <a:pt x="158" y="3620"/>
                  </a:lnTo>
                  <a:lnTo>
                    <a:pt x="156" y="3601"/>
                  </a:lnTo>
                  <a:lnTo>
                    <a:pt x="156" y="913"/>
                  </a:lnTo>
                  <a:lnTo>
                    <a:pt x="83" y="948"/>
                  </a:lnTo>
                  <a:lnTo>
                    <a:pt x="69" y="953"/>
                  </a:lnTo>
                  <a:lnTo>
                    <a:pt x="53" y="954"/>
                  </a:lnTo>
                  <a:lnTo>
                    <a:pt x="39" y="950"/>
                  </a:lnTo>
                  <a:lnTo>
                    <a:pt x="25" y="944"/>
                  </a:lnTo>
                  <a:lnTo>
                    <a:pt x="14" y="934"/>
                  </a:lnTo>
                  <a:lnTo>
                    <a:pt x="6" y="921"/>
                  </a:lnTo>
                  <a:lnTo>
                    <a:pt x="0" y="906"/>
                  </a:lnTo>
                  <a:lnTo>
                    <a:pt x="0" y="891"/>
                  </a:lnTo>
                  <a:lnTo>
                    <a:pt x="2" y="876"/>
                  </a:lnTo>
                  <a:lnTo>
                    <a:pt x="9" y="863"/>
                  </a:lnTo>
                  <a:lnTo>
                    <a:pt x="19" y="852"/>
                  </a:lnTo>
                  <a:lnTo>
                    <a:pt x="32" y="843"/>
                  </a:lnTo>
                  <a:lnTo>
                    <a:pt x="1751" y="6"/>
                  </a:lnTo>
                  <a:lnTo>
                    <a:pt x="1767" y="1"/>
                  </a:lnTo>
                  <a:lnTo>
                    <a:pt x="1785" y="1"/>
                  </a:lnTo>
                  <a:lnTo>
                    <a:pt x="1802" y="6"/>
                  </a:lnTo>
                  <a:lnTo>
                    <a:pt x="2500" y="346"/>
                  </a:lnTo>
                  <a:lnTo>
                    <a:pt x="2500" y="59"/>
                  </a:lnTo>
                  <a:lnTo>
                    <a:pt x="2502" y="40"/>
                  </a:lnTo>
                  <a:lnTo>
                    <a:pt x="2511" y="24"/>
                  </a:lnTo>
                  <a:lnTo>
                    <a:pt x="2523" y="11"/>
                  </a:lnTo>
                  <a:lnTo>
                    <a:pt x="2540" y="3"/>
                  </a:lnTo>
                  <a:lnTo>
                    <a:pt x="2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4" name="Group 1013"/>
          <p:cNvGrpSpPr/>
          <p:nvPr/>
        </p:nvGrpSpPr>
        <p:grpSpPr>
          <a:xfrm>
            <a:off x="2584577" y="1903413"/>
            <a:ext cx="465137" cy="581025"/>
            <a:chOff x="2560638" y="1903413"/>
            <a:chExt cx="465137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9" name="Freeform 349"/>
            <p:cNvSpPr>
              <a:spLocks/>
            </p:cNvSpPr>
            <p:nvPr/>
          </p:nvSpPr>
          <p:spPr bwMode="auto">
            <a:xfrm>
              <a:off x="2560638" y="2239963"/>
              <a:ext cx="465137" cy="244475"/>
            </a:xfrm>
            <a:custGeom>
              <a:avLst/>
              <a:gdLst>
                <a:gd name="T0" fmla="*/ 900 w 2928"/>
                <a:gd name="T1" fmla="*/ 4 h 1541"/>
                <a:gd name="T2" fmla="*/ 1046 w 2928"/>
                <a:gd name="T3" fmla="*/ 39 h 1541"/>
                <a:gd name="T4" fmla="*/ 1184 w 2928"/>
                <a:gd name="T5" fmla="*/ 109 h 1541"/>
                <a:gd name="T6" fmla="*/ 1900 w 2928"/>
                <a:gd name="T7" fmla="*/ 811 h 1541"/>
                <a:gd name="T8" fmla="*/ 1955 w 2928"/>
                <a:gd name="T9" fmla="*/ 896 h 1541"/>
                <a:gd name="T10" fmla="*/ 1967 w 2928"/>
                <a:gd name="T11" fmla="*/ 991 h 1541"/>
                <a:gd name="T12" fmla="*/ 1938 w 2928"/>
                <a:gd name="T13" fmla="*/ 1084 h 1541"/>
                <a:gd name="T14" fmla="*/ 2773 w 2928"/>
                <a:gd name="T15" fmla="*/ 1096 h 1541"/>
                <a:gd name="T16" fmla="*/ 2811 w 2928"/>
                <a:gd name="T17" fmla="*/ 1079 h 1541"/>
                <a:gd name="T18" fmla="*/ 2787 w 2928"/>
                <a:gd name="T19" fmla="*/ 1009 h 1541"/>
                <a:gd name="T20" fmla="*/ 2725 w 2928"/>
                <a:gd name="T21" fmla="*/ 970 h 1541"/>
                <a:gd name="T22" fmla="*/ 2119 w 2928"/>
                <a:gd name="T23" fmla="*/ 964 h 1541"/>
                <a:gd name="T24" fmla="*/ 2082 w 2928"/>
                <a:gd name="T25" fmla="*/ 928 h 1541"/>
                <a:gd name="T26" fmla="*/ 2090 w 2928"/>
                <a:gd name="T27" fmla="*/ 874 h 1541"/>
                <a:gd name="T28" fmla="*/ 2138 w 2928"/>
                <a:gd name="T29" fmla="*/ 850 h 1541"/>
                <a:gd name="T30" fmla="*/ 2771 w 2928"/>
                <a:gd name="T31" fmla="*/ 862 h 1541"/>
                <a:gd name="T32" fmla="*/ 2861 w 2928"/>
                <a:gd name="T33" fmla="*/ 918 h 1541"/>
                <a:gd name="T34" fmla="*/ 2917 w 2928"/>
                <a:gd name="T35" fmla="*/ 1006 h 1541"/>
                <a:gd name="T36" fmla="*/ 2925 w 2928"/>
                <a:gd name="T37" fmla="*/ 1110 h 1541"/>
                <a:gd name="T38" fmla="*/ 2895 w 2928"/>
                <a:gd name="T39" fmla="*/ 1196 h 1541"/>
                <a:gd name="T40" fmla="*/ 2925 w 2928"/>
                <a:gd name="T41" fmla="*/ 1281 h 1541"/>
                <a:gd name="T42" fmla="*/ 2917 w 2928"/>
                <a:gd name="T43" fmla="*/ 1385 h 1541"/>
                <a:gd name="T44" fmla="*/ 2861 w 2928"/>
                <a:gd name="T45" fmla="*/ 1474 h 1541"/>
                <a:gd name="T46" fmla="*/ 2771 w 2928"/>
                <a:gd name="T47" fmla="*/ 1529 h 1541"/>
                <a:gd name="T48" fmla="*/ 1627 w 2928"/>
                <a:gd name="T49" fmla="*/ 1540 h 1541"/>
                <a:gd name="T50" fmla="*/ 1544 w 2928"/>
                <a:gd name="T51" fmla="*/ 1528 h 1541"/>
                <a:gd name="T52" fmla="*/ 1467 w 2928"/>
                <a:gd name="T53" fmla="*/ 1498 h 1541"/>
                <a:gd name="T54" fmla="*/ 357 w 2928"/>
                <a:gd name="T55" fmla="*/ 816 h 1541"/>
                <a:gd name="T56" fmla="*/ 292 w 2928"/>
                <a:gd name="T57" fmla="*/ 799 h 1541"/>
                <a:gd name="T58" fmla="*/ 40 w 2928"/>
                <a:gd name="T59" fmla="*/ 795 h 1541"/>
                <a:gd name="T60" fmla="*/ 3 w 2928"/>
                <a:gd name="T61" fmla="*/ 757 h 1541"/>
                <a:gd name="T62" fmla="*/ 11 w 2928"/>
                <a:gd name="T63" fmla="*/ 705 h 1541"/>
                <a:gd name="T64" fmla="*/ 59 w 2928"/>
                <a:gd name="T65" fmla="*/ 680 h 1541"/>
                <a:gd name="T66" fmla="*/ 326 w 2928"/>
                <a:gd name="T67" fmla="*/ 686 h 1541"/>
                <a:gd name="T68" fmla="*/ 409 w 2928"/>
                <a:gd name="T69" fmla="*/ 711 h 1541"/>
                <a:gd name="T70" fmla="*/ 1524 w 2928"/>
                <a:gd name="T71" fmla="*/ 1397 h 1541"/>
                <a:gd name="T72" fmla="*/ 1586 w 2928"/>
                <a:gd name="T73" fmla="*/ 1418 h 1541"/>
                <a:gd name="T74" fmla="*/ 2699 w 2928"/>
                <a:gd name="T75" fmla="*/ 1425 h 1541"/>
                <a:gd name="T76" fmla="*/ 2769 w 2928"/>
                <a:gd name="T77" fmla="*/ 1400 h 1541"/>
                <a:gd name="T78" fmla="*/ 2808 w 2928"/>
                <a:gd name="T79" fmla="*/ 1338 h 1541"/>
                <a:gd name="T80" fmla="*/ 2800 w 2928"/>
                <a:gd name="T81" fmla="*/ 1264 h 1541"/>
                <a:gd name="T82" fmla="*/ 2748 w 2928"/>
                <a:gd name="T83" fmla="*/ 1213 h 1541"/>
                <a:gd name="T84" fmla="*/ 1739 w 2928"/>
                <a:gd name="T85" fmla="*/ 1201 h 1541"/>
                <a:gd name="T86" fmla="*/ 1635 w 2928"/>
                <a:gd name="T87" fmla="*/ 1176 h 1541"/>
                <a:gd name="T88" fmla="*/ 1054 w 2928"/>
                <a:gd name="T89" fmla="*/ 610 h 1541"/>
                <a:gd name="T90" fmla="*/ 1037 w 2928"/>
                <a:gd name="T91" fmla="*/ 569 h 1541"/>
                <a:gd name="T92" fmla="*/ 1054 w 2928"/>
                <a:gd name="T93" fmla="*/ 528 h 1541"/>
                <a:gd name="T94" fmla="*/ 1096 w 2928"/>
                <a:gd name="T95" fmla="*/ 512 h 1541"/>
                <a:gd name="T96" fmla="*/ 1137 w 2928"/>
                <a:gd name="T97" fmla="*/ 528 h 1541"/>
                <a:gd name="T98" fmla="*/ 1696 w 2928"/>
                <a:gd name="T99" fmla="*/ 1075 h 1541"/>
                <a:gd name="T100" fmla="*/ 1762 w 2928"/>
                <a:gd name="T101" fmla="*/ 1082 h 1541"/>
                <a:gd name="T102" fmla="*/ 1818 w 2928"/>
                <a:gd name="T103" fmla="*/ 1052 h 1541"/>
                <a:gd name="T104" fmla="*/ 1850 w 2928"/>
                <a:gd name="T105" fmla="*/ 984 h 1541"/>
                <a:gd name="T106" fmla="*/ 1834 w 2928"/>
                <a:gd name="T107" fmla="*/ 913 h 1541"/>
                <a:gd name="T108" fmla="*/ 1148 w 2928"/>
                <a:gd name="T109" fmla="*/ 227 h 1541"/>
                <a:gd name="T110" fmla="*/ 1045 w 2928"/>
                <a:gd name="T111" fmla="*/ 165 h 1541"/>
                <a:gd name="T112" fmla="*/ 927 w 2928"/>
                <a:gd name="T113" fmla="*/ 126 h 1541"/>
                <a:gd name="T114" fmla="*/ 59 w 2928"/>
                <a:gd name="T115" fmla="*/ 117 h 1541"/>
                <a:gd name="T116" fmla="*/ 11 w 2928"/>
                <a:gd name="T117" fmla="*/ 94 h 1541"/>
                <a:gd name="T118" fmla="*/ 3 w 2928"/>
                <a:gd name="T119" fmla="*/ 40 h 1541"/>
                <a:gd name="T120" fmla="*/ 40 w 2928"/>
                <a:gd name="T121" fmla="*/ 4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28" h="1541">
                  <a:moveTo>
                    <a:pt x="59" y="0"/>
                  </a:moveTo>
                  <a:lnTo>
                    <a:pt x="854" y="0"/>
                  </a:lnTo>
                  <a:lnTo>
                    <a:pt x="900" y="4"/>
                  </a:lnTo>
                  <a:lnTo>
                    <a:pt x="947" y="10"/>
                  </a:lnTo>
                  <a:lnTo>
                    <a:pt x="996" y="23"/>
                  </a:lnTo>
                  <a:lnTo>
                    <a:pt x="1046" y="39"/>
                  </a:lnTo>
                  <a:lnTo>
                    <a:pt x="1094" y="59"/>
                  </a:lnTo>
                  <a:lnTo>
                    <a:pt x="1140" y="83"/>
                  </a:lnTo>
                  <a:lnTo>
                    <a:pt x="1184" y="109"/>
                  </a:lnTo>
                  <a:lnTo>
                    <a:pt x="1222" y="137"/>
                  </a:lnTo>
                  <a:lnTo>
                    <a:pt x="1257" y="167"/>
                  </a:lnTo>
                  <a:lnTo>
                    <a:pt x="1900" y="811"/>
                  </a:lnTo>
                  <a:lnTo>
                    <a:pt x="1924" y="837"/>
                  </a:lnTo>
                  <a:lnTo>
                    <a:pt x="1941" y="866"/>
                  </a:lnTo>
                  <a:lnTo>
                    <a:pt x="1955" y="896"/>
                  </a:lnTo>
                  <a:lnTo>
                    <a:pt x="1962" y="927"/>
                  </a:lnTo>
                  <a:lnTo>
                    <a:pt x="1967" y="959"/>
                  </a:lnTo>
                  <a:lnTo>
                    <a:pt x="1967" y="991"/>
                  </a:lnTo>
                  <a:lnTo>
                    <a:pt x="1961" y="1023"/>
                  </a:lnTo>
                  <a:lnTo>
                    <a:pt x="1952" y="1054"/>
                  </a:lnTo>
                  <a:lnTo>
                    <a:pt x="1938" y="1084"/>
                  </a:lnTo>
                  <a:lnTo>
                    <a:pt x="2699" y="1084"/>
                  </a:lnTo>
                  <a:lnTo>
                    <a:pt x="2737" y="1087"/>
                  </a:lnTo>
                  <a:lnTo>
                    <a:pt x="2773" y="1096"/>
                  </a:lnTo>
                  <a:lnTo>
                    <a:pt x="2807" y="1111"/>
                  </a:lnTo>
                  <a:lnTo>
                    <a:pt x="2810" y="1095"/>
                  </a:lnTo>
                  <a:lnTo>
                    <a:pt x="2811" y="1079"/>
                  </a:lnTo>
                  <a:lnTo>
                    <a:pt x="2808" y="1053"/>
                  </a:lnTo>
                  <a:lnTo>
                    <a:pt x="2800" y="1030"/>
                  </a:lnTo>
                  <a:lnTo>
                    <a:pt x="2787" y="1009"/>
                  </a:lnTo>
                  <a:lnTo>
                    <a:pt x="2769" y="992"/>
                  </a:lnTo>
                  <a:lnTo>
                    <a:pt x="2748" y="979"/>
                  </a:lnTo>
                  <a:lnTo>
                    <a:pt x="2725" y="970"/>
                  </a:lnTo>
                  <a:lnTo>
                    <a:pt x="2699" y="968"/>
                  </a:lnTo>
                  <a:lnTo>
                    <a:pt x="2138" y="968"/>
                  </a:lnTo>
                  <a:lnTo>
                    <a:pt x="2119" y="964"/>
                  </a:lnTo>
                  <a:lnTo>
                    <a:pt x="2103" y="957"/>
                  </a:lnTo>
                  <a:lnTo>
                    <a:pt x="2090" y="943"/>
                  </a:lnTo>
                  <a:lnTo>
                    <a:pt x="2082" y="928"/>
                  </a:lnTo>
                  <a:lnTo>
                    <a:pt x="2079" y="909"/>
                  </a:lnTo>
                  <a:lnTo>
                    <a:pt x="2082" y="890"/>
                  </a:lnTo>
                  <a:lnTo>
                    <a:pt x="2090" y="874"/>
                  </a:lnTo>
                  <a:lnTo>
                    <a:pt x="2103" y="862"/>
                  </a:lnTo>
                  <a:lnTo>
                    <a:pt x="2119" y="853"/>
                  </a:lnTo>
                  <a:lnTo>
                    <a:pt x="2138" y="850"/>
                  </a:lnTo>
                  <a:lnTo>
                    <a:pt x="2699" y="850"/>
                  </a:lnTo>
                  <a:lnTo>
                    <a:pt x="2737" y="853"/>
                  </a:lnTo>
                  <a:lnTo>
                    <a:pt x="2771" y="862"/>
                  </a:lnTo>
                  <a:lnTo>
                    <a:pt x="2805" y="876"/>
                  </a:lnTo>
                  <a:lnTo>
                    <a:pt x="2834" y="894"/>
                  </a:lnTo>
                  <a:lnTo>
                    <a:pt x="2861" y="918"/>
                  </a:lnTo>
                  <a:lnTo>
                    <a:pt x="2883" y="944"/>
                  </a:lnTo>
                  <a:lnTo>
                    <a:pt x="2902" y="974"/>
                  </a:lnTo>
                  <a:lnTo>
                    <a:pt x="2917" y="1006"/>
                  </a:lnTo>
                  <a:lnTo>
                    <a:pt x="2924" y="1042"/>
                  </a:lnTo>
                  <a:lnTo>
                    <a:pt x="2928" y="1079"/>
                  </a:lnTo>
                  <a:lnTo>
                    <a:pt x="2925" y="1110"/>
                  </a:lnTo>
                  <a:lnTo>
                    <a:pt x="2920" y="1140"/>
                  </a:lnTo>
                  <a:lnTo>
                    <a:pt x="2910" y="1168"/>
                  </a:lnTo>
                  <a:lnTo>
                    <a:pt x="2895" y="1196"/>
                  </a:lnTo>
                  <a:lnTo>
                    <a:pt x="2909" y="1223"/>
                  </a:lnTo>
                  <a:lnTo>
                    <a:pt x="2920" y="1252"/>
                  </a:lnTo>
                  <a:lnTo>
                    <a:pt x="2925" y="1281"/>
                  </a:lnTo>
                  <a:lnTo>
                    <a:pt x="2928" y="1313"/>
                  </a:lnTo>
                  <a:lnTo>
                    <a:pt x="2924" y="1349"/>
                  </a:lnTo>
                  <a:lnTo>
                    <a:pt x="2917" y="1385"/>
                  </a:lnTo>
                  <a:lnTo>
                    <a:pt x="2902" y="1418"/>
                  </a:lnTo>
                  <a:lnTo>
                    <a:pt x="2883" y="1448"/>
                  </a:lnTo>
                  <a:lnTo>
                    <a:pt x="2861" y="1474"/>
                  </a:lnTo>
                  <a:lnTo>
                    <a:pt x="2834" y="1497"/>
                  </a:lnTo>
                  <a:lnTo>
                    <a:pt x="2805" y="1515"/>
                  </a:lnTo>
                  <a:lnTo>
                    <a:pt x="2771" y="1529"/>
                  </a:lnTo>
                  <a:lnTo>
                    <a:pt x="2737" y="1538"/>
                  </a:lnTo>
                  <a:lnTo>
                    <a:pt x="2699" y="1541"/>
                  </a:lnTo>
                  <a:lnTo>
                    <a:pt x="1627" y="1540"/>
                  </a:lnTo>
                  <a:lnTo>
                    <a:pt x="1601" y="1539"/>
                  </a:lnTo>
                  <a:lnTo>
                    <a:pt x="1573" y="1534"/>
                  </a:lnTo>
                  <a:lnTo>
                    <a:pt x="1544" y="1528"/>
                  </a:lnTo>
                  <a:lnTo>
                    <a:pt x="1516" y="1520"/>
                  </a:lnTo>
                  <a:lnTo>
                    <a:pt x="1490" y="1509"/>
                  </a:lnTo>
                  <a:lnTo>
                    <a:pt x="1467" y="1498"/>
                  </a:lnTo>
                  <a:lnTo>
                    <a:pt x="1464" y="1497"/>
                  </a:lnTo>
                  <a:lnTo>
                    <a:pt x="375" y="823"/>
                  </a:lnTo>
                  <a:lnTo>
                    <a:pt x="357" y="816"/>
                  </a:lnTo>
                  <a:lnTo>
                    <a:pt x="336" y="809"/>
                  </a:lnTo>
                  <a:lnTo>
                    <a:pt x="313" y="802"/>
                  </a:lnTo>
                  <a:lnTo>
                    <a:pt x="292" y="799"/>
                  </a:lnTo>
                  <a:lnTo>
                    <a:pt x="272" y="798"/>
                  </a:lnTo>
                  <a:lnTo>
                    <a:pt x="59" y="798"/>
                  </a:lnTo>
                  <a:lnTo>
                    <a:pt x="40" y="795"/>
                  </a:lnTo>
                  <a:lnTo>
                    <a:pt x="24" y="786"/>
                  </a:lnTo>
                  <a:lnTo>
                    <a:pt x="11" y="774"/>
                  </a:lnTo>
                  <a:lnTo>
                    <a:pt x="3" y="757"/>
                  </a:lnTo>
                  <a:lnTo>
                    <a:pt x="0" y="739"/>
                  </a:lnTo>
                  <a:lnTo>
                    <a:pt x="3" y="720"/>
                  </a:lnTo>
                  <a:lnTo>
                    <a:pt x="11" y="705"/>
                  </a:lnTo>
                  <a:lnTo>
                    <a:pt x="24" y="691"/>
                  </a:lnTo>
                  <a:lnTo>
                    <a:pt x="40" y="684"/>
                  </a:lnTo>
                  <a:lnTo>
                    <a:pt x="59" y="680"/>
                  </a:lnTo>
                  <a:lnTo>
                    <a:pt x="272" y="680"/>
                  </a:lnTo>
                  <a:lnTo>
                    <a:pt x="298" y="683"/>
                  </a:lnTo>
                  <a:lnTo>
                    <a:pt x="326" y="686"/>
                  </a:lnTo>
                  <a:lnTo>
                    <a:pt x="355" y="693"/>
                  </a:lnTo>
                  <a:lnTo>
                    <a:pt x="383" y="701"/>
                  </a:lnTo>
                  <a:lnTo>
                    <a:pt x="409" y="711"/>
                  </a:lnTo>
                  <a:lnTo>
                    <a:pt x="433" y="722"/>
                  </a:lnTo>
                  <a:lnTo>
                    <a:pt x="435" y="724"/>
                  </a:lnTo>
                  <a:lnTo>
                    <a:pt x="1524" y="1397"/>
                  </a:lnTo>
                  <a:lnTo>
                    <a:pt x="1542" y="1405"/>
                  </a:lnTo>
                  <a:lnTo>
                    <a:pt x="1563" y="1412"/>
                  </a:lnTo>
                  <a:lnTo>
                    <a:pt x="1586" y="1418"/>
                  </a:lnTo>
                  <a:lnTo>
                    <a:pt x="1607" y="1422"/>
                  </a:lnTo>
                  <a:lnTo>
                    <a:pt x="1627" y="1423"/>
                  </a:lnTo>
                  <a:lnTo>
                    <a:pt x="2699" y="1425"/>
                  </a:lnTo>
                  <a:lnTo>
                    <a:pt x="2725" y="1421"/>
                  </a:lnTo>
                  <a:lnTo>
                    <a:pt x="2748" y="1412"/>
                  </a:lnTo>
                  <a:lnTo>
                    <a:pt x="2769" y="1400"/>
                  </a:lnTo>
                  <a:lnTo>
                    <a:pt x="2787" y="1382"/>
                  </a:lnTo>
                  <a:lnTo>
                    <a:pt x="2800" y="1361"/>
                  </a:lnTo>
                  <a:lnTo>
                    <a:pt x="2808" y="1338"/>
                  </a:lnTo>
                  <a:lnTo>
                    <a:pt x="2811" y="1313"/>
                  </a:lnTo>
                  <a:lnTo>
                    <a:pt x="2808" y="1287"/>
                  </a:lnTo>
                  <a:lnTo>
                    <a:pt x="2800" y="1264"/>
                  </a:lnTo>
                  <a:lnTo>
                    <a:pt x="2787" y="1243"/>
                  </a:lnTo>
                  <a:lnTo>
                    <a:pt x="2769" y="1226"/>
                  </a:lnTo>
                  <a:lnTo>
                    <a:pt x="2748" y="1213"/>
                  </a:lnTo>
                  <a:lnTo>
                    <a:pt x="2725" y="1204"/>
                  </a:lnTo>
                  <a:lnTo>
                    <a:pt x="2699" y="1201"/>
                  </a:lnTo>
                  <a:lnTo>
                    <a:pt x="1739" y="1201"/>
                  </a:lnTo>
                  <a:lnTo>
                    <a:pt x="1703" y="1198"/>
                  </a:lnTo>
                  <a:lnTo>
                    <a:pt x="1668" y="1189"/>
                  </a:lnTo>
                  <a:lnTo>
                    <a:pt x="1635" y="1176"/>
                  </a:lnTo>
                  <a:lnTo>
                    <a:pt x="1605" y="1157"/>
                  </a:lnTo>
                  <a:lnTo>
                    <a:pt x="1577" y="1134"/>
                  </a:lnTo>
                  <a:lnTo>
                    <a:pt x="1054" y="610"/>
                  </a:lnTo>
                  <a:lnTo>
                    <a:pt x="1045" y="598"/>
                  </a:lnTo>
                  <a:lnTo>
                    <a:pt x="1039" y="585"/>
                  </a:lnTo>
                  <a:lnTo>
                    <a:pt x="1037" y="569"/>
                  </a:lnTo>
                  <a:lnTo>
                    <a:pt x="1039" y="555"/>
                  </a:lnTo>
                  <a:lnTo>
                    <a:pt x="1045" y="541"/>
                  </a:lnTo>
                  <a:lnTo>
                    <a:pt x="1054" y="528"/>
                  </a:lnTo>
                  <a:lnTo>
                    <a:pt x="1067" y="518"/>
                  </a:lnTo>
                  <a:lnTo>
                    <a:pt x="1080" y="513"/>
                  </a:lnTo>
                  <a:lnTo>
                    <a:pt x="1096" y="512"/>
                  </a:lnTo>
                  <a:lnTo>
                    <a:pt x="1110" y="513"/>
                  </a:lnTo>
                  <a:lnTo>
                    <a:pt x="1125" y="518"/>
                  </a:lnTo>
                  <a:lnTo>
                    <a:pt x="1137" y="528"/>
                  </a:lnTo>
                  <a:lnTo>
                    <a:pt x="1661" y="1052"/>
                  </a:lnTo>
                  <a:lnTo>
                    <a:pt x="1677" y="1065"/>
                  </a:lnTo>
                  <a:lnTo>
                    <a:pt x="1696" y="1075"/>
                  </a:lnTo>
                  <a:lnTo>
                    <a:pt x="1717" y="1082"/>
                  </a:lnTo>
                  <a:lnTo>
                    <a:pt x="1739" y="1084"/>
                  </a:lnTo>
                  <a:lnTo>
                    <a:pt x="1762" y="1082"/>
                  </a:lnTo>
                  <a:lnTo>
                    <a:pt x="1782" y="1075"/>
                  </a:lnTo>
                  <a:lnTo>
                    <a:pt x="1802" y="1065"/>
                  </a:lnTo>
                  <a:lnTo>
                    <a:pt x="1818" y="1052"/>
                  </a:lnTo>
                  <a:lnTo>
                    <a:pt x="1834" y="1031"/>
                  </a:lnTo>
                  <a:lnTo>
                    <a:pt x="1845" y="1009"/>
                  </a:lnTo>
                  <a:lnTo>
                    <a:pt x="1850" y="984"/>
                  </a:lnTo>
                  <a:lnTo>
                    <a:pt x="1850" y="960"/>
                  </a:lnTo>
                  <a:lnTo>
                    <a:pt x="1845" y="937"/>
                  </a:lnTo>
                  <a:lnTo>
                    <a:pt x="1834" y="913"/>
                  </a:lnTo>
                  <a:lnTo>
                    <a:pt x="1818" y="893"/>
                  </a:lnTo>
                  <a:lnTo>
                    <a:pt x="1175" y="250"/>
                  </a:lnTo>
                  <a:lnTo>
                    <a:pt x="1148" y="227"/>
                  </a:lnTo>
                  <a:lnTo>
                    <a:pt x="1117" y="205"/>
                  </a:lnTo>
                  <a:lnTo>
                    <a:pt x="1082" y="183"/>
                  </a:lnTo>
                  <a:lnTo>
                    <a:pt x="1045" y="165"/>
                  </a:lnTo>
                  <a:lnTo>
                    <a:pt x="1006" y="149"/>
                  </a:lnTo>
                  <a:lnTo>
                    <a:pt x="966" y="136"/>
                  </a:lnTo>
                  <a:lnTo>
                    <a:pt x="927" y="126"/>
                  </a:lnTo>
                  <a:lnTo>
                    <a:pt x="890" y="119"/>
                  </a:lnTo>
                  <a:lnTo>
                    <a:pt x="854" y="117"/>
                  </a:lnTo>
                  <a:lnTo>
                    <a:pt x="59" y="117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50"/>
            <p:cNvSpPr>
              <a:spLocks noEditPoints="1"/>
            </p:cNvSpPr>
            <p:nvPr/>
          </p:nvSpPr>
          <p:spPr bwMode="auto">
            <a:xfrm>
              <a:off x="2689225" y="1903413"/>
              <a:ext cx="336550" cy="368300"/>
            </a:xfrm>
            <a:custGeom>
              <a:avLst/>
              <a:gdLst>
                <a:gd name="T0" fmla="*/ 510 w 2120"/>
                <a:gd name="T1" fmla="*/ 365 h 2320"/>
                <a:gd name="T2" fmla="*/ 319 w 2120"/>
                <a:gd name="T3" fmla="*/ 467 h 2320"/>
                <a:gd name="T4" fmla="*/ 183 w 2120"/>
                <a:gd name="T5" fmla="*/ 633 h 2320"/>
                <a:gd name="T6" fmla="*/ 117 w 2120"/>
                <a:gd name="T7" fmla="*/ 865 h 2320"/>
                <a:gd name="T8" fmla="*/ 158 w 2120"/>
                <a:gd name="T9" fmla="*/ 1108 h 2320"/>
                <a:gd name="T10" fmla="*/ 601 w 2120"/>
                <a:gd name="T11" fmla="*/ 2116 h 2320"/>
                <a:gd name="T12" fmla="*/ 735 w 2120"/>
                <a:gd name="T13" fmla="*/ 2194 h 2320"/>
                <a:gd name="T14" fmla="*/ 893 w 2120"/>
                <a:gd name="T15" fmla="*/ 2194 h 2320"/>
                <a:gd name="T16" fmla="*/ 1020 w 2120"/>
                <a:gd name="T17" fmla="*/ 2124 h 2320"/>
                <a:gd name="T18" fmla="*/ 1073 w 2120"/>
                <a:gd name="T19" fmla="*/ 2109 h 2320"/>
                <a:gd name="T20" fmla="*/ 1157 w 2120"/>
                <a:gd name="T21" fmla="*/ 2165 h 2320"/>
                <a:gd name="T22" fmla="*/ 1304 w 2120"/>
                <a:gd name="T23" fmla="*/ 2204 h 2320"/>
                <a:gd name="T24" fmla="*/ 1456 w 2120"/>
                <a:gd name="T25" fmla="*/ 2163 h 2320"/>
                <a:gd name="T26" fmla="*/ 1566 w 2120"/>
                <a:gd name="T27" fmla="*/ 2053 h 2320"/>
                <a:gd name="T28" fmla="*/ 1995 w 2120"/>
                <a:gd name="T29" fmla="*/ 988 h 2320"/>
                <a:gd name="T30" fmla="*/ 1981 w 2120"/>
                <a:gd name="T31" fmla="*/ 743 h 2320"/>
                <a:gd name="T32" fmla="*/ 1877 w 2120"/>
                <a:gd name="T33" fmla="*/ 543 h 2320"/>
                <a:gd name="T34" fmla="*/ 1710 w 2120"/>
                <a:gd name="T35" fmla="*/ 407 h 2320"/>
                <a:gd name="T36" fmla="*/ 1503 w 2120"/>
                <a:gd name="T37" fmla="*/ 344 h 2320"/>
                <a:gd name="T38" fmla="*/ 1288 w 2120"/>
                <a:gd name="T39" fmla="*/ 365 h 2320"/>
                <a:gd name="T40" fmla="*/ 1097 w 2120"/>
                <a:gd name="T41" fmla="*/ 467 h 2320"/>
                <a:gd name="T42" fmla="*/ 1037 w 2120"/>
                <a:gd name="T43" fmla="*/ 475 h 2320"/>
                <a:gd name="T44" fmla="*/ 883 w 2120"/>
                <a:gd name="T45" fmla="*/ 383 h 2320"/>
                <a:gd name="T46" fmla="*/ 671 w 2120"/>
                <a:gd name="T47" fmla="*/ 340 h 2320"/>
                <a:gd name="T48" fmla="*/ 1107 w 2120"/>
                <a:gd name="T49" fmla="*/ 24 h 2320"/>
                <a:gd name="T50" fmla="*/ 1169 w 2120"/>
                <a:gd name="T51" fmla="*/ 285 h 2320"/>
                <a:gd name="T52" fmla="*/ 1391 w 2120"/>
                <a:gd name="T53" fmla="*/ 226 h 2320"/>
                <a:gd name="T54" fmla="*/ 1643 w 2120"/>
                <a:gd name="T55" fmla="*/ 253 h 2320"/>
                <a:gd name="T56" fmla="*/ 1858 w 2120"/>
                <a:gd name="T57" fmla="*/ 364 h 2320"/>
                <a:gd name="T58" fmla="*/ 2014 w 2120"/>
                <a:gd name="T59" fmla="*/ 535 h 2320"/>
                <a:gd name="T60" fmla="*/ 2107 w 2120"/>
                <a:gd name="T61" fmla="*/ 766 h 2320"/>
                <a:gd name="T62" fmla="*/ 2107 w 2120"/>
                <a:gd name="T63" fmla="*/ 1026 h 2320"/>
                <a:gd name="T64" fmla="*/ 1670 w 2120"/>
                <a:gd name="T65" fmla="*/ 2107 h 2320"/>
                <a:gd name="T66" fmla="*/ 1537 w 2120"/>
                <a:gd name="T67" fmla="*/ 2250 h 2320"/>
                <a:gd name="T68" fmla="*/ 1355 w 2120"/>
                <a:gd name="T69" fmla="*/ 2318 h 2320"/>
                <a:gd name="T70" fmla="*/ 1144 w 2120"/>
                <a:gd name="T71" fmla="*/ 2288 h 2320"/>
                <a:gd name="T72" fmla="*/ 975 w 2120"/>
                <a:gd name="T73" fmla="*/ 2288 h 2320"/>
                <a:gd name="T74" fmla="*/ 764 w 2120"/>
                <a:gd name="T75" fmla="*/ 2318 h 2320"/>
                <a:gd name="T76" fmla="*/ 581 w 2120"/>
                <a:gd name="T77" fmla="*/ 2250 h 2320"/>
                <a:gd name="T78" fmla="*/ 449 w 2120"/>
                <a:gd name="T79" fmla="*/ 2107 h 2320"/>
                <a:gd name="T80" fmla="*/ 12 w 2120"/>
                <a:gd name="T81" fmla="*/ 1026 h 2320"/>
                <a:gd name="T82" fmla="*/ 12 w 2120"/>
                <a:gd name="T83" fmla="*/ 766 h 2320"/>
                <a:gd name="T84" fmla="*/ 105 w 2120"/>
                <a:gd name="T85" fmla="*/ 535 h 2320"/>
                <a:gd name="T86" fmla="*/ 261 w 2120"/>
                <a:gd name="T87" fmla="*/ 364 h 2320"/>
                <a:gd name="T88" fmla="*/ 477 w 2120"/>
                <a:gd name="T89" fmla="*/ 253 h 2320"/>
                <a:gd name="T90" fmla="*/ 728 w 2120"/>
                <a:gd name="T91" fmla="*/ 226 h 2320"/>
                <a:gd name="T92" fmla="*/ 950 w 2120"/>
                <a:gd name="T93" fmla="*/ 285 h 2320"/>
                <a:gd name="T94" fmla="*/ 1012 w 2120"/>
                <a:gd name="T95" fmla="*/ 24 h 2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20" h="2320">
                  <a:moveTo>
                    <a:pt x="671" y="340"/>
                  </a:moveTo>
                  <a:lnTo>
                    <a:pt x="616" y="344"/>
                  </a:lnTo>
                  <a:lnTo>
                    <a:pt x="563" y="352"/>
                  </a:lnTo>
                  <a:lnTo>
                    <a:pt x="510" y="365"/>
                  </a:lnTo>
                  <a:lnTo>
                    <a:pt x="459" y="384"/>
                  </a:lnTo>
                  <a:lnTo>
                    <a:pt x="409" y="407"/>
                  </a:lnTo>
                  <a:lnTo>
                    <a:pt x="362" y="435"/>
                  </a:lnTo>
                  <a:lnTo>
                    <a:pt x="319" y="467"/>
                  </a:lnTo>
                  <a:lnTo>
                    <a:pt x="279" y="504"/>
                  </a:lnTo>
                  <a:lnTo>
                    <a:pt x="243" y="543"/>
                  </a:lnTo>
                  <a:lnTo>
                    <a:pt x="210" y="587"/>
                  </a:lnTo>
                  <a:lnTo>
                    <a:pt x="183" y="633"/>
                  </a:lnTo>
                  <a:lnTo>
                    <a:pt x="158" y="683"/>
                  </a:lnTo>
                  <a:lnTo>
                    <a:pt x="137" y="743"/>
                  </a:lnTo>
                  <a:lnTo>
                    <a:pt x="124" y="804"/>
                  </a:lnTo>
                  <a:lnTo>
                    <a:pt x="117" y="865"/>
                  </a:lnTo>
                  <a:lnTo>
                    <a:pt x="117" y="927"/>
                  </a:lnTo>
                  <a:lnTo>
                    <a:pt x="124" y="988"/>
                  </a:lnTo>
                  <a:lnTo>
                    <a:pt x="137" y="1049"/>
                  </a:lnTo>
                  <a:lnTo>
                    <a:pt x="158" y="1108"/>
                  </a:lnTo>
                  <a:lnTo>
                    <a:pt x="535" y="2017"/>
                  </a:lnTo>
                  <a:lnTo>
                    <a:pt x="553" y="2053"/>
                  </a:lnTo>
                  <a:lnTo>
                    <a:pt x="575" y="2086"/>
                  </a:lnTo>
                  <a:lnTo>
                    <a:pt x="601" y="2116"/>
                  </a:lnTo>
                  <a:lnTo>
                    <a:pt x="631" y="2142"/>
                  </a:lnTo>
                  <a:lnTo>
                    <a:pt x="663" y="2163"/>
                  </a:lnTo>
                  <a:lnTo>
                    <a:pt x="698" y="2180"/>
                  </a:lnTo>
                  <a:lnTo>
                    <a:pt x="735" y="2194"/>
                  </a:lnTo>
                  <a:lnTo>
                    <a:pt x="774" y="2202"/>
                  </a:lnTo>
                  <a:lnTo>
                    <a:pt x="815" y="2204"/>
                  </a:lnTo>
                  <a:lnTo>
                    <a:pt x="854" y="2202"/>
                  </a:lnTo>
                  <a:lnTo>
                    <a:pt x="893" y="2194"/>
                  </a:lnTo>
                  <a:lnTo>
                    <a:pt x="930" y="2180"/>
                  </a:lnTo>
                  <a:lnTo>
                    <a:pt x="963" y="2165"/>
                  </a:lnTo>
                  <a:lnTo>
                    <a:pt x="992" y="2146"/>
                  </a:lnTo>
                  <a:lnTo>
                    <a:pt x="1020" y="2124"/>
                  </a:lnTo>
                  <a:lnTo>
                    <a:pt x="1032" y="2115"/>
                  </a:lnTo>
                  <a:lnTo>
                    <a:pt x="1046" y="2109"/>
                  </a:lnTo>
                  <a:lnTo>
                    <a:pt x="1059" y="2108"/>
                  </a:lnTo>
                  <a:lnTo>
                    <a:pt x="1073" y="2109"/>
                  </a:lnTo>
                  <a:lnTo>
                    <a:pt x="1087" y="2115"/>
                  </a:lnTo>
                  <a:lnTo>
                    <a:pt x="1099" y="2124"/>
                  </a:lnTo>
                  <a:lnTo>
                    <a:pt x="1127" y="2146"/>
                  </a:lnTo>
                  <a:lnTo>
                    <a:pt x="1157" y="2165"/>
                  </a:lnTo>
                  <a:lnTo>
                    <a:pt x="1189" y="2180"/>
                  </a:lnTo>
                  <a:lnTo>
                    <a:pt x="1227" y="2194"/>
                  </a:lnTo>
                  <a:lnTo>
                    <a:pt x="1265" y="2202"/>
                  </a:lnTo>
                  <a:lnTo>
                    <a:pt x="1304" y="2204"/>
                  </a:lnTo>
                  <a:lnTo>
                    <a:pt x="1345" y="2202"/>
                  </a:lnTo>
                  <a:lnTo>
                    <a:pt x="1384" y="2194"/>
                  </a:lnTo>
                  <a:lnTo>
                    <a:pt x="1421" y="2180"/>
                  </a:lnTo>
                  <a:lnTo>
                    <a:pt x="1456" y="2163"/>
                  </a:lnTo>
                  <a:lnTo>
                    <a:pt x="1488" y="2142"/>
                  </a:lnTo>
                  <a:lnTo>
                    <a:pt x="1518" y="2116"/>
                  </a:lnTo>
                  <a:lnTo>
                    <a:pt x="1544" y="2086"/>
                  </a:lnTo>
                  <a:lnTo>
                    <a:pt x="1566" y="2053"/>
                  </a:lnTo>
                  <a:lnTo>
                    <a:pt x="1584" y="2017"/>
                  </a:lnTo>
                  <a:lnTo>
                    <a:pt x="1961" y="1108"/>
                  </a:lnTo>
                  <a:lnTo>
                    <a:pt x="1981" y="1049"/>
                  </a:lnTo>
                  <a:lnTo>
                    <a:pt x="1995" y="988"/>
                  </a:lnTo>
                  <a:lnTo>
                    <a:pt x="2002" y="927"/>
                  </a:lnTo>
                  <a:lnTo>
                    <a:pt x="2002" y="865"/>
                  </a:lnTo>
                  <a:lnTo>
                    <a:pt x="1995" y="804"/>
                  </a:lnTo>
                  <a:lnTo>
                    <a:pt x="1981" y="743"/>
                  </a:lnTo>
                  <a:lnTo>
                    <a:pt x="1961" y="683"/>
                  </a:lnTo>
                  <a:lnTo>
                    <a:pt x="1937" y="633"/>
                  </a:lnTo>
                  <a:lnTo>
                    <a:pt x="1909" y="587"/>
                  </a:lnTo>
                  <a:lnTo>
                    <a:pt x="1877" y="543"/>
                  </a:lnTo>
                  <a:lnTo>
                    <a:pt x="1840" y="504"/>
                  </a:lnTo>
                  <a:lnTo>
                    <a:pt x="1800" y="467"/>
                  </a:lnTo>
                  <a:lnTo>
                    <a:pt x="1757" y="435"/>
                  </a:lnTo>
                  <a:lnTo>
                    <a:pt x="1710" y="407"/>
                  </a:lnTo>
                  <a:lnTo>
                    <a:pt x="1660" y="384"/>
                  </a:lnTo>
                  <a:lnTo>
                    <a:pt x="1608" y="365"/>
                  </a:lnTo>
                  <a:lnTo>
                    <a:pt x="1556" y="352"/>
                  </a:lnTo>
                  <a:lnTo>
                    <a:pt x="1503" y="344"/>
                  </a:lnTo>
                  <a:lnTo>
                    <a:pt x="1448" y="340"/>
                  </a:lnTo>
                  <a:lnTo>
                    <a:pt x="1394" y="344"/>
                  </a:lnTo>
                  <a:lnTo>
                    <a:pt x="1340" y="352"/>
                  </a:lnTo>
                  <a:lnTo>
                    <a:pt x="1288" y="365"/>
                  </a:lnTo>
                  <a:lnTo>
                    <a:pt x="1237" y="383"/>
                  </a:lnTo>
                  <a:lnTo>
                    <a:pt x="1188" y="406"/>
                  </a:lnTo>
                  <a:lnTo>
                    <a:pt x="1140" y="434"/>
                  </a:lnTo>
                  <a:lnTo>
                    <a:pt x="1097" y="467"/>
                  </a:lnTo>
                  <a:lnTo>
                    <a:pt x="1082" y="475"/>
                  </a:lnTo>
                  <a:lnTo>
                    <a:pt x="1068" y="479"/>
                  </a:lnTo>
                  <a:lnTo>
                    <a:pt x="1051" y="479"/>
                  </a:lnTo>
                  <a:lnTo>
                    <a:pt x="1037" y="475"/>
                  </a:lnTo>
                  <a:lnTo>
                    <a:pt x="1022" y="467"/>
                  </a:lnTo>
                  <a:lnTo>
                    <a:pt x="979" y="434"/>
                  </a:lnTo>
                  <a:lnTo>
                    <a:pt x="931" y="406"/>
                  </a:lnTo>
                  <a:lnTo>
                    <a:pt x="883" y="383"/>
                  </a:lnTo>
                  <a:lnTo>
                    <a:pt x="832" y="365"/>
                  </a:lnTo>
                  <a:lnTo>
                    <a:pt x="779" y="352"/>
                  </a:lnTo>
                  <a:lnTo>
                    <a:pt x="725" y="344"/>
                  </a:lnTo>
                  <a:lnTo>
                    <a:pt x="671" y="340"/>
                  </a:lnTo>
                  <a:close/>
                  <a:moveTo>
                    <a:pt x="1059" y="0"/>
                  </a:moveTo>
                  <a:lnTo>
                    <a:pt x="1078" y="3"/>
                  </a:lnTo>
                  <a:lnTo>
                    <a:pt x="1095" y="11"/>
                  </a:lnTo>
                  <a:lnTo>
                    <a:pt x="1107" y="24"/>
                  </a:lnTo>
                  <a:lnTo>
                    <a:pt x="1115" y="40"/>
                  </a:lnTo>
                  <a:lnTo>
                    <a:pt x="1118" y="59"/>
                  </a:lnTo>
                  <a:lnTo>
                    <a:pt x="1118" y="312"/>
                  </a:lnTo>
                  <a:lnTo>
                    <a:pt x="1169" y="285"/>
                  </a:lnTo>
                  <a:lnTo>
                    <a:pt x="1222" y="264"/>
                  </a:lnTo>
                  <a:lnTo>
                    <a:pt x="1278" y="246"/>
                  </a:lnTo>
                  <a:lnTo>
                    <a:pt x="1333" y="234"/>
                  </a:lnTo>
                  <a:lnTo>
                    <a:pt x="1391" y="226"/>
                  </a:lnTo>
                  <a:lnTo>
                    <a:pt x="1448" y="224"/>
                  </a:lnTo>
                  <a:lnTo>
                    <a:pt x="1514" y="227"/>
                  </a:lnTo>
                  <a:lnTo>
                    <a:pt x="1578" y="237"/>
                  </a:lnTo>
                  <a:lnTo>
                    <a:pt x="1643" y="253"/>
                  </a:lnTo>
                  <a:lnTo>
                    <a:pt x="1705" y="275"/>
                  </a:lnTo>
                  <a:lnTo>
                    <a:pt x="1759" y="301"/>
                  </a:lnTo>
                  <a:lnTo>
                    <a:pt x="1810" y="331"/>
                  </a:lnTo>
                  <a:lnTo>
                    <a:pt x="1858" y="364"/>
                  </a:lnTo>
                  <a:lnTo>
                    <a:pt x="1902" y="400"/>
                  </a:lnTo>
                  <a:lnTo>
                    <a:pt x="1943" y="441"/>
                  </a:lnTo>
                  <a:lnTo>
                    <a:pt x="1981" y="487"/>
                  </a:lnTo>
                  <a:lnTo>
                    <a:pt x="2014" y="535"/>
                  </a:lnTo>
                  <a:lnTo>
                    <a:pt x="2043" y="586"/>
                  </a:lnTo>
                  <a:lnTo>
                    <a:pt x="2069" y="639"/>
                  </a:lnTo>
                  <a:lnTo>
                    <a:pt x="2091" y="702"/>
                  </a:lnTo>
                  <a:lnTo>
                    <a:pt x="2107" y="766"/>
                  </a:lnTo>
                  <a:lnTo>
                    <a:pt x="2116" y="831"/>
                  </a:lnTo>
                  <a:lnTo>
                    <a:pt x="2120" y="896"/>
                  </a:lnTo>
                  <a:lnTo>
                    <a:pt x="2116" y="962"/>
                  </a:lnTo>
                  <a:lnTo>
                    <a:pt x="2107" y="1026"/>
                  </a:lnTo>
                  <a:lnTo>
                    <a:pt x="2091" y="1090"/>
                  </a:lnTo>
                  <a:lnTo>
                    <a:pt x="2069" y="1153"/>
                  </a:lnTo>
                  <a:lnTo>
                    <a:pt x="1693" y="2062"/>
                  </a:lnTo>
                  <a:lnTo>
                    <a:pt x="1670" y="2107"/>
                  </a:lnTo>
                  <a:lnTo>
                    <a:pt x="1643" y="2149"/>
                  </a:lnTo>
                  <a:lnTo>
                    <a:pt x="1612" y="2187"/>
                  </a:lnTo>
                  <a:lnTo>
                    <a:pt x="1576" y="2220"/>
                  </a:lnTo>
                  <a:lnTo>
                    <a:pt x="1537" y="2250"/>
                  </a:lnTo>
                  <a:lnTo>
                    <a:pt x="1496" y="2275"/>
                  </a:lnTo>
                  <a:lnTo>
                    <a:pt x="1451" y="2295"/>
                  </a:lnTo>
                  <a:lnTo>
                    <a:pt x="1404" y="2309"/>
                  </a:lnTo>
                  <a:lnTo>
                    <a:pt x="1355" y="2318"/>
                  </a:lnTo>
                  <a:lnTo>
                    <a:pt x="1304" y="2320"/>
                  </a:lnTo>
                  <a:lnTo>
                    <a:pt x="1250" y="2317"/>
                  </a:lnTo>
                  <a:lnTo>
                    <a:pt x="1197" y="2306"/>
                  </a:lnTo>
                  <a:lnTo>
                    <a:pt x="1144" y="2288"/>
                  </a:lnTo>
                  <a:lnTo>
                    <a:pt x="1100" y="2267"/>
                  </a:lnTo>
                  <a:lnTo>
                    <a:pt x="1059" y="2241"/>
                  </a:lnTo>
                  <a:lnTo>
                    <a:pt x="1019" y="2267"/>
                  </a:lnTo>
                  <a:lnTo>
                    <a:pt x="975" y="2288"/>
                  </a:lnTo>
                  <a:lnTo>
                    <a:pt x="923" y="2306"/>
                  </a:lnTo>
                  <a:lnTo>
                    <a:pt x="869" y="2317"/>
                  </a:lnTo>
                  <a:lnTo>
                    <a:pt x="815" y="2320"/>
                  </a:lnTo>
                  <a:lnTo>
                    <a:pt x="764" y="2318"/>
                  </a:lnTo>
                  <a:lnTo>
                    <a:pt x="715" y="2309"/>
                  </a:lnTo>
                  <a:lnTo>
                    <a:pt x="669" y="2295"/>
                  </a:lnTo>
                  <a:lnTo>
                    <a:pt x="623" y="2275"/>
                  </a:lnTo>
                  <a:lnTo>
                    <a:pt x="581" y="2250"/>
                  </a:lnTo>
                  <a:lnTo>
                    <a:pt x="542" y="2220"/>
                  </a:lnTo>
                  <a:lnTo>
                    <a:pt x="508" y="2187"/>
                  </a:lnTo>
                  <a:lnTo>
                    <a:pt x="475" y="2149"/>
                  </a:lnTo>
                  <a:lnTo>
                    <a:pt x="449" y="2107"/>
                  </a:lnTo>
                  <a:lnTo>
                    <a:pt x="427" y="2062"/>
                  </a:lnTo>
                  <a:lnTo>
                    <a:pt x="51" y="1153"/>
                  </a:lnTo>
                  <a:lnTo>
                    <a:pt x="28" y="1090"/>
                  </a:lnTo>
                  <a:lnTo>
                    <a:pt x="12" y="1026"/>
                  </a:lnTo>
                  <a:lnTo>
                    <a:pt x="2" y="962"/>
                  </a:lnTo>
                  <a:lnTo>
                    <a:pt x="0" y="896"/>
                  </a:lnTo>
                  <a:lnTo>
                    <a:pt x="2" y="831"/>
                  </a:lnTo>
                  <a:lnTo>
                    <a:pt x="12" y="766"/>
                  </a:lnTo>
                  <a:lnTo>
                    <a:pt x="28" y="702"/>
                  </a:lnTo>
                  <a:lnTo>
                    <a:pt x="51" y="639"/>
                  </a:lnTo>
                  <a:lnTo>
                    <a:pt x="76" y="586"/>
                  </a:lnTo>
                  <a:lnTo>
                    <a:pt x="105" y="535"/>
                  </a:lnTo>
                  <a:lnTo>
                    <a:pt x="138" y="487"/>
                  </a:lnTo>
                  <a:lnTo>
                    <a:pt x="176" y="441"/>
                  </a:lnTo>
                  <a:lnTo>
                    <a:pt x="217" y="400"/>
                  </a:lnTo>
                  <a:lnTo>
                    <a:pt x="261" y="364"/>
                  </a:lnTo>
                  <a:lnTo>
                    <a:pt x="309" y="331"/>
                  </a:lnTo>
                  <a:lnTo>
                    <a:pt x="360" y="301"/>
                  </a:lnTo>
                  <a:lnTo>
                    <a:pt x="414" y="275"/>
                  </a:lnTo>
                  <a:lnTo>
                    <a:pt x="477" y="253"/>
                  </a:lnTo>
                  <a:lnTo>
                    <a:pt x="540" y="237"/>
                  </a:lnTo>
                  <a:lnTo>
                    <a:pt x="605" y="227"/>
                  </a:lnTo>
                  <a:lnTo>
                    <a:pt x="671" y="224"/>
                  </a:lnTo>
                  <a:lnTo>
                    <a:pt x="728" y="226"/>
                  </a:lnTo>
                  <a:lnTo>
                    <a:pt x="786" y="234"/>
                  </a:lnTo>
                  <a:lnTo>
                    <a:pt x="842" y="246"/>
                  </a:lnTo>
                  <a:lnTo>
                    <a:pt x="897" y="264"/>
                  </a:lnTo>
                  <a:lnTo>
                    <a:pt x="950" y="285"/>
                  </a:lnTo>
                  <a:lnTo>
                    <a:pt x="1001" y="311"/>
                  </a:lnTo>
                  <a:lnTo>
                    <a:pt x="1001" y="59"/>
                  </a:lnTo>
                  <a:lnTo>
                    <a:pt x="1004" y="40"/>
                  </a:lnTo>
                  <a:lnTo>
                    <a:pt x="1012" y="24"/>
                  </a:lnTo>
                  <a:lnTo>
                    <a:pt x="1025" y="11"/>
                  </a:lnTo>
                  <a:lnTo>
                    <a:pt x="1041" y="3"/>
                  </a:lnTo>
                  <a:lnTo>
                    <a:pt x="10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51"/>
            <p:cNvSpPr>
              <a:spLocks/>
            </p:cNvSpPr>
            <p:nvPr/>
          </p:nvSpPr>
          <p:spPr bwMode="auto">
            <a:xfrm>
              <a:off x="2725738" y="1976438"/>
              <a:ext cx="117475" cy="157163"/>
            </a:xfrm>
            <a:custGeom>
              <a:avLst/>
              <a:gdLst>
                <a:gd name="T0" fmla="*/ 487 w 736"/>
                <a:gd name="T1" fmla="*/ 2 h 988"/>
                <a:gd name="T2" fmla="*/ 584 w 736"/>
                <a:gd name="T3" fmla="*/ 26 h 988"/>
                <a:gd name="T4" fmla="*/ 674 w 736"/>
                <a:gd name="T5" fmla="*/ 70 h 988"/>
                <a:gd name="T6" fmla="*/ 725 w 736"/>
                <a:gd name="T7" fmla="*/ 110 h 988"/>
                <a:gd name="T8" fmla="*/ 736 w 736"/>
                <a:gd name="T9" fmla="*/ 139 h 988"/>
                <a:gd name="T10" fmla="*/ 731 w 736"/>
                <a:gd name="T11" fmla="*/ 168 h 988"/>
                <a:gd name="T12" fmla="*/ 712 w 736"/>
                <a:gd name="T13" fmla="*/ 192 h 988"/>
                <a:gd name="T14" fmla="*/ 684 w 736"/>
                <a:gd name="T15" fmla="*/ 202 h 988"/>
                <a:gd name="T16" fmla="*/ 654 w 736"/>
                <a:gd name="T17" fmla="*/ 197 h 988"/>
                <a:gd name="T18" fmla="*/ 604 w 736"/>
                <a:gd name="T19" fmla="*/ 164 h 988"/>
                <a:gd name="T20" fmla="*/ 524 w 736"/>
                <a:gd name="T21" fmla="*/ 129 h 988"/>
                <a:gd name="T22" fmla="*/ 437 w 736"/>
                <a:gd name="T23" fmla="*/ 117 h 988"/>
                <a:gd name="T24" fmla="*/ 355 w 736"/>
                <a:gd name="T25" fmla="*/ 128 h 988"/>
                <a:gd name="T26" fmla="*/ 276 w 736"/>
                <a:gd name="T27" fmla="*/ 160 h 988"/>
                <a:gd name="T28" fmla="*/ 210 w 736"/>
                <a:gd name="T29" fmla="*/ 211 h 988"/>
                <a:gd name="T30" fmla="*/ 159 w 736"/>
                <a:gd name="T31" fmla="*/ 277 h 988"/>
                <a:gd name="T32" fmla="*/ 127 w 736"/>
                <a:gd name="T33" fmla="*/ 355 h 988"/>
                <a:gd name="T34" fmla="*/ 116 w 736"/>
                <a:gd name="T35" fmla="*/ 438 h 988"/>
                <a:gd name="T36" fmla="*/ 127 w 736"/>
                <a:gd name="T37" fmla="*/ 520 h 988"/>
                <a:gd name="T38" fmla="*/ 284 w 736"/>
                <a:gd name="T39" fmla="*/ 907 h 988"/>
                <a:gd name="T40" fmla="*/ 288 w 736"/>
                <a:gd name="T41" fmla="*/ 937 h 988"/>
                <a:gd name="T42" fmla="*/ 277 w 736"/>
                <a:gd name="T43" fmla="*/ 965 h 988"/>
                <a:gd name="T44" fmla="*/ 253 w 736"/>
                <a:gd name="T45" fmla="*/ 984 h 988"/>
                <a:gd name="T46" fmla="*/ 230 w 736"/>
                <a:gd name="T47" fmla="*/ 988 h 988"/>
                <a:gd name="T48" fmla="*/ 198 w 736"/>
                <a:gd name="T49" fmla="*/ 978 h 988"/>
                <a:gd name="T50" fmla="*/ 176 w 736"/>
                <a:gd name="T51" fmla="*/ 952 h 988"/>
                <a:gd name="T52" fmla="*/ 16 w 736"/>
                <a:gd name="T53" fmla="*/ 559 h 988"/>
                <a:gd name="T54" fmla="*/ 0 w 736"/>
                <a:gd name="T55" fmla="*/ 463 h 988"/>
                <a:gd name="T56" fmla="*/ 5 w 736"/>
                <a:gd name="T57" fmla="*/ 365 h 988"/>
                <a:gd name="T58" fmla="*/ 33 w 736"/>
                <a:gd name="T59" fmla="*/ 271 h 988"/>
                <a:gd name="T60" fmla="*/ 81 w 736"/>
                <a:gd name="T61" fmla="*/ 184 h 988"/>
                <a:gd name="T62" fmla="*/ 145 w 736"/>
                <a:gd name="T63" fmla="*/ 111 h 988"/>
                <a:gd name="T64" fmla="*/ 225 w 736"/>
                <a:gd name="T65" fmla="*/ 54 h 988"/>
                <a:gd name="T66" fmla="*/ 310 w 736"/>
                <a:gd name="T67" fmla="*/ 19 h 988"/>
                <a:gd name="T68" fmla="*/ 395 w 736"/>
                <a:gd name="T69" fmla="*/ 2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6" h="988">
                  <a:moveTo>
                    <a:pt x="437" y="0"/>
                  </a:moveTo>
                  <a:lnTo>
                    <a:pt x="487" y="2"/>
                  </a:lnTo>
                  <a:lnTo>
                    <a:pt x="537" y="11"/>
                  </a:lnTo>
                  <a:lnTo>
                    <a:pt x="584" y="26"/>
                  </a:lnTo>
                  <a:lnTo>
                    <a:pt x="630" y="44"/>
                  </a:lnTo>
                  <a:lnTo>
                    <a:pt x="674" y="70"/>
                  </a:lnTo>
                  <a:lnTo>
                    <a:pt x="715" y="99"/>
                  </a:lnTo>
                  <a:lnTo>
                    <a:pt x="725" y="110"/>
                  </a:lnTo>
                  <a:lnTo>
                    <a:pt x="733" y="124"/>
                  </a:lnTo>
                  <a:lnTo>
                    <a:pt x="736" y="139"/>
                  </a:lnTo>
                  <a:lnTo>
                    <a:pt x="735" y="153"/>
                  </a:lnTo>
                  <a:lnTo>
                    <a:pt x="731" y="168"/>
                  </a:lnTo>
                  <a:lnTo>
                    <a:pt x="723" y="181"/>
                  </a:lnTo>
                  <a:lnTo>
                    <a:pt x="712" y="192"/>
                  </a:lnTo>
                  <a:lnTo>
                    <a:pt x="699" y="199"/>
                  </a:lnTo>
                  <a:lnTo>
                    <a:pt x="684" y="202"/>
                  </a:lnTo>
                  <a:lnTo>
                    <a:pt x="669" y="202"/>
                  </a:lnTo>
                  <a:lnTo>
                    <a:pt x="654" y="197"/>
                  </a:lnTo>
                  <a:lnTo>
                    <a:pt x="641" y="190"/>
                  </a:lnTo>
                  <a:lnTo>
                    <a:pt x="604" y="164"/>
                  </a:lnTo>
                  <a:lnTo>
                    <a:pt x="565" y="143"/>
                  </a:lnTo>
                  <a:lnTo>
                    <a:pt x="524" y="129"/>
                  </a:lnTo>
                  <a:lnTo>
                    <a:pt x="481" y="120"/>
                  </a:lnTo>
                  <a:lnTo>
                    <a:pt x="437" y="117"/>
                  </a:lnTo>
                  <a:lnTo>
                    <a:pt x="396" y="120"/>
                  </a:lnTo>
                  <a:lnTo>
                    <a:pt x="355" y="128"/>
                  </a:lnTo>
                  <a:lnTo>
                    <a:pt x="315" y="141"/>
                  </a:lnTo>
                  <a:lnTo>
                    <a:pt x="276" y="160"/>
                  </a:lnTo>
                  <a:lnTo>
                    <a:pt x="241" y="183"/>
                  </a:lnTo>
                  <a:lnTo>
                    <a:pt x="210" y="211"/>
                  </a:lnTo>
                  <a:lnTo>
                    <a:pt x="183" y="242"/>
                  </a:lnTo>
                  <a:lnTo>
                    <a:pt x="159" y="277"/>
                  </a:lnTo>
                  <a:lnTo>
                    <a:pt x="141" y="315"/>
                  </a:lnTo>
                  <a:lnTo>
                    <a:pt x="127" y="355"/>
                  </a:lnTo>
                  <a:lnTo>
                    <a:pt x="118" y="396"/>
                  </a:lnTo>
                  <a:lnTo>
                    <a:pt x="116" y="438"/>
                  </a:lnTo>
                  <a:lnTo>
                    <a:pt x="118" y="479"/>
                  </a:lnTo>
                  <a:lnTo>
                    <a:pt x="127" y="520"/>
                  </a:lnTo>
                  <a:lnTo>
                    <a:pt x="141" y="561"/>
                  </a:lnTo>
                  <a:lnTo>
                    <a:pt x="284" y="907"/>
                  </a:lnTo>
                  <a:lnTo>
                    <a:pt x="288" y="923"/>
                  </a:lnTo>
                  <a:lnTo>
                    <a:pt x="288" y="937"/>
                  </a:lnTo>
                  <a:lnTo>
                    <a:pt x="284" y="952"/>
                  </a:lnTo>
                  <a:lnTo>
                    <a:pt x="277" y="965"/>
                  </a:lnTo>
                  <a:lnTo>
                    <a:pt x="266" y="976"/>
                  </a:lnTo>
                  <a:lnTo>
                    <a:pt x="253" y="984"/>
                  </a:lnTo>
                  <a:lnTo>
                    <a:pt x="241" y="987"/>
                  </a:lnTo>
                  <a:lnTo>
                    <a:pt x="230" y="988"/>
                  </a:lnTo>
                  <a:lnTo>
                    <a:pt x="213" y="986"/>
                  </a:lnTo>
                  <a:lnTo>
                    <a:pt x="198" y="978"/>
                  </a:lnTo>
                  <a:lnTo>
                    <a:pt x="185" y="967"/>
                  </a:lnTo>
                  <a:lnTo>
                    <a:pt x="176" y="952"/>
                  </a:lnTo>
                  <a:lnTo>
                    <a:pt x="33" y="606"/>
                  </a:lnTo>
                  <a:lnTo>
                    <a:pt x="16" y="559"/>
                  </a:lnTo>
                  <a:lnTo>
                    <a:pt x="5" y="511"/>
                  </a:lnTo>
                  <a:lnTo>
                    <a:pt x="0" y="463"/>
                  </a:lnTo>
                  <a:lnTo>
                    <a:pt x="0" y="414"/>
                  </a:lnTo>
                  <a:lnTo>
                    <a:pt x="5" y="365"/>
                  </a:lnTo>
                  <a:lnTo>
                    <a:pt x="16" y="317"/>
                  </a:lnTo>
                  <a:lnTo>
                    <a:pt x="33" y="271"/>
                  </a:lnTo>
                  <a:lnTo>
                    <a:pt x="54" y="225"/>
                  </a:lnTo>
                  <a:lnTo>
                    <a:pt x="81" y="184"/>
                  </a:lnTo>
                  <a:lnTo>
                    <a:pt x="111" y="145"/>
                  </a:lnTo>
                  <a:lnTo>
                    <a:pt x="145" y="111"/>
                  </a:lnTo>
                  <a:lnTo>
                    <a:pt x="183" y="81"/>
                  </a:lnTo>
                  <a:lnTo>
                    <a:pt x="225" y="54"/>
                  </a:lnTo>
                  <a:lnTo>
                    <a:pt x="269" y="33"/>
                  </a:lnTo>
                  <a:lnTo>
                    <a:pt x="310" y="19"/>
                  </a:lnTo>
                  <a:lnTo>
                    <a:pt x="352" y="8"/>
                  </a:lnTo>
                  <a:lnTo>
                    <a:pt x="395" y="2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52"/>
            <p:cNvSpPr>
              <a:spLocks/>
            </p:cNvSpPr>
            <p:nvPr/>
          </p:nvSpPr>
          <p:spPr bwMode="auto">
            <a:xfrm>
              <a:off x="2767013" y="2149476"/>
              <a:ext cx="60325" cy="85725"/>
            </a:xfrm>
            <a:custGeom>
              <a:avLst/>
              <a:gdLst>
                <a:gd name="T0" fmla="*/ 52 w 378"/>
                <a:gd name="T1" fmla="*/ 0 h 541"/>
                <a:gd name="T2" fmla="*/ 66 w 378"/>
                <a:gd name="T3" fmla="*/ 0 h 541"/>
                <a:gd name="T4" fmla="*/ 80 w 378"/>
                <a:gd name="T5" fmla="*/ 3 h 541"/>
                <a:gd name="T6" fmla="*/ 94 w 378"/>
                <a:gd name="T7" fmla="*/ 11 h 541"/>
                <a:gd name="T8" fmla="*/ 105 w 378"/>
                <a:gd name="T9" fmla="*/ 21 h 541"/>
                <a:gd name="T10" fmla="*/ 113 w 378"/>
                <a:gd name="T11" fmla="*/ 36 h 541"/>
                <a:gd name="T12" fmla="*/ 256 w 378"/>
                <a:gd name="T13" fmla="*/ 382 h 541"/>
                <a:gd name="T14" fmla="*/ 267 w 378"/>
                <a:gd name="T15" fmla="*/ 399 h 541"/>
                <a:gd name="T16" fmla="*/ 281 w 378"/>
                <a:gd name="T17" fmla="*/ 413 h 541"/>
                <a:gd name="T18" fmla="*/ 299 w 378"/>
                <a:gd name="T19" fmla="*/ 422 h 541"/>
                <a:gd name="T20" fmla="*/ 320 w 378"/>
                <a:gd name="T21" fmla="*/ 424 h 541"/>
                <a:gd name="T22" fmla="*/ 338 w 378"/>
                <a:gd name="T23" fmla="*/ 427 h 541"/>
                <a:gd name="T24" fmla="*/ 354 w 378"/>
                <a:gd name="T25" fmla="*/ 436 h 541"/>
                <a:gd name="T26" fmla="*/ 367 w 378"/>
                <a:gd name="T27" fmla="*/ 448 h 541"/>
                <a:gd name="T28" fmla="*/ 375 w 378"/>
                <a:gd name="T29" fmla="*/ 464 h 541"/>
                <a:gd name="T30" fmla="*/ 378 w 378"/>
                <a:gd name="T31" fmla="*/ 483 h 541"/>
                <a:gd name="T32" fmla="*/ 375 w 378"/>
                <a:gd name="T33" fmla="*/ 501 h 541"/>
                <a:gd name="T34" fmla="*/ 367 w 378"/>
                <a:gd name="T35" fmla="*/ 517 h 541"/>
                <a:gd name="T36" fmla="*/ 354 w 378"/>
                <a:gd name="T37" fmla="*/ 530 h 541"/>
                <a:gd name="T38" fmla="*/ 338 w 378"/>
                <a:gd name="T39" fmla="*/ 538 h 541"/>
                <a:gd name="T40" fmla="*/ 320 w 378"/>
                <a:gd name="T41" fmla="*/ 541 h 541"/>
                <a:gd name="T42" fmla="*/ 288 w 378"/>
                <a:gd name="T43" fmla="*/ 538 h 541"/>
                <a:gd name="T44" fmla="*/ 258 w 378"/>
                <a:gd name="T45" fmla="*/ 530 h 541"/>
                <a:gd name="T46" fmla="*/ 229 w 378"/>
                <a:gd name="T47" fmla="*/ 518 h 541"/>
                <a:gd name="T48" fmla="*/ 203 w 378"/>
                <a:gd name="T49" fmla="*/ 500 h 541"/>
                <a:gd name="T50" fmla="*/ 181 w 378"/>
                <a:gd name="T51" fmla="*/ 479 h 541"/>
                <a:gd name="T52" fmla="*/ 162 w 378"/>
                <a:gd name="T53" fmla="*/ 455 h 541"/>
                <a:gd name="T54" fmla="*/ 148 w 378"/>
                <a:gd name="T55" fmla="*/ 426 h 541"/>
                <a:gd name="T56" fmla="*/ 5 w 378"/>
                <a:gd name="T57" fmla="*/ 80 h 541"/>
                <a:gd name="T58" fmla="*/ 0 w 378"/>
                <a:gd name="T59" fmla="*/ 64 h 541"/>
                <a:gd name="T60" fmla="*/ 0 w 378"/>
                <a:gd name="T61" fmla="*/ 50 h 541"/>
                <a:gd name="T62" fmla="*/ 5 w 378"/>
                <a:gd name="T63" fmla="*/ 36 h 541"/>
                <a:gd name="T64" fmla="*/ 12 w 378"/>
                <a:gd name="T65" fmla="*/ 22 h 541"/>
                <a:gd name="T66" fmla="*/ 23 w 378"/>
                <a:gd name="T67" fmla="*/ 11 h 541"/>
                <a:gd name="T68" fmla="*/ 36 w 378"/>
                <a:gd name="T69" fmla="*/ 3 h 541"/>
                <a:gd name="T70" fmla="*/ 52 w 378"/>
                <a:gd name="T71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8" h="541">
                  <a:moveTo>
                    <a:pt x="52" y="0"/>
                  </a:moveTo>
                  <a:lnTo>
                    <a:pt x="66" y="0"/>
                  </a:lnTo>
                  <a:lnTo>
                    <a:pt x="80" y="3"/>
                  </a:lnTo>
                  <a:lnTo>
                    <a:pt x="94" y="11"/>
                  </a:lnTo>
                  <a:lnTo>
                    <a:pt x="105" y="21"/>
                  </a:lnTo>
                  <a:lnTo>
                    <a:pt x="113" y="36"/>
                  </a:lnTo>
                  <a:lnTo>
                    <a:pt x="256" y="382"/>
                  </a:lnTo>
                  <a:lnTo>
                    <a:pt x="267" y="399"/>
                  </a:lnTo>
                  <a:lnTo>
                    <a:pt x="281" y="413"/>
                  </a:lnTo>
                  <a:lnTo>
                    <a:pt x="299" y="422"/>
                  </a:lnTo>
                  <a:lnTo>
                    <a:pt x="320" y="424"/>
                  </a:lnTo>
                  <a:lnTo>
                    <a:pt x="338" y="427"/>
                  </a:lnTo>
                  <a:lnTo>
                    <a:pt x="354" y="436"/>
                  </a:lnTo>
                  <a:lnTo>
                    <a:pt x="367" y="448"/>
                  </a:lnTo>
                  <a:lnTo>
                    <a:pt x="375" y="464"/>
                  </a:lnTo>
                  <a:lnTo>
                    <a:pt x="378" y="483"/>
                  </a:lnTo>
                  <a:lnTo>
                    <a:pt x="375" y="501"/>
                  </a:lnTo>
                  <a:lnTo>
                    <a:pt x="367" y="517"/>
                  </a:lnTo>
                  <a:lnTo>
                    <a:pt x="354" y="530"/>
                  </a:lnTo>
                  <a:lnTo>
                    <a:pt x="338" y="538"/>
                  </a:lnTo>
                  <a:lnTo>
                    <a:pt x="320" y="541"/>
                  </a:lnTo>
                  <a:lnTo>
                    <a:pt x="288" y="538"/>
                  </a:lnTo>
                  <a:lnTo>
                    <a:pt x="258" y="530"/>
                  </a:lnTo>
                  <a:lnTo>
                    <a:pt x="229" y="518"/>
                  </a:lnTo>
                  <a:lnTo>
                    <a:pt x="203" y="500"/>
                  </a:lnTo>
                  <a:lnTo>
                    <a:pt x="181" y="479"/>
                  </a:lnTo>
                  <a:lnTo>
                    <a:pt x="162" y="455"/>
                  </a:lnTo>
                  <a:lnTo>
                    <a:pt x="148" y="426"/>
                  </a:lnTo>
                  <a:lnTo>
                    <a:pt x="5" y="80"/>
                  </a:lnTo>
                  <a:lnTo>
                    <a:pt x="0" y="64"/>
                  </a:lnTo>
                  <a:lnTo>
                    <a:pt x="0" y="50"/>
                  </a:lnTo>
                  <a:lnTo>
                    <a:pt x="5" y="36"/>
                  </a:lnTo>
                  <a:lnTo>
                    <a:pt x="12" y="22"/>
                  </a:lnTo>
                  <a:lnTo>
                    <a:pt x="23" y="11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3" name="Group 1012"/>
          <p:cNvGrpSpPr/>
          <p:nvPr/>
        </p:nvGrpSpPr>
        <p:grpSpPr>
          <a:xfrm>
            <a:off x="3462126" y="1939926"/>
            <a:ext cx="581026" cy="508000"/>
            <a:chOff x="3430588" y="1939926"/>
            <a:chExt cx="581026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6" name="Freeform 357"/>
            <p:cNvSpPr>
              <a:spLocks/>
            </p:cNvSpPr>
            <p:nvPr/>
          </p:nvSpPr>
          <p:spPr bwMode="auto">
            <a:xfrm>
              <a:off x="3965576" y="2100263"/>
              <a:ext cx="46038" cy="104775"/>
            </a:xfrm>
            <a:custGeom>
              <a:avLst/>
              <a:gdLst>
                <a:gd name="T0" fmla="*/ 58 w 293"/>
                <a:gd name="T1" fmla="*/ 0 h 665"/>
                <a:gd name="T2" fmla="*/ 73 w 293"/>
                <a:gd name="T3" fmla="*/ 3 h 665"/>
                <a:gd name="T4" fmla="*/ 88 w 293"/>
                <a:gd name="T5" fmla="*/ 8 h 665"/>
                <a:gd name="T6" fmla="*/ 264 w 293"/>
                <a:gd name="T7" fmla="*/ 109 h 665"/>
                <a:gd name="T8" fmla="*/ 276 w 293"/>
                <a:gd name="T9" fmla="*/ 119 h 665"/>
                <a:gd name="T10" fmla="*/ 285 w 293"/>
                <a:gd name="T11" fmla="*/ 130 h 665"/>
                <a:gd name="T12" fmla="*/ 291 w 293"/>
                <a:gd name="T13" fmla="*/ 145 h 665"/>
                <a:gd name="T14" fmla="*/ 293 w 293"/>
                <a:gd name="T15" fmla="*/ 160 h 665"/>
                <a:gd name="T16" fmla="*/ 293 w 293"/>
                <a:gd name="T17" fmla="*/ 506 h 665"/>
                <a:gd name="T18" fmla="*/ 291 w 293"/>
                <a:gd name="T19" fmla="*/ 520 h 665"/>
                <a:gd name="T20" fmla="*/ 285 w 293"/>
                <a:gd name="T21" fmla="*/ 535 h 665"/>
                <a:gd name="T22" fmla="*/ 276 w 293"/>
                <a:gd name="T23" fmla="*/ 547 h 665"/>
                <a:gd name="T24" fmla="*/ 264 w 293"/>
                <a:gd name="T25" fmla="*/ 556 h 665"/>
                <a:gd name="T26" fmla="*/ 88 w 293"/>
                <a:gd name="T27" fmla="*/ 658 h 665"/>
                <a:gd name="T28" fmla="*/ 73 w 293"/>
                <a:gd name="T29" fmla="*/ 663 h 665"/>
                <a:gd name="T30" fmla="*/ 59 w 293"/>
                <a:gd name="T31" fmla="*/ 665 h 665"/>
                <a:gd name="T32" fmla="*/ 43 w 293"/>
                <a:gd name="T33" fmla="*/ 663 h 665"/>
                <a:gd name="T34" fmla="*/ 30 w 293"/>
                <a:gd name="T35" fmla="*/ 658 h 665"/>
                <a:gd name="T36" fmla="*/ 18 w 293"/>
                <a:gd name="T37" fmla="*/ 648 h 665"/>
                <a:gd name="T38" fmla="*/ 8 w 293"/>
                <a:gd name="T39" fmla="*/ 636 h 665"/>
                <a:gd name="T40" fmla="*/ 2 w 293"/>
                <a:gd name="T41" fmla="*/ 621 h 665"/>
                <a:gd name="T42" fmla="*/ 0 w 293"/>
                <a:gd name="T43" fmla="*/ 607 h 665"/>
                <a:gd name="T44" fmla="*/ 2 w 293"/>
                <a:gd name="T45" fmla="*/ 591 h 665"/>
                <a:gd name="T46" fmla="*/ 8 w 293"/>
                <a:gd name="T47" fmla="*/ 578 h 665"/>
                <a:gd name="T48" fmla="*/ 17 w 293"/>
                <a:gd name="T49" fmla="*/ 566 h 665"/>
                <a:gd name="T50" fmla="*/ 30 w 293"/>
                <a:gd name="T51" fmla="*/ 556 h 665"/>
                <a:gd name="T52" fmla="*/ 177 w 293"/>
                <a:gd name="T53" fmla="*/ 472 h 665"/>
                <a:gd name="T54" fmla="*/ 177 w 293"/>
                <a:gd name="T55" fmla="*/ 193 h 665"/>
                <a:gd name="T56" fmla="*/ 30 w 293"/>
                <a:gd name="T57" fmla="*/ 109 h 665"/>
                <a:gd name="T58" fmla="*/ 17 w 293"/>
                <a:gd name="T59" fmla="*/ 100 h 665"/>
                <a:gd name="T60" fmla="*/ 8 w 293"/>
                <a:gd name="T61" fmla="*/ 88 h 665"/>
                <a:gd name="T62" fmla="*/ 2 w 293"/>
                <a:gd name="T63" fmla="*/ 74 h 665"/>
                <a:gd name="T64" fmla="*/ 0 w 293"/>
                <a:gd name="T65" fmla="*/ 59 h 665"/>
                <a:gd name="T66" fmla="*/ 2 w 293"/>
                <a:gd name="T67" fmla="*/ 44 h 665"/>
                <a:gd name="T68" fmla="*/ 8 w 293"/>
                <a:gd name="T69" fmla="*/ 29 h 665"/>
                <a:gd name="T70" fmla="*/ 18 w 293"/>
                <a:gd name="T71" fmla="*/ 17 h 665"/>
                <a:gd name="T72" fmla="*/ 30 w 293"/>
                <a:gd name="T73" fmla="*/ 8 h 665"/>
                <a:gd name="T74" fmla="*/ 43 w 293"/>
                <a:gd name="T75" fmla="*/ 3 h 665"/>
                <a:gd name="T76" fmla="*/ 58 w 293"/>
                <a:gd name="T77" fmla="*/ 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3" h="665">
                  <a:moveTo>
                    <a:pt x="58" y="0"/>
                  </a:moveTo>
                  <a:lnTo>
                    <a:pt x="73" y="3"/>
                  </a:lnTo>
                  <a:lnTo>
                    <a:pt x="88" y="8"/>
                  </a:lnTo>
                  <a:lnTo>
                    <a:pt x="264" y="109"/>
                  </a:lnTo>
                  <a:lnTo>
                    <a:pt x="276" y="119"/>
                  </a:lnTo>
                  <a:lnTo>
                    <a:pt x="285" y="130"/>
                  </a:lnTo>
                  <a:lnTo>
                    <a:pt x="291" y="145"/>
                  </a:lnTo>
                  <a:lnTo>
                    <a:pt x="293" y="160"/>
                  </a:lnTo>
                  <a:lnTo>
                    <a:pt x="293" y="506"/>
                  </a:lnTo>
                  <a:lnTo>
                    <a:pt x="291" y="520"/>
                  </a:lnTo>
                  <a:lnTo>
                    <a:pt x="285" y="535"/>
                  </a:lnTo>
                  <a:lnTo>
                    <a:pt x="276" y="547"/>
                  </a:lnTo>
                  <a:lnTo>
                    <a:pt x="264" y="556"/>
                  </a:lnTo>
                  <a:lnTo>
                    <a:pt x="88" y="658"/>
                  </a:lnTo>
                  <a:lnTo>
                    <a:pt x="73" y="663"/>
                  </a:lnTo>
                  <a:lnTo>
                    <a:pt x="59" y="665"/>
                  </a:lnTo>
                  <a:lnTo>
                    <a:pt x="43" y="663"/>
                  </a:lnTo>
                  <a:lnTo>
                    <a:pt x="30" y="658"/>
                  </a:lnTo>
                  <a:lnTo>
                    <a:pt x="18" y="648"/>
                  </a:lnTo>
                  <a:lnTo>
                    <a:pt x="8" y="636"/>
                  </a:lnTo>
                  <a:lnTo>
                    <a:pt x="2" y="621"/>
                  </a:lnTo>
                  <a:lnTo>
                    <a:pt x="0" y="607"/>
                  </a:lnTo>
                  <a:lnTo>
                    <a:pt x="2" y="591"/>
                  </a:lnTo>
                  <a:lnTo>
                    <a:pt x="8" y="578"/>
                  </a:lnTo>
                  <a:lnTo>
                    <a:pt x="17" y="566"/>
                  </a:lnTo>
                  <a:lnTo>
                    <a:pt x="30" y="556"/>
                  </a:lnTo>
                  <a:lnTo>
                    <a:pt x="177" y="472"/>
                  </a:lnTo>
                  <a:lnTo>
                    <a:pt x="177" y="193"/>
                  </a:lnTo>
                  <a:lnTo>
                    <a:pt x="30" y="109"/>
                  </a:lnTo>
                  <a:lnTo>
                    <a:pt x="17" y="100"/>
                  </a:lnTo>
                  <a:lnTo>
                    <a:pt x="8" y="88"/>
                  </a:lnTo>
                  <a:lnTo>
                    <a:pt x="2" y="74"/>
                  </a:lnTo>
                  <a:lnTo>
                    <a:pt x="0" y="59"/>
                  </a:lnTo>
                  <a:lnTo>
                    <a:pt x="2" y="44"/>
                  </a:lnTo>
                  <a:lnTo>
                    <a:pt x="8" y="29"/>
                  </a:lnTo>
                  <a:lnTo>
                    <a:pt x="18" y="17"/>
                  </a:lnTo>
                  <a:lnTo>
                    <a:pt x="30" y="8"/>
                  </a:lnTo>
                  <a:lnTo>
                    <a:pt x="43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58"/>
            <p:cNvSpPr>
              <a:spLocks noEditPoints="1"/>
            </p:cNvSpPr>
            <p:nvPr/>
          </p:nvSpPr>
          <p:spPr bwMode="auto">
            <a:xfrm>
              <a:off x="3430588" y="1939926"/>
              <a:ext cx="515938" cy="508000"/>
            </a:xfrm>
            <a:custGeom>
              <a:avLst/>
              <a:gdLst>
                <a:gd name="T0" fmla="*/ 507 w 3251"/>
                <a:gd name="T1" fmla="*/ 2915 h 3202"/>
                <a:gd name="T2" fmla="*/ 552 w 3251"/>
                <a:gd name="T3" fmla="*/ 3011 h 3202"/>
                <a:gd name="T4" fmla="*/ 638 w 3251"/>
                <a:gd name="T5" fmla="*/ 3072 h 3202"/>
                <a:gd name="T6" fmla="*/ 918 w 3251"/>
                <a:gd name="T7" fmla="*/ 3085 h 3202"/>
                <a:gd name="T8" fmla="*/ 504 w 3251"/>
                <a:gd name="T9" fmla="*/ 1852 h 3202"/>
                <a:gd name="T10" fmla="*/ 918 w 3251"/>
                <a:gd name="T11" fmla="*/ 1852 h 3202"/>
                <a:gd name="T12" fmla="*/ 1513 w 3251"/>
                <a:gd name="T13" fmla="*/ 928 h 3202"/>
                <a:gd name="T14" fmla="*/ 3134 w 3251"/>
                <a:gd name="T15" fmla="*/ 326 h 3202"/>
                <a:gd name="T16" fmla="*/ 3226 w 3251"/>
                <a:gd name="T17" fmla="*/ 11 h 3202"/>
                <a:gd name="T18" fmla="*/ 3251 w 3251"/>
                <a:gd name="T19" fmla="*/ 57 h 3202"/>
                <a:gd name="T20" fmla="*/ 3240 w 3251"/>
                <a:gd name="T21" fmla="*/ 2658 h 3202"/>
                <a:gd name="T22" fmla="*/ 3192 w 3251"/>
                <a:gd name="T23" fmla="*/ 2682 h 3202"/>
                <a:gd name="T24" fmla="*/ 3145 w 3251"/>
                <a:gd name="T25" fmla="*/ 2658 h 3202"/>
                <a:gd name="T26" fmla="*/ 3134 w 3251"/>
                <a:gd name="T27" fmla="*/ 2479 h 3202"/>
                <a:gd name="T28" fmla="*/ 1406 w 3251"/>
                <a:gd name="T29" fmla="*/ 1828 h 3202"/>
                <a:gd name="T30" fmla="*/ 1396 w 3251"/>
                <a:gd name="T31" fmla="*/ 945 h 3202"/>
                <a:gd name="T32" fmla="*/ 187 w 3251"/>
                <a:gd name="T33" fmla="*/ 959 h 3202"/>
                <a:gd name="T34" fmla="*/ 130 w 3251"/>
                <a:gd name="T35" fmla="*/ 1016 h 3202"/>
                <a:gd name="T36" fmla="*/ 116 w 3251"/>
                <a:gd name="T37" fmla="*/ 1609 h 3202"/>
                <a:gd name="T38" fmla="*/ 144 w 3251"/>
                <a:gd name="T39" fmla="*/ 1688 h 3202"/>
                <a:gd name="T40" fmla="*/ 214 w 3251"/>
                <a:gd name="T41" fmla="*/ 1732 h 3202"/>
                <a:gd name="T42" fmla="*/ 1240 w 3251"/>
                <a:gd name="T43" fmla="*/ 1739 h 3202"/>
                <a:gd name="T44" fmla="*/ 1277 w 3251"/>
                <a:gd name="T45" fmla="*/ 1775 h 3202"/>
                <a:gd name="T46" fmla="*/ 1269 w 3251"/>
                <a:gd name="T47" fmla="*/ 1829 h 3202"/>
                <a:gd name="T48" fmla="*/ 1221 w 3251"/>
                <a:gd name="T49" fmla="*/ 1852 h 3202"/>
                <a:gd name="T50" fmla="*/ 1069 w 3251"/>
                <a:gd name="T51" fmla="*/ 2013 h 3202"/>
                <a:gd name="T52" fmla="*/ 1116 w 3251"/>
                <a:gd name="T53" fmla="*/ 2036 h 3202"/>
                <a:gd name="T54" fmla="*/ 1124 w 3251"/>
                <a:gd name="T55" fmla="*/ 2089 h 3202"/>
                <a:gd name="T56" fmla="*/ 1087 w 3251"/>
                <a:gd name="T57" fmla="*/ 2126 h 3202"/>
                <a:gd name="T58" fmla="*/ 1035 w 3251"/>
                <a:gd name="T59" fmla="*/ 2289 h 3202"/>
                <a:gd name="T60" fmla="*/ 1104 w 3251"/>
                <a:gd name="T61" fmla="*/ 2300 h 3202"/>
                <a:gd name="T62" fmla="*/ 1127 w 3251"/>
                <a:gd name="T63" fmla="*/ 2347 h 3202"/>
                <a:gd name="T64" fmla="*/ 1104 w 3251"/>
                <a:gd name="T65" fmla="*/ 2394 h 3202"/>
                <a:gd name="T66" fmla="*/ 1035 w 3251"/>
                <a:gd name="T67" fmla="*/ 2405 h 3202"/>
                <a:gd name="T68" fmla="*/ 1024 w 3251"/>
                <a:gd name="T69" fmla="*/ 3178 h 3202"/>
                <a:gd name="T70" fmla="*/ 976 w 3251"/>
                <a:gd name="T71" fmla="*/ 3202 h 3202"/>
                <a:gd name="T72" fmla="*/ 617 w 3251"/>
                <a:gd name="T73" fmla="*/ 3188 h 3202"/>
                <a:gd name="T74" fmla="*/ 498 w 3251"/>
                <a:gd name="T75" fmla="*/ 3122 h 3202"/>
                <a:gd name="T76" fmla="*/ 416 w 3251"/>
                <a:gd name="T77" fmla="*/ 3015 h 3202"/>
                <a:gd name="T78" fmla="*/ 386 w 3251"/>
                <a:gd name="T79" fmla="*/ 2877 h 3202"/>
                <a:gd name="T80" fmla="*/ 203 w 3251"/>
                <a:gd name="T81" fmla="*/ 1849 h 3202"/>
                <a:gd name="T82" fmla="*/ 100 w 3251"/>
                <a:gd name="T83" fmla="*/ 1805 h 3202"/>
                <a:gd name="T84" fmla="*/ 27 w 3251"/>
                <a:gd name="T85" fmla="*/ 1721 h 3202"/>
                <a:gd name="T86" fmla="*/ 0 w 3251"/>
                <a:gd name="T87" fmla="*/ 1609 h 3202"/>
                <a:gd name="T88" fmla="*/ 12 w 3251"/>
                <a:gd name="T89" fmla="*/ 995 h 3202"/>
                <a:gd name="T90" fmla="*/ 71 w 3251"/>
                <a:gd name="T91" fmla="*/ 900 h 3202"/>
                <a:gd name="T92" fmla="*/ 166 w 3251"/>
                <a:gd name="T93" fmla="*/ 841 h 3202"/>
                <a:gd name="T94" fmla="*/ 1444 w 3251"/>
                <a:gd name="T95" fmla="*/ 829 h 3202"/>
                <a:gd name="T96" fmla="*/ 3137 w 3251"/>
                <a:gd name="T97" fmla="*/ 40 h 3202"/>
                <a:gd name="T98" fmla="*/ 3174 w 3251"/>
                <a:gd name="T99" fmla="*/ 2 h 3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51" h="3202">
                  <a:moveTo>
                    <a:pt x="504" y="2129"/>
                  </a:moveTo>
                  <a:lnTo>
                    <a:pt x="504" y="2877"/>
                  </a:lnTo>
                  <a:lnTo>
                    <a:pt x="507" y="2915"/>
                  </a:lnTo>
                  <a:lnTo>
                    <a:pt x="516" y="2950"/>
                  </a:lnTo>
                  <a:lnTo>
                    <a:pt x="531" y="2983"/>
                  </a:lnTo>
                  <a:lnTo>
                    <a:pt x="552" y="3011"/>
                  </a:lnTo>
                  <a:lnTo>
                    <a:pt x="577" y="3036"/>
                  </a:lnTo>
                  <a:lnTo>
                    <a:pt x="606" y="3057"/>
                  </a:lnTo>
                  <a:lnTo>
                    <a:pt x="638" y="3072"/>
                  </a:lnTo>
                  <a:lnTo>
                    <a:pt x="673" y="3081"/>
                  </a:lnTo>
                  <a:lnTo>
                    <a:pt x="711" y="3085"/>
                  </a:lnTo>
                  <a:lnTo>
                    <a:pt x="918" y="3085"/>
                  </a:lnTo>
                  <a:lnTo>
                    <a:pt x="918" y="2129"/>
                  </a:lnTo>
                  <a:lnTo>
                    <a:pt x="504" y="2129"/>
                  </a:lnTo>
                  <a:close/>
                  <a:moveTo>
                    <a:pt x="504" y="1852"/>
                  </a:moveTo>
                  <a:lnTo>
                    <a:pt x="504" y="2013"/>
                  </a:lnTo>
                  <a:lnTo>
                    <a:pt x="918" y="2013"/>
                  </a:lnTo>
                  <a:lnTo>
                    <a:pt x="918" y="1852"/>
                  </a:lnTo>
                  <a:lnTo>
                    <a:pt x="504" y="1852"/>
                  </a:lnTo>
                  <a:close/>
                  <a:moveTo>
                    <a:pt x="3134" y="326"/>
                  </a:moveTo>
                  <a:lnTo>
                    <a:pt x="1513" y="928"/>
                  </a:lnTo>
                  <a:lnTo>
                    <a:pt x="1513" y="1753"/>
                  </a:lnTo>
                  <a:lnTo>
                    <a:pt x="3134" y="2355"/>
                  </a:lnTo>
                  <a:lnTo>
                    <a:pt x="3134" y="326"/>
                  </a:lnTo>
                  <a:close/>
                  <a:moveTo>
                    <a:pt x="3192" y="0"/>
                  </a:moveTo>
                  <a:lnTo>
                    <a:pt x="3211" y="2"/>
                  </a:lnTo>
                  <a:lnTo>
                    <a:pt x="3226" y="11"/>
                  </a:lnTo>
                  <a:lnTo>
                    <a:pt x="3240" y="23"/>
                  </a:lnTo>
                  <a:lnTo>
                    <a:pt x="3247" y="40"/>
                  </a:lnTo>
                  <a:lnTo>
                    <a:pt x="3251" y="57"/>
                  </a:lnTo>
                  <a:lnTo>
                    <a:pt x="3251" y="2623"/>
                  </a:lnTo>
                  <a:lnTo>
                    <a:pt x="3247" y="2642"/>
                  </a:lnTo>
                  <a:lnTo>
                    <a:pt x="3240" y="2658"/>
                  </a:lnTo>
                  <a:lnTo>
                    <a:pt x="3226" y="2671"/>
                  </a:lnTo>
                  <a:lnTo>
                    <a:pt x="3211" y="2679"/>
                  </a:lnTo>
                  <a:lnTo>
                    <a:pt x="3192" y="2682"/>
                  </a:lnTo>
                  <a:lnTo>
                    <a:pt x="3174" y="2679"/>
                  </a:lnTo>
                  <a:lnTo>
                    <a:pt x="3158" y="2671"/>
                  </a:lnTo>
                  <a:lnTo>
                    <a:pt x="3145" y="2658"/>
                  </a:lnTo>
                  <a:lnTo>
                    <a:pt x="3137" y="2642"/>
                  </a:lnTo>
                  <a:lnTo>
                    <a:pt x="3134" y="2623"/>
                  </a:lnTo>
                  <a:lnTo>
                    <a:pt x="3134" y="2479"/>
                  </a:lnTo>
                  <a:lnTo>
                    <a:pt x="1434" y="1849"/>
                  </a:lnTo>
                  <a:lnTo>
                    <a:pt x="1419" y="1840"/>
                  </a:lnTo>
                  <a:lnTo>
                    <a:pt x="1406" y="1828"/>
                  </a:lnTo>
                  <a:lnTo>
                    <a:pt x="1399" y="1812"/>
                  </a:lnTo>
                  <a:lnTo>
                    <a:pt x="1396" y="1794"/>
                  </a:lnTo>
                  <a:lnTo>
                    <a:pt x="1396" y="945"/>
                  </a:lnTo>
                  <a:lnTo>
                    <a:pt x="243" y="945"/>
                  </a:lnTo>
                  <a:lnTo>
                    <a:pt x="214" y="949"/>
                  </a:lnTo>
                  <a:lnTo>
                    <a:pt x="187" y="959"/>
                  </a:lnTo>
                  <a:lnTo>
                    <a:pt x="164" y="973"/>
                  </a:lnTo>
                  <a:lnTo>
                    <a:pt x="144" y="993"/>
                  </a:lnTo>
                  <a:lnTo>
                    <a:pt x="130" y="1016"/>
                  </a:lnTo>
                  <a:lnTo>
                    <a:pt x="120" y="1043"/>
                  </a:lnTo>
                  <a:lnTo>
                    <a:pt x="116" y="1072"/>
                  </a:lnTo>
                  <a:lnTo>
                    <a:pt x="116" y="1609"/>
                  </a:lnTo>
                  <a:lnTo>
                    <a:pt x="120" y="1638"/>
                  </a:lnTo>
                  <a:lnTo>
                    <a:pt x="130" y="1665"/>
                  </a:lnTo>
                  <a:lnTo>
                    <a:pt x="144" y="1688"/>
                  </a:lnTo>
                  <a:lnTo>
                    <a:pt x="164" y="1708"/>
                  </a:lnTo>
                  <a:lnTo>
                    <a:pt x="187" y="1722"/>
                  </a:lnTo>
                  <a:lnTo>
                    <a:pt x="214" y="1732"/>
                  </a:lnTo>
                  <a:lnTo>
                    <a:pt x="243" y="1736"/>
                  </a:lnTo>
                  <a:lnTo>
                    <a:pt x="1221" y="1736"/>
                  </a:lnTo>
                  <a:lnTo>
                    <a:pt x="1240" y="1739"/>
                  </a:lnTo>
                  <a:lnTo>
                    <a:pt x="1255" y="1747"/>
                  </a:lnTo>
                  <a:lnTo>
                    <a:pt x="1269" y="1760"/>
                  </a:lnTo>
                  <a:lnTo>
                    <a:pt x="1277" y="1775"/>
                  </a:lnTo>
                  <a:lnTo>
                    <a:pt x="1280" y="1794"/>
                  </a:lnTo>
                  <a:lnTo>
                    <a:pt x="1277" y="1812"/>
                  </a:lnTo>
                  <a:lnTo>
                    <a:pt x="1269" y="1829"/>
                  </a:lnTo>
                  <a:lnTo>
                    <a:pt x="1255" y="1841"/>
                  </a:lnTo>
                  <a:lnTo>
                    <a:pt x="1240" y="1850"/>
                  </a:lnTo>
                  <a:lnTo>
                    <a:pt x="1221" y="1852"/>
                  </a:lnTo>
                  <a:lnTo>
                    <a:pt x="1035" y="1852"/>
                  </a:lnTo>
                  <a:lnTo>
                    <a:pt x="1035" y="2013"/>
                  </a:lnTo>
                  <a:lnTo>
                    <a:pt x="1069" y="2013"/>
                  </a:lnTo>
                  <a:lnTo>
                    <a:pt x="1087" y="2015"/>
                  </a:lnTo>
                  <a:lnTo>
                    <a:pt x="1104" y="2024"/>
                  </a:lnTo>
                  <a:lnTo>
                    <a:pt x="1116" y="2036"/>
                  </a:lnTo>
                  <a:lnTo>
                    <a:pt x="1124" y="2053"/>
                  </a:lnTo>
                  <a:lnTo>
                    <a:pt x="1127" y="2070"/>
                  </a:lnTo>
                  <a:lnTo>
                    <a:pt x="1124" y="2089"/>
                  </a:lnTo>
                  <a:lnTo>
                    <a:pt x="1116" y="2105"/>
                  </a:lnTo>
                  <a:lnTo>
                    <a:pt x="1104" y="2118"/>
                  </a:lnTo>
                  <a:lnTo>
                    <a:pt x="1087" y="2126"/>
                  </a:lnTo>
                  <a:lnTo>
                    <a:pt x="1069" y="2129"/>
                  </a:lnTo>
                  <a:lnTo>
                    <a:pt x="1035" y="2129"/>
                  </a:lnTo>
                  <a:lnTo>
                    <a:pt x="1035" y="2289"/>
                  </a:lnTo>
                  <a:lnTo>
                    <a:pt x="1069" y="2289"/>
                  </a:lnTo>
                  <a:lnTo>
                    <a:pt x="1087" y="2292"/>
                  </a:lnTo>
                  <a:lnTo>
                    <a:pt x="1104" y="2300"/>
                  </a:lnTo>
                  <a:lnTo>
                    <a:pt x="1116" y="2313"/>
                  </a:lnTo>
                  <a:lnTo>
                    <a:pt x="1124" y="2329"/>
                  </a:lnTo>
                  <a:lnTo>
                    <a:pt x="1127" y="2347"/>
                  </a:lnTo>
                  <a:lnTo>
                    <a:pt x="1124" y="2365"/>
                  </a:lnTo>
                  <a:lnTo>
                    <a:pt x="1116" y="2382"/>
                  </a:lnTo>
                  <a:lnTo>
                    <a:pt x="1104" y="2394"/>
                  </a:lnTo>
                  <a:lnTo>
                    <a:pt x="1087" y="2403"/>
                  </a:lnTo>
                  <a:lnTo>
                    <a:pt x="1069" y="2405"/>
                  </a:lnTo>
                  <a:lnTo>
                    <a:pt x="1035" y="2405"/>
                  </a:lnTo>
                  <a:lnTo>
                    <a:pt x="1035" y="3143"/>
                  </a:lnTo>
                  <a:lnTo>
                    <a:pt x="1031" y="3162"/>
                  </a:lnTo>
                  <a:lnTo>
                    <a:pt x="1024" y="3178"/>
                  </a:lnTo>
                  <a:lnTo>
                    <a:pt x="1010" y="3191"/>
                  </a:lnTo>
                  <a:lnTo>
                    <a:pt x="995" y="3199"/>
                  </a:lnTo>
                  <a:lnTo>
                    <a:pt x="976" y="3202"/>
                  </a:lnTo>
                  <a:lnTo>
                    <a:pt x="711" y="3202"/>
                  </a:lnTo>
                  <a:lnTo>
                    <a:pt x="662" y="3199"/>
                  </a:lnTo>
                  <a:lnTo>
                    <a:pt x="617" y="3188"/>
                  </a:lnTo>
                  <a:lnTo>
                    <a:pt x="573" y="3172"/>
                  </a:lnTo>
                  <a:lnTo>
                    <a:pt x="533" y="3150"/>
                  </a:lnTo>
                  <a:lnTo>
                    <a:pt x="498" y="3122"/>
                  </a:lnTo>
                  <a:lnTo>
                    <a:pt x="466" y="3090"/>
                  </a:lnTo>
                  <a:lnTo>
                    <a:pt x="438" y="3053"/>
                  </a:lnTo>
                  <a:lnTo>
                    <a:pt x="416" y="3015"/>
                  </a:lnTo>
                  <a:lnTo>
                    <a:pt x="400" y="2971"/>
                  </a:lnTo>
                  <a:lnTo>
                    <a:pt x="389" y="2925"/>
                  </a:lnTo>
                  <a:lnTo>
                    <a:pt x="386" y="2877"/>
                  </a:lnTo>
                  <a:lnTo>
                    <a:pt x="386" y="1852"/>
                  </a:lnTo>
                  <a:lnTo>
                    <a:pt x="243" y="1852"/>
                  </a:lnTo>
                  <a:lnTo>
                    <a:pt x="203" y="1849"/>
                  </a:lnTo>
                  <a:lnTo>
                    <a:pt x="166" y="1840"/>
                  </a:lnTo>
                  <a:lnTo>
                    <a:pt x="131" y="1825"/>
                  </a:lnTo>
                  <a:lnTo>
                    <a:pt x="100" y="1805"/>
                  </a:lnTo>
                  <a:lnTo>
                    <a:pt x="71" y="1781"/>
                  </a:lnTo>
                  <a:lnTo>
                    <a:pt x="47" y="1753"/>
                  </a:lnTo>
                  <a:lnTo>
                    <a:pt x="27" y="1721"/>
                  </a:lnTo>
                  <a:lnTo>
                    <a:pt x="12" y="1687"/>
                  </a:lnTo>
                  <a:lnTo>
                    <a:pt x="3" y="1649"/>
                  </a:lnTo>
                  <a:lnTo>
                    <a:pt x="0" y="1609"/>
                  </a:lnTo>
                  <a:lnTo>
                    <a:pt x="0" y="1072"/>
                  </a:lnTo>
                  <a:lnTo>
                    <a:pt x="3" y="1033"/>
                  </a:lnTo>
                  <a:lnTo>
                    <a:pt x="12" y="995"/>
                  </a:lnTo>
                  <a:lnTo>
                    <a:pt x="27" y="960"/>
                  </a:lnTo>
                  <a:lnTo>
                    <a:pt x="47" y="929"/>
                  </a:lnTo>
                  <a:lnTo>
                    <a:pt x="71" y="900"/>
                  </a:lnTo>
                  <a:lnTo>
                    <a:pt x="100" y="875"/>
                  </a:lnTo>
                  <a:lnTo>
                    <a:pt x="131" y="857"/>
                  </a:lnTo>
                  <a:lnTo>
                    <a:pt x="166" y="841"/>
                  </a:lnTo>
                  <a:lnTo>
                    <a:pt x="203" y="832"/>
                  </a:lnTo>
                  <a:lnTo>
                    <a:pt x="243" y="829"/>
                  </a:lnTo>
                  <a:lnTo>
                    <a:pt x="1444" y="829"/>
                  </a:lnTo>
                  <a:lnTo>
                    <a:pt x="3134" y="201"/>
                  </a:lnTo>
                  <a:lnTo>
                    <a:pt x="3134" y="57"/>
                  </a:lnTo>
                  <a:lnTo>
                    <a:pt x="3137" y="40"/>
                  </a:lnTo>
                  <a:lnTo>
                    <a:pt x="3145" y="23"/>
                  </a:lnTo>
                  <a:lnTo>
                    <a:pt x="3158" y="11"/>
                  </a:lnTo>
                  <a:lnTo>
                    <a:pt x="3174" y="2"/>
                  </a:lnTo>
                  <a:lnTo>
                    <a:pt x="3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2" name="Group 1011"/>
          <p:cNvGrpSpPr/>
          <p:nvPr/>
        </p:nvGrpSpPr>
        <p:grpSpPr>
          <a:xfrm>
            <a:off x="4397620" y="1905000"/>
            <a:ext cx="581026" cy="581025"/>
            <a:chOff x="4387850" y="1905000"/>
            <a:chExt cx="581026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1" name="Freeform 363"/>
            <p:cNvSpPr>
              <a:spLocks/>
            </p:cNvSpPr>
            <p:nvPr/>
          </p:nvSpPr>
          <p:spPr bwMode="auto">
            <a:xfrm>
              <a:off x="4387850" y="1992313"/>
              <a:ext cx="211138" cy="493712"/>
            </a:xfrm>
            <a:custGeom>
              <a:avLst/>
              <a:gdLst>
                <a:gd name="T0" fmla="*/ 689 w 1194"/>
                <a:gd name="T1" fmla="*/ 15 h 2803"/>
                <a:gd name="T2" fmla="*/ 704 w 1194"/>
                <a:gd name="T3" fmla="*/ 61 h 2803"/>
                <a:gd name="T4" fmla="*/ 677 w 1194"/>
                <a:gd name="T5" fmla="*/ 100 h 2803"/>
                <a:gd name="T6" fmla="*/ 544 w 1194"/>
                <a:gd name="T7" fmla="*/ 135 h 2803"/>
                <a:gd name="T8" fmla="*/ 389 w 1194"/>
                <a:gd name="T9" fmla="*/ 216 h 2803"/>
                <a:gd name="T10" fmla="*/ 262 w 1194"/>
                <a:gd name="T11" fmla="*/ 331 h 2803"/>
                <a:gd name="T12" fmla="*/ 169 w 1194"/>
                <a:gd name="T13" fmla="*/ 476 h 2803"/>
                <a:gd name="T14" fmla="*/ 116 w 1194"/>
                <a:gd name="T15" fmla="*/ 642 h 2803"/>
                <a:gd name="T16" fmla="*/ 108 w 1194"/>
                <a:gd name="T17" fmla="*/ 818 h 2803"/>
                <a:gd name="T18" fmla="*/ 152 w 1194"/>
                <a:gd name="T19" fmla="*/ 996 h 2803"/>
                <a:gd name="T20" fmla="*/ 247 w 1194"/>
                <a:gd name="T21" fmla="*/ 1185 h 2803"/>
                <a:gd name="T22" fmla="*/ 399 w 1194"/>
                <a:gd name="T23" fmla="*/ 1388 h 2803"/>
                <a:gd name="T24" fmla="*/ 614 w 1194"/>
                <a:gd name="T25" fmla="*/ 1600 h 2803"/>
                <a:gd name="T26" fmla="*/ 841 w 1194"/>
                <a:gd name="T27" fmla="*/ 1672 h 2803"/>
                <a:gd name="T28" fmla="*/ 1042 w 1194"/>
                <a:gd name="T29" fmla="*/ 1498 h 2803"/>
                <a:gd name="T30" fmla="*/ 1126 w 1194"/>
                <a:gd name="T31" fmla="*/ 1420 h 2803"/>
                <a:gd name="T32" fmla="*/ 1166 w 1194"/>
                <a:gd name="T33" fmla="*/ 1424 h 2803"/>
                <a:gd name="T34" fmla="*/ 1192 w 1194"/>
                <a:gd name="T35" fmla="*/ 1455 h 2803"/>
                <a:gd name="T36" fmla="*/ 1188 w 1194"/>
                <a:gd name="T37" fmla="*/ 1495 h 2803"/>
                <a:gd name="T38" fmla="*/ 1039 w 1194"/>
                <a:gd name="T39" fmla="*/ 1644 h 2803"/>
                <a:gd name="T40" fmla="*/ 811 w 1194"/>
                <a:gd name="T41" fmla="*/ 1823 h 2803"/>
                <a:gd name="T42" fmla="*/ 889 w 1194"/>
                <a:gd name="T43" fmla="*/ 1900 h 2803"/>
                <a:gd name="T44" fmla="*/ 922 w 1194"/>
                <a:gd name="T45" fmla="*/ 1933 h 2803"/>
                <a:gd name="T46" fmla="*/ 915 w 1194"/>
                <a:gd name="T47" fmla="*/ 1981 h 2803"/>
                <a:gd name="T48" fmla="*/ 873 w 1194"/>
                <a:gd name="T49" fmla="*/ 2002 h 2803"/>
                <a:gd name="T50" fmla="*/ 822 w 1194"/>
                <a:gd name="T51" fmla="*/ 2767 h 2803"/>
                <a:gd name="T52" fmla="*/ 789 w 1194"/>
                <a:gd name="T53" fmla="*/ 2800 h 2803"/>
                <a:gd name="T54" fmla="*/ 741 w 1194"/>
                <a:gd name="T55" fmla="*/ 2793 h 2803"/>
                <a:gd name="T56" fmla="*/ 720 w 1194"/>
                <a:gd name="T57" fmla="*/ 2750 h 2803"/>
                <a:gd name="T58" fmla="*/ 658 w 1194"/>
                <a:gd name="T59" fmla="*/ 2001 h 2803"/>
                <a:gd name="T60" fmla="*/ 626 w 1194"/>
                <a:gd name="T61" fmla="*/ 1976 h 2803"/>
                <a:gd name="T62" fmla="*/ 622 w 1194"/>
                <a:gd name="T63" fmla="*/ 1935 h 2803"/>
                <a:gd name="T64" fmla="*/ 620 w 1194"/>
                <a:gd name="T65" fmla="*/ 1740 h 2803"/>
                <a:gd name="T66" fmla="*/ 387 w 1194"/>
                <a:gd name="T67" fmla="*/ 1530 h 2803"/>
                <a:gd name="T68" fmla="*/ 207 w 1194"/>
                <a:gd name="T69" fmla="*/ 1314 h 2803"/>
                <a:gd name="T70" fmla="*/ 93 w 1194"/>
                <a:gd name="T71" fmla="*/ 1123 h 2803"/>
                <a:gd name="T72" fmla="*/ 24 w 1194"/>
                <a:gd name="T73" fmla="*/ 938 h 2803"/>
                <a:gd name="T74" fmla="*/ 0 w 1194"/>
                <a:gd name="T75" fmla="*/ 762 h 2803"/>
                <a:gd name="T76" fmla="*/ 10 w 1194"/>
                <a:gd name="T77" fmla="*/ 641 h 2803"/>
                <a:gd name="T78" fmla="*/ 59 w 1194"/>
                <a:gd name="T79" fmla="*/ 467 h 2803"/>
                <a:gd name="T80" fmla="*/ 147 w 1194"/>
                <a:gd name="T81" fmla="*/ 309 h 2803"/>
                <a:gd name="T82" fmla="*/ 270 w 1194"/>
                <a:gd name="T83" fmla="*/ 176 h 2803"/>
                <a:gd name="T84" fmla="*/ 417 w 1194"/>
                <a:gd name="T85" fmla="*/ 77 h 2803"/>
                <a:gd name="T86" fmla="*/ 585 w 1194"/>
                <a:gd name="T87" fmla="*/ 13 h 2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4" h="2803">
                  <a:moveTo>
                    <a:pt x="660" y="0"/>
                  </a:moveTo>
                  <a:lnTo>
                    <a:pt x="676" y="5"/>
                  </a:lnTo>
                  <a:lnTo>
                    <a:pt x="689" y="15"/>
                  </a:lnTo>
                  <a:lnTo>
                    <a:pt x="699" y="28"/>
                  </a:lnTo>
                  <a:lnTo>
                    <a:pt x="704" y="44"/>
                  </a:lnTo>
                  <a:lnTo>
                    <a:pt x="704" y="61"/>
                  </a:lnTo>
                  <a:lnTo>
                    <a:pt x="699" y="77"/>
                  </a:lnTo>
                  <a:lnTo>
                    <a:pt x="690" y="90"/>
                  </a:lnTo>
                  <a:lnTo>
                    <a:pt x="677" y="100"/>
                  </a:lnTo>
                  <a:lnTo>
                    <a:pt x="661" y="105"/>
                  </a:lnTo>
                  <a:lnTo>
                    <a:pt x="602" y="118"/>
                  </a:lnTo>
                  <a:lnTo>
                    <a:pt x="544" y="135"/>
                  </a:lnTo>
                  <a:lnTo>
                    <a:pt x="489" y="158"/>
                  </a:lnTo>
                  <a:lnTo>
                    <a:pt x="438" y="185"/>
                  </a:lnTo>
                  <a:lnTo>
                    <a:pt x="389" y="216"/>
                  </a:lnTo>
                  <a:lnTo>
                    <a:pt x="343" y="251"/>
                  </a:lnTo>
                  <a:lnTo>
                    <a:pt x="301" y="289"/>
                  </a:lnTo>
                  <a:lnTo>
                    <a:pt x="262" y="331"/>
                  </a:lnTo>
                  <a:lnTo>
                    <a:pt x="227" y="377"/>
                  </a:lnTo>
                  <a:lnTo>
                    <a:pt x="196" y="425"/>
                  </a:lnTo>
                  <a:lnTo>
                    <a:pt x="169" y="476"/>
                  </a:lnTo>
                  <a:lnTo>
                    <a:pt x="147" y="529"/>
                  </a:lnTo>
                  <a:lnTo>
                    <a:pt x="129" y="585"/>
                  </a:lnTo>
                  <a:lnTo>
                    <a:pt x="116" y="642"/>
                  </a:lnTo>
                  <a:lnTo>
                    <a:pt x="108" y="701"/>
                  </a:lnTo>
                  <a:lnTo>
                    <a:pt x="105" y="762"/>
                  </a:lnTo>
                  <a:lnTo>
                    <a:pt x="108" y="818"/>
                  </a:lnTo>
                  <a:lnTo>
                    <a:pt x="117" y="876"/>
                  </a:lnTo>
                  <a:lnTo>
                    <a:pt x="132" y="935"/>
                  </a:lnTo>
                  <a:lnTo>
                    <a:pt x="152" y="996"/>
                  </a:lnTo>
                  <a:lnTo>
                    <a:pt x="178" y="1057"/>
                  </a:lnTo>
                  <a:lnTo>
                    <a:pt x="210" y="1120"/>
                  </a:lnTo>
                  <a:lnTo>
                    <a:pt x="247" y="1185"/>
                  </a:lnTo>
                  <a:lnTo>
                    <a:pt x="289" y="1249"/>
                  </a:lnTo>
                  <a:lnTo>
                    <a:pt x="337" y="1313"/>
                  </a:lnTo>
                  <a:lnTo>
                    <a:pt x="399" y="1388"/>
                  </a:lnTo>
                  <a:lnTo>
                    <a:pt x="466" y="1461"/>
                  </a:lnTo>
                  <a:lnTo>
                    <a:pt x="538" y="1532"/>
                  </a:lnTo>
                  <a:lnTo>
                    <a:pt x="614" y="1600"/>
                  </a:lnTo>
                  <a:lnTo>
                    <a:pt x="693" y="1664"/>
                  </a:lnTo>
                  <a:lnTo>
                    <a:pt x="772" y="1722"/>
                  </a:lnTo>
                  <a:lnTo>
                    <a:pt x="841" y="1672"/>
                  </a:lnTo>
                  <a:lnTo>
                    <a:pt x="910" y="1617"/>
                  </a:lnTo>
                  <a:lnTo>
                    <a:pt x="977" y="1559"/>
                  </a:lnTo>
                  <a:lnTo>
                    <a:pt x="1042" y="1498"/>
                  </a:lnTo>
                  <a:lnTo>
                    <a:pt x="1103" y="1434"/>
                  </a:lnTo>
                  <a:lnTo>
                    <a:pt x="1114" y="1426"/>
                  </a:lnTo>
                  <a:lnTo>
                    <a:pt x="1126" y="1420"/>
                  </a:lnTo>
                  <a:lnTo>
                    <a:pt x="1140" y="1418"/>
                  </a:lnTo>
                  <a:lnTo>
                    <a:pt x="1153" y="1419"/>
                  </a:lnTo>
                  <a:lnTo>
                    <a:pt x="1166" y="1424"/>
                  </a:lnTo>
                  <a:lnTo>
                    <a:pt x="1177" y="1432"/>
                  </a:lnTo>
                  <a:lnTo>
                    <a:pt x="1186" y="1443"/>
                  </a:lnTo>
                  <a:lnTo>
                    <a:pt x="1192" y="1455"/>
                  </a:lnTo>
                  <a:lnTo>
                    <a:pt x="1194" y="1468"/>
                  </a:lnTo>
                  <a:lnTo>
                    <a:pt x="1193" y="1482"/>
                  </a:lnTo>
                  <a:lnTo>
                    <a:pt x="1188" y="1495"/>
                  </a:lnTo>
                  <a:lnTo>
                    <a:pt x="1180" y="1506"/>
                  </a:lnTo>
                  <a:lnTo>
                    <a:pt x="1112" y="1576"/>
                  </a:lnTo>
                  <a:lnTo>
                    <a:pt x="1039" y="1644"/>
                  </a:lnTo>
                  <a:lnTo>
                    <a:pt x="965" y="1708"/>
                  </a:lnTo>
                  <a:lnTo>
                    <a:pt x="888" y="1768"/>
                  </a:lnTo>
                  <a:lnTo>
                    <a:pt x="811" y="1823"/>
                  </a:lnTo>
                  <a:lnTo>
                    <a:pt x="766" y="1897"/>
                  </a:lnTo>
                  <a:lnTo>
                    <a:pt x="873" y="1897"/>
                  </a:lnTo>
                  <a:lnTo>
                    <a:pt x="889" y="1900"/>
                  </a:lnTo>
                  <a:lnTo>
                    <a:pt x="904" y="1908"/>
                  </a:lnTo>
                  <a:lnTo>
                    <a:pt x="915" y="1919"/>
                  </a:lnTo>
                  <a:lnTo>
                    <a:pt x="922" y="1933"/>
                  </a:lnTo>
                  <a:lnTo>
                    <a:pt x="925" y="1950"/>
                  </a:lnTo>
                  <a:lnTo>
                    <a:pt x="922" y="1967"/>
                  </a:lnTo>
                  <a:lnTo>
                    <a:pt x="915" y="1981"/>
                  </a:lnTo>
                  <a:lnTo>
                    <a:pt x="904" y="1992"/>
                  </a:lnTo>
                  <a:lnTo>
                    <a:pt x="889" y="2000"/>
                  </a:lnTo>
                  <a:lnTo>
                    <a:pt x="873" y="2002"/>
                  </a:lnTo>
                  <a:lnTo>
                    <a:pt x="825" y="2002"/>
                  </a:lnTo>
                  <a:lnTo>
                    <a:pt x="825" y="2750"/>
                  </a:lnTo>
                  <a:lnTo>
                    <a:pt x="822" y="2767"/>
                  </a:lnTo>
                  <a:lnTo>
                    <a:pt x="815" y="2781"/>
                  </a:lnTo>
                  <a:lnTo>
                    <a:pt x="803" y="2793"/>
                  </a:lnTo>
                  <a:lnTo>
                    <a:pt x="789" y="2800"/>
                  </a:lnTo>
                  <a:lnTo>
                    <a:pt x="772" y="2803"/>
                  </a:lnTo>
                  <a:lnTo>
                    <a:pt x="756" y="2800"/>
                  </a:lnTo>
                  <a:lnTo>
                    <a:pt x="741" y="2793"/>
                  </a:lnTo>
                  <a:lnTo>
                    <a:pt x="730" y="2781"/>
                  </a:lnTo>
                  <a:lnTo>
                    <a:pt x="722" y="2767"/>
                  </a:lnTo>
                  <a:lnTo>
                    <a:pt x="720" y="2750"/>
                  </a:lnTo>
                  <a:lnTo>
                    <a:pt x="720" y="2002"/>
                  </a:lnTo>
                  <a:lnTo>
                    <a:pt x="672" y="2002"/>
                  </a:lnTo>
                  <a:lnTo>
                    <a:pt x="658" y="2001"/>
                  </a:lnTo>
                  <a:lnTo>
                    <a:pt x="646" y="1995"/>
                  </a:lnTo>
                  <a:lnTo>
                    <a:pt x="635" y="1987"/>
                  </a:lnTo>
                  <a:lnTo>
                    <a:pt x="626" y="1976"/>
                  </a:lnTo>
                  <a:lnTo>
                    <a:pt x="621" y="1963"/>
                  </a:lnTo>
                  <a:lnTo>
                    <a:pt x="620" y="1949"/>
                  </a:lnTo>
                  <a:lnTo>
                    <a:pt x="622" y="1935"/>
                  </a:lnTo>
                  <a:lnTo>
                    <a:pt x="627" y="1923"/>
                  </a:lnTo>
                  <a:lnTo>
                    <a:pt x="702" y="1801"/>
                  </a:lnTo>
                  <a:lnTo>
                    <a:pt x="620" y="1740"/>
                  </a:lnTo>
                  <a:lnTo>
                    <a:pt x="538" y="1674"/>
                  </a:lnTo>
                  <a:lnTo>
                    <a:pt x="461" y="1604"/>
                  </a:lnTo>
                  <a:lnTo>
                    <a:pt x="387" y="1530"/>
                  </a:lnTo>
                  <a:lnTo>
                    <a:pt x="318" y="1455"/>
                  </a:lnTo>
                  <a:lnTo>
                    <a:pt x="254" y="1378"/>
                  </a:lnTo>
                  <a:lnTo>
                    <a:pt x="207" y="1314"/>
                  </a:lnTo>
                  <a:lnTo>
                    <a:pt x="164" y="1250"/>
                  </a:lnTo>
                  <a:lnTo>
                    <a:pt x="126" y="1187"/>
                  </a:lnTo>
                  <a:lnTo>
                    <a:pt x="93" y="1123"/>
                  </a:lnTo>
                  <a:lnTo>
                    <a:pt x="65" y="1061"/>
                  </a:lnTo>
                  <a:lnTo>
                    <a:pt x="42" y="999"/>
                  </a:lnTo>
                  <a:lnTo>
                    <a:pt x="24" y="938"/>
                  </a:lnTo>
                  <a:lnTo>
                    <a:pt x="11" y="878"/>
                  </a:lnTo>
                  <a:lnTo>
                    <a:pt x="3" y="819"/>
                  </a:lnTo>
                  <a:lnTo>
                    <a:pt x="0" y="762"/>
                  </a:lnTo>
                  <a:lnTo>
                    <a:pt x="0" y="762"/>
                  </a:lnTo>
                  <a:lnTo>
                    <a:pt x="3" y="701"/>
                  </a:lnTo>
                  <a:lnTo>
                    <a:pt x="10" y="641"/>
                  </a:lnTo>
                  <a:lnTo>
                    <a:pt x="22" y="581"/>
                  </a:lnTo>
                  <a:lnTo>
                    <a:pt x="38" y="523"/>
                  </a:lnTo>
                  <a:lnTo>
                    <a:pt x="59" y="467"/>
                  </a:lnTo>
                  <a:lnTo>
                    <a:pt x="84" y="412"/>
                  </a:lnTo>
                  <a:lnTo>
                    <a:pt x="114" y="360"/>
                  </a:lnTo>
                  <a:lnTo>
                    <a:pt x="147" y="309"/>
                  </a:lnTo>
                  <a:lnTo>
                    <a:pt x="185" y="261"/>
                  </a:lnTo>
                  <a:lnTo>
                    <a:pt x="226" y="217"/>
                  </a:lnTo>
                  <a:lnTo>
                    <a:pt x="270" y="176"/>
                  </a:lnTo>
                  <a:lnTo>
                    <a:pt x="316" y="139"/>
                  </a:lnTo>
                  <a:lnTo>
                    <a:pt x="366" y="106"/>
                  </a:lnTo>
                  <a:lnTo>
                    <a:pt x="417" y="77"/>
                  </a:lnTo>
                  <a:lnTo>
                    <a:pt x="471" y="52"/>
                  </a:lnTo>
                  <a:lnTo>
                    <a:pt x="527" y="29"/>
                  </a:lnTo>
                  <a:lnTo>
                    <a:pt x="585" y="13"/>
                  </a:lnTo>
                  <a:lnTo>
                    <a:pt x="644" y="1"/>
                  </a:lnTo>
                  <a:lnTo>
                    <a:pt x="6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64"/>
            <p:cNvSpPr>
              <a:spLocks/>
            </p:cNvSpPr>
            <p:nvPr/>
          </p:nvSpPr>
          <p:spPr bwMode="auto">
            <a:xfrm>
              <a:off x="4424363" y="2032000"/>
              <a:ext cx="77788" cy="103187"/>
            </a:xfrm>
            <a:custGeom>
              <a:avLst/>
              <a:gdLst>
                <a:gd name="T0" fmla="*/ 384 w 440"/>
                <a:gd name="T1" fmla="*/ 0 h 582"/>
                <a:gd name="T2" fmla="*/ 397 w 440"/>
                <a:gd name="T3" fmla="*/ 0 h 582"/>
                <a:gd name="T4" fmla="*/ 410 w 440"/>
                <a:gd name="T5" fmla="*/ 4 h 582"/>
                <a:gd name="T6" fmla="*/ 422 w 440"/>
                <a:gd name="T7" fmla="*/ 12 h 582"/>
                <a:gd name="T8" fmla="*/ 431 w 440"/>
                <a:gd name="T9" fmla="*/ 22 h 582"/>
                <a:gd name="T10" fmla="*/ 437 w 440"/>
                <a:gd name="T11" fmla="*/ 34 h 582"/>
                <a:gd name="T12" fmla="*/ 440 w 440"/>
                <a:gd name="T13" fmla="*/ 48 h 582"/>
                <a:gd name="T14" fmla="*/ 440 w 440"/>
                <a:gd name="T15" fmla="*/ 61 h 582"/>
                <a:gd name="T16" fmla="*/ 436 w 440"/>
                <a:gd name="T17" fmla="*/ 74 h 582"/>
                <a:gd name="T18" fmla="*/ 429 w 440"/>
                <a:gd name="T19" fmla="*/ 86 h 582"/>
                <a:gd name="T20" fmla="*/ 419 w 440"/>
                <a:gd name="T21" fmla="*/ 95 h 582"/>
                <a:gd name="T22" fmla="*/ 406 w 440"/>
                <a:gd name="T23" fmla="*/ 101 h 582"/>
                <a:gd name="T24" fmla="*/ 363 w 440"/>
                <a:gd name="T25" fmla="*/ 120 h 582"/>
                <a:gd name="T26" fmla="*/ 321 w 440"/>
                <a:gd name="T27" fmla="*/ 143 h 582"/>
                <a:gd name="T28" fmla="*/ 283 w 440"/>
                <a:gd name="T29" fmla="*/ 169 h 582"/>
                <a:gd name="T30" fmla="*/ 248 w 440"/>
                <a:gd name="T31" fmla="*/ 199 h 582"/>
                <a:gd name="T32" fmla="*/ 216 w 440"/>
                <a:gd name="T33" fmla="*/ 232 h 582"/>
                <a:gd name="T34" fmla="*/ 188 w 440"/>
                <a:gd name="T35" fmla="*/ 269 h 582"/>
                <a:gd name="T36" fmla="*/ 164 w 440"/>
                <a:gd name="T37" fmla="*/ 307 h 582"/>
                <a:gd name="T38" fmla="*/ 143 w 440"/>
                <a:gd name="T39" fmla="*/ 349 h 582"/>
                <a:gd name="T40" fmla="*/ 127 w 440"/>
                <a:gd name="T41" fmla="*/ 392 h 582"/>
                <a:gd name="T42" fmla="*/ 115 w 440"/>
                <a:gd name="T43" fmla="*/ 436 h 582"/>
                <a:gd name="T44" fmla="*/ 108 w 440"/>
                <a:gd name="T45" fmla="*/ 482 h 582"/>
                <a:gd name="T46" fmla="*/ 105 w 440"/>
                <a:gd name="T47" fmla="*/ 530 h 582"/>
                <a:gd name="T48" fmla="*/ 103 w 440"/>
                <a:gd name="T49" fmla="*/ 546 h 582"/>
                <a:gd name="T50" fmla="*/ 95 w 440"/>
                <a:gd name="T51" fmla="*/ 561 h 582"/>
                <a:gd name="T52" fmla="*/ 84 w 440"/>
                <a:gd name="T53" fmla="*/ 572 h 582"/>
                <a:gd name="T54" fmla="*/ 70 w 440"/>
                <a:gd name="T55" fmla="*/ 580 h 582"/>
                <a:gd name="T56" fmla="*/ 53 w 440"/>
                <a:gd name="T57" fmla="*/ 582 h 582"/>
                <a:gd name="T58" fmla="*/ 36 w 440"/>
                <a:gd name="T59" fmla="*/ 580 h 582"/>
                <a:gd name="T60" fmla="*/ 22 w 440"/>
                <a:gd name="T61" fmla="*/ 572 h 582"/>
                <a:gd name="T62" fmla="*/ 11 w 440"/>
                <a:gd name="T63" fmla="*/ 561 h 582"/>
                <a:gd name="T64" fmla="*/ 3 w 440"/>
                <a:gd name="T65" fmla="*/ 546 h 582"/>
                <a:gd name="T66" fmla="*/ 0 w 440"/>
                <a:gd name="T67" fmla="*/ 530 h 582"/>
                <a:gd name="T68" fmla="*/ 3 w 440"/>
                <a:gd name="T69" fmla="*/ 476 h 582"/>
                <a:gd name="T70" fmla="*/ 11 w 440"/>
                <a:gd name="T71" fmla="*/ 423 h 582"/>
                <a:gd name="T72" fmla="*/ 23 w 440"/>
                <a:gd name="T73" fmla="*/ 372 h 582"/>
                <a:gd name="T74" fmla="*/ 40 w 440"/>
                <a:gd name="T75" fmla="*/ 323 h 582"/>
                <a:gd name="T76" fmla="*/ 62 w 440"/>
                <a:gd name="T77" fmla="*/ 275 h 582"/>
                <a:gd name="T78" fmla="*/ 88 w 440"/>
                <a:gd name="T79" fmla="*/ 230 h 582"/>
                <a:gd name="T80" fmla="*/ 117 w 440"/>
                <a:gd name="T81" fmla="*/ 188 h 582"/>
                <a:gd name="T82" fmla="*/ 151 w 440"/>
                <a:gd name="T83" fmla="*/ 148 h 582"/>
                <a:gd name="T84" fmla="*/ 188 w 440"/>
                <a:gd name="T85" fmla="*/ 111 h 582"/>
                <a:gd name="T86" fmla="*/ 229 w 440"/>
                <a:gd name="T87" fmla="*/ 78 h 582"/>
                <a:gd name="T88" fmla="*/ 273 w 440"/>
                <a:gd name="T89" fmla="*/ 49 h 582"/>
                <a:gd name="T90" fmla="*/ 320 w 440"/>
                <a:gd name="T91" fmla="*/ 24 h 582"/>
                <a:gd name="T92" fmla="*/ 370 w 440"/>
                <a:gd name="T93" fmla="*/ 3 h 582"/>
                <a:gd name="T94" fmla="*/ 384 w 440"/>
                <a:gd name="T9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0" h="582">
                  <a:moveTo>
                    <a:pt x="384" y="0"/>
                  </a:moveTo>
                  <a:lnTo>
                    <a:pt x="397" y="0"/>
                  </a:lnTo>
                  <a:lnTo>
                    <a:pt x="410" y="4"/>
                  </a:lnTo>
                  <a:lnTo>
                    <a:pt x="422" y="12"/>
                  </a:lnTo>
                  <a:lnTo>
                    <a:pt x="431" y="22"/>
                  </a:lnTo>
                  <a:lnTo>
                    <a:pt x="437" y="34"/>
                  </a:lnTo>
                  <a:lnTo>
                    <a:pt x="440" y="48"/>
                  </a:lnTo>
                  <a:lnTo>
                    <a:pt x="440" y="61"/>
                  </a:lnTo>
                  <a:lnTo>
                    <a:pt x="436" y="74"/>
                  </a:lnTo>
                  <a:lnTo>
                    <a:pt x="429" y="86"/>
                  </a:lnTo>
                  <a:lnTo>
                    <a:pt x="419" y="95"/>
                  </a:lnTo>
                  <a:lnTo>
                    <a:pt x="406" y="101"/>
                  </a:lnTo>
                  <a:lnTo>
                    <a:pt x="363" y="120"/>
                  </a:lnTo>
                  <a:lnTo>
                    <a:pt x="321" y="143"/>
                  </a:lnTo>
                  <a:lnTo>
                    <a:pt x="283" y="169"/>
                  </a:lnTo>
                  <a:lnTo>
                    <a:pt x="248" y="199"/>
                  </a:lnTo>
                  <a:lnTo>
                    <a:pt x="216" y="232"/>
                  </a:lnTo>
                  <a:lnTo>
                    <a:pt x="188" y="269"/>
                  </a:lnTo>
                  <a:lnTo>
                    <a:pt x="164" y="307"/>
                  </a:lnTo>
                  <a:lnTo>
                    <a:pt x="143" y="349"/>
                  </a:lnTo>
                  <a:lnTo>
                    <a:pt x="127" y="392"/>
                  </a:lnTo>
                  <a:lnTo>
                    <a:pt x="115" y="436"/>
                  </a:lnTo>
                  <a:lnTo>
                    <a:pt x="108" y="482"/>
                  </a:lnTo>
                  <a:lnTo>
                    <a:pt x="105" y="530"/>
                  </a:lnTo>
                  <a:lnTo>
                    <a:pt x="103" y="546"/>
                  </a:lnTo>
                  <a:lnTo>
                    <a:pt x="95" y="561"/>
                  </a:lnTo>
                  <a:lnTo>
                    <a:pt x="84" y="572"/>
                  </a:lnTo>
                  <a:lnTo>
                    <a:pt x="70" y="580"/>
                  </a:lnTo>
                  <a:lnTo>
                    <a:pt x="53" y="582"/>
                  </a:lnTo>
                  <a:lnTo>
                    <a:pt x="36" y="580"/>
                  </a:lnTo>
                  <a:lnTo>
                    <a:pt x="22" y="572"/>
                  </a:lnTo>
                  <a:lnTo>
                    <a:pt x="11" y="561"/>
                  </a:lnTo>
                  <a:lnTo>
                    <a:pt x="3" y="546"/>
                  </a:lnTo>
                  <a:lnTo>
                    <a:pt x="0" y="530"/>
                  </a:lnTo>
                  <a:lnTo>
                    <a:pt x="3" y="476"/>
                  </a:lnTo>
                  <a:lnTo>
                    <a:pt x="11" y="423"/>
                  </a:lnTo>
                  <a:lnTo>
                    <a:pt x="23" y="372"/>
                  </a:lnTo>
                  <a:lnTo>
                    <a:pt x="40" y="323"/>
                  </a:lnTo>
                  <a:lnTo>
                    <a:pt x="62" y="275"/>
                  </a:lnTo>
                  <a:lnTo>
                    <a:pt x="88" y="230"/>
                  </a:lnTo>
                  <a:lnTo>
                    <a:pt x="117" y="188"/>
                  </a:lnTo>
                  <a:lnTo>
                    <a:pt x="151" y="148"/>
                  </a:lnTo>
                  <a:lnTo>
                    <a:pt x="188" y="111"/>
                  </a:lnTo>
                  <a:lnTo>
                    <a:pt x="229" y="78"/>
                  </a:lnTo>
                  <a:lnTo>
                    <a:pt x="273" y="49"/>
                  </a:lnTo>
                  <a:lnTo>
                    <a:pt x="320" y="24"/>
                  </a:lnTo>
                  <a:lnTo>
                    <a:pt x="370" y="3"/>
                  </a:lnTo>
                  <a:lnTo>
                    <a:pt x="3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65"/>
            <p:cNvSpPr>
              <a:spLocks/>
            </p:cNvSpPr>
            <p:nvPr/>
          </p:nvSpPr>
          <p:spPr bwMode="auto">
            <a:xfrm>
              <a:off x="4757738" y="1992313"/>
              <a:ext cx="211138" cy="493712"/>
            </a:xfrm>
            <a:custGeom>
              <a:avLst/>
              <a:gdLst>
                <a:gd name="T0" fmla="*/ 609 w 1194"/>
                <a:gd name="T1" fmla="*/ 13 h 2803"/>
                <a:gd name="T2" fmla="*/ 777 w 1194"/>
                <a:gd name="T3" fmla="*/ 77 h 2803"/>
                <a:gd name="T4" fmla="*/ 924 w 1194"/>
                <a:gd name="T5" fmla="*/ 176 h 2803"/>
                <a:gd name="T6" fmla="*/ 1047 w 1194"/>
                <a:gd name="T7" fmla="*/ 309 h 2803"/>
                <a:gd name="T8" fmla="*/ 1135 w 1194"/>
                <a:gd name="T9" fmla="*/ 467 h 2803"/>
                <a:gd name="T10" fmla="*/ 1184 w 1194"/>
                <a:gd name="T11" fmla="*/ 641 h 2803"/>
                <a:gd name="T12" fmla="*/ 1191 w 1194"/>
                <a:gd name="T13" fmla="*/ 819 h 2803"/>
                <a:gd name="T14" fmla="*/ 1152 w 1194"/>
                <a:gd name="T15" fmla="*/ 999 h 2803"/>
                <a:gd name="T16" fmla="*/ 1068 w 1194"/>
                <a:gd name="T17" fmla="*/ 1187 h 2803"/>
                <a:gd name="T18" fmla="*/ 940 w 1194"/>
                <a:gd name="T19" fmla="*/ 1378 h 2803"/>
                <a:gd name="T20" fmla="*/ 753 w 1194"/>
                <a:gd name="T21" fmla="*/ 1585 h 2803"/>
                <a:gd name="T22" fmla="*/ 536 w 1194"/>
                <a:gd name="T23" fmla="*/ 1770 h 2803"/>
                <a:gd name="T24" fmla="*/ 522 w 1194"/>
                <a:gd name="T25" fmla="*/ 1897 h 2803"/>
                <a:gd name="T26" fmla="*/ 564 w 1194"/>
                <a:gd name="T27" fmla="*/ 1919 h 2803"/>
                <a:gd name="T28" fmla="*/ 572 w 1194"/>
                <a:gd name="T29" fmla="*/ 1967 h 2803"/>
                <a:gd name="T30" fmla="*/ 539 w 1194"/>
                <a:gd name="T31" fmla="*/ 2000 h 2803"/>
                <a:gd name="T32" fmla="*/ 474 w 1194"/>
                <a:gd name="T33" fmla="*/ 2750 h 2803"/>
                <a:gd name="T34" fmla="*/ 453 w 1194"/>
                <a:gd name="T35" fmla="*/ 2793 h 2803"/>
                <a:gd name="T36" fmla="*/ 405 w 1194"/>
                <a:gd name="T37" fmla="*/ 2800 h 2803"/>
                <a:gd name="T38" fmla="*/ 372 w 1194"/>
                <a:gd name="T39" fmla="*/ 2767 h 2803"/>
                <a:gd name="T40" fmla="*/ 321 w 1194"/>
                <a:gd name="T41" fmla="*/ 2002 h 2803"/>
                <a:gd name="T42" fmla="*/ 284 w 1194"/>
                <a:gd name="T43" fmla="*/ 1987 h 2803"/>
                <a:gd name="T44" fmla="*/ 269 w 1194"/>
                <a:gd name="T45" fmla="*/ 1949 h 2803"/>
                <a:gd name="T46" fmla="*/ 351 w 1194"/>
                <a:gd name="T47" fmla="*/ 1801 h 2803"/>
                <a:gd name="T48" fmla="*/ 142 w 1194"/>
                <a:gd name="T49" fmla="*/ 1633 h 2803"/>
                <a:gd name="T50" fmla="*/ 6 w 1194"/>
                <a:gd name="T51" fmla="*/ 1495 h 2803"/>
                <a:gd name="T52" fmla="*/ 2 w 1194"/>
                <a:gd name="T53" fmla="*/ 1455 h 2803"/>
                <a:gd name="T54" fmla="*/ 28 w 1194"/>
                <a:gd name="T55" fmla="*/ 1424 h 2803"/>
                <a:gd name="T56" fmla="*/ 68 w 1194"/>
                <a:gd name="T57" fmla="*/ 1420 h 2803"/>
                <a:gd name="T58" fmla="*/ 152 w 1194"/>
                <a:gd name="T59" fmla="*/ 1498 h 2803"/>
                <a:gd name="T60" fmla="*/ 353 w 1194"/>
                <a:gd name="T61" fmla="*/ 1672 h 2803"/>
                <a:gd name="T62" fmla="*/ 580 w 1194"/>
                <a:gd name="T63" fmla="*/ 1600 h 2803"/>
                <a:gd name="T64" fmla="*/ 795 w 1194"/>
                <a:gd name="T65" fmla="*/ 1388 h 2803"/>
                <a:gd name="T66" fmla="*/ 947 w 1194"/>
                <a:gd name="T67" fmla="*/ 1185 h 2803"/>
                <a:gd name="T68" fmla="*/ 1042 w 1194"/>
                <a:gd name="T69" fmla="*/ 996 h 2803"/>
                <a:gd name="T70" fmla="*/ 1086 w 1194"/>
                <a:gd name="T71" fmla="*/ 818 h 2803"/>
                <a:gd name="T72" fmla="*/ 1078 w 1194"/>
                <a:gd name="T73" fmla="*/ 642 h 2803"/>
                <a:gd name="T74" fmla="*/ 1025 w 1194"/>
                <a:gd name="T75" fmla="*/ 476 h 2803"/>
                <a:gd name="T76" fmla="*/ 932 w 1194"/>
                <a:gd name="T77" fmla="*/ 331 h 2803"/>
                <a:gd name="T78" fmla="*/ 805 w 1194"/>
                <a:gd name="T79" fmla="*/ 216 h 2803"/>
                <a:gd name="T80" fmla="*/ 650 w 1194"/>
                <a:gd name="T81" fmla="*/ 135 h 2803"/>
                <a:gd name="T82" fmla="*/ 517 w 1194"/>
                <a:gd name="T83" fmla="*/ 100 h 2803"/>
                <a:gd name="T84" fmla="*/ 490 w 1194"/>
                <a:gd name="T85" fmla="*/ 61 h 2803"/>
                <a:gd name="T86" fmla="*/ 505 w 1194"/>
                <a:gd name="T87" fmla="*/ 15 h 2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4" h="2803">
                  <a:moveTo>
                    <a:pt x="534" y="0"/>
                  </a:moveTo>
                  <a:lnTo>
                    <a:pt x="550" y="1"/>
                  </a:lnTo>
                  <a:lnTo>
                    <a:pt x="609" y="13"/>
                  </a:lnTo>
                  <a:lnTo>
                    <a:pt x="667" y="29"/>
                  </a:lnTo>
                  <a:lnTo>
                    <a:pt x="723" y="52"/>
                  </a:lnTo>
                  <a:lnTo>
                    <a:pt x="777" y="77"/>
                  </a:lnTo>
                  <a:lnTo>
                    <a:pt x="828" y="106"/>
                  </a:lnTo>
                  <a:lnTo>
                    <a:pt x="878" y="139"/>
                  </a:lnTo>
                  <a:lnTo>
                    <a:pt x="924" y="176"/>
                  </a:lnTo>
                  <a:lnTo>
                    <a:pt x="968" y="217"/>
                  </a:lnTo>
                  <a:lnTo>
                    <a:pt x="1009" y="261"/>
                  </a:lnTo>
                  <a:lnTo>
                    <a:pt x="1047" y="309"/>
                  </a:lnTo>
                  <a:lnTo>
                    <a:pt x="1080" y="360"/>
                  </a:lnTo>
                  <a:lnTo>
                    <a:pt x="1110" y="412"/>
                  </a:lnTo>
                  <a:lnTo>
                    <a:pt x="1135" y="467"/>
                  </a:lnTo>
                  <a:lnTo>
                    <a:pt x="1156" y="523"/>
                  </a:lnTo>
                  <a:lnTo>
                    <a:pt x="1172" y="581"/>
                  </a:lnTo>
                  <a:lnTo>
                    <a:pt x="1184" y="641"/>
                  </a:lnTo>
                  <a:lnTo>
                    <a:pt x="1191" y="701"/>
                  </a:lnTo>
                  <a:lnTo>
                    <a:pt x="1194" y="762"/>
                  </a:lnTo>
                  <a:lnTo>
                    <a:pt x="1191" y="819"/>
                  </a:lnTo>
                  <a:lnTo>
                    <a:pt x="1183" y="878"/>
                  </a:lnTo>
                  <a:lnTo>
                    <a:pt x="1170" y="938"/>
                  </a:lnTo>
                  <a:lnTo>
                    <a:pt x="1152" y="999"/>
                  </a:lnTo>
                  <a:lnTo>
                    <a:pt x="1129" y="1061"/>
                  </a:lnTo>
                  <a:lnTo>
                    <a:pt x="1101" y="1123"/>
                  </a:lnTo>
                  <a:lnTo>
                    <a:pt x="1068" y="1187"/>
                  </a:lnTo>
                  <a:lnTo>
                    <a:pt x="1030" y="1250"/>
                  </a:lnTo>
                  <a:lnTo>
                    <a:pt x="987" y="1314"/>
                  </a:lnTo>
                  <a:lnTo>
                    <a:pt x="940" y="1378"/>
                  </a:lnTo>
                  <a:lnTo>
                    <a:pt x="882" y="1448"/>
                  </a:lnTo>
                  <a:lnTo>
                    <a:pt x="820" y="1517"/>
                  </a:lnTo>
                  <a:lnTo>
                    <a:pt x="753" y="1585"/>
                  </a:lnTo>
                  <a:lnTo>
                    <a:pt x="683" y="1650"/>
                  </a:lnTo>
                  <a:lnTo>
                    <a:pt x="610" y="1712"/>
                  </a:lnTo>
                  <a:lnTo>
                    <a:pt x="536" y="1770"/>
                  </a:lnTo>
                  <a:lnTo>
                    <a:pt x="461" y="1823"/>
                  </a:lnTo>
                  <a:lnTo>
                    <a:pt x="415" y="1897"/>
                  </a:lnTo>
                  <a:lnTo>
                    <a:pt x="522" y="1897"/>
                  </a:lnTo>
                  <a:lnTo>
                    <a:pt x="539" y="1900"/>
                  </a:lnTo>
                  <a:lnTo>
                    <a:pt x="553" y="1908"/>
                  </a:lnTo>
                  <a:lnTo>
                    <a:pt x="564" y="1919"/>
                  </a:lnTo>
                  <a:lnTo>
                    <a:pt x="572" y="1933"/>
                  </a:lnTo>
                  <a:lnTo>
                    <a:pt x="574" y="1950"/>
                  </a:lnTo>
                  <a:lnTo>
                    <a:pt x="572" y="1967"/>
                  </a:lnTo>
                  <a:lnTo>
                    <a:pt x="564" y="1981"/>
                  </a:lnTo>
                  <a:lnTo>
                    <a:pt x="553" y="1992"/>
                  </a:lnTo>
                  <a:lnTo>
                    <a:pt x="539" y="2000"/>
                  </a:lnTo>
                  <a:lnTo>
                    <a:pt x="522" y="2002"/>
                  </a:lnTo>
                  <a:lnTo>
                    <a:pt x="474" y="2002"/>
                  </a:lnTo>
                  <a:lnTo>
                    <a:pt x="474" y="2750"/>
                  </a:lnTo>
                  <a:lnTo>
                    <a:pt x="472" y="2767"/>
                  </a:lnTo>
                  <a:lnTo>
                    <a:pt x="464" y="2781"/>
                  </a:lnTo>
                  <a:lnTo>
                    <a:pt x="453" y="2793"/>
                  </a:lnTo>
                  <a:lnTo>
                    <a:pt x="438" y="2800"/>
                  </a:lnTo>
                  <a:lnTo>
                    <a:pt x="422" y="2803"/>
                  </a:lnTo>
                  <a:lnTo>
                    <a:pt x="405" y="2800"/>
                  </a:lnTo>
                  <a:lnTo>
                    <a:pt x="391" y="2793"/>
                  </a:lnTo>
                  <a:lnTo>
                    <a:pt x="379" y="2781"/>
                  </a:lnTo>
                  <a:lnTo>
                    <a:pt x="372" y="2767"/>
                  </a:lnTo>
                  <a:lnTo>
                    <a:pt x="369" y="2750"/>
                  </a:lnTo>
                  <a:lnTo>
                    <a:pt x="369" y="2002"/>
                  </a:lnTo>
                  <a:lnTo>
                    <a:pt x="321" y="2002"/>
                  </a:lnTo>
                  <a:lnTo>
                    <a:pt x="308" y="2001"/>
                  </a:lnTo>
                  <a:lnTo>
                    <a:pt x="295" y="1995"/>
                  </a:lnTo>
                  <a:lnTo>
                    <a:pt x="284" y="1987"/>
                  </a:lnTo>
                  <a:lnTo>
                    <a:pt x="276" y="1976"/>
                  </a:lnTo>
                  <a:lnTo>
                    <a:pt x="270" y="1963"/>
                  </a:lnTo>
                  <a:lnTo>
                    <a:pt x="269" y="1949"/>
                  </a:lnTo>
                  <a:lnTo>
                    <a:pt x="271" y="1935"/>
                  </a:lnTo>
                  <a:lnTo>
                    <a:pt x="277" y="1923"/>
                  </a:lnTo>
                  <a:lnTo>
                    <a:pt x="351" y="1801"/>
                  </a:lnTo>
                  <a:lnTo>
                    <a:pt x="280" y="1749"/>
                  </a:lnTo>
                  <a:lnTo>
                    <a:pt x="211" y="1693"/>
                  </a:lnTo>
                  <a:lnTo>
                    <a:pt x="142" y="1633"/>
                  </a:lnTo>
                  <a:lnTo>
                    <a:pt x="77" y="1570"/>
                  </a:lnTo>
                  <a:lnTo>
                    <a:pt x="14" y="1506"/>
                  </a:lnTo>
                  <a:lnTo>
                    <a:pt x="6" y="1495"/>
                  </a:lnTo>
                  <a:lnTo>
                    <a:pt x="1" y="1482"/>
                  </a:lnTo>
                  <a:lnTo>
                    <a:pt x="0" y="1468"/>
                  </a:lnTo>
                  <a:lnTo>
                    <a:pt x="2" y="1455"/>
                  </a:lnTo>
                  <a:lnTo>
                    <a:pt x="8" y="1443"/>
                  </a:lnTo>
                  <a:lnTo>
                    <a:pt x="17" y="1432"/>
                  </a:lnTo>
                  <a:lnTo>
                    <a:pt x="28" y="1424"/>
                  </a:lnTo>
                  <a:lnTo>
                    <a:pt x="41" y="1419"/>
                  </a:lnTo>
                  <a:lnTo>
                    <a:pt x="54" y="1418"/>
                  </a:lnTo>
                  <a:lnTo>
                    <a:pt x="68" y="1420"/>
                  </a:lnTo>
                  <a:lnTo>
                    <a:pt x="80" y="1426"/>
                  </a:lnTo>
                  <a:lnTo>
                    <a:pt x="91" y="1434"/>
                  </a:lnTo>
                  <a:lnTo>
                    <a:pt x="152" y="1498"/>
                  </a:lnTo>
                  <a:lnTo>
                    <a:pt x="217" y="1559"/>
                  </a:lnTo>
                  <a:lnTo>
                    <a:pt x="284" y="1617"/>
                  </a:lnTo>
                  <a:lnTo>
                    <a:pt x="353" y="1672"/>
                  </a:lnTo>
                  <a:lnTo>
                    <a:pt x="422" y="1722"/>
                  </a:lnTo>
                  <a:lnTo>
                    <a:pt x="501" y="1664"/>
                  </a:lnTo>
                  <a:lnTo>
                    <a:pt x="580" y="1600"/>
                  </a:lnTo>
                  <a:lnTo>
                    <a:pt x="656" y="1532"/>
                  </a:lnTo>
                  <a:lnTo>
                    <a:pt x="728" y="1461"/>
                  </a:lnTo>
                  <a:lnTo>
                    <a:pt x="795" y="1388"/>
                  </a:lnTo>
                  <a:lnTo>
                    <a:pt x="857" y="1313"/>
                  </a:lnTo>
                  <a:lnTo>
                    <a:pt x="905" y="1249"/>
                  </a:lnTo>
                  <a:lnTo>
                    <a:pt x="947" y="1185"/>
                  </a:lnTo>
                  <a:lnTo>
                    <a:pt x="984" y="1120"/>
                  </a:lnTo>
                  <a:lnTo>
                    <a:pt x="1016" y="1057"/>
                  </a:lnTo>
                  <a:lnTo>
                    <a:pt x="1042" y="996"/>
                  </a:lnTo>
                  <a:lnTo>
                    <a:pt x="1062" y="935"/>
                  </a:lnTo>
                  <a:lnTo>
                    <a:pt x="1077" y="876"/>
                  </a:lnTo>
                  <a:lnTo>
                    <a:pt x="1086" y="818"/>
                  </a:lnTo>
                  <a:lnTo>
                    <a:pt x="1089" y="762"/>
                  </a:lnTo>
                  <a:lnTo>
                    <a:pt x="1086" y="701"/>
                  </a:lnTo>
                  <a:lnTo>
                    <a:pt x="1078" y="642"/>
                  </a:lnTo>
                  <a:lnTo>
                    <a:pt x="1065" y="585"/>
                  </a:lnTo>
                  <a:lnTo>
                    <a:pt x="1047" y="529"/>
                  </a:lnTo>
                  <a:lnTo>
                    <a:pt x="1025" y="476"/>
                  </a:lnTo>
                  <a:lnTo>
                    <a:pt x="998" y="425"/>
                  </a:lnTo>
                  <a:lnTo>
                    <a:pt x="967" y="377"/>
                  </a:lnTo>
                  <a:lnTo>
                    <a:pt x="932" y="331"/>
                  </a:lnTo>
                  <a:lnTo>
                    <a:pt x="893" y="289"/>
                  </a:lnTo>
                  <a:lnTo>
                    <a:pt x="851" y="251"/>
                  </a:lnTo>
                  <a:lnTo>
                    <a:pt x="805" y="216"/>
                  </a:lnTo>
                  <a:lnTo>
                    <a:pt x="756" y="185"/>
                  </a:lnTo>
                  <a:lnTo>
                    <a:pt x="705" y="158"/>
                  </a:lnTo>
                  <a:lnTo>
                    <a:pt x="650" y="135"/>
                  </a:lnTo>
                  <a:lnTo>
                    <a:pt x="592" y="118"/>
                  </a:lnTo>
                  <a:lnTo>
                    <a:pt x="533" y="105"/>
                  </a:lnTo>
                  <a:lnTo>
                    <a:pt x="517" y="100"/>
                  </a:lnTo>
                  <a:lnTo>
                    <a:pt x="504" y="90"/>
                  </a:lnTo>
                  <a:lnTo>
                    <a:pt x="495" y="77"/>
                  </a:lnTo>
                  <a:lnTo>
                    <a:pt x="490" y="61"/>
                  </a:lnTo>
                  <a:lnTo>
                    <a:pt x="490" y="44"/>
                  </a:lnTo>
                  <a:lnTo>
                    <a:pt x="495" y="28"/>
                  </a:lnTo>
                  <a:lnTo>
                    <a:pt x="505" y="15"/>
                  </a:lnTo>
                  <a:lnTo>
                    <a:pt x="518" y="5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66"/>
            <p:cNvSpPr>
              <a:spLocks noEditPoints="1"/>
            </p:cNvSpPr>
            <p:nvPr/>
          </p:nvSpPr>
          <p:spPr bwMode="auto">
            <a:xfrm>
              <a:off x="4519613" y="1905000"/>
              <a:ext cx="317500" cy="581025"/>
            </a:xfrm>
            <a:custGeom>
              <a:avLst/>
              <a:gdLst>
                <a:gd name="T0" fmla="*/ 764 w 1799"/>
                <a:gd name="T1" fmla="*/ 116 h 3294"/>
                <a:gd name="T2" fmla="*/ 575 w 1799"/>
                <a:gd name="T3" fmla="*/ 174 h 3294"/>
                <a:gd name="T4" fmla="*/ 410 w 1799"/>
                <a:gd name="T5" fmla="*/ 274 h 3294"/>
                <a:gd name="T6" fmla="*/ 274 w 1799"/>
                <a:gd name="T7" fmla="*/ 410 h 3294"/>
                <a:gd name="T8" fmla="*/ 174 w 1799"/>
                <a:gd name="T9" fmla="*/ 576 h 3294"/>
                <a:gd name="T10" fmla="*/ 117 w 1799"/>
                <a:gd name="T11" fmla="*/ 764 h 3294"/>
                <a:gd name="T12" fmla="*/ 108 w 1799"/>
                <a:gd name="T13" fmla="*/ 960 h 3294"/>
                <a:gd name="T14" fmla="*/ 150 w 1799"/>
                <a:gd name="T15" fmla="*/ 1149 h 3294"/>
                <a:gd name="T16" fmla="*/ 241 w 1799"/>
                <a:gd name="T17" fmla="*/ 1348 h 3294"/>
                <a:gd name="T18" fmla="*/ 380 w 1799"/>
                <a:gd name="T19" fmla="*/ 1554 h 3294"/>
                <a:gd name="T20" fmla="*/ 583 w 1799"/>
                <a:gd name="T21" fmla="*/ 1780 h 3294"/>
                <a:gd name="T22" fmla="*/ 817 w 1799"/>
                <a:gd name="T23" fmla="*/ 1983 h 3294"/>
                <a:gd name="T24" fmla="*/ 1062 w 1799"/>
                <a:gd name="T25" fmla="*/ 1919 h 3294"/>
                <a:gd name="T26" fmla="*/ 1288 w 1799"/>
                <a:gd name="T27" fmla="*/ 1707 h 3294"/>
                <a:gd name="T28" fmla="*/ 1470 w 1799"/>
                <a:gd name="T29" fmla="*/ 1485 h 3294"/>
                <a:gd name="T30" fmla="*/ 1593 w 1799"/>
                <a:gd name="T31" fmla="*/ 1281 h 3294"/>
                <a:gd name="T32" fmla="*/ 1668 w 1799"/>
                <a:gd name="T33" fmla="*/ 1084 h 3294"/>
                <a:gd name="T34" fmla="*/ 1694 w 1799"/>
                <a:gd name="T35" fmla="*/ 899 h 3294"/>
                <a:gd name="T36" fmla="*/ 1668 w 1799"/>
                <a:gd name="T37" fmla="*/ 699 h 3294"/>
                <a:gd name="T38" fmla="*/ 1596 w 1799"/>
                <a:gd name="T39" fmla="*/ 517 h 3294"/>
                <a:gd name="T40" fmla="*/ 1483 w 1799"/>
                <a:gd name="T41" fmla="*/ 361 h 3294"/>
                <a:gd name="T42" fmla="*/ 1337 w 1799"/>
                <a:gd name="T43" fmla="*/ 236 h 3294"/>
                <a:gd name="T44" fmla="*/ 1163 w 1799"/>
                <a:gd name="T45" fmla="*/ 150 h 3294"/>
                <a:gd name="T46" fmla="*/ 968 w 1799"/>
                <a:gd name="T47" fmla="*/ 108 h 3294"/>
                <a:gd name="T48" fmla="*/ 974 w 1799"/>
                <a:gd name="T49" fmla="*/ 3 h 3294"/>
                <a:gd name="T50" fmla="*/ 1184 w 1799"/>
                <a:gd name="T51" fmla="*/ 46 h 3294"/>
                <a:gd name="T52" fmla="*/ 1373 w 1799"/>
                <a:gd name="T53" fmla="*/ 135 h 3294"/>
                <a:gd name="T54" fmla="*/ 1535 w 1799"/>
                <a:gd name="T55" fmla="*/ 263 h 3294"/>
                <a:gd name="T56" fmla="*/ 1664 w 1799"/>
                <a:gd name="T57" fmla="*/ 425 h 3294"/>
                <a:gd name="T58" fmla="*/ 1753 w 1799"/>
                <a:gd name="T59" fmla="*/ 616 h 3294"/>
                <a:gd name="T60" fmla="*/ 1796 w 1799"/>
                <a:gd name="T61" fmla="*/ 826 h 3294"/>
                <a:gd name="T62" fmla="*/ 1786 w 1799"/>
                <a:gd name="T63" fmla="*/ 1035 h 3294"/>
                <a:gd name="T64" fmla="*/ 1723 w 1799"/>
                <a:gd name="T65" fmla="*/ 1248 h 3294"/>
                <a:gd name="T66" fmla="*/ 1607 w 1799"/>
                <a:gd name="T67" fmla="*/ 1469 h 3294"/>
                <a:gd name="T68" fmla="*/ 1434 w 1799"/>
                <a:gd name="T69" fmla="*/ 1702 h 3294"/>
                <a:gd name="T70" fmla="*/ 1200 w 1799"/>
                <a:gd name="T71" fmla="*/ 1939 h 3294"/>
                <a:gd name="T72" fmla="*/ 939 w 1799"/>
                <a:gd name="T73" fmla="*/ 2143 h 3294"/>
                <a:gd name="T74" fmla="*/ 1035 w 1799"/>
                <a:gd name="T75" fmla="*/ 2249 h 3294"/>
                <a:gd name="T76" fmla="*/ 1068 w 1799"/>
                <a:gd name="T77" fmla="*/ 2282 h 3294"/>
                <a:gd name="T78" fmla="*/ 1060 w 1799"/>
                <a:gd name="T79" fmla="*/ 2330 h 3294"/>
                <a:gd name="T80" fmla="*/ 1018 w 1799"/>
                <a:gd name="T81" fmla="*/ 2351 h 3294"/>
                <a:gd name="T82" fmla="*/ 950 w 1799"/>
                <a:gd name="T83" fmla="*/ 3258 h 3294"/>
                <a:gd name="T84" fmla="*/ 917 w 1799"/>
                <a:gd name="T85" fmla="*/ 3291 h 3294"/>
                <a:gd name="T86" fmla="*/ 868 w 1799"/>
                <a:gd name="T87" fmla="*/ 3284 h 3294"/>
                <a:gd name="T88" fmla="*/ 846 w 1799"/>
                <a:gd name="T89" fmla="*/ 3241 h 3294"/>
                <a:gd name="T90" fmla="*/ 767 w 1799"/>
                <a:gd name="T91" fmla="*/ 2349 h 3294"/>
                <a:gd name="T92" fmla="*/ 735 w 1799"/>
                <a:gd name="T93" fmla="*/ 2324 h 3294"/>
                <a:gd name="T94" fmla="*/ 731 w 1799"/>
                <a:gd name="T95" fmla="*/ 2284 h 3294"/>
                <a:gd name="T96" fmla="*/ 745 w 1799"/>
                <a:gd name="T97" fmla="*/ 2060 h 3294"/>
                <a:gd name="T98" fmla="*/ 505 w 1799"/>
                <a:gd name="T99" fmla="*/ 1851 h 3294"/>
                <a:gd name="T100" fmla="*/ 297 w 1799"/>
                <a:gd name="T101" fmla="*/ 1618 h 3294"/>
                <a:gd name="T102" fmla="*/ 147 w 1799"/>
                <a:gd name="T103" fmla="*/ 1395 h 3294"/>
                <a:gd name="T104" fmla="*/ 49 w 1799"/>
                <a:gd name="T105" fmla="*/ 1176 h 3294"/>
                <a:gd name="T106" fmla="*/ 3 w 1799"/>
                <a:gd name="T107" fmla="*/ 967 h 3294"/>
                <a:gd name="T108" fmla="*/ 12 w 1799"/>
                <a:gd name="T109" fmla="*/ 754 h 3294"/>
                <a:gd name="T110" fmla="*/ 71 w 1799"/>
                <a:gd name="T111" fmla="*/ 550 h 3294"/>
                <a:gd name="T112" fmla="*/ 174 w 1799"/>
                <a:gd name="T113" fmla="*/ 368 h 3294"/>
                <a:gd name="T114" fmla="*/ 314 w 1799"/>
                <a:gd name="T115" fmla="*/ 216 h 3294"/>
                <a:gd name="T116" fmla="*/ 486 w 1799"/>
                <a:gd name="T117" fmla="*/ 100 h 3294"/>
                <a:gd name="T118" fmla="*/ 683 w 1799"/>
                <a:gd name="T119" fmla="*/ 26 h 3294"/>
                <a:gd name="T120" fmla="*/ 899 w 1799"/>
                <a:gd name="T121" fmla="*/ 0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99" h="3294">
                  <a:moveTo>
                    <a:pt x="899" y="105"/>
                  </a:moveTo>
                  <a:lnTo>
                    <a:pt x="831" y="108"/>
                  </a:lnTo>
                  <a:lnTo>
                    <a:pt x="764" y="116"/>
                  </a:lnTo>
                  <a:lnTo>
                    <a:pt x="699" y="130"/>
                  </a:lnTo>
                  <a:lnTo>
                    <a:pt x="636" y="150"/>
                  </a:lnTo>
                  <a:lnTo>
                    <a:pt x="575" y="174"/>
                  </a:lnTo>
                  <a:lnTo>
                    <a:pt x="517" y="203"/>
                  </a:lnTo>
                  <a:lnTo>
                    <a:pt x="462" y="236"/>
                  </a:lnTo>
                  <a:lnTo>
                    <a:pt x="410" y="274"/>
                  </a:lnTo>
                  <a:lnTo>
                    <a:pt x="361" y="315"/>
                  </a:lnTo>
                  <a:lnTo>
                    <a:pt x="316" y="361"/>
                  </a:lnTo>
                  <a:lnTo>
                    <a:pt x="274" y="410"/>
                  </a:lnTo>
                  <a:lnTo>
                    <a:pt x="237" y="462"/>
                  </a:lnTo>
                  <a:lnTo>
                    <a:pt x="203" y="517"/>
                  </a:lnTo>
                  <a:lnTo>
                    <a:pt x="174" y="576"/>
                  </a:lnTo>
                  <a:lnTo>
                    <a:pt x="150" y="636"/>
                  </a:lnTo>
                  <a:lnTo>
                    <a:pt x="131" y="699"/>
                  </a:lnTo>
                  <a:lnTo>
                    <a:pt x="117" y="764"/>
                  </a:lnTo>
                  <a:lnTo>
                    <a:pt x="108" y="831"/>
                  </a:lnTo>
                  <a:lnTo>
                    <a:pt x="105" y="899"/>
                  </a:lnTo>
                  <a:lnTo>
                    <a:pt x="108" y="960"/>
                  </a:lnTo>
                  <a:lnTo>
                    <a:pt x="117" y="1021"/>
                  </a:lnTo>
                  <a:lnTo>
                    <a:pt x="131" y="1084"/>
                  </a:lnTo>
                  <a:lnTo>
                    <a:pt x="150" y="1149"/>
                  </a:lnTo>
                  <a:lnTo>
                    <a:pt x="175" y="1214"/>
                  </a:lnTo>
                  <a:lnTo>
                    <a:pt x="206" y="1281"/>
                  </a:lnTo>
                  <a:lnTo>
                    <a:pt x="241" y="1348"/>
                  </a:lnTo>
                  <a:lnTo>
                    <a:pt x="282" y="1416"/>
                  </a:lnTo>
                  <a:lnTo>
                    <a:pt x="329" y="1485"/>
                  </a:lnTo>
                  <a:lnTo>
                    <a:pt x="380" y="1554"/>
                  </a:lnTo>
                  <a:lnTo>
                    <a:pt x="443" y="1630"/>
                  </a:lnTo>
                  <a:lnTo>
                    <a:pt x="511" y="1707"/>
                  </a:lnTo>
                  <a:lnTo>
                    <a:pt x="583" y="1780"/>
                  </a:lnTo>
                  <a:lnTo>
                    <a:pt x="658" y="1851"/>
                  </a:lnTo>
                  <a:lnTo>
                    <a:pt x="737" y="1919"/>
                  </a:lnTo>
                  <a:lnTo>
                    <a:pt x="817" y="1983"/>
                  </a:lnTo>
                  <a:lnTo>
                    <a:pt x="899" y="2042"/>
                  </a:lnTo>
                  <a:lnTo>
                    <a:pt x="982" y="1983"/>
                  </a:lnTo>
                  <a:lnTo>
                    <a:pt x="1062" y="1919"/>
                  </a:lnTo>
                  <a:lnTo>
                    <a:pt x="1141" y="1851"/>
                  </a:lnTo>
                  <a:lnTo>
                    <a:pt x="1216" y="1780"/>
                  </a:lnTo>
                  <a:lnTo>
                    <a:pt x="1288" y="1707"/>
                  </a:lnTo>
                  <a:lnTo>
                    <a:pt x="1356" y="1630"/>
                  </a:lnTo>
                  <a:lnTo>
                    <a:pt x="1419" y="1554"/>
                  </a:lnTo>
                  <a:lnTo>
                    <a:pt x="1470" y="1485"/>
                  </a:lnTo>
                  <a:lnTo>
                    <a:pt x="1517" y="1416"/>
                  </a:lnTo>
                  <a:lnTo>
                    <a:pt x="1558" y="1348"/>
                  </a:lnTo>
                  <a:lnTo>
                    <a:pt x="1593" y="1281"/>
                  </a:lnTo>
                  <a:lnTo>
                    <a:pt x="1624" y="1214"/>
                  </a:lnTo>
                  <a:lnTo>
                    <a:pt x="1649" y="1149"/>
                  </a:lnTo>
                  <a:lnTo>
                    <a:pt x="1668" y="1084"/>
                  </a:lnTo>
                  <a:lnTo>
                    <a:pt x="1682" y="1021"/>
                  </a:lnTo>
                  <a:lnTo>
                    <a:pt x="1691" y="960"/>
                  </a:lnTo>
                  <a:lnTo>
                    <a:pt x="1694" y="899"/>
                  </a:lnTo>
                  <a:lnTo>
                    <a:pt x="1691" y="831"/>
                  </a:lnTo>
                  <a:lnTo>
                    <a:pt x="1682" y="764"/>
                  </a:lnTo>
                  <a:lnTo>
                    <a:pt x="1668" y="699"/>
                  </a:lnTo>
                  <a:lnTo>
                    <a:pt x="1649" y="636"/>
                  </a:lnTo>
                  <a:lnTo>
                    <a:pt x="1625" y="576"/>
                  </a:lnTo>
                  <a:lnTo>
                    <a:pt x="1596" y="517"/>
                  </a:lnTo>
                  <a:lnTo>
                    <a:pt x="1562" y="462"/>
                  </a:lnTo>
                  <a:lnTo>
                    <a:pt x="1525" y="410"/>
                  </a:lnTo>
                  <a:lnTo>
                    <a:pt x="1483" y="361"/>
                  </a:lnTo>
                  <a:lnTo>
                    <a:pt x="1438" y="315"/>
                  </a:lnTo>
                  <a:lnTo>
                    <a:pt x="1389" y="274"/>
                  </a:lnTo>
                  <a:lnTo>
                    <a:pt x="1337" y="236"/>
                  </a:lnTo>
                  <a:lnTo>
                    <a:pt x="1282" y="203"/>
                  </a:lnTo>
                  <a:lnTo>
                    <a:pt x="1224" y="174"/>
                  </a:lnTo>
                  <a:lnTo>
                    <a:pt x="1163" y="150"/>
                  </a:lnTo>
                  <a:lnTo>
                    <a:pt x="1100" y="130"/>
                  </a:lnTo>
                  <a:lnTo>
                    <a:pt x="1035" y="116"/>
                  </a:lnTo>
                  <a:lnTo>
                    <a:pt x="968" y="108"/>
                  </a:lnTo>
                  <a:lnTo>
                    <a:pt x="899" y="105"/>
                  </a:lnTo>
                  <a:close/>
                  <a:moveTo>
                    <a:pt x="899" y="0"/>
                  </a:moveTo>
                  <a:lnTo>
                    <a:pt x="974" y="3"/>
                  </a:lnTo>
                  <a:lnTo>
                    <a:pt x="1046" y="12"/>
                  </a:lnTo>
                  <a:lnTo>
                    <a:pt x="1116" y="26"/>
                  </a:lnTo>
                  <a:lnTo>
                    <a:pt x="1184" y="46"/>
                  </a:lnTo>
                  <a:lnTo>
                    <a:pt x="1249" y="70"/>
                  </a:lnTo>
                  <a:lnTo>
                    <a:pt x="1313" y="100"/>
                  </a:lnTo>
                  <a:lnTo>
                    <a:pt x="1373" y="135"/>
                  </a:lnTo>
                  <a:lnTo>
                    <a:pt x="1430" y="173"/>
                  </a:lnTo>
                  <a:lnTo>
                    <a:pt x="1485" y="216"/>
                  </a:lnTo>
                  <a:lnTo>
                    <a:pt x="1535" y="263"/>
                  </a:lnTo>
                  <a:lnTo>
                    <a:pt x="1582" y="314"/>
                  </a:lnTo>
                  <a:lnTo>
                    <a:pt x="1625" y="368"/>
                  </a:lnTo>
                  <a:lnTo>
                    <a:pt x="1664" y="425"/>
                  </a:lnTo>
                  <a:lnTo>
                    <a:pt x="1698" y="486"/>
                  </a:lnTo>
                  <a:lnTo>
                    <a:pt x="1728" y="550"/>
                  </a:lnTo>
                  <a:lnTo>
                    <a:pt x="1753" y="616"/>
                  </a:lnTo>
                  <a:lnTo>
                    <a:pt x="1772" y="684"/>
                  </a:lnTo>
                  <a:lnTo>
                    <a:pt x="1787" y="754"/>
                  </a:lnTo>
                  <a:lnTo>
                    <a:pt x="1796" y="826"/>
                  </a:lnTo>
                  <a:lnTo>
                    <a:pt x="1799" y="899"/>
                  </a:lnTo>
                  <a:lnTo>
                    <a:pt x="1796" y="967"/>
                  </a:lnTo>
                  <a:lnTo>
                    <a:pt x="1786" y="1035"/>
                  </a:lnTo>
                  <a:lnTo>
                    <a:pt x="1771" y="1105"/>
                  </a:lnTo>
                  <a:lnTo>
                    <a:pt x="1750" y="1176"/>
                  </a:lnTo>
                  <a:lnTo>
                    <a:pt x="1723" y="1248"/>
                  </a:lnTo>
                  <a:lnTo>
                    <a:pt x="1690" y="1321"/>
                  </a:lnTo>
                  <a:lnTo>
                    <a:pt x="1652" y="1395"/>
                  </a:lnTo>
                  <a:lnTo>
                    <a:pt x="1607" y="1469"/>
                  </a:lnTo>
                  <a:lnTo>
                    <a:pt x="1557" y="1544"/>
                  </a:lnTo>
                  <a:lnTo>
                    <a:pt x="1502" y="1618"/>
                  </a:lnTo>
                  <a:lnTo>
                    <a:pt x="1434" y="1702"/>
                  </a:lnTo>
                  <a:lnTo>
                    <a:pt x="1360" y="1783"/>
                  </a:lnTo>
                  <a:lnTo>
                    <a:pt x="1282" y="1863"/>
                  </a:lnTo>
                  <a:lnTo>
                    <a:pt x="1200" y="1939"/>
                  </a:lnTo>
                  <a:lnTo>
                    <a:pt x="1115" y="2012"/>
                  </a:lnTo>
                  <a:lnTo>
                    <a:pt x="1027" y="2080"/>
                  </a:lnTo>
                  <a:lnTo>
                    <a:pt x="939" y="2143"/>
                  </a:lnTo>
                  <a:lnTo>
                    <a:pt x="875" y="2246"/>
                  </a:lnTo>
                  <a:lnTo>
                    <a:pt x="1018" y="2246"/>
                  </a:lnTo>
                  <a:lnTo>
                    <a:pt x="1035" y="2249"/>
                  </a:lnTo>
                  <a:lnTo>
                    <a:pt x="1049" y="2256"/>
                  </a:lnTo>
                  <a:lnTo>
                    <a:pt x="1060" y="2268"/>
                  </a:lnTo>
                  <a:lnTo>
                    <a:pt x="1068" y="2282"/>
                  </a:lnTo>
                  <a:lnTo>
                    <a:pt x="1071" y="2299"/>
                  </a:lnTo>
                  <a:lnTo>
                    <a:pt x="1068" y="2315"/>
                  </a:lnTo>
                  <a:lnTo>
                    <a:pt x="1060" y="2330"/>
                  </a:lnTo>
                  <a:lnTo>
                    <a:pt x="1049" y="2341"/>
                  </a:lnTo>
                  <a:lnTo>
                    <a:pt x="1035" y="2349"/>
                  </a:lnTo>
                  <a:lnTo>
                    <a:pt x="1018" y="2351"/>
                  </a:lnTo>
                  <a:lnTo>
                    <a:pt x="953" y="2351"/>
                  </a:lnTo>
                  <a:lnTo>
                    <a:pt x="953" y="3241"/>
                  </a:lnTo>
                  <a:lnTo>
                    <a:pt x="950" y="3258"/>
                  </a:lnTo>
                  <a:lnTo>
                    <a:pt x="942" y="3272"/>
                  </a:lnTo>
                  <a:lnTo>
                    <a:pt x="931" y="3284"/>
                  </a:lnTo>
                  <a:lnTo>
                    <a:pt x="917" y="3291"/>
                  </a:lnTo>
                  <a:lnTo>
                    <a:pt x="899" y="3294"/>
                  </a:lnTo>
                  <a:lnTo>
                    <a:pt x="882" y="3291"/>
                  </a:lnTo>
                  <a:lnTo>
                    <a:pt x="868" y="3284"/>
                  </a:lnTo>
                  <a:lnTo>
                    <a:pt x="857" y="3272"/>
                  </a:lnTo>
                  <a:lnTo>
                    <a:pt x="849" y="3258"/>
                  </a:lnTo>
                  <a:lnTo>
                    <a:pt x="846" y="3241"/>
                  </a:lnTo>
                  <a:lnTo>
                    <a:pt x="846" y="2351"/>
                  </a:lnTo>
                  <a:lnTo>
                    <a:pt x="781" y="2351"/>
                  </a:lnTo>
                  <a:lnTo>
                    <a:pt x="767" y="2349"/>
                  </a:lnTo>
                  <a:lnTo>
                    <a:pt x="754" y="2344"/>
                  </a:lnTo>
                  <a:lnTo>
                    <a:pt x="744" y="2336"/>
                  </a:lnTo>
                  <a:lnTo>
                    <a:pt x="735" y="2324"/>
                  </a:lnTo>
                  <a:lnTo>
                    <a:pt x="730" y="2311"/>
                  </a:lnTo>
                  <a:lnTo>
                    <a:pt x="728" y="2298"/>
                  </a:lnTo>
                  <a:lnTo>
                    <a:pt x="731" y="2284"/>
                  </a:lnTo>
                  <a:lnTo>
                    <a:pt x="736" y="2271"/>
                  </a:lnTo>
                  <a:lnTo>
                    <a:pt x="828" y="2121"/>
                  </a:lnTo>
                  <a:lnTo>
                    <a:pt x="745" y="2060"/>
                  </a:lnTo>
                  <a:lnTo>
                    <a:pt x="662" y="1994"/>
                  </a:lnTo>
                  <a:lnTo>
                    <a:pt x="582" y="1924"/>
                  </a:lnTo>
                  <a:lnTo>
                    <a:pt x="505" y="1851"/>
                  </a:lnTo>
                  <a:lnTo>
                    <a:pt x="431" y="1775"/>
                  </a:lnTo>
                  <a:lnTo>
                    <a:pt x="361" y="1698"/>
                  </a:lnTo>
                  <a:lnTo>
                    <a:pt x="297" y="1618"/>
                  </a:lnTo>
                  <a:lnTo>
                    <a:pt x="242" y="1544"/>
                  </a:lnTo>
                  <a:lnTo>
                    <a:pt x="192" y="1469"/>
                  </a:lnTo>
                  <a:lnTo>
                    <a:pt x="147" y="1395"/>
                  </a:lnTo>
                  <a:lnTo>
                    <a:pt x="109" y="1321"/>
                  </a:lnTo>
                  <a:lnTo>
                    <a:pt x="76" y="1248"/>
                  </a:lnTo>
                  <a:lnTo>
                    <a:pt x="49" y="1176"/>
                  </a:lnTo>
                  <a:lnTo>
                    <a:pt x="28" y="1105"/>
                  </a:lnTo>
                  <a:lnTo>
                    <a:pt x="13" y="1035"/>
                  </a:lnTo>
                  <a:lnTo>
                    <a:pt x="3" y="967"/>
                  </a:lnTo>
                  <a:lnTo>
                    <a:pt x="0" y="899"/>
                  </a:lnTo>
                  <a:lnTo>
                    <a:pt x="3" y="826"/>
                  </a:lnTo>
                  <a:lnTo>
                    <a:pt x="12" y="754"/>
                  </a:lnTo>
                  <a:lnTo>
                    <a:pt x="27" y="684"/>
                  </a:lnTo>
                  <a:lnTo>
                    <a:pt x="46" y="616"/>
                  </a:lnTo>
                  <a:lnTo>
                    <a:pt x="71" y="550"/>
                  </a:lnTo>
                  <a:lnTo>
                    <a:pt x="101" y="486"/>
                  </a:lnTo>
                  <a:lnTo>
                    <a:pt x="135" y="425"/>
                  </a:lnTo>
                  <a:lnTo>
                    <a:pt x="174" y="368"/>
                  </a:lnTo>
                  <a:lnTo>
                    <a:pt x="217" y="314"/>
                  </a:lnTo>
                  <a:lnTo>
                    <a:pt x="264" y="263"/>
                  </a:lnTo>
                  <a:lnTo>
                    <a:pt x="314" y="216"/>
                  </a:lnTo>
                  <a:lnTo>
                    <a:pt x="369" y="173"/>
                  </a:lnTo>
                  <a:lnTo>
                    <a:pt x="426" y="135"/>
                  </a:lnTo>
                  <a:lnTo>
                    <a:pt x="486" y="100"/>
                  </a:lnTo>
                  <a:lnTo>
                    <a:pt x="550" y="70"/>
                  </a:lnTo>
                  <a:lnTo>
                    <a:pt x="615" y="46"/>
                  </a:lnTo>
                  <a:lnTo>
                    <a:pt x="683" y="26"/>
                  </a:lnTo>
                  <a:lnTo>
                    <a:pt x="753" y="12"/>
                  </a:lnTo>
                  <a:lnTo>
                    <a:pt x="825" y="3"/>
                  </a:lnTo>
                  <a:lnTo>
                    <a:pt x="8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67"/>
            <p:cNvSpPr>
              <a:spLocks/>
            </p:cNvSpPr>
            <p:nvPr/>
          </p:nvSpPr>
          <p:spPr bwMode="auto">
            <a:xfrm>
              <a:off x="4556125" y="1941513"/>
              <a:ext cx="131763" cy="131762"/>
            </a:xfrm>
            <a:custGeom>
              <a:avLst/>
              <a:gdLst>
                <a:gd name="T0" fmla="*/ 689 w 743"/>
                <a:gd name="T1" fmla="*/ 0 h 742"/>
                <a:gd name="T2" fmla="*/ 707 w 743"/>
                <a:gd name="T3" fmla="*/ 3 h 742"/>
                <a:gd name="T4" fmla="*/ 721 w 743"/>
                <a:gd name="T5" fmla="*/ 10 h 742"/>
                <a:gd name="T6" fmla="*/ 732 w 743"/>
                <a:gd name="T7" fmla="*/ 21 h 742"/>
                <a:gd name="T8" fmla="*/ 740 w 743"/>
                <a:gd name="T9" fmla="*/ 36 h 742"/>
                <a:gd name="T10" fmla="*/ 743 w 743"/>
                <a:gd name="T11" fmla="*/ 52 h 742"/>
                <a:gd name="T12" fmla="*/ 740 w 743"/>
                <a:gd name="T13" fmla="*/ 69 h 742"/>
                <a:gd name="T14" fmla="*/ 732 w 743"/>
                <a:gd name="T15" fmla="*/ 83 h 742"/>
                <a:gd name="T16" fmla="*/ 721 w 743"/>
                <a:gd name="T17" fmla="*/ 95 h 742"/>
                <a:gd name="T18" fmla="*/ 707 w 743"/>
                <a:gd name="T19" fmla="*/ 102 h 742"/>
                <a:gd name="T20" fmla="*/ 689 w 743"/>
                <a:gd name="T21" fmla="*/ 105 h 742"/>
                <a:gd name="T22" fmla="*/ 629 w 743"/>
                <a:gd name="T23" fmla="*/ 108 h 742"/>
                <a:gd name="T24" fmla="*/ 572 w 743"/>
                <a:gd name="T25" fmla="*/ 117 h 742"/>
                <a:gd name="T26" fmla="*/ 516 w 743"/>
                <a:gd name="T27" fmla="*/ 131 h 742"/>
                <a:gd name="T28" fmla="*/ 462 w 743"/>
                <a:gd name="T29" fmla="*/ 151 h 742"/>
                <a:gd name="T30" fmla="*/ 411 w 743"/>
                <a:gd name="T31" fmla="*/ 175 h 742"/>
                <a:gd name="T32" fmla="*/ 363 w 743"/>
                <a:gd name="T33" fmla="*/ 205 h 742"/>
                <a:gd name="T34" fmla="*/ 318 w 743"/>
                <a:gd name="T35" fmla="*/ 238 h 742"/>
                <a:gd name="T36" fmla="*/ 277 w 743"/>
                <a:gd name="T37" fmla="*/ 276 h 742"/>
                <a:gd name="T38" fmla="*/ 239 w 743"/>
                <a:gd name="T39" fmla="*/ 317 h 742"/>
                <a:gd name="T40" fmla="*/ 205 w 743"/>
                <a:gd name="T41" fmla="*/ 363 h 742"/>
                <a:gd name="T42" fmla="*/ 176 w 743"/>
                <a:gd name="T43" fmla="*/ 411 h 742"/>
                <a:gd name="T44" fmla="*/ 151 w 743"/>
                <a:gd name="T45" fmla="*/ 462 h 742"/>
                <a:gd name="T46" fmla="*/ 132 w 743"/>
                <a:gd name="T47" fmla="*/ 516 h 742"/>
                <a:gd name="T48" fmla="*/ 117 w 743"/>
                <a:gd name="T49" fmla="*/ 572 h 742"/>
                <a:gd name="T50" fmla="*/ 108 w 743"/>
                <a:gd name="T51" fmla="*/ 630 h 742"/>
                <a:gd name="T52" fmla="*/ 105 w 743"/>
                <a:gd name="T53" fmla="*/ 689 h 742"/>
                <a:gd name="T54" fmla="*/ 103 w 743"/>
                <a:gd name="T55" fmla="*/ 706 h 742"/>
                <a:gd name="T56" fmla="*/ 95 w 743"/>
                <a:gd name="T57" fmla="*/ 720 h 742"/>
                <a:gd name="T58" fmla="*/ 84 w 743"/>
                <a:gd name="T59" fmla="*/ 732 h 742"/>
                <a:gd name="T60" fmla="*/ 70 w 743"/>
                <a:gd name="T61" fmla="*/ 739 h 742"/>
                <a:gd name="T62" fmla="*/ 53 w 743"/>
                <a:gd name="T63" fmla="*/ 742 h 742"/>
                <a:gd name="T64" fmla="*/ 36 w 743"/>
                <a:gd name="T65" fmla="*/ 739 h 742"/>
                <a:gd name="T66" fmla="*/ 22 w 743"/>
                <a:gd name="T67" fmla="*/ 732 h 742"/>
                <a:gd name="T68" fmla="*/ 11 w 743"/>
                <a:gd name="T69" fmla="*/ 720 h 742"/>
                <a:gd name="T70" fmla="*/ 3 w 743"/>
                <a:gd name="T71" fmla="*/ 706 h 742"/>
                <a:gd name="T72" fmla="*/ 0 w 743"/>
                <a:gd name="T73" fmla="*/ 689 h 742"/>
                <a:gd name="T74" fmla="*/ 4 w 743"/>
                <a:gd name="T75" fmla="*/ 623 h 742"/>
                <a:gd name="T76" fmla="*/ 13 w 743"/>
                <a:gd name="T77" fmla="*/ 559 h 742"/>
                <a:gd name="T78" fmla="*/ 28 w 743"/>
                <a:gd name="T79" fmla="*/ 496 h 742"/>
                <a:gd name="T80" fmla="*/ 49 w 743"/>
                <a:gd name="T81" fmla="*/ 436 h 742"/>
                <a:gd name="T82" fmla="*/ 75 w 743"/>
                <a:gd name="T83" fmla="*/ 379 h 742"/>
                <a:gd name="T84" fmla="*/ 105 w 743"/>
                <a:gd name="T85" fmla="*/ 323 h 742"/>
                <a:gd name="T86" fmla="*/ 141 w 743"/>
                <a:gd name="T87" fmla="*/ 272 h 742"/>
                <a:gd name="T88" fmla="*/ 181 w 743"/>
                <a:gd name="T89" fmla="*/ 224 h 742"/>
                <a:gd name="T90" fmla="*/ 225 w 743"/>
                <a:gd name="T91" fmla="*/ 180 h 742"/>
                <a:gd name="T92" fmla="*/ 273 w 743"/>
                <a:gd name="T93" fmla="*/ 140 h 742"/>
                <a:gd name="T94" fmla="*/ 324 w 743"/>
                <a:gd name="T95" fmla="*/ 105 h 742"/>
                <a:gd name="T96" fmla="*/ 378 w 743"/>
                <a:gd name="T97" fmla="*/ 74 h 742"/>
                <a:gd name="T98" fmla="*/ 436 w 743"/>
                <a:gd name="T99" fmla="*/ 48 h 742"/>
                <a:gd name="T100" fmla="*/ 496 w 743"/>
                <a:gd name="T101" fmla="*/ 27 h 742"/>
                <a:gd name="T102" fmla="*/ 558 w 743"/>
                <a:gd name="T103" fmla="*/ 12 h 742"/>
                <a:gd name="T104" fmla="*/ 623 w 743"/>
                <a:gd name="T105" fmla="*/ 3 h 742"/>
                <a:gd name="T106" fmla="*/ 689 w 743"/>
                <a:gd name="T107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43" h="742">
                  <a:moveTo>
                    <a:pt x="689" y="0"/>
                  </a:moveTo>
                  <a:lnTo>
                    <a:pt x="707" y="3"/>
                  </a:lnTo>
                  <a:lnTo>
                    <a:pt x="721" y="10"/>
                  </a:lnTo>
                  <a:lnTo>
                    <a:pt x="732" y="21"/>
                  </a:lnTo>
                  <a:lnTo>
                    <a:pt x="740" y="36"/>
                  </a:lnTo>
                  <a:lnTo>
                    <a:pt x="743" y="52"/>
                  </a:lnTo>
                  <a:lnTo>
                    <a:pt x="740" y="69"/>
                  </a:lnTo>
                  <a:lnTo>
                    <a:pt x="732" y="83"/>
                  </a:lnTo>
                  <a:lnTo>
                    <a:pt x="721" y="95"/>
                  </a:lnTo>
                  <a:lnTo>
                    <a:pt x="707" y="102"/>
                  </a:lnTo>
                  <a:lnTo>
                    <a:pt x="689" y="105"/>
                  </a:lnTo>
                  <a:lnTo>
                    <a:pt x="629" y="108"/>
                  </a:lnTo>
                  <a:lnTo>
                    <a:pt x="572" y="117"/>
                  </a:lnTo>
                  <a:lnTo>
                    <a:pt x="516" y="131"/>
                  </a:lnTo>
                  <a:lnTo>
                    <a:pt x="462" y="151"/>
                  </a:lnTo>
                  <a:lnTo>
                    <a:pt x="411" y="175"/>
                  </a:lnTo>
                  <a:lnTo>
                    <a:pt x="363" y="205"/>
                  </a:lnTo>
                  <a:lnTo>
                    <a:pt x="318" y="238"/>
                  </a:lnTo>
                  <a:lnTo>
                    <a:pt x="277" y="276"/>
                  </a:lnTo>
                  <a:lnTo>
                    <a:pt x="239" y="317"/>
                  </a:lnTo>
                  <a:lnTo>
                    <a:pt x="205" y="363"/>
                  </a:lnTo>
                  <a:lnTo>
                    <a:pt x="176" y="411"/>
                  </a:lnTo>
                  <a:lnTo>
                    <a:pt x="151" y="462"/>
                  </a:lnTo>
                  <a:lnTo>
                    <a:pt x="132" y="516"/>
                  </a:lnTo>
                  <a:lnTo>
                    <a:pt x="117" y="572"/>
                  </a:lnTo>
                  <a:lnTo>
                    <a:pt x="108" y="630"/>
                  </a:lnTo>
                  <a:lnTo>
                    <a:pt x="105" y="689"/>
                  </a:lnTo>
                  <a:lnTo>
                    <a:pt x="103" y="706"/>
                  </a:lnTo>
                  <a:lnTo>
                    <a:pt x="95" y="720"/>
                  </a:lnTo>
                  <a:lnTo>
                    <a:pt x="84" y="732"/>
                  </a:lnTo>
                  <a:lnTo>
                    <a:pt x="70" y="739"/>
                  </a:lnTo>
                  <a:lnTo>
                    <a:pt x="53" y="742"/>
                  </a:lnTo>
                  <a:lnTo>
                    <a:pt x="36" y="739"/>
                  </a:lnTo>
                  <a:lnTo>
                    <a:pt x="22" y="732"/>
                  </a:lnTo>
                  <a:lnTo>
                    <a:pt x="11" y="720"/>
                  </a:lnTo>
                  <a:lnTo>
                    <a:pt x="3" y="706"/>
                  </a:lnTo>
                  <a:lnTo>
                    <a:pt x="0" y="689"/>
                  </a:lnTo>
                  <a:lnTo>
                    <a:pt x="4" y="623"/>
                  </a:lnTo>
                  <a:lnTo>
                    <a:pt x="13" y="559"/>
                  </a:lnTo>
                  <a:lnTo>
                    <a:pt x="28" y="496"/>
                  </a:lnTo>
                  <a:lnTo>
                    <a:pt x="49" y="436"/>
                  </a:lnTo>
                  <a:lnTo>
                    <a:pt x="75" y="379"/>
                  </a:lnTo>
                  <a:lnTo>
                    <a:pt x="105" y="323"/>
                  </a:lnTo>
                  <a:lnTo>
                    <a:pt x="141" y="272"/>
                  </a:lnTo>
                  <a:lnTo>
                    <a:pt x="181" y="224"/>
                  </a:lnTo>
                  <a:lnTo>
                    <a:pt x="225" y="180"/>
                  </a:lnTo>
                  <a:lnTo>
                    <a:pt x="273" y="140"/>
                  </a:lnTo>
                  <a:lnTo>
                    <a:pt x="324" y="105"/>
                  </a:lnTo>
                  <a:lnTo>
                    <a:pt x="378" y="74"/>
                  </a:lnTo>
                  <a:lnTo>
                    <a:pt x="436" y="48"/>
                  </a:lnTo>
                  <a:lnTo>
                    <a:pt x="496" y="27"/>
                  </a:lnTo>
                  <a:lnTo>
                    <a:pt x="558" y="12"/>
                  </a:lnTo>
                  <a:lnTo>
                    <a:pt x="623" y="3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368"/>
            <p:cNvSpPr>
              <a:spLocks/>
            </p:cNvSpPr>
            <p:nvPr/>
          </p:nvSpPr>
          <p:spPr bwMode="auto">
            <a:xfrm>
              <a:off x="4564063" y="2090738"/>
              <a:ext cx="53975" cy="80962"/>
            </a:xfrm>
            <a:custGeom>
              <a:avLst/>
              <a:gdLst>
                <a:gd name="T0" fmla="*/ 49 w 307"/>
                <a:gd name="T1" fmla="*/ 0 h 456"/>
                <a:gd name="T2" fmla="*/ 63 w 307"/>
                <a:gd name="T3" fmla="*/ 1 h 456"/>
                <a:gd name="T4" fmla="*/ 75 w 307"/>
                <a:gd name="T5" fmla="*/ 5 h 456"/>
                <a:gd name="T6" fmla="*/ 87 w 307"/>
                <a:gd name="T7" fmla="*/ 13 h 456"/>
                <a:gd name="T8" fmla="*/ 96 w 307"/>
                <a:gd name="T9" fmla="*/ 23 h 456"/>
                <a:gd name="T10" fmla="*/ 102 w 307"/>
                <a:gd name="T11" fmla="*/ 35 h 456"/>
                <a:gd name="T12" fmla="*/ 123 w 307"/>
                <a:gd name="T13" fmla="*/ 89 h 456"/>
                <a:gd name="T14" fmla="*/ 149 w 307"/>
                <a:gd name="T15" fmla="*/ 143 h 456"/>
                <a:gd name="T16" fmla="*/ 179 w 307"/>
                <a:gd name="T17" fmla="*/ 199 h 456"/>
                <a:gd name="T18" fmla="*/ 214 w 307"/>
                <a:gd name="T19" fmla="*/ 256 h 456"/>
                <a:gd name="T20" fmla="*/ 253 w 307"/>
                <a:gd name="T21" fmla="*/ 313 h 456"/>
                <a:gd name="T22" fmla="*/ 297 w 307"/>
                <a:gd name="T23" fmla="*/ 371 h 456"/>
                <a:gd name="T24" fmla="*/ 304 w 307"/>
                <a:gd name="T25" fmla="*/ 383 h 456"/>
                <a:gd name="T26" fmla="*/ 307 w 307"/>
                <a:gd name="T27" fmla="*/ 397 h 456"/>
                <a:gd name="T28" fmla="*/ 307 w 307"/>
                <a:gd name="T29" fmla="*/ 410 h 456"/>
                <a:gd name="T30" fmla="*/ 304 w 307"/>
                <a:gd name="T31" fmla="*/ 423 h 456"/>
                <a:gd name="T32" fmla="*/ 297 w 307"/>
                <a:gd name="T33" fmla="*/ 435 h 456"/>
                <a:gd name="T34" fmla="*/ 288 w 307"/>
                <a:gd name="T35" fmla="*/ 445 h 456"/>
                <a:gd name="T36" fmla="*/ 277 w 307"/>
                <a:gd name="T37" fmla="*/ 451 h 456"/>
                <a:gd name="T38" fmla="*/ 266 w 307"/>
                <a:gd name="T39" fmla="*/ 455 h 456"/>
                <a:gd name="T40" fmla="*/ 255 w 307"/>
                <a:gd name="T41" fmla="*/ 456 h 456"/>
                <a:gd name="T42" fmla="*/ 240 w 307"/>
                <a:gd name="T43" fmla="*/ 454 h 456"/>
                <a:gd name="T44" fmla="*/ 226 w 307"/>
                <a:gd name="T45" fmla="*/ 447 h 456"/>
                <a:gd name="T46" fmla="*/ 214 w 307"/>
                <a:gd name="T47" fmla="*/ 436 h 456"/>
                <a:gd name="T48" fmla="*/ 167 w 307"/>
                <a:gd name="T49" fmla="*/ 373 h 456"/>
                <a:gd name="T50" fmla="*/ 125 w 307"/>
                <a:gd name="T51" fmla="*/ 311 h 456"/>
                <a:gd name="T52" fmla="*/ 87 w 307"/>
                <a:gd name="T53" fmla="*/ 250 h 456"/>
                <a:gd name="T54" fmla="*/ 54 w 307"/>
                <a:gd name="T55" fmla="*/ 189 h 456"/>
                <a:gd name="T56" fmla="*/ 26 w 307"/>
                <a:gd name="T57" fmla="*/ 129 h 456"/>
                <a:gd name="T58" fmla="*/ 3 w 307"/>
                <a:gd name="T59" fmla="*/ 70 h 456"/>
                <a:gd name="T60" fmla="*/ 0 w 307"/>
                <a:gd name="T61" fmla="*/ 56 h 456"/>
                <a:gd name="T62" fmla="*/ 1 w 307"/>
                <a:gd name="T63" fmla="*/ 43 h 456"/>
                <a:gd name="T64" fmla="*/ 5 w 307"/>
                <a:gd name="T65" fmla="*/ 30 h 456"/>
                <a:gd name="T66" fmla="*/ 13 w 307"/>
                <a:gd name="T67" fmla="*/ 19 h 456"/>
                <a:gd name="T68" fmla="*/ 23 w 307"/>
                <a:gd name="T69" fmla="*/ 10 h 456"/>
                <a:gd name="T70" fmla="*/ 35 w 307"/>
                <a:gd name="T71" fmla="*/ 3 h 456"/>
                <a:gd name="T72" fmla="*/ 49 w 307"/>
                <a:gd name="T7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7" h="456">
                  <a:moveTo>
                    <a:pt x="49" y="0"/>
                  </a:moveTo>
                  <a:lnTo>
                    <a:pt x="63" y="1"/>
                  </a:lnTo>
                  <a:lnTo>
                    <a:pt x="75" y="5"/>
                  </a:lnTo>
                  <a:lnTo>
                    <a:pt x="87" y="13"/>
                  </a:lnTo>
                  <a:lnTo>
                    <a:pt x="96" y="23"/>
                  </a:lnTo>
                  <a:lnTo>
                    <a:pt x="102" y="35"/>
                  </a:lnTo>
                  <a:lnTo>
                    <a:pt x="123" y="89"/>
                  </a:lnTo>
                  <a:lnTo>
                    <a:pt x="149" y="143"/>
                  </a:lnTo>
                  <a:lnTo>
                    <a:pt x="179" y="199"/>
                  </a:lnTo>
                  <a:lnTo>
                    <a:pt x="214" y="256"/>
                  </a:lnTo>
                  <a:lnTo>
                    <a:pt x="253" y="313"/>
                  </a:lnTo>
                  <a:lnTo>
                    <a:pt x="297" y="371"/>
                  </a:lnTo>
                  <a:lnTo>
                    <a:pt x="304" y="383"/>
                  </a:lnTo>
                  <a:lnTo>
                    <a:pt x="307" y="397"/>
                  </a:lnTo>
                  <a:lnTo>
                    <a:pt x="307" y="410"/>
                  </a:lnTo>
                  <a:lnTo>
                    <a:pt x="304" y="423"/>
                  </a:lnTo>
                  <a:lnTo>
                    <a:pt x="297" y="435"/>
                  </a:lnTo>
                  <a:lnTo>
                    <a:pt x="288" y="445"/>
                  </a:lnTo>
                  <a:lnTo>
                    <a:pt x="277" y="451"/>
                  </a:lnTo>
                  <a:lnTo>
                    <a:pt x="266" y="455"/>
                  </a:lnTo>
                  <a:lnTo>
                    <a:pt x="255" y="456"/>
                  </a:lnTo>
                  <a:lnTo>
                    <a:pt x="240" y="454"/>
                  </a:lnTo>
                  <a:lnTo>
                    <a:pt x="226" y="447"/>
                  </a:lnTo>
                  <a:lnTo>
                    <a:pt x="214" y="436"/>
                  </a:lnTo>
                  <a:lnTo>
                    <a:pt x="167" y="373"/>
                  </a:lnTo>
                  <a:lnTo>
                    <a:pt x="125" y="311"/>
                  </a:lnTo>
                  <a:lnTo>
                    <a:pt x="87" y="250"/>
                  </a:lnTo>
                  <a:lnTo>
                    <a:pt x="54" y="189"/>
                  </a:lnTo>
                  <a:lnTo>
                    <a:pt x="26" y="129"/>
                  </a:lnTo>
                  <a:lnTo>
                    <a:pt x="3" y="70"/>
                  </a:lnTo>
                  <a:lnTo>
                    <a:pt x="0" y="56"/>
                  </a:lnTo>
                  <a:lnTo>
                    <a:pt x="1" y="43"/>
                  </a:lnTo>
                  <a:lnTo>
                    <a:pt x="5" y="30"/>
                  </a:lnTo>
                  <a:lnTo>
                    <a:pt x="13" y="19"/>
                  </a:lnTo>
                  <a:lnTo>
                    <a:pt x="23" y="10"/>
                  </a:lnTo>
                  <a:lnTo>
                    <a:pt x="35" y="3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1" name="Group 1010"/>
          <p:cNvGrpSpPr/>
          <p:nvPr/>
        </p:nvGrpSpPr>
        <p:grpSpPr>
          <a:xfrm>
            <a:off x="5374390" y="1903413"/>
            <a:ext cx="498475" cy="581025"/>
            <a:chOff x="5330825" y="1903413"/>
            <a:chExt cx="49847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0" name="Freeform 373"/>
            <p:cNvSpPr>
              <a:spLocks/>
            </p:cNvSpPr>
            <p:nvPr/>
          </p:nvSpPr>
          <p:spPr bwMode="auto">
            <a:xfrm>
              <a:off x="5367338" y="2073275"/>
              <a:ext cx="225425" cy="220662"/>
            </a:xfrm>
            <a:custGeom>
              <a:avLst/>
              <a:gdLst>
                <a:gd name="T0" fmla="*/ 59 w 1417"/>
                <a:gd name="T1" fmla="*/ 0 h 1247"/>
                <a:gd name="T2" fmla="*/ 215 w 1417"/>
                <a:gd name="T3" fmla="*/ 0 h 1247"/>
                <a:gd name="T4" fmla="*/ 233 w 1417"/>
                <a:gd name="T5" fmla="*/ 2 h 1247"/>
                <a:gd name="T6" fmla="*/ 249 w 1417"/>
                <a:gd name="T7" fmla="*/ 10 h 1247"/>
                <a:gd name="T8" fmla="*/ 261 w 1417"/>
                <a:gd name="T9" fmla="*/ 21 h 1247"/>
                <a:gd name="T10" fmla="*/ 270 w 1417"/>
                <a:gd name="T11" fmla="*/ 36 h 1247"/>
                <a:gd name="T12" fmla="*/ 273 w 1417"/>
                <a:gd name="T13" fmla="*/ 52 h 1247"/>
                <a:gd name="T14" fmla="*/ 270 w 1417"/>
                <a:gd name="T15" fmla="*/ 69 h 1247"/>
                <a:gd name="T16" fmla="*/ 261 w 1417"/>
                <a:gd name="T17" fmla="*/ 83 h 1247"/>
                <a:gd name="T18" fmla="*/ 249 w 1417"/>
                <a:gd name="T19" fmla="*/ 95 h 1247"/>
                <a:gd name="T20" fmla="*/ 233 w 1417"/>
                <a:gd name="T21" fmla="*/ 102 h 1247"/>
                <a:gd name="T22" fmla="*/ 215 w 1417"/>
                <a:gd name="T23" fmla="*/ 105 h 1247"/>
                <a:gd name="T24" fmla="*/ 117 w 1417"/>
                <a:gd name="T25" fmla="*/ 105 h 1247"/>
                <a:gd name="T26" fmla="*/ 117 w 1417"/>
                <a:gd name="T27" fmla="*/ 1142 h 1247"/>
                <a:gd name="T28" fmla="*/ 1301 w 1417"/>
                <a:gd name="T29" fmla="*/ 1142 h 1247"/>
                <a:gd name="T30" fmla="*/ 1301 w 1417"/>
                <a:gd name="T31" fmla="*/ 105 h 1247"/>
                <a:gd name="T32" fmla="*/ 448 w 1417"/>
                <a:gd name="T33" fmla="*/ 105 h 1247"/>
                <a:gd name="T34" fmla="*/ 429 w 1417"/>
                <a:gd name="T35" fmla="*/ 102 h 1247"/>
                <a:gd name="T36" fmla="*/ 413 w 1417"/>
                <a:gd name="T37" fmla="*/ 95 h 1247"/>
                <a:gd name="T38" fmla="*/ 401 w 1417"/>
                <a:gd name="T39" fmla="*/ 83 h 1247"/>
                <a:gd name="T40" fmla="*/ 392 w 1417"/>
                <a:gd name="T41" fmla="*/ 69 h 1247"/>
                <a:gd name="T42" fmla="*/ 390 w 1417"/>
                <a:gd name="T43" fmla="*/ 52 h 1247"/>
                <a:gd name="T44" fmla="*/ 392 w 1417"/>
                <a:gd name="T45" fmla="*/ 36 h 1247"/>
                <a:gd name="T46" fmla="*/ 401 w 1417"/>
                <a:gd name="T47" fmla="*/ 21 h 1247"/>
                <a:gd name="T48" fmla="*/ 413 w 1417"/>
                <a:gd name="T49" fmla="*/ 10 h 1247"/>
                <a:gd name="T50" fmla="*/ 429 w 1417"/>
                <a:gd name="T51" fmla="*/ 2 h 1247"/>
                <a:gd name="T52" fmla="*/ 448 w 1417"/>
                <a:gd name="T53" fmla="*/ 0 h 1247"/>
                <a:gd name="T54" fmla="*/ 1359 w 1417"/>
                <a:gd name="T55" fmla="*/ 0 h 1247"/>
                <a:gd name="T56" fmla="*/ 1377 w 1417"/>
                <a:gd name="T57" fmla="*/ 2 h 1247"/>
                <a:gd name="T58" fmla="*/ 1393 w 1417"/>
                <a:gd name="T59" fmla="*/ 10 h 1247"/>
                <a:gd name="T60" fmla="*/ 1406 w 1417"/>
                <a:gd name="T61" fmla="*/ 21 h 1247"/>
                <a:gd name="T62" fmla="*/ 1414 w 1417"/>
                <a:gd name="T63" fmla="*/ 36 h 1247"/>
                <a:gd name="T64" fmla="*/ 1417 w 1417"/>
                <a:gd name="T65" fmla="*/ 52 h 1247"/>
                <a:gd name="T66" fmla="*/ 1417 w 1417"/>
                <a:gd name="T67" fmla="*/ 1153 h 1247"/>
                <a:gd name="T68" fmla="*/ 1414 w 1417"/>
                <a:gd name="T69" fmla="*/ 1174 h 1247"/>
                <a:gd name="T70" fmla="*/ 1406 w 1417"/>
                <a:gd name="T71" fmla="*/ 1194 h 1247"/>
                <a:gd name="T72" fmla="*/ 1394 w 1417"/>
                <a:gd name="T73" fmla="*/ 1212 h 1247"/>
                <a:gd name="T74" fmla="*/ 1377 w 1417"/>
                <a:gd name="T75" fmla="*/ 1226 h 1247"/>
                <a:gd name="T76" fmla="*/ 1359 w 1417"/>
                <a:gd name="T77" fmla="*/ 1238 h 1247"/>
                <a:gd name="T78" fmla="*/ 1336 w 1417"/>
                <a:gd name="T79" fmla="*/ 1245 h 1247"/>
                <a:gd name="T80" fmla="*/ 1312 w 1417"/>
                <a:gd name="T81" fmla="*/ 1247 h 1247"/>
                <a:gd name="T82" fmla="*/ 106 w 1417"/>
                <a:gd name="T83" fmla="*/ 1247 h 1247"/>
                <a:gd name="T84" fmla="*/ 81 w 1417"/>
                <a:gd name="T85" fmla="*/ 1245 h 1247"/>
                <a:gd name="T86" fmla="*/ 59 w 1417"/>
                <a:gd name="T87" fmla="*/ 1238 h 1247"/>
                <a:gd name="T88" fmla="*/ 40 w 1417"/>
                <a:gd name="T89" fmla="*/ 1226 h 1247"/>
                <a:gd name="T90" fmla="*/ 23 w 1417"/>
                <a:gd name="T91" fmla="*/ 1212 h 1247"/>
                <a:gd name="T92" fmla="*/ 11 w 1417"/>
                <a:gd name="T93" fmla="*/ 1194 h 1247"/>
                <a:gd name="T94" fmla="*/ 3 w 1417"/>
                <a:gd name="T95" fmla="*/ 1174 h 1247"/>
                <a:gd name="T96" fmla="*/ 0 w 1417"/>
                <a:gd name="T97" fmla="*/ 1153 h 1247"/>
                <a:gd name="T98" fmla="*/ 0 w 1417"/>
                <a:gd name="T99" fmla="*/ 52 h 1247"/>
                <a:gd name="T100" fmla="*/ 3 w 1417"/>
                <a:gd name="T101" fmla="*/ 36 h 1247"/>
                <a:gd name="T102" fmla="*/ 12 w 1417"/>
                <a:gd name="T103" fmla="*/ 21 h 1247"/>
                <a:gd name="T104" fmla="*/ 25 w 1417"/>
                <a:gd name="T105" fmla="*/ 10 h 1247"/>
                <a:gd name="T106" fmla="*/ 40 w 1417"/>
                <a:gd name="T107" fmla="*/ 2 h 1247"/>
                <a:gd name="T108" fmla="*/ 59 w 1417"/>
                <a:gd name="T109" fmla="*/ 0 h 1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7" h="1247">
                  <a:moveTo>
                    <a:pt x="59" y="0"/>
                  </a:moveTo>
                  <a:lnTo>
                    <a:pt x="215" y="0"/>
                  </a:lnTo>
                  <a:lnTo>
                    <a:pt x="233" y="2"/>
                  </a:lnTo>
                  <a:lnTo>
                    <a:pt x="249" y="10"/>
                  </a:lnTo>
                  <a:lnTo>
                    <a:pt x="261" y="21"/>
                  </a:lnTo>
                  <a:lnTo>
                    <a:pt x="270" y="36"/>
                  </a:lnTo>
                  <a:lnTo>
                    <a:pt x="273" y="52"/>
                  </a:lnTo>
                  <a:lnTo>
                    <a:pt x="270" y="69"/>
                  </a:lnTo>
                  <a:lnTo>
                    <a:pt x="261" y="83"/>
                  </a:lnTo>
                  <a:lnTo>
                    <a:pt x="249" y="95"/>
                  </a:lnTo>
                  <a:lnTo>
                    <a:pt x="233" y="102"/>
                  </a:lnTo>
                  <a:lnTo>
                    <a:pt x="215" y="105"/>
                  </a:lnTo>
                  <a:lnTo>
                    <a:pt x="117" y="105"/>
                  </a:lnTo>
                  <a:lnTo>
                    <a:pt x="117" y="1142"/>
                  </a:lnTo>
                  <a:lnTo>
                    <a:pt x="1301" y="1142"/>
                  </a:lnTo>
                  <a:lnTo>
                    <a:pt x="1301" y="105"/>
                  </a:lnTo>
                  <a:lnTo>
                    <a:pt x="448" y="105"/>
                  </a:lnTo>
                  <a:lnTo>
                    <a:pt x="429" y="102"/>
                  </a:lnTo>
                  <a:lnTo>
                    <a:pt x="413" y="95"/>
                  </a:lnTo>
                  <a:lnTo>
                    <a:pt x="401" y="83"/>
                  </a:lnTo>
                  <a:lnTo>
                    <a:pt x="392" y="69"/>
                  </a:lnTo>
                  <a:lnTo>
                    <a:pt x="390" y="52"/>
                  </a:lnTo>
                  <a:lnTo>
                    <a:pt x="392" y="36"/>
                  </a:lnTo>
                  <a:lnTo>
                    <a:pt x="401" y="21"/>
                  </a:lnTo>
                  <a:lnTo>
                    <a:pt x="413" y="10"/>
                  </a:lnTo>
                  <a:lnTo>
                    <a:pt x="429" y="2"/>
                  </a:lnTo>
                  <a:lnTo>
                    <a:pt x="448" y="0"/>
                  </a:lnTo>
                  <a:lnTo>
                    <a:pt x="1359" y="0"/>
                  </a:lnTo>
                  <a:lnTo>
                    <a:pt x="1377" y="2"/>
                  </a:lnTo>
                  <a:lnTo>
                    <a:pt x="1393" y="10"/>
                  </a:lnTo>
                  <a:lnTo>
                    <a:pt x="1406" y="21"/>
                  </a:lnTo>
                  <a:lnTo>
                    <a:pt x="1414" y="36"/>
                  </a:lnTo>
                  <a:lnTo>
                    <a:pt x="1417" y="52"/>
                  </a:lnTo>
                  <a:lnTo>
                    <a:pt x="1417" y="1153"/>
                  </a:lnTo>
                  <a:lnTo>
                    <a:pt x="1414" y="1174"/>
                  </a:lnTo>
                  <a:lnTo>
                    <a:pt x="1406" y="1194"/>
                  </a:lnTo>
                  <a:lnTo>
                    <a:pt x="1394" y="1212"/>
                  </a:lnTo>
                  <a:lnTo>
                    <a:pt x="1377" y="1226"/>
                  </a:lnTo>
                  <a:lnTo>
                    <a:pt x="1359" y="1238"/>
                  </a:lnTo>
                  <a:lnTo>
                    <a:pt x="1336" y="1245"/>
                  </a:lnTo>
                  <a:lnTo>
                    <a:pt x="1312" y="1247"/>
                  </a:lnTo>
                  <a:lnTo>
                    <a:pt x="106" y="1247"/>
                  </a:lnTo>
                  <a:lnTo>
                    <a:pt x="81" y="1245"/>
                  </a:lnTo>
                  <a:lnTo>
                    <a:pt x="59" y="1238"/>
                  </a:lnTo>
                  <a:lnTo>
                    <a:pt x="40" y="1226"/>
                  </a:lnTo>
                  <a:lnTo>
                    <a:pt x="23" y="1212"/>
                  </a:lnTo>
                  <a:lnTo>
                    <a:pt x="11" y="1194"/>
                  </a:lnTo>
                  <a:lnTo>
                    <a:pt x="3" y="1174"/>
                  </a:lnTo>
                  <a:lnTo>
                    <a:pt x="0" y="1153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2" y="21"/>
                  </a:lnTo>
                  <a:lnTo>
                    <a:pt x="25" y="10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374"/>
            <p:cNvSpPr>
              <a:spLocks noEditPoints="1"/>
            </p:cNvSpPr>
            <p:nvPr/>
          </p:nvSpPr>
          <p:spPr bwMode="auto">
            <a:xfrm>
              <a:off x="5330825" y="1903413"/>
              <a:ext cx="498475" cy="581025"/>
            </a:xfrm>
            <a:custGeom>
              <a:avLst/>
              <a:gdLst>
                <a:gd name="T0" fmla="*/ 2175 w 3137"/>
                <a:gd name="T1" fmla="*/ 1136 h 3294"/>
                <a:gd name="T2" fmla="*/ 2136 w 3137"/>
                <a:gd name="T3" fmla="*/ 1319 h 3294"/>
                <a:gd name="T4" fmla="*/ 3009 w 3137"/>
                <a:gd name="T5" fmla="*/ 1319 h 3294"/>
                <a:gd name="T6" fmla="*/ 2970 w 3137"/>
                <a:gd name="T7" fmla="*/ 1136 h 3294"/>
                <a:gd name="T8" fmla="*/ 2776 w 3137"/>
                <a:gd name="T9" fmla="*/ 1070 h 3294"/>
                <a:gd name="T10" fmla="*/ 2623 w 3137"/>
                <a:gd name="T11" fmla="*/ 1166 h 3294"/>
                <a:gd name="T12" fmla="*/ 2543 w 3137"/>
                <a:gd name="T13" fmla="*/ 1186 h 3294"/>
                <a:gd name="T14" fmla="*/ 2430 w 3137"/>
                <a:gd name="T15" fmla="*/ 1087 h 3294"/>
                <a:gd name="T16" fmla="*/ 269 w 3137"/>
                <a:gd name="T17" fmla="*/ 391 h 3294"/>
                <a:gd name="T18" fmla="*/ 129 w 3137"/>
                <a:gd name="T19" fmla="*/ 517 h 3294"/>
                <a:gd name="T20" fmla="*/ 142 w 3137"/>
                <a:gd name="T21" fmla="*/ 2207 h 3294"/>
                <a:gd name="T22" fmla="*/ 303 w 3137"/>
                <a:gd name="T23" fmla="*/ 2313 h 3294"/>
                <a:gd name="T24" fmla="*/ 537 w 3137"/>
                <a:gd name="T25" fmla="*/ 2351 h 3294"/>
                <a:gd name="T26" fmla="*/ 699 w 3137"/>
                <a:gd name="T27" fmla="*/ 2337 h 3294"/>
                <a:gd name="T28" fmla="*/ 1173 w 3137"/>
                <a:gd name="T29" fmla="*/ 2325 h 3294"/>
                <a:gd name="T30" fmla="*/ 1344 w 3137"/>
                <a:gd name="T31" fmla="*/ 2368 h 3294"/>
                <a:gd name="T32" fmla="*/ 1545 w 3137"/>
                <a:gd name="T33" fmla="*/ 2315 h 3294"/>
                <a:gd name="T34" fmla="*/ 1724 w 3137"/>
                <a:gd name="T35" fmla="*/ 2234 h 3294"/>
                <a:gd name="T36" fmla="*/ 1764 w 3137"/>
                <a:gd name="T37" fmla="*/ 548 h 3294"/>
                <a:gd name="T38" fmla="*/ 1647 w 3137"/>
                <a:gd name="T39" fmla="*/ 403 h 3294"/>
                <a:gd name="T40" fmla="*/ 791 w 3137"/>
                <a:gd name="T41" fmla="*/ 108 h 3294"/>
                <a:gd name="T42" fmla="*/ 725 w 3137"/>
                <a:gd name="T43" fmla="*/ 275 h 3294"/>
                <a:gd name="T44" fmla="*/ 1114 w 3137"/>
                <a:gd name="T45" fmla="*/ 116 h 3294"/>
                <a:gd name="T46" fmla="*/ 1106 w 3137"/>
                <a:gd name="T47" fmla="*/ 3 h 3294"/>
                <a:gd name="T48" fmla="*/ 1263 w 3137"/>
                <a:gd name="T49" fmla="*/ 121 h 3294"/>
                <a:gd name="T50" fmla="*/ 1635 w 3137"/>
                <a:gd name="T51" fmla="*/ 286 h 3294"/>
                <a:gd name="T52" fmla="*/ 1837 w 3137"/>
                <a:gd name="T53" fmla="*/ 427 h 3294"/>
                <a:gd name="T54" fmla="*/ 1880 w 3137"/>
                <a:gd name="T55" fmla="*/ 2157 h 3294"/>
                <a:gd name="T56" fmla="*/ 1751 w 3137"/>
                <a:gd name="T57" fmla="*/ 2357 h 3294"/>
                <a:gd name="T58" fmla="*/ 1460 w 3137"/>
                <a:gd name="T59" fmla="*/ 2420 h 3294"/>
                <a:gd name="T60" fmla="*/ 1403 w 3137"/>
                <a:gd name="T61" fmla="*/ 2619 h 3294"/>
                <a:gd name="T62" fmla="*/ 1382 w 3137"/>
                <a:gd name="T63" fmla="*/ 2875 h 3294"/>
                <a:gd name="T64" fmla="*/ 1624 w 3137"/>
                <a:gd name="T65" fmla="*/ 3116 h 3294"/>
                <a:gd name="T66" fmla="*/ 1988 w 3137"/>
                <a:gd name="T67" fmla="*/ 3186 h 3294"/>
                <a:gd name="T68" fmla="*/ 2319 w 3137"/>
                <a:gd name="T69" fmla="*/ 3051 h 3294"/>
                <a:gd name="T70" fmla="*/ 2500 w 3137"/>
                <a:gd name="T71" fmla="*/ 2768 h 3294"/>
                <a:gd name="T72" fmla="*/ 2033 w 3137"/>
                <a:gd name="T73" fmla="*/ 1370 h 3294"/>
                <a:gd name="T74" fmla="*/ 2034 w 3137"/>
                <a:gd name="T75" fmla="*/ 1143 h 3294"/>
                <a:gd name="T76" fmla="*/ 2209 w 3137"/>
                <a:gd name="T77" fmla="*/ 986 h 3294"/>
                <a:gd name="T78" fmla="*/ 2466 w 3137"/>
                <a:gd name="T79" fmla="*/ 987 h 3294"/>
                <a:gd name="T80" fmla="*/ 2680 w 3137"/>
                <a:gd name="T81" fmla="*/ 987 h 3294"/>
                <a:gd name="T82" fmla="*/ 2937 w 3137"/>
                <a:gd name="T83" fmla="*/ 986 h 3294"/>
                <a:gd name="T84" fmla="*/ 3111 w 3137"/>
                <a:gd name="T85" fmla="*/ 1143 h 3294"/>
                <a:gd name="T86" fmla="*/ 3112 w 3137"/>
                <a:gd name="T87" fmla="*/ 1370 h 3294"/>
                <a:gd name="T88" fmla="*/ 2620 w 3137"/>
                <a:gd name="T89" fmla="*/ 2766 h 3294"/>
                <a:gd name="T90" fmla="*/ 2467 w 3137"/>
                <a:gd name="T91" fmla="*/ 3065 h 3294"/>
                <a:gd name="T92" fmla="*/ 2167 w 3137"/>
                <a:gd name="T93" fmla="*/ 3256 h 3294"/>
                <a:gd name="T94" fmla="*/ 1855 w 3137"/>
                <a:gd name="T95" fmla="*/ 3291 h 3294"/>
                <a:gd name="T96" fmla="*/ 1493 w 3137"/>
                <a:gd name="T97" fmla="*/ 3164 h 3294"/>
                <a:gd name="T98" fmla="*/ 1262 w 3137"/>
                <a:gd name="T99" fmla="*/ 2889 h 3294"/>
                <a:gd name="T100" fmla="*/ 1138 w 3137"/>
                <a:gd name="T101" fmla="*/ 2619 h 3294"/>
                <a:gd name="T102" fmla="*/ 1080 w 3137"/>
                <a:gd name="T103" fmla="*/ 2420 h 3294"/>
                <a:gd name="T104" fmla="*/ 764 w 3137"/>
                <a:gd name="T105" fmla="*/ 2616 h 3294"/>
                <a:gd name="T106" fmla="*/ 426 w 3137"/>
                <a:gd name="T107" fmla="*/ 2583 h 3294"/>
                <a:gd name="T108" fmla="*/ 206 w 3137"/>
                <a:gd name="T109" fmla="*/ 2396 h 3294"/>
                <a:gd name="T110" fmla="*/ 27 w 3137"/>
                <a:gd name="T111" fmla="*/ 2234 h 3294"/>
                <a:gd name="T112" fmla="*/ 12 w 3137"/>
                <a:gd name="T113" fmla="*/ 499 h 3294"/>
                <a:gd name="T114" fmla="*/ 168 w 3137"/>
                <a:gd name="T115" fmla="*/ 317 h 3294"/>
                <a:gd name="T116" fmla="*/ 609 w 3137"/>
                <a:gd name="T117" fmla="*/ 186 h 3294"/>
                <a:gd name="T118" fmla="*/ 711 w 3137"/>
                <a:gd name="T119" fmla="*/ 25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37" h="3294">
                  <a:moveTo>
                    <a:pt x="2337" y="1068"/>
                  </a:moveTo>
                  <a:lnTo>
                    <a:pt x="2298" y="1071"/>
                  </a:lnTo>
                  <a:lnTo>
                    <a:pt x="2262" y="1080"/>
                  </a:lnTo>
                  <a:lnTo>
                    <a:pt x="2230" y="1094"/>
                  </a:lnTo>
                  <a:lnTo>
                    <a:pt x="2200" y="1113"/>
                  </a:lnTo>
                  <a:lnTo>
                    <a:pt x="2175" y="1136"/>
                  </a:lnTo>
                  <a:lnTo>
                    <a:pt x="2154" y="1162"/>
                  </a:lnTo>
                  <a:lnTo>
                    <a:pt x="2138" y="1192"/>
                  </a:lnTo>
                  <a:lnTo>
                    <a:pt x="2128" y="1224"/>
                  </a:lnTo>
                  <a:lnTo>
                    <a:pt x="2125" y="1258"/>
                  </a:lnTo>
                  <a:lnTo>
                    <a:pt x="2128" y="1289"/>
                  </a:lnTo>
                  <a:lnTo>
                    <a:pt x="2136" y="1319"/>
                  </a:lnTo>
                  <a:lnTo>
                    <a:pt x="2149" y="1347"/>
                  </a:lnTo>
                  <a:lnTo>
                    <a:pt x="2168" y="1373"/>
                  </a:lnTo>
                  <a:lnTo>
                    <a:pt x="2572" y="1856"/>
                  </a:lnTo>
                  <a:lnTo>
                    <a:pt x="2978" y="1373"/>
                  </a:lnTo>
                  <a:lnTo>
                    <a:pt x="2995" y="1347"/>
                  </a:lnTo>
                  <a:lnTo>
                    <a:pt x="3009" y="1319"/>
                  </a:lnTo>
                  <a:lnTo>
                    <a:pt x="3018" y="1289"/>
                  </a:lnTo>
                  <a:lnTo>
                    <a:pt x="3020" y="1258"/>
                  </a:lnTo>
                  <a:lnTo>
                    <a:pt x="3017" y="1224"/>
                  </a:lnTo>
                  <a:lnTo>
                    <a:pt x="3007" y="1192"/>
                  </a:lnTo>
                  <a:lnTo>
                    <a:pt x="2991" y="1162"/>
                  </a:lnTo>
                  <a:lnTo>
                    <a:pt x="2970" y="1136"/>
                  </a:lnTo>
                  <a:lnTo>
                    <a:pt x="2944" y="1113"/>
                  </a:lnTo>
                  <a:lnTo>
                    <a:pt x="2916" y="1094"/>
                  </a:lnTo>
                  <a:lnTo>
                    <a:pt x="2882" y="1080"/>
                  </a:lnTo>
                  <a:lnTo>
                    <a:pt x="2847" y="1071"/>
                  </a:lnTo>
                  <a:lnTo>
                    <a:pt x="2809" y="1068"/>
                  </a:lnTo>
                  <a:lnTo>
                    <a:pt x="2776" y="1070"/>
                  </a:lnTo>
                  <a:lnTo>
                    <a:pt x="2744" y="1077"/>
                  </a:lnTo>
                  <a:lnTo>
                    <a:pt x="2716" y="1087"/>
                  </a:lnTo>
                  <a:lnTo>
                    <a:pt x="2688" y="1102"/>
                  </a:lnTo>
                  <a:lnTo>
                    <a:pt x="2663" y="1120"/>
                  </a:lnTo>
                  <a:lnTo>
                    <a:pt x="2641" y="1141"/>
                  </a:lnTo>
                  <a:lnTo>
                    <a:pt x="2623" y="1166"/>
                  </a:lnTo>
                  <a:lnTo>
                    <a:pt x="2615" y="1177"/>
                  </a:lnTo>
                  <a:lnTo>
                    <a:pt x="2602" y="1186"/>
                  </a:lnTo>
                  <a:lnTo>
                    <a:pt x="2588" y="1191"/>
                  </a:lnTo>
                  <a:lnTo>
                    <a:pt x="2572" y="1193"/>
                  </a:lnTo>
                  <a:lnTo>
                    <a:pt x="2557" y="1191"/>
                  </a:lnTo>
                  <a:lnTo>
                    <a:pt x="2543" y="1186"/>
                  </a:lnTo>
                  <a:lnTo>
                    <a:pt x="2531" y="1177"/>
                  </a:lnTo>
                  <a:lnTo>
                    <a:pt x="2521" y="1166"/>
                  </a:lnTo>
                  <a:lnTo>
                    <a:pt x="2503" y="1141"/>
                  </a:lnTo>
                  <a:lnTo>
                    <a:pt x="2482" y="1120"/>
                  </a:lnTo>
                  <a:lnTo>
                    <a:pt x="2457" y="1102"/>
                  </a:lnTo>
                  <a:lnTo>
                    <a:pt x="2430" y="1087"/>
                  </a:lnTo>
                  <a:lnTo>
                    <a:pt x="2400" y="1077"/>
                  </a:lnTo>
                  <a:lnTo>
                    <a:pt x="2369" y="1070"/>
                  </a:lnTo>
                  <a:lnTo>
                    <a:pt x="2337" y="1068"/>
                  </a:lnTo>
                  <a:close/>
                  <a:moveTo>
                    <a:pt x="339" y="381"/>
                  </a:moveTo>
                  <a:lnTo>
                    <a:pt x="303" y="383"/>
                  </a:lnTo>
                  <a:lnTo>
                    <a:pt x="269" y="391"/>
                  </a:lnTo>
                  <a:lnTo>
                    <a:pt x="236" y="403"/>
                  </a:lnTo>
                  <a:lnTo>
                    <a:pt x="208" y="419"/>
                  </a:lnTo>
                  <a:lnTo>
                    <a:pt x="182" y="439"/>
                  </a:lnTo>
                  <a:lnTo>
                    <a:pt x="160" y="462"/>
                  </a:lnTo>
                  <a:lnTo>
                    <a:pt x="142" y="488"/>
                  </a:lnTo>
                  <a:lnTo>
                    <a:pt x="129" y="517"/>
                  </a:lnTo>
                  <a:lnTo>
                    <a:pt x="120" y="548"/>
                  </a:lnTo>
                  <a:lnTo>
                    <a:pt x="117" y="581"/>
                  </a:lnTo>
                  <a:lnTo>
                    <a:pt x="117" y="2116"/>
                  </a:lnTo>
                  <a:lnTo>
                    <a:pt x="120" y="2148"/>
                  </a:lnTo>
                  <a:lnTo>
                    <a:pt x="129" y="2179"/>
                  </a:lnTo>
                  <a:lnTo>
                    <a:pt x="142" y="2207"/>
                  </a:lnTo>
                  <a:lnTo>
                    <a:pt x="160" y="2234"/>
                  </a:lnTo>
                  <a:lnTo>
                    <a:pt x="182" y="2257"/>
                  </a:lnTo>
                  <a:lnTo>
                    <a:pt x="208" y="2277"/>
                  </a:lnTo>
                  <a:lnTo>
                    <a:pt x="236" y="2293"/>
                  </a:lnTo>
                  <a:lnTo>
                    <a:pt x="269" y="2305"/>
                  </a:lnTo>
                  <a:lnTo>
                    <a:pt x="303" y="2313"/>
                  </a:lnTo>
                  <a:lnTo>
                    <a:pt x="339" y="2315"/>
                  </a:lnTo>
                  <a:lnTo>
                    <a:pt x="482" y="2315"/>
                  </a:lnTo>
                  <a:lnTo>
                    <a:pt x="500" y="2318"/>
                  </a:lnTo>
                  <a:lnTo>
                    <a:pt x="516" y="2325"/>
                  </a:lnTo>
                  <a:lnTo>
                    <a:pt x="529" y="2337"/>
                  </a:lnTo>
                  <a:lnTo>
                    <a:pt x="537" y="2351"/>
                  </a:lnTo>
                  <a:lnTo>
                    <a:pt x="540" y="2368"/>
                  </a:lnTo>
                  <a:lnTo>
                    <a:pt x="540" y="2514"/>
                  </a:lnTo>
                  <a:lnTo>
                    <a:pt x="687" y="2514"/>
                  </a:lnTo>
                  <a:lnTo>
                    <a:pt x="687" y="2368"/>
                  </a:lnTo>
                  <a:lnTo>
                    <a:pt x="691" y="2351"/>
                  </a:lnTo>
                  <a:lnTo>
                    <a:pt x="699" y="2337"/>
                  </a:lnTo>
                  <a:lnTo>
                    <a:pt x="712" y="2325"/>
                  </a:lnTo>
                  <a:lnTo>
                    <a:pt x="727" y="2318"/>
                  </a:lnTo>
                  <a:lnTo>
                    <a:pt x="746" y="2315"/>
                  </a:lnTo>
                  <a:lnTo>
                    <a:pt x="1138" y="2315"/>
                  </a:lnTo>
                  <a:lnTo>
                    <a:pt x="1156" y="2318"/>
                  </a:lnTo>
                  <a:lnTo>
                    <a:pt x="1173" y="2325"/>
                  </a:lnTo>
                  <a:lnTo>
                    <a:pt x="1185" y="2337"/>
                  </a:lnTo>
                  <a:lnTo>
                    <a:pt x="1193" y="2351"/>
                  </a:lnTo>
                  <a:lnTo>
                    <a:pt x="1196" y="2368"/>
                  </a:lnTo>
                  <a:lnTo>
                    <a:pt x="1196" y="2514"/>
                  </a:lnTo>
                  <a:lnTo>
                    <a:pt x="1344" y="2514"/>
                  </a:lnTo>
                  <a:lnTo>
                    <a:pt x="1344" y="2368"/>
                  </a:lnTo>
                  <a:lnTo>
                    <a:pt x="1347" y="2351"/>
                  </a:lnTo>
                  <a:lnTo>
                    <a:pt x="1355" y="2337"/>
                  </a:lnTo>
                  <a:lnTo>
                    <a:pt x="1368" y="2325"/>
                  </a:lnTo>
                  <a:lnTo>
                    <a:pt x="1384" y="2318"/>
                  </a:lnTo>
                  <a:lnTo>
                    <a:pt x="1403" y="2315"/>
                  </a:lnTo>
                  <a:lnTo>
                    <a:pt x="1545" y="2315"/>
                  </a:lnTo>
                  <a:lnTo>
                    <a:pt x="1582" y="2313"/>
                  </a:lnTo>
                  <a:lnTo>
                    <a:pt x="1615" y="2305"/>
                  </a:lnTo>
                  <a:lnTo>
                    <a:pt x="1647" y="2293"/>
                  </a:lnTo>
                  <a:lnTo>
                    <a:pt x="1676" y="2277"/>
                  </a:lnTo>
                  <a:lnTo>
                    <a:pt x="1702" y="2257"/>
                  </a:lnTo>
                  <a:lnTo>
                    <a:pt x="1724" y="2234"/>
                  </a:lnTo>
                  <a:lnTo>
                    <a:pt x="1743" y="2207"/>
                  </a:lnTo>
                  <a:lnTo>
                    <a:pt x="1756" y="2179"/>
                  </a:lnTo>
                  <a:lnTo>
                    <a:pt x="1764" y="2148"/>
                  </a:lnTo>
                  <a:lnTo>
                    <a:pt x="1767" y="2116"/>
                  </a:lnTo>
                  <a:lnTo>
                    <a:pt x="1767" y="581"/>
                  </a:lnTo>
                  <a:lnTo>
                    <a:pt x="1764" y="548"/>
                  </a:lnTo>
                  <a:lnTo>
                    <a:pt x="1756" y="517"/>
                  </a:lnTo>
                  <a:lnTo>
                    <a:pt x="1743" y="488"/>
                  </a:lnTo>
                  <a:lnTo>
                    <a:pt x="1724" y="462"/>
                  </a:lnTo>
                  <a:lnTo>
                    <a:pt x="1702" y="439"/>
                  </a:lnTo>
                  <a:lnTo>
                    <a:pt x="1676" y="419"/>
                  </a:lnTo>
                  <a:lnTo>
                    <a:pt x="1647" y="403"/>
                  </a:lnTo>
                  <a:lnTo>
                    <a:pt x="1615" y="391"/>
                  </a:lnTo>
                  <a:lnTo>
                    <a:pt x="1582" y="383"/>
                  </a:lnTo>
                  <a:lnTo>
                    <a:pt x="1545" y="381"/>
                  </a:lnTo>
                  <a:lnTo>
                    <a:pt x="339" y="381"/>
                  </a:lnTo>
                  <a:close/>
                  <a:moveTo>
                    <a:pt x="815" y="105"/>
                  </a:moveTo>
                  <a:lnTo>
                    <a:pt x="791" y="108"/>
                  </a:lnTo>
                  <a:lnTo>
                    <a:pt x="770" y="116"/>
                  </a:lnTo>
                  <a:lnTo>
                    <a:pt x="752" y="129"/>
                  </a:lnTo>
                  <a:lnTo>
                    <a:pt x="737" y="145"/>
                  </a:lnTo>
                  <a:lnTo>
                    <a:pt x="729" y="165"/>
                  </a:lnTo>
                  <a:lnTo>
                    <a:pt x="725" y="186"/>
                  </a:lnTo>
                  <a:lnTo>
                    <a:pt x="725" y="275"/>
                  </a:lnTo>
                  <a:lnTo>
                    <a:pt x="1159" y="275"/>
                  </a:lnTo>
                  <a:lnTo>
                    <a:pt x="1159" y="186"/>
                  </a:lnTo>
                  <a:lnTo>
                    <a:pt x="1156" y="165"/>
                  </a:lnTo>
                  <a:lnTo>
                    <a:pt x="1146" y="145"/>
                  </a:lnTo>
                  <a:lnTo>
                    <a:pt x="1133" y="129"/>
                  </a:lnTo>
                  <a:lnTo>
                    <a:pt x="1114" y="116"/>
                  </a:lnTo>
                  <a:lnTo>
                    <a:pt x="1093" y="108"/>
                  </a:lnTo>
                  <a:lnTo>
                    <a:pt x="1068" y="105"/>
                  </a:lnTo>
                  <a:lnTo>
                    <a:pt x="815" y="105"/>
                  </a:lnTo>
                  <a:close/>
                  <a:moveTo>
                    <a:pt x="815" y="0"/>
                  </a:moveTo>
                  <a:lnTo>
                    <a:pt x="1068" y="0"/>
                  </a:lnTo>
                  <a:lnTo>
                    <a:pt x="1106" y="3"/>
                  </a:lnTo>
                  <a:lnTo>
                    <a:pt x="1141" y="12"/>
                  </a:lnTo>
                  <a:lnTo>
                    <a:pt x="1173" y="25"/>
                  </a:lnTo>
                  <a:lnTo>
                    <a:pt x="1202" y="44"/>
                  </a:lnTo>
                  <a:lnTo>
                    <a:pt x="1227" y="66"/>
                  </a:lnTo>
                  <a:lnTo>
                    <a:pt x="1247" y="92"/>
                  </a:lnTo>
                  <a:lnTo>
                    <a:pt x="1263" y="121"/>
                  </a:lnTo>
                  <a:lnTo>
                    <a:pt x="1273" y="153"/>
                  </a:lnTo>
                  <a:lnTo>
                    <a:pt x="1276" y="186"/>
                  </a:lnTo>
                  <a:lnTo>
                    <a:pt x="1276" y="276"/>
                  </a:lnTo>
                  <a:lnTo>
                    <a:pt x="1545" y="276"/>
                  </a:lnTo>
                  <a:lnTo>
                    <a:pt x="1592" y="278"/>
                  </a:lnTo>
                  <a:lnTo>
                    <a:pt x="1635" y="286"/>
                  </a:lnTo>
                  <a:lnTo>
                    <a:pt x="1677" y="300"/>
                  </a:lnTo>
                  <a:lnTo>
                    <a:pt x="1716" y="317"/>
                  </a:lnTo>
                  <a:lnTo>
                    <a:pt x="1751" y="339"/>
                  </a:lnTo>
                  <a:lnTo>
                    <a:pt x="1785" y="365"/>
                  </a:lnTo>
                  <a:lnTo>
                    <a:pt x="1813" y="394"/>
                  </a:lnTo>
                  <a:lnTo>
                    <a:pt x="1837" y="427"/>
                  </a:lnTo>
                  <a:lnTo>
                    <a:pt x="1857" y="462"/>
                  </a:lnTo>
                  <a:lnTo>
                    <a:pt x="1871" y="499"/>
                  </a:lnTo>
                  <a:lnTo>
                    <a:pt x="1880" y="539"/>
                  </a:lnTo>
                  <a:lnTo>
                    <a:pt x="1884" y="581"/>
                  </a:lnTo>
                  <a:lnTo>
                    <a:pt x="1884" y="2116"/>
                  </a:lnTo>
                  <a:lnTo>
                    <a:pt x="1880" y="2157"/>
                  </a:lnTo>
                  <a:lnTo>
                    <a:pt x="1871" y="2197"/>
                  </a:lnTo>
                  <a:lnTo>
                    <a:pt x="1857" y="2234"/>
                  </a:lnTo>
                  <a:lnTo>
                    <a:pt x="1837" y="2269"/>
                  </a:lnTo>
                  <a:lnTo>
                    <a:pt x="1813" y="2302"/>
                  </a:lnTo>
                  <a:lnTo>
                    <a:pt x="1785" y="2331"/>
                  </a:lnTo>
                  <a:lnTo>
                    <a:pt x="1751" y="2357"/>
                  </a:lnTo>
                  <a:lnTo>
                    <a:pt x="1716" y="2379"/>
                  </a:lnTo>
                  <a:lnTo>
                    <a:pt x="1677" y="2396"/>
                  </a:lnTo>
                  <a:lnTo>
                    <a:pt x="1635" y="2409"/>
                  </a:lnTo>
                  <a:lnTo>
                    <a:pt x="1592" y="2418"/>
                  </a:lnTo>
                  <a:lnTo>
                    <a:pt x="1545" y="2420"/>
                  </a:lnTo>
                  <a:lnTo>
                    <a:pt x="1460" y="2420"/>
                  </a:lnTo>
                  <a:lnTo>
                    <a:pt x="1460" y="2566"/>
                  </a:lnTo>
                  <a:lnTo>
                    <a:pt x="1457" y="2583"/>
                  </a:lnTo>
                  <a:lnTo>
                    <a:pt x="1449" y="2597"/>
                  </a:lnTo>
                  <a:lnTo>
                    <a:pt x="1437" y="2608"/>
                  </a:lnTo>
                  <a:lnTo>
                    <a:pt x="1420" y="2616"/>
                  </a:lnTo>
                  <a:lnTo>
                    <a:pt x="1403" y="2619"/>
                  </a:lnTo>
                  <a:lnTo>
                    <a:pt x="1328" y="2619"/>
                  </a:lnTo>
                  <a:lnTo>
                    <a:pt x="1328" y="2653"/>
                  </a:lnTo>
                  <a:lnTo>
                    <a:pt x="1332" y="2711"/>
                  </a:lnTo>
                  <a:lnTo>
                    <a:pt x="1342" y="2768"/>
                  </a:lnTo>
                  <a:lnTo>
                    <a:pt x="1358" y="2823"/>
                  </a:lnTo>
                  <a:lnTo>
                    <a:pt x="1382" y="2875"/>
                  </a:lnTo>
                  <a:lnTo>
                    <a:pt x="1409" y="2924"/>
                  </a:lnTo>
                  <a:lnTo>
                    <a:pt x="1444" y="2970"/>
                  </a:lnTo>
                  <a:lnTo>
                    <a:pt x="1482" y="3012"/>
                  </a:lnTo>
                  <a:lnTo>
                    <a:pt x="1525" y="3051"/>
                  </a:lnTo>
                  <a:lnTo>
                    <a:pt x="1573" y="3086"/>
                  </a:lnTo>
                  <a:lnTo>
                    <a:pt x="1624" y="3116"/>
                  </a:lnTo>
                  <a:lnTo>
                    <a:pt x="1678" y="3141"/>
                  </a:lnTo>
                  <a:lnTo>
                    <a:pt x="1736" y="3162"/>
                  </a:lnTo>
                  <a:lnTo>
                    <a:pt x="1796" y="3177"/>
                  </a:lnTo>
                  <a:lnTo>
                    <a:pt x="1858" y="3186"/>
                  </a:lnTo>
                  <a:lnTo>
                    <a:pt x="1924" y="3189"/>
                  </a:lnTo>
                  <a:lnTo>
                    <a:pt x="1988" y="3186"/>
                  </a:lnTo>
                  <a:lnTo>
                    <a:pt x="2050" y="3177"/>
                  </a:lnTo>
                  <a:lnTo>
                    <a:pt x="2110" y="3162"/>
                  </a:lnTo>
                  <a:lnTo>
                    <a:pt x="2167" y="3141"/>
                  </a:lnTo>
                  <a:lnTo>
                    <a:pt x="2221" y="3116"/>
                  </a:lnTo>
                  <a:lnTo>
                    <a:pt x="2272" y="3086"/>
                  </a:lnTo>
                  <a:lnTo>
                    <a:pt x="2319" y="3051"/>
                  </a:lnTo>
                  <a:lnTo>
                    <a:pt x="2361" y="3012"/>
                  </a:lnTo>
                  <a:lnTo>
                    <a:pt x="2400" y="2970"/>
                  </a:lnTo>
                  <a:lnTo>
                    <a:pt x="2433" y="2924"/>
                  </a:lnTo>
                  <a:lnTo>
                    <a:pt x="2461" y="2875"/>
                  </a:lnTo>
                  <a:lnTo>
                    <a:pt x="2483" y="2823"/>
                  </a:lnTo>
                  <a:lnTo>
                    <a:pt x="2500" y="2768"/>
                  </a:lnTo>
                  <a:lnTo>
                    <a:pt x="2510" y="2711"/>
                  </a:lnTo>
                  <a:lnTo>
                    <a:pt x="2515" y="2653"/>
                  </a:lnTo>
                  <a:lnTo>
                    <a:pt x="2515" y="1961"/>
                  </a:lnTo>
                  <a:lnTo>
                    <a:pt x="2075" y="1437"/>
                  </a:lnTo>
                  <a:lnTo>
                    <a:pt x="2051" y="1405"/>
                  </a:lnTo>
                  <a:lnTo>
                    <a:pt x="2033" y="1370"/>
                  </a:lnTo>
                  <a:lnTo>
                    <a:pt x="2019" y="1334"/>
                  </a:lnTo>
                  <a:lnTo>
                    <a:pt x="2010" y="1297"/>
                  </a:lnTo>
                  <a:lnTo>
                    <a:pt x="2008" y="1258"/>
                  </a:lnTo>
                  <a:lnTo>
                    <a:pt x="2011" y="1218"/>
                  </a:lnTo>
                  <a:lnTo>
                    <a:pt x="2020" y="1180"/>
                  </a:lnTo>
                  <a:lnTo>
                    <a:pt x="2034" y="1143"/>
                  </a:lnTo>
                  <a:lnTo>
                    <a:pt x="2052" y="1109"/>
                  </a:lnTo>
                  <a:lnTo>
                    <a:pt x="2077" y="1078"/>
                  </a:lnTo>
                  <a:lnTo>
                    <a:pt x="2105" y="1049"/>
                  </a:lnTo>
                  <a:lnTo>
                    <a:pt x="2136" y="1024"/>
                  </a:lnTo>
                  <a:lnTo>
                    <a:pt x="2171" y="1003"/>
                  </a:lnTo>
                  <a:lnTo>
                    <a:pt x="2209" y="986"/>
                  </a:lnTo>
                  <a:lnTo>
                    <a:pt x="2249" y="973"/>
                  </a:lnTo>
                  <a:lnTo>
                    <a:pt x="2292" y="965"/>
                  </a:lnTo>
                  <a:lnTo>
                    <a:pt x="2337" y="963"/>
                  </a:lnTo>
                  <a:lnTo>
                    <a:pt x="2381" y="966"/>
                  </a:lnTo>
                  <a:lnTo>
                    <a:pt x="2425" y="974"/>
                  </a:lnTo>
                  <a:lnTo>
                    <a:pt x="2466" y="987"/>
                  </a:lnTo>
                  <a:lnTo>
                    <a:pt x="2505" y="1004"/>
                  </a:lnTo>
                  <a:lnTo>
                    <a:pt x="2540" y="1027"/>
                  </a:lnTo>
                  <a:lnTo>
                    <a:pt x="2572" y="1053"/>
                  </a:lnTo>
                  <a:lnTo>
                    <a:pt x="2605" y="1027"/>
                  </a:lnTo>
                  <a:lnTo>
                    <a:pt x="2641" y="1004"/>
                  </a:lnTo>
                  <a:lnTo>
                    <a:pt x="2680" y="987"/>
                  </a:lnTo>
                  <a:lnTo>
                    <a:pt x="2721" y="974"/>
                  </a:lnTo>
                  <a:lnTo>
                    <a:pt x="2764" y="966"/>
                  </a:lnTo>
                  <a:lnTo>
                    <a:pt x="2809" y="963"/>
                  </a:lnTo>
                  <a:lnTo>
                    <a:pt x="2853" y="965"/>
                  </a:lnTo>
                  <a:lnTo>
                    <a:pt x="2896" y="973"/>
                  </a:lnTo>
                  <a:lnTo>
                    <a:pt x="2937" y="986"/>
                  </a:lnTo>
                  <a:lnTo>
                    <a:pt x="2974" y="1003"/>
                  </a:lnTo>
                  <a:lnTo>
                    <a:pt x="3009" y="1024"/>
                  </a:lnTo>
                  <a:lnTo>
                    <a:pt x="3041" y="1049"/>
                  </a:lnTo>
                  <a:lnTo>
                    <a:pt x="3069" y="1078"/>
                  </a:lnTo>
                  <a:lnTo>
                    <a:pt x="3092" y="1109"/>
                  </a:lnTo>
                  <a:lnTo>
                    <a:pt x="3111" y="1143"/>
                  </a:lnTo>
                  <a:lnTo>
                    <a:pt x="3125" y="1180"/>
                  </a:lnTo>
                  <a:lnTo>
                    <a:pt x="3134" y="1218"/>
                  </a:lnTo>
                  <a:lnTo>
                    <a:pt x="3137" y="1258"/>
                  </a:lnTo>
                  <a:lnTo>
                    <a:pt x="3134" y="1297"/>
                  </a:lnTo>
                  <a:lnTo>
                    <a:pt x="3127" y="1334"/>
                  </a:lnTo>
                  <a:lnTo>
                    <a:pt x="3112" y="1370"/>
                  </a:lnTo>
                  <a:lnTo>
                    <a:pt x="3094" y="1405"/>
                  </a:lnTo>
                  <a:lnTo>
                    <a:pt x="3071" y="1437"/>
                  </a:lnTo>
                  <a:lnTo>
                    <a:pt x="2631" y="1961"/>
                  </a:lnTo>
                  <a:lnTo>
                    <a:pt x="2631" y="2653"/>
                  </a:lnTo>
                  <a:lnTo>
                    <a:pt x="2628" y="2709"/>
                  </a:lnTo>
                  <a:lnTo>
                    <a:pt x="2620" y="2766"/>
                  </a:lnTo>
                  <a:lnTo>
                    <a:pt x="2607" y="2820"/>
                  </a:lnTo>
                  <a:lnTo>
                    <a:pt x="2589" y="2873"/>
                  </a:lnTo>
                  <a:lnTo>
                    <a:pt x="2566" y="2924"/>
                  </a:lnTo>
                  <a:lnTo>
                    <a:pt x="2537" y="2973"/>
                  </a:lnTo>
                  <a:lnTo>
                    <a:pt x="2505" y="3020"/>
                  </a:lnTo>
                  <a:lnTo>
                    <a:pt x="2467" y="3065"/>
                  </a:lnTo>
                  <a:lnTo>
                    <a:pt x="2425" y="3106"/>
                  </a:lnTo>
                  <a:lnTo>
                    <a:pt x="2379" y="3145"/>
                  </a:lnTo>
                  <a:lnTo>
                    <a:pt x="2329" y="3179"/>
                  </a:lnTo>
                  <a:lnTo>
                    <a:pt x="2278" y="3209"/>
                  </a:lnTo>
                  <a:lnTo>
                    <a:pt x="2224" y="3235"/>
                  </a:lnTo>
                  <a:lnTo>
                    <a:pt x="2167" y="3256"/>
                  </a:lnTo>
                  <a:lnTo>
                    <a:pt x="2108" y="3272"/>
                  </a:lnTo>
                  <a:lnTo>
                    <a:pt x="2048" y="3285"/>
                  </a:lnTo>
                  <a:lnTo>
                    <a:pt x="1986" y="3292"/>
                  </a:lnTo>
                  <a:lnTo>
                    <a:pt x="1924" y="3294"/>
                  </a:lnTo>
                  <a:lnTo>
                    <a:pt x="1924" y="3294"/>
                  </a:lnTo>
                  <a:lnTo>
                    <a:pt x="1855" y="3291"/>
                  </a:lnTo>
                  <a:lnTo>
                    <a:pt x="1788" y="3283"/>
                  </a:lnTo>
                  <a:lnTo>
                    <a:pt x="1724" y="3269"/>
                  </a:lnTo>
                  <a:lnTo>
                    <a:pt x="1662" y="3249"/>
                  </a:lnTo>
                  <a:lnTo>
                    <a:pt x="1603" y="3225"/>
                  </a:lnTo>
                  <a:lnTo>
                    <a:pt x="1546" y="3197"/>
                  </a:lnTo>
                  <a:lnTo>
                    <a:pt x="1493" y="3164"/>
                  </a:lnTo>
                  <a:lnTo>
                    <a:pt x="1444" y="3126"/>
                  </a:lnTo>
                  <a:lnTo>
                    <a:pt x="1398" y="3085"/>
                  </a:lnTo>
                  <a:lnTo>
                    <a:pt x="1357" y="3041"/>
                  </a:lnTo>
                  <a:lnTo>
                    <a:pt x="1321" y="2993"/>
                  </a:lnTo>
                  <a:lnTo>
                    <a:pt x="1288" y="2943"/>
                  </a:lnTo>
                  <a:lnTo>
                    <a:pt x="1262" y="2889"/>
                  </a:lnTo>
                  <a:lnTo>
                    <a:pt x="1241" y="2833"/>
                  </a:lnTo>
                  <a:lnTo>
                    <a:pt x="1225" y="2775"/>
                  </a:lnTo>
                  <a:lnTo>
                    <a:pt x="1215" y="2714"/>
                  </a:lnTo>
                  <a:lnTo>
                    <a:pt x="1212" y="2653"/>
                  </a:lnTo>
                  <a:lnTo>
                    <a:pt x="1212" y="2619"/>
                  </a:lnTo>
                  <a:lnTo>
                    <a:pt x="1138" y="2619"/>
                  </a:lnTo>
                  <a:lnTo>
                    <a:pt x="1119" y="2616"/>
                  </a:lnTo>
                  <a:lnTo>
                    <a:pt x="1104" y="2608"/>
                  </a:lnTo>
                  <a:lnTo>
                    <a:pt x="1091" y="2597"/>
                  </a:lnTo>
                  <a:lnTo>
                    <a:pt x="1083" y="2583"/>
                  </a:lnTo>
                  <a:lnTo>
                    <a:pt x="1080" y="2566"/>
                  </a:lnTo>
                  <a:lnTo>
                    <a:pt x="1080" y="2420"/>
                  </a:lnTo>
                  <a:lnTo>
                    <a:pt x="804" y="2420"/>
                  </a:lnTo>
                  <a:lnTo>
                    <a:pt x="804" y="2566"/>
                  </a:lnTo>
                  <a:lnTo>
                    <a:pt x="802" y="2583"/>
                  </a:lnTo>
                  <a:lnTo>
                    <a:pt x="793" y="2597"/>
                  </a:lnTo>
                  <a:lnTo>
                    <a:pt x="781" y="2608"/>
                  </a:lnTo>
                  <a:lnTo>
                    <a:pt x="764" y="2616"/>
                  </a:lnTo>
                  <a:lnTo>
                    <a:pt x="746" y="2619"/>
                  </a:lnTo>
                  <a:lnTo>
                    <a:pt x="482" y="2619"/>
                  </a:lnTo>
                  <a:lnTo>
                    <a:pt x="463" y="2616"/>
                  </a:lnTo>
                  <a:lnTo>
                    <a:pt x="448" y="2608"/>
                  </a:lnTo>
                  <a:lnTo>
                    <a:pt x="434" y="2597"/>
                  </a:lnTo>
                  <a:lnTo>
                    <a:pt x="426" y="2583"/>
                  </a:lnTo>
                  <a:lnTo>
                    <a:pt x="423" y="2566"/>
                  </a:lnTo>
                  <a:lnTo>
                    <a:pt x="423" y="2420"/>
                  </a:lnTo>
                  <a:lnTo>
                    <a:pt x="339" y="2420"/>
                  </a:lnTo>
                  <a:lnTo>
                    <a:pt x="293" y="2418"/>
                  </a:lnTo>
                  <a:lnTo>
                    <a:pt x="249" y="2409"/>
                  </a:lnTo>
                  <a:lnTo>
                    <a:pt x="206" y="2396"/>
                  </a:lnTo>
                  <a:lnTo>
                    <a:pt x="168" y="2379"/>
                  </a:lnTo>
                  <a:lnTo>
                    <a:pt x="132" y="2357"/>
                  </a:lnTo>
                  <a:lnTo>
                    <a:pt x="100" y="2331"/>
                  </a:lnTo>
                  <a:lnTo>
                    <a:pt x="71" y="2302"/>
                  </a:lnTo>
                  <a:lnTo>
                    <a:pt x="47" y="2269"/>
                  </a:lnTo>
                  <a:lnTo>
                    <a:pt x="27" y="2234"/>
                  </a:lnTo>
                  <a:lnTo>
                    <a:pt x="12" y="2197"/>
                  </a:lnTo>
                  <a:lnTo>
                    <a:pt x="3" y="2157"/>
                  </a:lnTo>
                  <a:lnTo>
                    <a:pt x="0" y="2116"/>
                  </a:lnTo>
                  <a:lnTo>
                    <a:pt x="0" y="581"/>
                  </a:lnTo>
                  <a:lnTo>
                    <a:pt x="3" y="539"/>
                  </a:lnTo>
                  <a:lnTo>
                    <a:pt x="12" y="499"/>
                  </a:lnTo>
                  <a:lnTo>
                    <a:pt x="27" y="462"/>
                  </a:lnTo>
                  <a:lnTo>
                    <a:pt x="47" y="426"/>
                  </a:lnTo>
                  <a:lnTo>
                    <a:pt x="71" y="394"/>
                  </a:lnTo>
                  <a:lnTo>
                    <a:pt x="100" y="365"/>
                  </a:lnTo>
                  <a:lnTo>
                    <a:pt x="132" y="339"/>
                  </a:lnTo>
                  <a:lnTo>
                    <a:pt x="168" y="317"/>
                  </a:lnTo>
                  <a:lnTo>
                    <a:pt x="206" y="299"/>
                  </a:lnTo>
                  <a:lnTo>
                    <a:pt x="249" y="286"/>
                  </a:lnTo>
                  <a:lnTo>
                    <a:pt x="293" y="278"/>
                  </a:lnTo>
                  <a:lnTo>
                    <a:pt x="339" y="275"/>
                  </a:lnTo>
                  <a:lnTo>
                    <a:pt x="609" y="275"/>
                  </a:lnTo>
                  <a:lnTo>
                    <a:pt x="609" y="186"/>
                  </a:lnTo>
                  <a:lnTo>
                    <a:pt x="612" y="153"/>
                  </a:lnTo>
                  <a:lnTo>
                    <a:pt x="621" y="121"/>
                  </a:lnTo>
                  <a:lnTo>
                    <a:pt x="636" y="92"/>
                  </a:lnTo>
                  <a:lnTo>
                    <a:pt x="657" y="66"/>
                  </a:lnTo>
                  <a:lnTo>
                    <a:pt x="682" y="44"/>
                  </a:lnTo>
                  <a:lnTo>
                    <a:pt x="711" y="25"/>
                  </a:lnTo>
                  <a:lnTo>
                    <a:pt x="743" y="12"/>
                  </a:lnTo>
                  <a:lnTo>
                    <a:pt x="777" y="3"/>
                  </a:lnTo>
                  <a:lnTo>
                    <a:pt x="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0" name="Group 1009"/>
          <p:cNvGrpSpPr/>
          <p:nvPr/>
        </p:nvGrpSpPr>
        <p:grpSpPr>
          <a:xfrm>
            <a:off x="6313059" y="1903413"/>
            <a:ext cx="492125" cy="581025"/>
            <a:chOff x="6307138" y="1903413"/>
            <a:chExt cx="4921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5" name="Freeform 379"/>
            <p:cNvSpPr>
              <a:spLocks/>
            </p:cNvSpPr>
            <p:nvPr/>
          </p:nvSpPr>
          <p:spPr bwMode="auto">
            <a:xfrm>
              <a:off x="6411913" y="1903413"/>
              <a:ext cx="280988" cy="249238"/>
            </a:xfrm>
            <a:custGeom>
              <a:avLst/>
              <a:gdLst>
                <a:gd name="T0" fmla="*/ 611 w 1768"/>
                <a:gd name="T1" fmla="*/ 13 h 1567"/>
                <a:gd name="T2" fmla="*/ 762 w 1768"/>
                <a:gd name="T3" fmla="*/ 77 h 1567"/>
                <a:gd name="T4" fmla="*/ 882 w 1768"/>
                <a:gd name="T5" fmla="*/ 183 h 1567"/>
                <a:gd name="T6" fmla="*/ 1006 w 1768"/>
                <a:gd name="T7" fmla="*/ 75 h 1567"/>
                <a:gd name="T8" fmla="*/ 1158 w 1768"/>
                <a:gd name="T9" fmla="*/ 12 h 1567"/>
                <a:gd name="T10" fmla="*/ 1327 w 1768"/>
                <a:gd name="T11" fmla="*/ 3 h 1567"/>
                <a:gd name="T12" fmla="*/ 1488 w 1768"/>
                <a:gd name="T13" fmla="*/ 51 h 1567"/>
                <a:gd name="T14" fmla="*/ 1622 w 1768"/>
                <a:gd name="T15" fmla="*/ 146 h 1567"/>
                <a:gd name="T16" fmla="*/ 1717 w 1768"/>
                <a:gd name="T17" fmla="*/ 281 h 1567"/>
                <a:gd name="T18" fmla="*/ 1765 w 1768"/>
                <a:gd name="T19" fmla="*/ 441 h 1567"/>
                <a:gd name="T20" fmla="*/ 1757 w 1768"/>
                <a:gd name="T21" fmla="*/ 608 h 1567"/>
                <a:gd name="T22" fmla="*/ 1697 w 1768"/>
                <a:gd name="T23" fmla="*/ 756 h 1567"/>
                <a:gd name="T24" fmla="*/ 1094 w 1768"/>
                <a:gd name="T25" fmla="*/ 1556 h 1567"/>
                <a:gd name="T26" fmla="*/ 1048 w 1768"/>
                <a:gd name="T27" fmla="*/ 1565 h 1567"/>
                <a:gd name="T28" fmla="*/ 1014 w 1768"/>
                <a:gd name="T29" fmla="*/ 1544 h 1567"/>
                <a:gd name="T30" fmla="*/ 1002 w 1768"/>
                <a:gd name="T31" fmla="*/ 1502 h 1567"/>
                <a:gd name="T32" fmla="*/ 1574 w 1768"/>
                <a:gd name="T33" fmla="*/ 731 h 1567"/>
                <a:gd name="T34" fmla="*/ 1639 w 1768"/>
                <a:gd name="T35" fmla="*/ 598 h 1567"/>
                <a:gd name="T36" fmla="*/ 1649 w 1768"/>
                <a:gd name="T37" fmla="*/ 448 h 1567"/>
                <a:gd name="T38" fmla="*/ 1600 w 1768"/>
                <a:gd name="T39" fmla="*/ 307 h 1567"/>
                <a:gd name="T40" fmla="*/ 1502 w 1768"/>
                <a:gd name="T41" fmla="*/ 196 h 1567"/>
                <a:gd name="T42" fmla="*/ 1371 w 1768"/>
                <a:gd name="T43" fmla="*/ 131 h 1567"/>
                <a:gd name="T44" fmla="*/ 1221 w 1768"/>
                <a:gd name="T45" fmla="*/ 120 h 1567"/>
                <a:gd name="T46" fmla="*/ 1087 w 1768"/>
                <a:gd name="T47" fmla="*/ 163 h 1567"/>
                <a:gd name="T48" fmla="*/ 977 w 1768"/>
                <a:gd name="T49" fmla="*/ 252 h 1567"/>
                <a:gd name="T50" fmla="*/ 982 w 1768"/>
                <a:gd name="T51" fmla="*/ 389 h 1567"/>
                <a:gd name="T52" fmla="*/ 991 w 1768"/>
                <a:gd name="T53" fmla="*/ 515 h 1567"/>
                <a:gd name="T54" fmla="*/ 954 w 1768"/>
                <a:gd name="T55" fmla="*/ 551 h 1567"/>
                <a:gd name="T56" fmla="*/ 901 w 1768"/>
                <a:gd name="T57" fmla="*/ 543 h 1567"/>
                <a:gd name="T58" fmla="*/ 877 w 1768"/>
                <a:gd name="T59" fmla="*/ 496 h 1567"/>
                <a:gd name="T60" fmla="*/ 848 w 1768"/>
                <a:gd name="T61" fmla="*/ 348 h 1567"/>
                <a:gd name="T62" fmla="*/ 766 w 1768"/>
                <a:gd name="T63" fmla="*/ 228 h 1567"/>
                <a:gd name="T64" fmla="*/ 645 w 1768"/>
                <a:gd name="T65" fmla="*/ 146 h 1567"/>
                <a:gd name="T66" fmla="*/ 498 w 1768"/>
                <a:gd name="T67" fmla="*/ 116 h 1567"/>
                <a:gd name="T68" fmla="*/ 350 w 1768"/>
                <a:gd name="T69" fmla="*/ 148 h 1567"/>
                <a:gd name="T70" fmla="*/ 228 w 1768"/>
                <a:gd name="T71" fmla="*/ 230 h 1567"/>
                <a:gd name="T72" fmla="*/ 146 w 1768"/>
                <a:gd name="T73" fmla="*/ 350 h 1567"/>
                <a:gd name="T74" fmla="*/ 116 w 1768"/>
                <a:gd name="T75" fmla="*/ 500 h 1567"/>
                <a:gd name="T76" fmla="*/ 144 w 1768"/>
                <a:gd name="T77" fmla="*/ 644 h 1567"/>
                <a:gd name="T78" fmla="*/ 754 w 1768"/>
                <a:gd name="T79" fmla="*/ 1473 h 1567"/>
                <a:gd name="T80" fmla="*/ 765 w 1768"/>
                <a:gd name="T81" fmla="*/ 1516 h 1567"/>
                <a:gd name="T82" fmla="*/ 743 w 1768"/>
                <a:gd name="T83" fmla="*/ 1555 h 1567"/>
                <a:gd name="T84" fmla="*/ 707 w 1768"/>
                <a:gd name="T85" fmla="*/ 1567 h 1567"/>
                <a:gd name="T86" fmla="*/ 661 w 1768"/>
                <a:gd name="T87" fmla="*/ 1544 h 1567"/>
                <a:gd name="T88" fmla="*/ 45 w 1768"/>
                <a:gd name="T89" fmla="*/ 709 h 1567"/>
                <a:gd name="T90" fmla="*/ 2 w 1768"/>
                <a:gd name="T91" fmla="*/ 555 h 1567"/>
                <a:gd name="T92" fmla="*/ 13 w 1768"/>
                <a:gd name="T93" fmla="*/ 386 h 1567"/>
                <a:gd name="T94" fmla="*/ 77 w 1768"/>
                <a:gd name="T95" fmla="*/ 232 h 1567"/>
                <a:gd name="T96" fmla="*/ 187 w 1768"/>
                <a:gd name="T97" fmla="*/ 110 h 1567"/>
                <a:gd name="T98" fmla="*/ 330 w 1768"/>
                <a:gd name="T99" fmla="*/ 29 h 1567"/>
                <a:gd name="T100" fmla="*/ 498 w 1768"/>
                <a:gd name="T101" fmla="*/ 0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68" h="1567">
                  <a:moveTo>
                    <a:pt x="498" y="0"/>
                  </a:moveTo>
                  <a:lnTo>
                    <a:pt x="556" y="3"/>
                  </a:lnTo>
                  <a:lnTo>
                    <a:pt x="611" y="13"/>
                  </a:lnTo>
                  <a:lnTo>
                    <a:pt x="664" y="29"/>
                  </a:lnTo>
                  <a:lnTo>
                    <a:pt x="715" y="50"/>
                  </a:lnTo>
                  <a:lnTo>
                    <a:pt x="762" y="77"/>
                  </a:lnTo>
                  <a:lnTo>
                    <a:pt x="806" y="108"/>
                  </a:lnTo>
                  <a:lnTo>
                    <a:pt x="847" y="143"/>
                  </a:lnTo>
                  <a:lnTo>
                    <a:pt x="882" y="183"/>
                  </a:lnTo>
                  <a:lnTo>
                    <a:pt x="920" y="143"/>
                  </a:lnTo>
                  <a:lnTo>
                    <a:pt x="962" y="106"/>
                  </a:lnTo>
                  <a:lnTo>
                    <a:pt x="1006" y="75"/>
                  </a:lnTo>
                  <a:lnTo>
                    <a:pt x="1055" y="49"/>
                  </a:lnTo>
                  <a:lnTo>
                    <a:pt x="1105" y="28"/>
                  </a:lnTo>
                  <a:lnTo>
                    <a:pt x="1158" y="12"/>
                  </a:lnTo>
                  <a:lnTo>
                    <a:pt x="1213" y="3"/>
                  </a:lnTo>
                  <a:lnTo>
                    <a:pt x="1269" y="0"/>
                  </a:lnTo>
                  <a:lnTo>
                    <a:pt x="1327" y="3"/>
                  </a:lnTo>
                  <a:lnTo>
                    <a:pt x="1384" y="13"/>
                  </a:lnTo>
                  <a:lnTo>
                    <a:pt x="1437" y="29"/>
                  </a:lnTo>
                  <a:lnTo>
                    <a:pt x="1488" y="51"/>
                  </a:lnTo>
                  <a:lnTo>
                    <a:pt x="1537" y="78"/>
                  </a:lnTo>
                  <a:lnTo>
                    <a:pt x="1581" y="110"/>
                  </a:lnTo>
                  <a:lnTo>
                    <a:pt x="1622" y="146"/>
                  </a:lnTo>
                  <a:lnTo>
                    <a:pt x="1659" y="187"/>
                  </a:lnTo>
                  <a:lnTo>
                    <a:pt x="1691" y="232"/>
                  </a:lnTo>
                  <a:lnTo>
                    <a:pt x="1717" y="281"/>
                  </a:lnTo>
                  <a:lnTo>
                    <a:pt x="1739" y="332"/>
                  </a:lnTo>
                  <a:lnTo>
                    <a:pt x="1755" y="386"/>
                  </a:lnTo>
                  <a:lnTo>
                    <a:pt x="1765" y="441"/>
                  </a:lnTo>
                  <a:lnTo>
                    <a:pt x="1768" y="500"/>
                  </a:lnTo>
                  <a:lnTo>
                    <a:pt x="1765" y="555"/>
                  </a:lnTo>
                  <a:lnTo>
                    <a:pt x="1757" y="608"/>
                  </a:lnTo>
                  <a:lnTo>
                    <a:pt x="1743" y="659"/>
                  </a:lnTo>
                  <a:lnTo>
                    <a:pt x="1723" y="709"/>
                  </a:lnTo>
                  <a:lnTo>
                    <a:pt x="1697" y="756"/>
                  </a:lnTo>
                  <a:lnTo>
                    <a:pt x="1667" y="802"/>
                  </a:lnTo>
                  <a:lnTo>
                    <a:pt x="1107" y="1544"/>
                  </a:lnTo>
                  <a:lnTo>
                    <a:pt x="1094" y="1556"/>
                  </a:lnTo>
                  <a:lnTo>
                    <a:pt x="1077" y="1564"/>
                  </a:lnTo>
                  <a:lnTo>
                    <a:pt x="1061" y="1567"/>
                  </a:lnTo>
                  <a:lnTo>
                    <a:pt x="1048" y="1565"/>
                  </a:lnTo>
                  <a:lnTo>
                    <a:pt x="1036" y="1562"/>
                  </a:lnTo>
                  <a:lnTo>
                    <a:pt x="1025" y="1555"/>
                  </a:lnTo>
                  <a:lnTo>
                    <a:pt x="1014" y="1544"/>
                  </a:lnTo>
                  <a:lnTo>
                    <a:pt x="1006" y="1531"/>
                  </a:lnTo>
                  <a:lnTo>
                    <a:pt x="1003" y="1516"/>
                  </a:lnTo>
                  <a:lnTo>
                    <a:pt x="1002" y="1502"/>
                  </a:lnTo>
                  <a:lnTo>
                    <a:pt x="1006" y="1486"/>
                  </a:lnTo>
                  <a:lnTo>
                    <a:pt x="1014" y="1473"/>
                  </a:lnTo>
                  <a:lnTo>
                    <a:pt x="1574" y="731"/>
                  </a:lnTo>
                  <a:lnTo>
                    <a:pt x="1602" y="689"/>
                  </a:lnTo>
                  <a:lnTo>
                    <a:pt x="1623" y="644"/>
                  </a:lnTo>
                  <a:lnTo>
                    <a:pt x="1639" y="598"/>
                  </a:lnTo>
                  <a:lnTo>
                    <a:pt x="1649" y="550"/>
                  </a:lnTo>
                  <a:lnTo>
                    <a:pt x="1652" y="500"/>
                  </a:lnTo>
                  <a:lnTo>
                    <a:pt x="1649" y="448"/>
                  </a:lnTo>
                  <a:lnTo>
                    <a:pt x="1638" y="398"/>
                  </a:lnTo>
                  <a:lnTo>
                    <a:pt x="1622" y="350"/>
                  </a:lnTo>
                  <a:lnTo>
                    <a:pt x="1600" y="307"/>
                  </a:lnTo>
                  <a:lnTo>
                    <a:pt x="1572" y="266"/>
                  </a:lnTo>
                  <a:lnTo>
                    <a:pt x="1539" y="230"/>
                  </a:lnTo>
                  <a:lnTo>
                    <a:pt x="1502" y="196"/>
                  </a:lnTo>
                  <a:lnTo>
                    <a:pt x="1463" y="170"/>
                  </a:lnTo>
                  <a:lnTo>
                    <a:pt x="1418" y="148"/>
                  </a:lnTo>
                  <a:lnTo>
                    <a:pt x="1371" y="131"/>
                  </a:lnTo>
                  <a:lnTo>
                    <a:pt x="1321" y="120"/>
                  </a:lnTo>
                  <a:lnTo>
                    <a:pt x="1269" y="116"/>
                  </a:lnTo>
                  <a:lnTo>
                    <a:pt x="1221" y="120"/>
                  </a:lnTo>
                  <a:lnTo>
                    <a:pt x="1175" y="129"/>
                  </a:lnTo>
                  <a:lnTo>
                    <a:pt x="1129" y="143"/>
                  </a:lnTo>
                  <a:lnTo>
                    <a:pt x="1087" y="163"/>
                  </a:lnTo>
                  <a:lnTo>
                    <a:pt x="1047" y="189"/>
                  </a:lnTo>
                  <a:lnTo>
                    <a:pt x="1011" y="217"/>
                  </a:lnTo>
                  <a:lnTo>
                    <a:pt x="977" y="252"/>
                  </a:lnTo>
                  <a:lnTo>
                    <a:pt x="949" y="291"/>
                  </a:lnTo>
                  <a:lnTo>
                    <a:pt x="969" y="338"/>
                  </a:lnTo>
                  <a:lnTo>
                    <a:pt x="982" y="389"/>
                  </a:lnTo>
                  <a:lnTo>
                    <a:pt x="991" y="441"/>
                  </a:lnTo>
                  <a:lnTo>
                    <a:pt x="994" y="496"/>
                  </a:lnTo>
                  <a:lnTo>
                    <a:pt x="991" y="515"/>
                  </a:lnTo>
                  <a:lnTo>
                    <a:pt x="983" y="530"/>
                  </a:lnTo>
                  <a:lnTo>
                    <a:pt x="970" y="543"/>
                  </a:lnTo>
                  <a:lnTo>
                    <a:pt x="954" y="551"/>
                  </a:lnTo>
                  <a:lnTo>
                    <a:pt x="935" y="555"/>
                  </a:lnTo>
                  <a:lnTo>
                    <a:pt x="917" y="551"/>
                  </a:lnTo>
                  <a:lnTo>
                    <a:pt x="901" y="543"/>
                  </a:lnTo>
                  <a:lnTo>
                    <a:pt x="889" y="530"/>
                  </a:lnTo>
                  <a:lnTo>
                    <a:pt x="880" y="515"/>
                  </a:lnTo>
                  <a:lnTo>
                    <a:pt x="877" y="496"/>
                  </a:lnTo>
                  <a:lnTo>
                    <a:pt x="873" y="445"/>
                  </a:lnTo>
                  <a:lnTo>
                    <a:pt x="863" y="396"/>
                  </a:lnTo>
                  <a:lnTo>
                    <a:pt x="848" y="348"/>
                  </a:lnTo>
                  <a:lnTo>
                    <a:pt x="826" y="305"/>
                  </a:lnTo>
                  <a:lnTo>
                    <a:pt x="798" y="264"/>
                  </a:lnTo>
                  <a:lnTo>
                    <a:pt x="766" y="228"/>
                  </a:lnTo>
                  <a:lnTo>
                    <a:pt x="729" y="196"/>
                  </a:lnTo>
                  <a:lnTo>
                    <a:pt x="690" y="169"/>
                  </a:lnTo>
                  <a:lnTo>
                    <a:pt x="645" y="146"/>
                  </a:lnTo>
                  <a:lnTo>
                    <a:pt x="599" y="131"/>
                  </a:lnTo>
                  <a:lnTo>
                    <a:pt x="550" y="120"/>
                  </a:lnTo>
                  <a:lnTo>
                    <a:pt x="498" y="116"/>
                  </a:lnTo>
                  <a:lnTo>
                    <a:pt x="447" y="120"/>
                  </a:lnTo>
                  <a:lnTo>
                    <a:pt x="397" y="131"/>
                  </a:lnTo>
                  <a:lnTo>
                    <a:pt x="350" y="148"/>
                  </a:lnTo>
                  <a:lnTo>
                    <a:pt x="305" y="170"/>
                  </a:lnTo>
                  <a:lnTo>
                    <a:pt x="264" y="196"/>
                  </a:lnTo>
                  <a:lnTo>
                    <a:pt x="228" y="230"/>
                  </a:lnTo>
                  <a:lnTo>
                    <a:pt x="196" y="266"/>
                  </a:lnTo>
                  <a:lnTo>
                    <a:pt x="168" y="307"/>
                  </a:lnTo>
                  <a:lnTo>
                    <a:pt x="146" y="350"/>
                  </a:lnTo>
                  <a:lnTo>
                    <a:pt x="129" y="398"/>
                  </a:lnTo>
                  <a:lnTo>
                    <a:pt x="119" y="448"/>
                  </a:lnTo>
                  <a:lnTo>
                    <a:pt x="116" y="500"/>
                  </a:lnTo>
                  <a:lnTo>
                    <a:pt x="119" y="550"/>
                  </a:lnTo>
                  <a:lnTo>
                    <a:pt x="128" y="598"/>
                  </a:lnTo>
                  <a:lnTo>
                    <a:pt x="144" y="644"/>
                  </a:lnTo>
                  <a:lnTo>
                    <a:pt x="166" y="689"/>
                  </a:lnTo>
                  <a:lnTo>
                    <a:pt x="193" y="731"/>
                  </a:lnTo>
                  <a:lnTo>
                    <a:pt x="754" y="1473"/>
                  </a:lnTo>
                  <a:lnTo>
                    <a:pt x="762" y="1486"/>
                  </a:lnTo>
                  <a:lnTo>
                    <a:pt x="765" y="1502"/>
                  </a:lnTo>
                  <a:lnTo>
                    <a:pt x="765" y="1516"/>
                  </a:lnTo>
                  <a:lnTo>
                    <a:pt x="762" y="1531"/>
                  </a:lnTo>
                  <a:lnTo>
                    <a:pt x="754" y="1544"/>
                  </a:lnTo>
                  <a:lnTo>
                    <a:pt x="743" y="1555"/>
                  </a:lnTo>
                  <a:lnTo>
                    <a:pt x="732" y="1562"/>
                  </a:lnTo>
                  <a:lnTo>
                    <a:pt x="719" y="1565"/>
                  </a:lnTo>
                  <a:lnTo>
                    <a:pt x="707" y="1567"/>
                  </a:lnTo>
                  <a:lnTo>
                    <a:pt x="690" y="1564"/>
                  </a:lnTo>
                  <a:lnTo>
                    <a:pt x="674" y="1556"/>
                  </a:lnTo>
                  <a:lnTo>
                    <a:pt x="661" y="1544"/>
                  </a:lnTo>
                  <a:lnTo>
                    <a:pt x="100" y="802"/>
                  </a:lnTo>
                  <a:lnTo>
                    <a:pt x="69" y="756"/>
                  </a:lnTo>
                  <a:lnTo>
                    <a:pt x="45" y="709"/>
                  </a:lnTo>
                  <a:lnTo>
                    <a:pt x="25" y="659"/>
                  </a:lnTo>
                  <a:lnTo>
                    <a:pt x="11" y="608"/>
                  </a:lnTo>
                  <a:lnTo>
                    <a:pt x="2" y="555"/>
                  </a:lnTo>
                  <a:lnTo>
                    <a:pt x="0" y="500"/>
                  </a:lnTo>
                  <a:lnTo>
                    <a:pt x="3" y="441"/>
                  </a:lnTo>
                  <a:lnTo>
                    <a:pt x="13" y="386"/>
                  </a:lnTo>
                  <a:lnTo>
                    <a:pt x="28" y="332"/>
                  </a:lnTo>
                  <a:lnTo>
                    <a:pt x="49" y="281"/>
                  </a:lnTo>
                  <a:lnTo>
                    <a:pt x="77" y="232"/>
                  </a:lnTo>
                  <a:lnTo>
                    <a:pt x="109" y="187"/>
                  </a:lnTo>
                  <a:lnTo>
                    <a:pt x="146" y="146"/>
                  </a:lnTo>
                  <a:lnTo>
                    <a:pt x="187" y="110"/>
                  </a:lnTo>
                  <a:lnTo>
                    <a:pt x="231" y="78"/>
                  </a:lnTo>
                  <a:lnTo>
                    <a:pt x="279" y="51"/>
                  </a:lnTo>
                  <a:lnTo>
                    <a:pt x="330" y="29"/>
                  </a:lnTo>
                  <a:lnTo>
                    <a:pt x="384" y="13"/>
                  </a:lnTo>
                  <a:lnTo>
                    <a:pt x="440" y="3"/>
                  </a:lnTo>
                  <a:lnTo>
                    <a:pt x="4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80"/>
            <p:cNvSpPr>
              <a:spLocks noEditPoints="1"/>
            </p:cNvSpPr>
            <p:nvPr/>
          </p:nvSpPr>
          <p:spPr bwMode="auto">
            <a:xfrm>
              <a:off x="6307138" y="2170113"/>
              <a:ext cx="492125" cy="314325"/>
            </a:xfrm>
            <a:custGeom>
              <a:avLst/>
              <a:gdLst>
                <a:gd name="T0" fmla="*/ 1608 w 3100"/>
                <a:gd name="T1" fmla="*/ 1860 h 1976"/>
                <a:gd name="T2" fmla="*/ 2671 w 3100"/>
                <a:gd name="T3" fmla="*/ 658 h 1976"/>
                <a:gd name="T4" fmla="*/ 1845 w 3100"/>
                <a:gd name="T5" fmla="*/ 656 h 1976"/>
                <a:gd name="T6" fmla="*/ 1820 w 3100"/>
                <a:gd name="T7" fmla="*/ 642 h 1976"/>
                <a:gd name="T8" fmla="*/ 1608 w 3100"/>
                <a:gd name="T9" fmla="*/ 277 h 1976"/>
                <a:gd name="T10" fmla="*/ 1895 w 3100"/>
                <a:gd name="T11" fmla="*/ 542 h 1976"/>
                <a:gd name="T12" fmla="*/ 2697 w 3100"/>
                <a:gd name="T13" fmla="*/ 116 h 1976"/>
                <a:gd name="T14" fmla="*/ 403 w 3100"/>
                <a:gd name="T15" fmla="*/ 116 h 1976"/>
                <a:gd name="T16" fmla="*/ 1205 w 3100"/>
                <a:gd name="T17" fmla="*/ 542 h 1976"/>
                <a:gd name="T18" fmla="*/ 403 w 3100"/>
                <a:gd name="T19" fmla="*/ 116 h 1976"/>
                <a:gd name="T20" fmla="*/ 2730 w 3100"/>
                <a:gd name="T21" fmla="*/ 0 h 1976"/>
                <a:gd name="T22" fmla="*/ 2759 w 3100"/>
                <a:gd name="T23" fmla="*/ 7 h 1976"/>
                <a:gd name="T24" fmla="*/ 2781 w 3100"/>
                <a:gd name="T25" fmla="*/ 28 h 1976"/>
                <a:gd name="T26" fmla="*/ 3098 w 3100"/>
                <a:gd name="T27" fmla="*/ 585 h 1976"/>
                <a:gd name="T28" fmla="*/ 3098 w 3100"/>
                <a:gd name="T29" fmla="*/ 615 h 1976"/>
                <a:gd name="T30" fmla="*/ 3082 w 3100"/>
                <a:gd name="T31" fmla="*/ 642 h 1976"/>
                <a:gd name="T32" fmla="*/ 3057 w 3100"/>
                <a:gd name="T33" fmla="*/ 656 h 1976"/>
                <a:gd name="T34" fmla="*/ 2789 w 3100"/>
                <a:gd name="T35" fmla="*/ 658 h 1976"/>
                <a:gd name="T36" fmla="*/ 2785 w 3100"/>
                <a:gd name="T37" fmla="*/ 1936 h 1976"/>
                <a:gd name="T38" fmla="*/ 2764 w 3100"/>
                <a:gd name="T39" fmla="*/ 1965 h 1976"/>
                <a:gd name="T40" fmla="*/ 2730 w 3100"/>
                <a:gd name="T41" fmla="*/ 1976 h 1976"/>
                <a:gd name="T42" fmla="*/ 351 w 3100"/>
                <a:gd name="T43" fmla="*/ 1973 h 1976"/>
                <a:gd name="T44" fmla="*/ 322 w 3100"/>
                <a:gd name="T45" fmla="*/ 1952 h 1976"/>
                <a:gd name="T46" fmla="*/ 311 w 3100"/>
                <a:gd name="T47" fmla="*/ 1917 h 1976"/>
                <a:gd name="T48" fmla="*/ 314 w 3100"/>
                <a:gd name="T49" fmla="*/ 815 h 1976"/>
                <a:gd name="T50" fmla="*/ 335 w 3100"/>
                <a:gd name="T51" fmla="*/ 786 h 1976"/>
                <a:gd name="T52" fmla="*/ 370 w 3100"/>
                <a:gd name="T53" fmla="*/ 775 h 1976"/>
                <a:gd name="T54" fmla="*/ 404 w 3100"/>
                <a:gd name="T55" fmla="*/ 786 h 1976"/>
                <a:gd name="T56" fmla="*/ 425 w 3100"/>
                <a:gd name="T57" fmla="*/ 815 h 1976"/>
                <a:gd name="T58" fmla="*/ 427 w 3100"/>
                <a:gd name="T59" fmla="*/ 1860 h 1976"/>
                <a:gd name="T60" fmla="*/ 1492 w 3100"/>
                <a:gd name="T61" fmla="*/ 277 h 1976"/>
                <a:gd name="T62" fmla="*/ 1280 w 3100"/>
                <a:gd name="T63" fmla="*/ 642 h 1976"/>
                <a:gd name="T64" fmla="*/ 1254 w 3100"/>
                <a:gd name="T65" fmla="*/ 656 h 1976"/>
                <a:gd name="T66" fmla="*/ 59 w 3100"/>
                <a:gd name="T67" fmla="*/ 658 h 1976"/>
                <a:gd name="T68" fmla="*/ 29 w 3100"/>
                <a:gd name="T69" fmla="*/ 651 h 1976"/>
                <a:gd name="T70" fmla="*/ 8 w 3100"/>
                <a:gd name="T71" fmla="*/ 630 h 1976"/>
                <a:gd name="T72" fmla="*/ 0 w 3100"/>
                <a:gd name="T73" fmla="*/ 600 h 1976"/>
                <a:gd name="T74" fmla="*/ 2 w 3100"/>
                <a:gd name="T75" fmla="*/ 585 h 1976"/>
                <a:gd name="T76" fmla="*/ 319 w 3100"/>
                <a:gd name="T77" fmla="*/ 28 h 1976"/>
                <a:gd name="T78" fmla="*/ 340 w 3100"/>
                <a:gd name="T79" fmla="*/ 7 h 1976"/>
                <a:gd name="T80" fmla="*/ 370 w 3100"/>
                <a:gd name="T81" fmla="*/ 0 h 1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00" h="1976">
                  <a:moveTo>
                    <a:pt x="1608" y="277"/>
                  </a:moveTo>
                  <a:lnTo>
                    <a:pt x="1608" y="1860"/>
                  </a:lnTo>
                  <a:lnTo>
                    <a:pt x="2671" y="1860"/>
                  </a:lnTo>
                  <a:lnTo>
                    <a:pt x="2671" y="658"/>
                  </a:lnTo>
                  <a:lnTo>
                    <a:pt x="1861" y="658"/>
                  </a:lnTo>
                  <a:lnTo>
                    <a:pt x="1845" y="656"/>
                  </a:lnTo>
                  <a:lnTo>
                    <a:pt x="1832" y="651"/>
                  </a:lnTo>
                  <a:lnTo>
                    <a:pt x="1820" y="642"/>
                  </a:lnTo>
                  <a:lnTo>
                    <a:pt x="1811" y="630"/>
                  </a:lnTo>
                  <a:lnTo>
                    <a:pt x="1608" y="277"/>
                  </a:lnTo>
                  <a:close/>
                  <a:moveTo>
                    <a:pt x="1650" y="116"/>
                  </a:moveTo>
                  <a:lnTo>
                    <a:pt x="1895" y="542"/>
                  </a:lnTo>
                  <a:lnTo>
                    <a:pt x="2940" y="542"/>
                  </a:lnTo>
                  <a:lnTo>
                    <a:pt x="2697" y="116"/>
                  </a:lnTo>
                  <a:lnTo>
                    <a:pt x="1650" y="116"/>
                  </a:lnTo>
                  <a:close/>
                  <a:moveTo>
                    <a:pt x="403" y="116"/>
                  </a:moveTo>
                  <a:lnTo>
                    <a:pt x="159" y="542"/>
                  </a:lnTo>
                  <a:lnTo>
                    <a:pt x="1205" y="542"/>
                  </a:lnTo>
                  <a:lnTo>
                    <a:pt x="1449" y="116"/>
                  </a:lnTo>
                  <a:lnTo>
                    <a:pt x="403" y="116"/>
                  </a:lnTo>
                  <a:close/>
                  <a:moveTo>
                    <a:pt x="370" y="0"/>
                  </a:moveTo>
                  <a:lnTo>
                    <a:pt x="2730" y="0"/>
                  </a:lnTo>
                  <a:lnTo>
                    <a:pt x="2745" y="2"/>
                  </a:lnTo>
                  <a:lnTo>
                    <a:pt x="2759" y="7"/>
                  </a:lnTo>
                  <a:lnTo>
                    <a:pt x="2771" y="16"/>
                  </a:lnTo>
                  <a:lnTo>
                    <a:pt x="2781" y="28"/>
                  </a:lnTo>
                  <a:lnTo>
                    <a:pt x="3092" y="571"/>
                  </a:lnTo>
                  <a:lnTo>
                    <a:pt x="3098" y="585"/>
                  </a:lnTo>
                  <a:lnTo>
                    <a:pt x="3100" y="600"/>
                  </a:lnTo>
                  <a:lnTo>
                    <a:pt x="3098" y="615"/>
                  </a:lnTo>
                  <a:lnTo>
                    <a:pt x="3091" y="630"/>
                  </a:lnTo>
                  <a:lnTo>
                    <a:pt x="3082" y="642"/>
                  </a:lnTo>
                  <a:lnTo>
                    <a:pt x="3070" y="651"/>
                  </a:lnTo>
                  <a:lnTo>
                    <a:pt x="3057" y="656"/>
                  </a:lnTo>
                  <a:lnTo>
                    <a:pt x="3041" y="658"/>
                  </a:lnTo>
                  <a:lnTo>
                    <a:pt x="2789" y="658"/>
                  </a:lnTo>
                  <a:lnTo>
                    <a:pt x="2789" y="1917"/>
                  </a:lnTo>
                  <a:lnTo>
                    <a:pt x="2785" y="1936"/>
                  </a:lnTo>
                  <a:lnTo>
                    <a:pt x="2778" y="1952"/>
                  </a:lnTo>
                  <a:lnTo>
                    <a:pt x="2764" y="1965"/>
                  </a:lnTo>
                  <a:lnTo>
                    <a:pt x="2749" y="1973"/>
                  </a:lnTo>
                  <a:lnTo>
                    <a:pt x="2730" y="1976"/>
                  </a:lnTo>
                  <a:lnTo>
                    <a:pt x="370" y="1976"/>
                  </a:lnTo>
                  <a:lnTo>
                    <a:pt x="351" y="1973"/>
                  </a:lnTo>
                  <a:lnTo>
                    <a:pt x="335" y="1965"/>
                  </a:lnTo>
                  <a:lnTo>
                    <a:pt x="322" y="1952"/>
                  </a:lnTo>
                  <a:lnTo>
                    <a:pt x="314" y="1936"/>
                  </a:lnTo>
                  <a:lnTo>
                    <a:pt x="311" y="1917"/>
                  </a:lnTo>
                  <a:lnTo>
                    <a:pt x="311" y="834"/>
                  </a:lnTo>
                  <a:lnTo>
                    <a:pt x="314" y="815"/>
                  </a:lnTo>
                  <a:lnTo>
                    <a:pt x="322" y="799"/>
                  </a:lnTo>
                  <a:lnTo>
                    <a:pt x="335" y="786"/>
                  </a:lnTo>
                  <a:lnTo>
                    <a:pt x="351" y="778"/>
                  </a:lnTo>
                  <a:lnTo>
                    <a:pt x="370" y="775"/>
                  </a:lnTo>
                  <a:lnTo>
                    <a:pt x="388" y="778"/>
                  </a:lnTo>
                  <a:lnTo>
                    <a:pt x="404" y="786"/>
                  </a:lnTo>
                  <a:lnTo>
                    <a:pt x="416" y="799"/>
                  </a:lnTo>
                  <a:lnTo>
                    <a:pt x="425" y="815"/>
                  </a:lnTo>
                  <a:lnTo>
                    <a:pt x="427" y="834"/>
                  </a:lnTo>
                  <a:lnTo>
                    <a:pt x="427" y="1860"/>
                  </a:lnTo>
                  <a:lnTo>
                    <a:pt x="1492" y="1860"/>
                  </a:lnTo>
                  <a:lnTo>
                    <a:pt x="1492" y="277"/>
                  </a:lnTo>
                  <a:lnTo>
                    <a:pt x="1289" y="630"/>
                  </a:lnTo>
                  <a:lnTo>
                    <a:pt x="1280" y="642"/>
                  </a:lnTo>
                  <a:lnTo>
                    <a:pt x="1268" y="651"/>
                  </a:lnTo>
                  <a:lnTo>
                    <a:pt x="1254" y="656"/>
                  </a:lnTo>
                  <a:lnTo>
                    <a:pt x="1238" y="658"/>
                  </a:lnTo>
                  <a:lnTo>
                    <a:pt x="59" y="658"/>
                  </a:lnTo>
                  <a:lnTo>
                    <a:pt x="43" y="656"/>
                  </a:lnTo>
                  <a:lnTo>
                    <a:pt x="29" y="651"/>
                  </a:lnTo>
                  <a:lnTo>
                    <a:pt x="18" y="642"/>
                  </a:lnTo>
                  <a:lnTo>
                    <a:pt x="8" y="630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0" y="600"/>
                  </a:lnTo>
                  <a:lnTo>
                    <a:pt x="2" y="585"/>
                  </a:lnTo>
                  <a:lnTo>
                    <a:pt x="8" y="571"/>
                  </a:lnTo>
                  <a:lnTo>
                    <a:pt x="319" y="28"/>
                  </a:lnTo>
                  <a:lnTo>
                    <a:pt x="328" y="16"/>
                  </a:lnTo>
                  <a:lnTo>
                    <a:pt x="340" y="7"/>
                  </a:lnTo>
                  <a:lnTo>
                    <a:pt x="354" y="2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9" name="Group 1008"/>
          <p:cNvGrpSpPr/>
          <p:nvPr/>
        </p:nvGrpSpPr>
        <p:grpSpPr>
          <a:xfrm>
            <a:off x="7334278" y="1903413"/>
            <a:ext cx="320675" cy="581025"/>
            <a:chOff x="7292975" y="1903413"/>
            <a:chExt cx="32067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0" name="Freeform 385"/>
            <p:cNvSpPr>
              <a:spLocks/>
            </p:cNvSpPr>
            <p:nvPr/>
          </p:nvSpPr>
          <p:spPr bwMode="auto">
            <a:xfrm>
              <a:off x="7375525" y="2124076"/>
              <a:ext cx="155575" cy="17463"/>
            </a:xfrm>
            <a:custGeom>
              <a:avLst/>
              <a:gdLst>
                <a:gd name="T0" fmla="*/ 52 w 880"/>
                <a:gd name="T1" fmla="*/ 0 h 117"/>
                <a:gd name="T2" fmla="*/ 828 w 880"/>
                <a:gd name="T3" fmla="*/ 0 h 117"/>
                <a:gd name="T4" fmla="*/ 844 w 880"/>
                <a:gd name="T5" fmla="*/ 4 h 117"/>
                <a:gd name="T6" fmla="*/ 859 w 880"/>
                <a:gd name="T7" fmla="*/ 11 h 117"/>
                <a:gd name="T8" fmla="*/ 870 w 880"/>
                <a:gd name="T9" fmla="*/ 24 h 117"/>
                <a:gd name="T10" fmla="*/ 878 w 880"/>
                <a:gd name="T11" fmla="*/ 40 h 117"/>
                <a:gd name="T12" fmla="*/ 880 w 880"/>
                <a:gd name="T13" fmla="*/ 59 h 117"/>
                <a:gd name="T14" fmla="*/ 878 w 880"/>
                <a:gd name="T15" fmla="*/ 77 h 117"/>
                <a:gd name="T16" fmla="*/ 870 w 880"/>
                <a:gd name="T17" fmla="*/ 93 h 117"/>
                <a:gd name="T18" fmla="*/ 859 w 880"/>
                <a:gd name="T19" fmla="*/ 106 h 117"/>
                <a:gd name="T20" fmla="*/ 844 w 880"/>
                <a:gd name="T21" fmla="*/ 114 h 117"/>
                <a:gd name="T22" fmla="*/ 828 w 880"/>
                <a:gd name="T23" fmla="*/ 117 h 117"/>
                <a:gd name="T24" fmla="*/ 52 w 880"/>
                <a:gd name="T25" fmla="*/ 117 h 117"/>
                <a:gd name="T26" fmla="*/ 36 w 880"/>
                <a:gd name="T27" fmla="*/ 114 h 117"/>
                <a:gd name="T28" fmla="*/ 21 w 880"/>
                <a:gd name="T29" fmla="*/ 106 h 117"/>
                <a:gd name="T30" fmla="*/ 10 w 880"/>
                <a:gd name="T31" fmla="*/ 93 h 117"/>
                <a:gd name="T32" fmla="*/ 2 w 880"/>
                <a:gd name="T33" fmla="*/ 77 h 117"/>
                <a:gd name="T34" fmla="*/ 0 w 880"/>
                <a:gd name="T35" fmla="*/ 59 h 117"/>
                <a:gd name="T36" fmla="*/ 2 w 880"/>
                <a:gd name="T37" fmla="*/ 40 h 117"/>
                <a:gd name="T38" fmla="*/ 10 w 880"/>
                <a:gd name="T39" fmla="*/ 24 h 117"/>
                <a:gd name="T40" fmla="*/ 21 w 880"/>
                <a:gd name="T41" fmla="*/ 11 h 117"/>
                <a:gd name="T42" fmla="*/ 36 w 880"/>
                <a:gd name="T43" fmla="*/ 4 h 117"/>
                <a:gd name="T44" fmla="*/ 52 w 880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0" h="117">
                  <a:moveTo>
                    <a:pt x="52" y="0"/>
                  </a:moveTo>
                  <a:lnTo>
                    <a:pt x="828" y="0"/>
                  </a:lnTo>
                  <a:lnTo>
                    <a:pt x="844" y="4"/>
                  </a:lnTo>
                  <a:lnTo>
                    <a:pt x="859" y="11"/>
                  </a:lnTo>
                  <a:lnTo>
                    <a:pt x="870" y="24"/>
                  </a:lnTo>
                  <a:lnTo>
                    <a:pt x="878" y="40"/>
                  </a:lnTo>
                  <a:lnTo>
                    <a:pt x="880" y="59"/>
                  </a:lnTo>
                  <a:lnTo>
                    <a:pt x="878" y="77"/>
                  </a:lnTo>
                  <a:lnTo>
                    <a:pt x="870" y="93"/>
                  </a:lnTo>
                  <a:lnTo>
                    <a:pt x="859" y="106"/>
                  </a:lnTo>
                  <a:lnTo>
                    <a:pt x="844" y="114"/>
                  </a:lnTo>
                  <a:lnTo>
                    <a:pt x="828" y="117"/>
                  </a:lnTo>
                  <a:lnTo>
                    <a:pt x="52" y="117"/>
                  </a:lnTo>
                  <a:lnTo>
                    <a:pt x="36" y="114"/>
                  </a:lnTo>
                  <a:lnTo>
                    <a:pt x="21" y="106"/>
                  </a:lnTo>
                  <a:lnTo>
                    <a:pt x="10" y="93"/>
                  </a:lnTo>
                  <a:lnTo>
                    <a:pt x="2" y="77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1" y="11"/>
                  </a:lnTo>
                  <a:lnTo>
                    <a:pt x="36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86"/>
            <p:cNvSpPr>
              <a:spLocks/>
            </p:cNvSpPr>
            <p:nvPr/>
          </p:nvSpPr>
          <p:spPr bwMode="auto">
            <a:xfrm>
              <a:off x="7329488" y="2235201"/>
              <a:ext cx="57150" cy="34925"/>
            </a:xfrm>
            <a:custGeom>
              <a:avLst/>
              <a:gdLst>
                <a:gd name="T0" fmla="*/ 52 w 319"/>
                <a:gd name="T1" fmla="*/ 0 h 219"/>
                <a:gd name="T2" fmla="*/ 65 w 319"/>
                <a:gd name="T3" fmla="*/ 2 h 219"/>
                <a:gd name="T4" fmla="*/ 78 w 319"/>
                <a:gd name="T5" fmla="*/ 7 h 219"/>
                <a:gd name="T6" fmla="*/ 143 w 319"/>
                <a:gd name="T7" fmla="*/ 44 h 219"/>
                <a:gd name="T8" fmla="*/ 210 w 319"/>
                <a:gd name="T9" fmla="*/ 77 h 219"/>
                <a:gd name="T10" fmla="*/ 282 w 319"/>
                <a:gd name="T11" fmla="*/ 105 h 219"/>
                <a:gd name="T12" fmla="*/ 297 w 319"/>
                <a:gd name="T13" fmla="*/ 114 h 219"/>
                <a:gd name="T14" fmla="*/ 309 w 319"/>
                <a:gd name="T15" fmla="*/ 126 h 219"/>
                <a:gd name="T16" fmla="*/ 316 w 319"/>
                <a:gd name="T17" fmla="*/ 143 h 219"/>
                <a:gd name="T18" fmla="*/ 319 w 319"/>
                <a:gd name="T19" fmla="*/ 160 h 219"/>
                <a:gd name="T20" fmla="*/ 316 w 319"/>
                <a:gd name="T21" fmla="*/ 178 h 219"/>
                <a:gd name="T22" fmla="*/ 310 w 319"/>
                <a:gd name="T23" fmla="*/ 193 h 219"/>
                <a:gd name="T24" fmla="*/ 302 w 319"/>
                <a:gd name="T25" fmla="*/ 204 h 219"/>
                <a:gd name="T26" fmla="*/ 291 w 319"/>
                <a:gd name="T27" fmla="*/ 211 h 219"/>
                <a:gd name="T28" fmla="*/ 279 w 319"/>
                <a:gd name="T29" fmla="*/ 217 h 219"/>
                <a:gd name="T30" fmla="*/ 266 w 319"/>
                <a:gd name="T31" fmla="*/ 219 h 219"/>
                <a:gd name="T32" fmla="*/ 250 w 319"/>
                <a:gd name="T33" fmla="*/ 216 h 219"/>
                <a:gd name="T34" fmla="*/ 190 w 319"/>
                <a:gd name="T35" fmla="*/ 194 h 219"/>
                <a:gd name="T36" fmla="*/ 134 w 319"/>
                <a:gd name="T37" fmla="*/ 168 h 219"/>
                <a:gd name="T38" fmla="*/ 79 w 319"/>
                <a:gd name="T39" fmla="*/ 139 h 219"/>
                <a:gd name="T40" fmla="*/ 27 w 319"/>
                <a:gd name="T41" fmla="*/ 109 h 219"/>
                <a:gd name="T42" fmla="*/ 15 w 319"/>
                <a:gd name="T43" fmla="*/ 99 h 219"/>
                <a:gd name="T44" fmla="*/ 7 w 319"/>
                <a:gd name="T45" fmla="*/ 87 h 219"/>
                <a:gd name="T46" fmla="*/ 2 w 319"/>
                <a:gd name="T47" fmla="*/ 74 h 219"/>
                <a:gd name="T48" fmla="*/ 0 w 319"/>
                <a:gd name="T49" fmla="*/ 60 h 219"/>
                <a:gd name="T50" fmla="*/ 1 w 319"/>
                <a:gd name="T51" fmla="*/ 44 h 219"/>
                <a:gd name="T52" fmla="*/ 7 w 319"/>
                <a:gd name="T53" fmla="*/ 30 h 219"/>
                <a:gd name="T54" fmla="*/ 15 w 319"/>
                <a:gd name="T55" fmla="*/ 17 h 219"/>
                <a:gd name="T56" fmla="*/ 26 w 319"/>
                <a:gd name="T57" fmla="*/ 7 h 219"/>
                <a:gd name="T58" fmla="*/ 38 w 319"/>
                <a:gd name="T59" fmla="*/ 2 h 219"/>
                <a:gd name="T60" fmla="*/ 52 w 319"/>
                <a:gd name="T61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9" h="219">
                  <a:moveTo>
                    <a:pt x="52" y="0"/>
                  </a:moveTo>
                  <a:lnTo>
                    <a:pt x="65" y="2"/>
                  </a:lnTo>
                  <a:lnTo>
                    <a:pt x="78" y="7"/>
                  </a:lnTo>
                  <a:lnTo>
                    <a:pt x="143" y="44"/>
                  </a:lnTo>
                  <a:lnTo>
                    <a:pt x="210" y="77"/>
                  </a:lnTo>
                  <a:lnTo>
                    <a:pt x="282" y="105"/>
                  </a:lnTo>
                  <a:lnTo>
                    <a:pt x="297" y="114"/>
                  </a:lnTo>
                  <a:lnTo>
                    <a:pt x="309" y="126"/>
                  </a:lnTo>
                  <a:lnTo>
                    <a:pt x="316" y="143"/>
                  </a:lnTo>
                  <a:lnTo>
                    <a:pt x="319" y="160"/>
                  </a:lnTo>
                  <a:lnTo>
                    <a:pt x="316" y="178"/>
                  </a:lnTo>
                  <a:lnTo>
                    <a:pt x="310" y="193"/>
                  </a:lnTo>
                  <a:lnTo>
                    <a:pt x="302" y="204"/>
                  </a:lnTo>
                  <a:lnTo>
                    <a:pt x="291" y="211"/>
                  </a:lnTo>
                  <a:lnTo>
                    <a:pt x="279" y="217"/>
                  </a:lnTo>
                  <a:lnTo>
                    <a:pt x="266" y="219"/>
                  </a:lnTo>
                  <a:lnTo>
                    <a:pt x="250" y="216"/>
                  </a:lnTo>
                  <a:lnTo>
                    <a:pt x="190" y="194"/>
                  </a:lnTo>
                  <a:lnTo>
                    <a:pt x="134" y="168"/>
                  </a:lnTo>
                  <a:lnTo>
                    <a:pt x="79" y="139"/>
                  </a:lnTo>
                  <a:lnTo>
                    <a:pt x="27" y="109"/>
                  </a:lnTo>
                  <a:lnTo>
                    <a:pt x="15" y="99"/>
                  </a:lnTo>
                  <a:lnTo>
                    <a:pt x="7" y="87"/>
                  </a:lnTo>
                  <a:lnTo>
                    <a:pt x="2" y="74"/>
                  </a:lnTo>
                  <a:lnTo>
                    <a:pt x="0" y="60"/>
                  </a:lnTo>
                  <a:lnTo>
                    <a:pt x="1" y="44"/>
                  </a:lnTo>
                  <a:lnTo>
                    <a:pt x="7" y="30"/>
                  </a:lnTo>
                  <a:lnTo>
                    <a:pt x="15" y="17"/>
                  </a:lnTo>
                  <a:lnTo>
                    <a:pt x="26" y="7"/>
                  </a:lnTo>
                  <a:lnTo>
                    <a:pt x="38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387"/>
            <p:cNvSpPr>
              <a:spLocks/>
            </p:cNvSpPr>
            <p:nvPr/>
          </p:nvSpPr>
          <p:spPr bwMode="auto">
            <a:xfrm>
              <a:off x="7404100" y="2235201"/>
              <a:ext cx="173038" cy="46038"/>
            </a:xfrm>
            <a:custGeom>
              <a:avLst/>
              <a:gdLst>
                <a:gd name="T0" fmla="*/ 928 w 979"/>
                <a:gd name="T1" fmla="*/ 0 h 294"/>
                <a:gd name="T2" fmla="*/ 941 w 979"/>
                <a:gd name="T3" fmla="*/ 2 h 294"/>
                <a:gd name="T4" fmla="*/ 953 w 979"/>
                <a:gd name="T5" fmla="*/ 7 h 294"/>
                <a:gd name="T6" fmla="*/ 964 w 979"/>
                <a:gd name="T7" fmla="*/ 17 h 294"/>
                <a:gd name="T8" fmla="*/ 973 w 979"/>
                <a:gd name="T9" fmla="*/ 30 h 294"/>
                <a:gd name="T10" fmla="*/ 978 w 979"/>
                <a:gd name="T11" fmla="*/ 44 h 294"/>
                <a:gd name="T12" fmla="*/ 979 w 979"/>
                <a:gd name="T13" fmla="*/ 60 h 294"/>
                <a:gd name="T14" fmla="*/ 977 w 979"/>
                <a:gd name="T15" fmla="*/ 74 h 294"/>
                <a:gd name="T16" fmla="*/ 972 w 979"/>
                <a:gd name="T17" fmla="*/ 87 h 294"/>
                <a:gd name="T18" fmla="*/ 964 w 979"/>
                <a:gd name="T19" fmla="*/ 99 h 294"/>
                <a:gd name="T20" fmla="*/ 952 w 979"/>
                <a:gd name="T21" fmla="*/ 109 h 294"/>
                <a:gd name="T22" fmla="*/ 886 w 979"/>
                <a:gd name="T23" fmla="*/ 147 h 294"/>
                <a:gd name="T24" fmla="*/ 818 w 979"/>
                <a:gd name="T25" fmla="*/ 180 h 294"/>
                <a:gd name="T26" fmla="*/ 747 w 979"/>
                <a:gd name="T27" fmla="*/ 210 h 294"/>
                <a:gd name="T28" fmla="*/ 672 w 979"/>
                <a:gd name="T29" fmla="*/ 236 h 294"/>
                <a:gd name="T30" fmla="*/ 597 w 979"/>
                <a:gd name="T31" fmla="*/ 256 h 294"/>
                <a:gd name="T32" fmla="*/ 520 w 979"/>
                <a:gd name="T33" fmla="*/ 272 h 294"/>
                <a:gd name="T34" fmla="*/ 441 w 979"/>
                <a:gd name="T35" fmla="*/ 284 h 294"/>
                <a:gd name="T36" fmla="*/ 361 w 979"/>
                <a:gd name="T37" fmla="*/ 291 h 294"/>
                <a:gd name="T38" fmla="*/ 280 w 979"/>
                <a:gd name="T39" fmla="*/ 294 h 294"/>
                <a:gd name="T40" fmla="*/ 200 w 979"/>
                <a:gd name="T41" fmla="*/ 291 h 294"/>
                <a:gd name="T42" fmla="*/ 121 w 979"/>
                <a:gd name="T43" fmla="*/ 284 h 294"/>
                <a:gd name="T44" fmla="*/ 43 w 979"/>
                <a:gd name="T45" fmla="*/ 272 h 294"/>
                <a:gd name="T46" fmla="*/ 27 w 979"/>
                <a:gd name="T47" fmla="*/ 267 h 294"/>
                <a:gd name="T48" fmla="*/ 14 w 979"/>
                <a:gd name="T49" fmla="*/ 256 h 294"/>
                <a:gd name="T50" fmla="*/ 5 w 979"/>
                <a:gd name="T51" fmla="*/ 241 h 294"/>
                <a:gd name="T52" fmla="*/ 0 w 979"/>
                <a:gd name="T53" fmla="*/ 225 h 294"/>
                <a:gd name="T54" fmla="*/ 0 w 979"/>
                <a:gd name="T55" fmla="*/ 206 h 294"/>
                <a:gd name="T56" fmla="*/ 5 w 979"/>
                <a:gd name="T57" fmla="*/ 188 h 294"/>
                <a:gd name="T58" fmla="*/ 15 w 979"/>
                <a:gd name="T59" fmla="*/ 174 h 294"/>
                <a:gd name="T60" fmla="*/ 28 w 979"/>
                <a:gd name="T61" fmla="*/ 163 h 294"/>
                <a:gd name="T62" fmla="*/ 43 w 979"/>
                <a:gd name="T63" fmla="*/ 157 h 294"/>
                <a:gd name="T64" fmla="*/ 60 w 979"/>
                <a:gd name="T65" fmla="*/ 157 h 294"/>
                <a:gd name="T66" fmla="*/ 133 w 979"/>
                <a:gd name="T67" fmla="*/ 168 h 294"/>
                <a:gd name="T68" fmla="*/ 206 w 979"/>
                <a:gd name="T69" fmla="*/ 174 h 294"/>
                <a:gd name="T70" fmla="*/ 280 w 979"/>
                <a:gd name="T71" fmla="*/ 176 h 294"/>
                <a:gd name="T72" fmla="*/ 365 w 979"/>
                <a:gd name="T73" fmla="*/ 174 h 294"/>
                <a:gd name="T74" fmla="*/ 448 w 979"/>
                <a:gd name="T75" fmla="*/ 166 h 294"/>
                <a:gd name="T76" fmla="*/ 529 w 979"/>
                <a:gd name="T77" fmla="*/ 152 h 294"/>
                <a:gd name="T78" fmla="*/ 608 w 979"/>
                <a:gd name="T79" fmla="*/ 134 h 294"/>
                <a:gd name="T80" fmla="*/ 685 w 979"/>
                <a:gd name="T81" fmla="*/ 109 h 294"/>
                <a:gd name="T82" fmla="*/ 761 w 979"/>
                <a:gd name="T83" fmla="*/ 81 h 294"/>
                <a:gd name="T84" fmla="*/ 832 w 979"/>
                <a:gd name="T85" fmla="*/ 46 h 294"/>
                <a:gd name="T86" fmla="*/ 901 w 979"/>
                <a:gd name="T87" fmla="*/ 7 h 294"/>
                <a:gd name="T88" fmla="*/ 914 w 979"/>
                <a:gd name="T89" fmla="*/ 2 h 294"/>
                <a:gd name="T90" fmla="*/ 928 w 979"/>
                <a:gd name="T91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79" h="294">
                  <a:moveTo>
                    <a:pt x="928" y="0"/>
                  </a:moveTo>
                  <a:lnTo>
                    <a:pt x="941" y="2"/>
                  </a:lnTo>
                  <a:lnTo>
                    <a:pt x="953" y="7"/>
                  </a:lnTo>
                  <a:lnTo>
                    <a:pt x="964" y="17"/>
                  </a:lnTo>
                  <a:lnTo>
                    <a:pt x="973" y="30"/>
                  </a:lnTo>
                  <a:lnTo>
                    <a:pt x="978" y="44"/>
                  </a:lnTo>
                  <a:lnTo>
                    <a:pt x="979" y="60"/>
                  </a:lnTo>
                  <a:lnTo>
                    <a:pt x="977" y="74"/>
                  </a:lnTo>
                  <a:lnTo>
                    <a:pt x="972" y="87"/>
                  </a:lnTo>
                  <a:lnTo>
                    <a:pt x="964" y="99"/>
                  </a:lnTo>
                  <a:lnTo>
                    <a:pt x="952" y="109"/>
                  </a:lnTo>
                  <a:lnTo>
                    <a:pt x="886" y="147"/>
                  </a:lnTo>
                  <a:lnTo>
                    <a:pt x="818" y="180"/>
                  </a:lnTo>
                  <a:lnTo>
                    <a:pt x="747" y="210"/>
                  </a:lnTo>
                  <a:lnTo>
                    <a:pt x="672" y="236"/>
                  </a:lnTo>
                  <a:lnTo>
                    <a:pt x="597" y="256"/>
                  </a:lnTo>
                  <a:lnTo>
                    <a:pt x="520" y="272"/>
                  </a:lnTo>
                  <a:lnTo>
                    <a:pt x="441" y="284"/>
                  </a:lnTo>
                  <a:lnTo>
                    <a:pt x="361" y="291"/>
                  </a:lnTo>
                  <a:lnTo>
                    <a:pt x="280" y="294"/>
                  </a:lnTo>
                  <a:lnTo>
                    <a:pt x="200" y="291"/>
                  </a:lnTo>
                  <a:lnTo>
                    <a:pt x="121" y="284"/>
                  </a:lnTo>
                  <a:lnTo>
                    <a:pt x="43" y="272"/>
                  </a:lnTo>
                  <a:lnTo>
                    <a:pt x="27" y="267"/>
                  </a:lnTo>
                  <a:lnTo>
                    <a:pt x="14" y="256"/>
                  </a:lnTo>
                  <a:lnTo>
                    <a:pt x="5" y="241"/>
                  </a:lnTo>
                  <a:lnTo>
                    <a:pt x="0" y="225"/>
                  </a:lnTo>
                  <a:lnTo>
                    <a:pt x="0" y="206"/>
                  </a:lnTo>
                  <a:lnTo>
                    <a:pt x="5" y="188"/>
                  </a:lnTo>
                  <a:lnTo>
                    <a:pt x="15" y="174"/>
                  </a:lnTo>
                  <a:lnTo>
                    <a:pt x="28" y="163"/>
                  </a:lnTo>
                  <a:lnTo>
                    <a:pt x="43" y="157"/>
                  </a:lnTo>
                  <a:lnTo>
                    <a:pt x="60" y="157"/>
                  </a:lnTo>
                  <a:lnTo>
                    <a:pt x="133" y="168"/>
                  </a:lnTo>
                  <a:lnTo>
                    <a:pt x="206" y="174"/>
                  </a:lnTo>
                  <a:lnTo>
                    <a:pt x="280" y="176"/>
                  </a:lnTo>
                  <a:lnTo>
                    <a:pt x="365" y="174"/>
                  </a:lnTo>
                  <a:lnTo>
                    <a:pt x="448" y="166"/>
                  </a:lnTo>
                  <a:lnTo>
                    <a:pt x="529" y="152"/>
                  </a:lnTo>
                  <a:lnTo>
                    <a:pt x="608" y="134"/>
                  </a:lnTo>
                  <a:lnTo>
                    <a:pt x="685" y="109"/>
                  </a:lnTo>
                  <a:lnTo>
                    <a:pt x="761" y="81"/>
                  </a:lnTo>
                  <a:lnTo>
                    <a:pt x="832" y="46"/>
                  </a:lnTo>
                  <a:lnTo>
                    <a:pt x="901" y="7"/>
                  </a:lnTo>
                  <a:lnTo>
                    <a:pt x="914" y="2"/>
                  </a:lnTo>
                  <a:lnTo>
                    <a:pt x="9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388"/>
            <p:cNvSpPr>
              <a:spLocks noEditPoints="1"/>
            </p:cNvSpPr>
            <p:nvPr/>
          </p:nvSpPr>
          <p:spPr bwMode="auto">
            <a:xfrm>
              <a:off x="7292975" y="2055813"/>
              <a:ext cx="320675" cy="428625"/>
            </a:xfrm>
            <a:custGeom>
              <a:avLst/>
              <a:gdLst>
                <a:gd name="T0" fmla="*/ 119 w 1820"/>
                <a:gd name="T1" fmla="*/ 2101 h 2702"/>
                <a:gd name="T2" fmla="*/ 215 w 1820"/>
                <a:gd name="T3" fmla="*/ 2293 h 2702"/>
                <a:gd name="T4" fmla="*/ 392 w 1820"/>
                <a:gd name="T5" fmla="*/ 2446 h 2702"/>
                <a:gd name="T6" fmla="*/ 630 w 1820"/>
                <a:gd name="T7" fmla="*/ 2548 h 2702"/>
                <a:gd name="T8" fmla="*/ 910 w 1820"/>
                <a:gd name="T9" fmla="*/ 2586 h 2702"/>
                <a:gd name="T10" fmla="*/ 1190 w 1820"/>
                <a:gd name="T11" fmla="*/ 2548 h 2702"/>
                <a:gd name="T12" fmla="*/ 1428 w 1820"/>
                <a:gd name="T13" fmla="*/ 2446 h 2702"/>
                <a:gd name="T14" fmla="*/ 1605 w 1820"/>
                <a:gd name="T15" fmla="*/ 2293 h 2702"/>
                <a:gd name="T16" fmla="*/ 1702 w 1820"/>
                <a:gd name="T17" fmla="*/ 2101 h 2702"/>
                <a:gd name="T18" fmla="*/ 1680 w 1820"/>
                <a:gd name="T19" fmla="*/ 865 h 2702"/>
                <a:gd name="T20" fmla="*/ 1487 w 1820"/>
                <a:gd name="T21" fmla="*/ 1033 h 2702"/>
                <a:gd name="T22" fmla="*/ 1217 w 1820"/>
                <a:gd name="T23" fmla="*/ 1151 h 2702"/>
                <a:gd name="T24" fmla="*/ 910 w 1820"/>
                <a:gd name="T25" fmla="*/ 1193 h 2702"/>
                <a:gd name="T26" fmla="*/ 603 w 1820"/>
                <a:gd name="T27" fmla="*/ 1151 h 2702"/>
                <a:gd name="T28" fmla="*/ 333 w 1820"/>
                <a:gd name="T29" fmla="*/ 1033 h 2702"/>
                <a:gd name="T30" fmla="*/ 141 w 1820"/>
                <a:gd name="T31" fmla="*/ 865 h 2702"/>
                <a:gd name="T32" fmla="*/ 1575 w 1820"/>
                <a:gd name="T33" fmla="*/ 4 h 2702"/>
                <a:gd name="T34" fmla="*/ 1714 w 1820"/>
                <a:gd name="T35" fmla="*/ 153 h 2702"/>
                <a:gd name="T36" fmla="*/ 1808 w 1820"/>
                <a:gd name="T37" fmla="*/ 370 h 2702"/>
                <a:gd name="T38" fmla="*/ 1817 w 1820"/>
                <a:gd name="T39" fmla="*/ 2052 h 2702"/>
                <a:gd name="T40" fmla="*/ 1749 w 1820"/>
                <a:gd name="T41" fmla="*/ 2271 h 2702"/>
                <a:gd name="T42" fmla="*/ 1597 w 1820"/>
                <a:gd name="T43" fmla="*/ 2460 h 2702"/>
                <a:gd name="T44" fmla="*/ 1358 w 1820"/>
                <a:gd name="T45" fmla="*/ 2611 h 2702"/>
                <a:gd name="T46" fmla="*/ 1067 w 1820"/>
                <a:gd name="T47" fmla="*/ 2692 h 2702"/>
                <a:gd name="T48" fmla="*/ 753 w 1820"/>
                <a:gd name="T49" fmla="*/ 2692 h 2702"/>
                <a:gd name="T50" fmla="*/ 462 w 1820"/>
                <a:gd name="T51" fmla="*/ 2611 h 2702"/>
                <a:gd name="T52" fmla="*/ 223 w 1820"/>
                <a:gd name="T53" fmla="*/ 2460 h 2702"/>
                <a:gd name="T54" fmla="*/ 71 w 1820"/>
                <a:gd name="T55" fmla="*/ 2271 h 2702"/>
                <a:gd name="T56" fmla="*/ 3 w 1820"/>
                <a:gd name="T57" fmla="*/ 2052 h 2702"/>
                <a:gd name="T58" fmla="*/ 12 w 1820"/>
                <a:gd name="T59" fmla="*/ 370 h 2702"/>
                <a:gd name="T60" fmla="*/ 106 w 1820"/>
                <a:gd name="T61" fmla="*/ 153 h 2702"/>
                <a:gd name="T62" fmla="*/ 245 w 1820"/>
                <a:gd name="T63" fmla="*/ 4 h 2702"/>
                <a:gd name="T64" fmla="*/ 297 w 1820"/>
                <a:gd name="T65" fmla="*/ 11 h 2702"/>
                <a:gd name="T66" fmla="*/ 318 w 1820"/>
                <a:gd name="T67" fmla="*/ 65 h 2702"/>
                <a:gd name="T68" fmla="*/ 254 w 1820"/>
                <a:gd name="T69" fmla="*/ 146 h 2702"/>
                <a:gd name="T70" fmla="*/ 134 w 1820"/>
                <a:gd name="T71" fmla="*/ 332 h 2702"/>
                <a:gd name="T72" fmla="*/ 109 w 1820"/>
                <a:gd name="T73" fmla="*/ 539 h 2702"/>
                <a:gd name="T74" fmla="*/ 183 w 1820"/>
                <a:gd name="T75" fmla="*/ 738 h 2702"/>
                <a:gd name="T76" fmla="*/ 341 w 1820"/>
                <a:gd name="T77" fmla="*/ 903 h 2702"/>
                <a:gd name="T78" fmla="*/ 566 w 1820"/>
                <a:gd name="T79" fmla="*/ 1018 h 2702"/>
                <a:gd name="T80" fmla="*/ 837 w 1820"/>
                <a:gd name="T81" fmla="*/ 1074 h 2702"/>
                <a:gd name="T82" fmla="*/ 1123 w 1820"/>
                <a:gd name="T83" fmla="*/ 1055 h 2702"/>
                <a:gd name="T84" fmla="*/ 1374 w 1820"/>
                <a:gd name="T85" fmla="*/ 967 h 2702"/>
                <a:gd name="T86" fmla="*/ 1567 w 1820"/>
                <a:gd name="T87" fmla="*/ 825 h 2702"/>
                <a:gd name="T88" fmla="*/ 1686 w 1820"/>
                <a:gd name="T89" fmla="*/ 642 h 2702"/>
                <a:gd name="T90" fmla="*/ 1711 w 1820"/>
                <a:gd name="T91" fmla="*/ 434 h 2702"/>
                <a:gd name="T92" fmla="*/ 1638 w 1820"/>
                <a:gd name="T93" fmla="*/ 235 h 2702"/>
                <a:gd name="T94" fmla="*/ 1512 w 1820"/>
                <a:gd name="T95" fmla="*/ 92 h 2702"/>
                <a:gd name="T96" fmla="*/ 1506 w 1820"/>
                <a:gd name="T97" fmla="*/ 36 h 2702"/>
                <a:gd name="T98" fmla="*/ 1548 w 1820"/>
                <a:gd name="T99" fmla="*/ 0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20" h="2702">
                  <a:moveTo>
                    <a:pt x="106" y="818"/>
                  </a:moveTo>
                  <a:lnTo>
                    <a:pt x="106" y="1994"/>
                  </a:lnTo>
                  <a:lnTo>
                    <a:pt x="109" y="2049"/>
                  </a:lnTo>
                  <a:lnTo>
                    <a:pt x="119" y="2101"/>
                  </a:lnTo>
                  <a:lnTo>
                    <a:pt x="134" y="2152"/>
                  </a:lnTo>
                  <a:lnTo>
                    <a:pt x="156" y="2201"/>
                  </a:lnTo>
                  <a:lnTo>
                    <a:pt x="183" y="2247"/>
                  </a:lnTo>
                  <a:lnTo>
                    <a:pt x="215" y="2293"/>
                  </a:lnTo>
                  <a:lnTo>
                    <a:pt x="253" y="2335"/>
                  </a:lnTo>
                  <a:lnTo>
                    <a:pt x="295" y="2375"/>
                  </a:lnTo>
                  <a:lnTo>
                    <a:pt x="341" y="2413"/>
                  </a:lnTo>
                  <a:lnTo>
                    <a:pt x="392" y="2446"/>
                  </a:lnTo>
                  <a:lnTo>
                    <a:pt x="446" y="2477"/>
                  </a:lnTo>
                  <a:lnTo>
                    <a:pt x="505" y="2505"/>
                  </a:lnTo>
                  <a:lnTo>
                    <a:pt x="566" y="2528"/>
                  </a:lnTo>
                  <a:lnTo>
                    <a:pt x="630" y="2548"/>
                  </a:lnTo>
                  <a:lnTo>
                    <a:pt x="697" y="2564"/>
                  </a:lnTo>
                  <a:lnTo>
                    <a:pt x="766" y="2576"/>
                  </a:lnTo>
                  <a:lnTo>
                    <a:pt x="837" y="2583"/>
                  </a:lnTo>
                  <a:lnTo>
                    <a:pt x="910" y="2586"/>
                  </a:lnTo>
                  <a:lnTo>
                    <a:pt x="983" y="2583"/>
                  </a:lnTo>
                  <a:lnTo>
                    <a:pt x="1054" y="2576"/>
                  </a:lnTo>
                  <a:lnTo>
                    <a:pt x="1123" y="2564"/>
                  </a:lnTo>
                  <a:lnTo>
                    <a:pt x="1190" y="2548"/>
                  </a:lnTo>
                  <a:lnTo>
                    <a:pt x="1254" y="2528"/>
                  </a:lnTo>
                  <a:lnTo>
                    <a:pt x="1315" y="2505"/>
                  </a:lnTo>
                  <a:lnTo>
                    <a:pt x="1374" y="2477"/>
                  </a:lnTo>
                  <a:lnTo>
                    <a:pt x="1428" y="2446"/>
                  </a:lnTo>
                  <a:lnTo>
                    <a:pt x="1479" y="2413"/>
                  </a:lnTo>
                  <a:lnTo>
                    <a:pt x="1525" y="2375"/>
                  </a:lnTo>
                  <a:lnTo>
                    <a:pt x="1567" y="2335"/>
                  </a:lnTo>
                  <a:lnTo>
                    <a:pt x="1605" y="2293"/>
                  </a:lnTo>
                  <a:lnTo>
                    <a:pt x="1637" y="2247"/>
                  </a:lnTo>
                  <a:lnTo>
                    <a:pt x="1664" y="2201"/>
                  </a:lnTo>
                  <a:lnTo>
                    <a:pt x="1686" y="2152"/>
                  </a:lnTo>
                  <a:lnTo>
                    <a:pt x="1702" y="2101"/>
                  </a:lnTo>
                  <a:lnTo>
                    <a:pt x="1711" y="2049"/>
                  </a:lnTo>
                  <a:lnTo>
                    <a:pt x="1715" y="1994"/>
                  </a:lnTo>
                  <a:lnTo>
                    <a:pt x="1715" y="818"/>
                  </a:lnTo>
                  <a:lnTo>
                    <a:pt x="1680" y="865"/>
                  </a:lnTo>
                  <a:lnTo>
                    <a:pt x="1640" y="910"/>
                  </a:lnTo>
                  <a:lnTo>
                    <a:pt x="1595" y="952"/>
                  </a:lnTo>
                  <a:lnTo>
                    <a:pt x="1546" y="993"/>
                  </a:lnTo>
                  <a:lnTo>
                    <a:pt x="1487" y="1033"/>
                  </a:lnTo>
                  <a:lnTo>
                    <a:pt x="1425" y="1069"/>
                  </a:lnTo>
                  <a:lnTo>
                    <a:pt x="1358" y="1102"/>
                  </a:lnTo>
                  <a:lnTo>
                    <a:pt x="1289" y="1129"/>
                  </a:lnTo>
                  <a:lnTo>
                    <a:pt x="1217" y="1151"/>
                  </a:lnTo>
                  <a:lnTo>
                    <a:pt x="1143" y="1169"/>
                  </a:lnTo>
                  <a:lnTo>
                    <a:pt x="1067" y="1183"/>
                  </a:lnTo>
                  <a:lnTo>
                    <a:pt x="989" y="1190"/>
                  </a:lnTo>
                  <a:lnTo>
                    <a:pt x="910" y="1193"/>
                  </a:lnTo>
                  <a:lnTo>
                    <a:pt x="831" y="1190"/>
                  </a:lnTo>
                  <a:lnTo>
                    <a:pt x="753" y="1183"/>
                  </a:lnTo>
                  <a:lnTo>
                    <a:pt x="677" y="1169"/>
                  </a:lnTo>
                  <a:lnTo>
                    <a:pt x="603" y="1151"/>
                  </a:lnTo>
                  <a:lnTo>
                    <a:pt x="531" y="1129"/>
                  </a:lnTo>
                  <a:lnTo>
                    <a:pt x="462" y="1102"/>
                  </a:lnTo>
                  <a:lnTo>
                    <a:pt x="395" y="1069"/>
                  </a:lnTo>
                  <a:lnTo>
                    <a:pt x="333" y="1033"/>
                  </a:lnTo>
                  <a:lnTo>
                    <a:pt x="274" y="993"/>
                  </a:lnTo>
                  <a:lnTo>
                    <a:pt x="225" y="952"/>
                  </a:lnTo>
                  <a:lnTo>
                    <a:pt x="180" y="910"/>
                  </a:lnTo>
                  <a:lnTo>
                    <a:pt x="141" y="865"/>
                  </a:lnTo>
                  <a:lnTo>
                    <a:pt x="106" y="818"/>
                  </a:lnTo>
                  <a:close/>
                  <a:moveTo>
                    <a:pt x="1548" y="0"/>
                  </a:moveTo>
                  <a:lnTo>
                    <a:pt x="1562" y="0"/>
                  </a:lnTo>
                  <a:lnTo>
                    <a:pt x="1575" y="4"/>
                  </a:lnTo>
                  <a:lnTo>
                    <a:pt x="1587" y="11"/>
                  </a:lnTo>
                  <a:lnTo>
                    <a:pt x="1635" y="57"/>
                  </a:lnTo>
                  <a:lnTo>
                    <a:pt x="1677" y="103"/>
                  </a:lnTo>
                  <a:lnTo>
                    <a:pt x="1714" y="153"/>
                  </a:lnTo>
                  <a:lnTo>
                    <a:pt x="1746" y="204"/>
                  </a:lnTo>
                  <a:lnTo>
                    <a:pt x="1772" y="259"/>
                  </a:lnTo>
                  <a:lnTo>
                    <a:pt x="1793" y="313"/>
                  </a:lnTo>
                  <a:lnTo>
                    <a:pt x="1808" y="370"/>
                  </a:lnTo>
                  <a:lnTo>
                    <a:pt x="1817" y="427"/>
                  </a:lnTo>
                  <a:lnTo>
                    <a:pt x="1820" y="486"/>
                  </a:lnTo>
                  <a:lnTo>
                    <a:pt x="1820" y="1994"/>
                  </a:lnTo>
                  <a:lnTo>
                    <a:pt x="1817" y="2052"/>
                  </a:lnTo>
                  <a:lnTo>
                    <a:pt x="1808" y="2109"/>
                  </a:lnTo>
                  <a:lnTo>
                    <a:pt x="1794" y="2164"/>
                  </a:lnTo>
                  <a:lnTo>
                    <a:pt x="1774" y="2218"/>
                  </a:lnTo>
                  <a:lnTo>
                    <a:pt x="1749" y="2271"/>
                  </a:lnTo>
                  <a:lnTo>
                    <a:pt x="1719" y="2322"/>
                  </a:lnTo>
                  <a:lnTo>
                    <a:pt x="1683" y="2370"/>
                  </a:lnTo>
                  <a:lnTo>
                    <a:pt x="1642" y="2416"/>
                  </a:lnTo>
                  <a:lnTo>
                    <a:pt x="1597" y="2460"/>
                  </a:lnTo>
                  <a:lnTo>
                    <a:pt x="1546" y="2502"/>
                  </a:lnTo>
                  <a:lnTo>
                    <a:pt x="1487" y="2542"/>
                  </a:lnTo>
                  <a:lnTo>
                    <a:pt x="1425" y="2579"/>
                  </a:lnTo>
                  <a:lnTo>
                    <a:pt x="1358" y="2611"/>
                  </a:lnTo>
                  <a:lnTo>
                    <a:pt x="1289" y="2639"/>
                  </a:lnTo>
                  <a:lnTo>
                    <a:pt x="1217" y="2661"/>
                  </a:lnTo>
                  <a:lnTo>
                    <a:pt x="1143" y="2679"/>
                  </a:lnTo>
                  <a:lnTo>
                    <a:pt x="1067" y="2692"/>
                  </a:lnTo>
                  <a:lnTo>
                    <a:pt x="989" y="2700"/>
                  </a:lnTo>
                  <a:lnTo>
                    <a:pt x="910" y="2702"/>
                  </a:lnTo>
                  <a:lnTo>
                    <a:pt x="831" y="2700"/>
                  </a:lnTo>
                  <a:lnTo>
                    <a:pt x="753" y="2692"/>
                  </a:lnTo>
                  <a:lnTo>
                    <a:pt x="677" y="2679"/>
                  </a:lnTo>
                  <a:lnTo>
                    <a:pt x="603" y="2661"/>
                  </a:lnTo>
                  <a:lnTo>
                    <a:pt x="531" y="2639"/>
                  </a:lnTo>
                  <a:lnTo>
                    <a:pt x="462" y="2611"/>
                  </a:lnTo>
                  <a:lnTo>
                    <a:pt x="395" y="2579"/>
                  </a:lnTo>
                  <a:lnTo>
                    <a:pt x="333" y="2542"/>
                  </a:lnTo>
                  <a:lnTo>
                    <a:pt x="274" y="2502"/>
                  </a:lnTo>
                  <a:lnTo>
                    <a:pt x="223" y="2460"/>
                  </a:lnTo>
                  <a:lnTo>
                    <a:pt x="178" y="2416"/>
                  </a:lnTo>
                  <a:lnTo>
                    <a:pt x="137" y="2370"/>
                  </a:lnTo>
                  <a:lnTo>
                    <a:pt x="101" y="2322"/>
                  </a:lnTo>
                  <a:lnTo>
                    <a:pt x="71" y="2271"/>
                  </a:lnTo>
                  <a:lnTo>
                    <a:pt x="46" y="2218"/>
                  </a:lnTo>
                  <a:lnTo>
                    <a:pt x="26" y="2164"/>
                  </a:lnTo>
                  <a:lnTo>
                    <a:pt x="12" y="2109"/>
                  </a:lnTo>
                  <a:lnTo>
                    <a:pt x="3" y="2052"/>
                  </a:lnTo>
                  <a:lnTo>
                    <a:pt x="0" y="1994"/>
                  </a:lnTo>
                  <a:lnTo>
                    <a:pt x="0" y="486"/>
                  </a:lnTo>
                  <a:lnTo>
                    <a:pt x="3" y="427"/>
                  </a:lnTo>
                  <a:lnTo>
                    <a:pt x="12" y="370"/>
                  </a:lnTo>
                  <a:lnTo>
                    <a:pt x="27" y="313"/>
                  </a:lnTo>
                  <a:lnTo>
                    <a:pt x="48" y="259"/>
                  </a:lnTo>
                  <a:lnTo>
                    <a:pt x="74" y="204"/>
                  </a:lnTo>
                  <a:lnTo>
                    <a:pt x="106" y="153"/>
                  </a:lnTo>
                  <a:lnTo>
                    <a:pt x="143" y="103"/>
                  </a:lnTo>
                  <a:lnTo>
                    <a:pt x="186" y="57"/>
                  </a:lnTo>
                  <a:lnTo>
                    <a:pt x="233" y="11"/>
                  </a:lnTo>
                  <a:lnTo>
                    <a:pt x="245" y="4"/>
                  </a:lnTo>
                  <a:lnTo>
                    <a:pt x="259" y="0"/>
                  </a:lnTo>
                  <a:lnTo>
                    <a:pt x="272" y="0"/>
                  </a:lnTo>
                  <a:lnTo>
                    <a:pt x="285" y="4"/>
                  </a:lnTo>
                  <a:lnTo>
                    <a:pt x="297" y="11"/>
                  </a:lnTo>
                  <a:lnTo>
                    <a:pt x="307" y="22"/>
                  </a:lnTo>
                  <a:lnTo>
                    <a:pt x="314" y="36"/>
                  </a:lnTo>
                  <a:lnTo>
                    <a:pt x="318" y="50"/>
                  </a:lnTo>
                  <a:lnTo>
                    <a:pt x="318" y="65"/>
                  </a:lnTo>
                  <a:lnTo>
                    <a:pt x="314" y="79"/>
                  </a:lnTo>
                  <a:lnTo>
                    <a:pt x="308" y="92"/>
                  </a:lnTo>
                  <a:lnTo>
                    <a:pt x="298" y="103"/>
                  </a:lnTo>
                  <a:lnTo>
                    <a:pt x="254" y="146"/>
                  </a:lnTo>
                  <a:lnTo>
                    <a:pt x="215" y="189"/>
                  </a:lnTo>
                  <a:lnTo>
                    <a:pt x="183" y="235"/>
                  </a:lnTo>
                  <a:lnTo>
                    <a:pt x="155" y="283"/>
                  </a:lnTo>
                  <a:lnTo>
                    <a:pt x="134" y="332"/>
                  </a:lnTo>
                  <a:lnTo>
                    <a:pt x="118" y="382"/>
                  </a:lnTo>
                  <a:lnTo>
                    <a:pt x="109" y="434"/>
                  </a:lnTo>
                  <a:lnTo>
                    <a:pt x="106" y="486"/>
                  </a:lnTo>
                  <a:lnTo>
                    <a:pt x="109" y="539"/>
                  </a:lnTo>
                  <a:lnTo>
                    <a:pt x="119" y="591"/>
                  </a:lnTo>
                  <a:lnTo>
                    <a:pt x="134" y="642"/>
                  </a:lnTo>
                  <a:lnTo>
                    <a:pt x="156" y="691"/>
                  </a:lnTo>
                  <a:lnTo>
                    <a:pt x="183" y="738"/>
                  </a:lnTo>
                  <a:lnTo>
                    <a:pt x="215" y="783"/>
                  </a:lnTo>
                  <a:lnTo>
                    <a:pt x="253" y="825"/>
                  </a:lnTo>
                  <a:lnTo>
                    <a:pt x="295" y="865"/>
                  </a:lnTo>
                  <a:lnTo>
                    <a:pt x="341" y="903"/>
                  </a:lnTo>
                  <a:lnTo>
                    <a:pt x="392" y="936"/>
                  </a:lnTo>
                  <a:lnTo>
                    <a:pt x="446" y="967"/>
                  </a:lnTo>
                  <a:lnTo>
                    <a:pt x="505" y="995"/>
                  </a:lnTo>
                  <a:lnTo>
                    <a:pt x="566" y="1018"/>
                  </a:lnTo>
                  <a:lnTo>
                    <a:pt x="630" y="1038"/>
                  </a:lnTo>
                  <a:lnTo>
                    <a:pt x="697" y="1055"/>
                  </a:lnTo>
                  <a:lnTo>
                    <a:pt x="766" y="1066"/>
                  </a:lnTo>
                  <a:lnTo>
                    <a:pt x="837" y="1074"/>
                  </a:lnTo>
                  <a:lnTo>
                    <a:pt x="910" y="1076"/>
                  </a:lnTo>
                  <a:lnTo>
                    <a:pt x="983" y="1074"/>
                  </a:lnTo>
                  <a:lnTo>
                    <a:pt x="1054" y="1066"/>
                  </a:lnTo>
                  <a:lnTo>
                    <a:pt x="1123" y="1055"/>
                  </a:lnTo>
                  <a:lnTo>
                    <a:pt x="1190" y="1038"/>
                  </a:lnTo>
                  <a:lnTo>
                    <a:pt x="1254" y="1018"/>
                  </a:lnTo>
                  <a:lnTo>
                    <a:pt x="1315" y="995"/>
                  </a:lnTo>
                  <a:lnTo>
                    <a:pt x="1374" y="967"/>
                  </a:lnTo>
                  <a:lnTo>
                    <a:pt x="1428" y="936"/>
                  </a:lnTo>
                  <a:lnTo>
                    <a:pt x="1479" y="903"/>
                  </a:lnTo>
                  <a:lnTo>
                    <a:pt x="1525" y="865"/>
                  </a:lnTo>
                  <a:lnTo>
                    <a:pt x="1567" y="825"/>
                  </a:lnTo>
                  <a:lnTo>
                    <a:pt x="1605" y="783"/>
                  </a:lnTo>
                  <a:lnTo>
                    <a:pt x="1637" y="738"/>
                  </a:lnTo>
                  <a:lnTo>
                    <a:pt x="1664" y="691"/>
                  </a:lnTo>
                  <a:lnTo>
                    <a:pt x="1686" y="642"/>
                  </a:lnTo>
                  <a:lnTo>
                    <a:pt x="1702" y="591"/>
                  </a:lnTo>
                  <a:lnTo>
                    <a:pt x="1711" y="539"/>
                  </a:lnTo>
                  <a:lnTo>
                    <a:pt x="1715" y="486"/>
                  </a:lnTo>
                  <a:lnTo>
                    <a:pt x="1711" y="434"/>
                  </a:lnTo>
                  <a:lnTo>
                    <a:pt x="1702" y="382"/>
                  </a:lnTo>
                  <a:lnTo>
                    <a:pt x="1686" y="332"/>
                  </a:lnTo>
                  <a:lnTo>
                    <a:pt x="1665" y="283"/>
                  </a:lnTo>
                  <a:lnTo>
                    <a:pt x="1638" y="235"/>
                  </a:lnTo>
                  <a:lnTo>
                    <a:pt x="1605" y="189"/>
                  </a:lnTo>
                  <a:lnTo>
                    <a:pt x="1566" y="146"/>
                  </a:lnTo>
                  <a:lnTo>
                    <a:pt x="1522" y="103"/>
                  </a:lnTo>
                  <a:lnTo>
                    <a:pt x="1512" y="92"/>
                  </a:lnTo>
                  <a:lnTo>
                    <a:pt x="1506" y="79"/>
                  </a:lnTo>
                  <a:lnTo>
                    <a:pt x="1502" y="65"/>
                  </a:lnTo>
                  <a:lnTo>
                    <a:pt x="1502" y="50"/>
                  </a:lnTo>
                  <a:lnTo>
                    <a:pt x="1506" y="36"/>
                  </a:lnTo>
                  <a:lnTo>
                    <a:pt x="1513" y="22"/>
                  </a:lnTo>
                  <a:lnTo>
                    <a:pt x="1523" y="11"/>
                  </a:lnTo>
                  <a:lnTo>
                    <a:pt x="1535" y="4"/>
                  </a:lnTo>
                  <a:lnTo>
                    <a:pt x="15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389"/>
            <p:cNvSpPr>
              <a:spLocks noEditPoints="1"/>
            </p:cNvSpPr>
            <p:nvPr/>
          </p:nvSpPr>
          <p:spPr bwMode="auto">
            <a:xfrm>
              <a:off x="7351713" y="1903413"/>
              <a:ext cx="203200" cy="201613"/>
            </a:xfrm>
            <a:custGeom>
              <a:avLst/>
              <a:gdLst>
                <a:gd name="T0" fmla="*/ 519 w 1146"/>
                <a:gd name="T1" fmla="*/ 120 h 1269"/>
                <a:gd name="T2" fmla="*/ 416 w 1146"/>
                <a:gd name="T3" fmla="*/ 148 h 1269"/>
                <a:gd name="T4" fmla="*/ 323 w 1146"/>
                <a:gd name="T5" fmla="*/ 197 h 1269"/>
                <a:gd name="T6" fmla="*/ 243 w 1146"/>
                <a:gd name="T7" fmla="*/ 268 h 1269"/>
                <a:gd name="T8" fmla="*/ 179 w 1146"/>
                <a:gd name="T9" fmla="*/ 357 h 1269"/>
                <a:gd name="T10" fmla="*/ 134 w 1146"/>
                <a:gd name="T11" fmla="*/ 460 h 1269"/>
                <a:gd name="T12" fmla="*/ 109 w 1146"/>
                <a:gd name="T13" fmla="*/ 575 h 1269"/>
                <a:gd name="T14" fmla="*/ 109 w 1146"/>
                <a:gd name="T15" fmla="*/ 694 h 1269"/>
                <a:gd name="T16" fmla="*/ 134 w 1146"/>
                <a:gd name="T17" fmla="*/ 809 h 1269"/>
                <a:gd name="T18" fmla="*/ 179 w 1146"/>
                <a:gd name="T19" fmla="*/ 912 h 1269"/>
                <a:gd name="T20" fmla="*/ 243 w 1146"/>
                <a:gd name="T21" fmla="*/ 1000 h 1269"/>
                <a:gd name="T22" fmla="*/ 323 w 1146"/>
                <a:gd name="T23" fmla="*/ 1071 h 1269"/>
                <a:gd name="T24" fmla="*/ 416 w 1146"/>
                <a:gd name="T25" fmla="*/ 1121 h 1269"/>
                <a:gd name="T26" fmla="*/ 519 w 1146"/>
                <a:gd name="T27" fmla="*/ 1148 h 1269"/>
                <a:gd name="T28" fmla="*/ 627 w 1146"/>
                <a:gd name="T29" fmla="*/ 1148 h 1269"/>
                <a:gd name="T30" fmla="*/ 730 w 1146"/>
                <a:gd name="T31" fmla="*/ 1121 h 1269"/>
                <a:gd name="T32" fmla="*/ 823 w 1146"/>
                <a:gd name="T33" fmla="*/ 1071 h 1269"/>
                <a:gd name="T34" fmla="*/ 903 w 1146"/>
                <a:gd name="T35" fmla="*/ 1000 h 1269"/>
                <a:gd name="T36" fmla="*/ 967 w 1146"/>
                <a:gd name="T37" fmla="*/ 912 h 1269"/>
                <a:gd name="T38" fmla="*/ 1012 w 1146"/>
                <a:gd name="T39" fmla="*/ 809 h 1269"/>
                <a:gd name="T40" fmla="*/ 1037 w 1146"/>
                <a:gd name="T41" fmla="*/ 694 h 1269"/>
                <a:gd name="T42" fmla="*/ 1037 w 1146"/>
                <a:gd name="T43" fmla="*/ 575 h 1269"/>
                <a:gd name="T44" fmla="*/ 1012 w 1146"/>
                <a:gd name="T45" fmla="*/ 460 h 1269"/>
                <a:gd name="T46" fmla="*/ 967 w 1146"/>
                <a:gd name="T47" fmla="*/ 357 h 1269"/>
                <a:gd name="T48" fmla="*/ 903 w 1146"/>
                <a:gd name="T49" fmla="*/ 268 h 1269"/>
                <a:gd name="T50" fmla="*/ 823 w 1146"/>
                <a:gd name="T51" fmla="*/ 197 h 1269"/>
                <a:gd name="T52" fmla="*/ 730 w 1146"/>
                <a:gd name="T53" fmla="*/ 148 h 1269"/>
                <a:gd name="T54" fmla="*/ 627 w 1146"/>
                <a:gd name="T55" fmla="*/ 120 h 1269"/>
                <a:gd name="T56" fmla="*/ 573 w 1146"/>
                <a:gd name="T57" fmla="*/ 0 h 1269"/>
                <a:gd name="T58" fmla="*/ 688 w 1146"/>
                <a:gd name="T59" fmla="*/ 13 h 1269"/>
                <a:gd name="T60" fmla="*/ 795 w 1146"/>
                <a:gd name="T61" fmla="*/ 50 h 1269"/>
                <a:gd name="T62" fmla="*/ 893 w 1146"/>
                <a:gd name="T63" fmla="*/ 109 h 1269"/>
                <a:gd name="T64" fmla="*/ 977 w 1146"/>
                <a:gd name="T65" fmla="*/ 186 h 1269"/>
                <a:gd name="T66" fmla="*/ 1048 w 1146"/>
                <a:gd name="T67" fmla="*/ 279 h 1269"/>
                <a:gd name="T68" fmla="*/ 1101 w 1146"/>
                <a:gd name="T69" fmla="*/ 387 h 1269"/>
                <a:gd name="T70" fmla="*/ 1134 w 1146"/>
                <a:gd name="T71" fmla="*/ 507 h 1269"/>
                <a:gd name="T72" fmla="*/ 1146 w 1146"/>
                <a:gd name="T73" fmla="*/ 634 h 1269"/>
                <a:gd name="T74" fmla="*/ 1134 w 1146"/>
                <a:gd name="T75" fmla="*/ 762 h 1269"/>
                <a:gd name="T76" fmla="*/ 1101 w 1146"/>
                <a:gd name="T77" fmla="*/ 881 h 1269"/>
                <a:gd name="T78" fmla="*/ 1048 w 1146"/>
                <a:gd name="T79" fmla="*/ 988 h 1269"/>
                <a:gd name="T80" fmla="*/ 977 w 1146"/>
                <a:gd name="T81" fmla="*/ 1082 h 1269"/>
                <a:gd name="T82" fmla="*/ 893 w 1146"/>
                <a:gd name="T83" fmla="*/ 1160 h 1269"/>
                <a:gd name="T84" fmla="*/ 795 w 1146"/>
                <a:gd name="T85" fmla="*/ 1219 h 1269"/>
                <a:gd name="T86" fmla="*/ 688 w 1146"/>
                <a:gd name="T87" fmla="*/ 1255 h 1269"/>
                <a:gd name="T88" fmla="*/ 573 w 1146"/>
                <a:gd name="T89" fmla="*/ 1269 h 1269"/>
                <a:gd name="T90" fmla="*/ 458 w 1146"/>
                <a:gd name="T91" fmla="*/ 1255 h 1269"/>
                <a:gd name="T92" fmla="*/ 351 w 1146"/>
                <a:gd name="T93" fmla="*/ 1219 h 1269"/>
                <a:gd name="T94" fmla="*/ 254 w 1146"/>
                <a:gd name="T95" fmla="*/ 1160 h 1269"/>
                <a:gd name="T96" fmla="*/ 169 w 1146"/>
                <a:gd name="T97" fmla="*/ 1082 h 1269"/>
                <a:gd name="T98" fmla="*/ 98 w 1146"/>
                <a:gd name="T99" fmla="*/ 988 h 1269"/>
                <a:gd name="T100" fmla="*/ 45 w 1146"/>
                <a:gd name="T101" fmla="*/ 881 h 1269"/>
                <a:gd name="T102" fmla="*/ 12 w 1146"/>
                <a:gd name="T103" fmla="*/ 762 h 1269"/>
                <a:gd name="T104" fmla="*/ 0 w 1146"/>
                <a:gd name="T105" fmla="*/ 634 h 1269"/>
                <a:gd name="T106" fmla="*/ 12 w 1146"/>
                <a:gd name="T107" fmla="*/ 507 h 1269"/>
                <a:gd name="T108" fmla="*/ 45 w 1146"/>
                <a:gd name="T109" fmla="*/ 387 h 1269"/>
                <a:gd name="T110" fmla="*/ 98 w 1146"/>
                <a:gd name="T111" fmla="*/ 279 h 1269"/>
                <a:gd name="T112" fmla="*/ 169 w 1146"/>
                <a:gd name="T113" fmla="*/ 186 h 1269"/>
                <a:gd name="T114" fmla="*/ 254 w 1146"/>
                <a:gd name="T115" fmla="*/ 109 h 1269"/>
                <a:gd name="T116" fmla="*/ 351 w 1146"/>
                <a:gd name="T117" fmla="*/ 50 h 1269"/>
                <a:gd name="T118" fmla="*/ 458 w 1146"/>
                <a:gd name="T119" fmla="*/ 13 h 1269"/>
                <a:gd name="T120" fmla="*/ 573 w 1146"/>
                <a:gd name="T121" fmla="*/ 0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6" h="1269">
                  <a:moveTo>
                    <a:pt x="573" y="116"/>
                  </a:moveTo>
                  <a:lnTo>
                    <a:pt x="519" y="120"/>
                  </a:lnTo>
                  <a:lnTo>
                    <a:pt x="466" y="131"/>
                  </a:lnTo>
                  <a:lnTo>
                    <a:pt x="416" y="148"/>
                  </a:lnTo>
                  <a:lnTo>
                    <a:pt x="368" y="170"/>
                  </a:lnTo>
                  <a:lnTo>
                    <a:pt x="323" y="197"/>
                  </a:lnTo>
                  <a:lnTo>
                    <a:pt x="281" y="231"/>
                  </a:lnTo>
                  <a:lnTo>
                    <a:pt x="243" y="268"/>
                  </a:lnTo>
                  <a:lnTo>
                    <a:pt x="209" y="311"/>
                  </a:lnTo>
                  <a:lnTo>
                    <a:pt x="179" y="357"/>
                  </a:lnTo>
                  <a:lnTo>
                    <a:pt x="154" y="407"/>
                  </a:lnTo>
                  <a:lnTo>
                    <a:pt x="134" y="460"/>
                  </a:lnTo>
                  <a:lnTo>
                    <a:pt x="118" y="516"/>
                  </a:lnTo>
                  <a:lnTo>
                    <a:pt x="109" y="575"/>
                  </a:lnTo>
                  <a:lnTo>
                    <a:pt x="105" y="634"/>
                  </a:lnTo>
                  <a:lnTo>
                    <a:pt x="109" y="694"/>
                  </a:lnTo>
                  <a:lnTo>
                    <a:pt x="118" y="753"/>
                  </a:lnTo>
                  <a:lnTo>
                    <a:pt x="134" y="809"/>
                  </a:lnTo>
                  <a:lnTo>
                    <a:pt x="154" y="862"/>
                  </a:lnTo>
                  <a:lnTo>
                    <a:pt x="179" y="912"/>
                  </a:lnTo>
                  <a:lnTo>
                    <a:pt x="209" y="958"/>
                  </a:lnTo>
                  <a:lnTo>
                    <a:pt x="243" y="1000"/>
                  </a:lnTo>
                  <a:lnTo>
                    <a:pt x="281" y="1038"/>
                  </a:lnTo>
                  <a:lnTo>
                    <a:pt x="323" y="1071"/>
                  </a:lnTo>
                  <a:lnTo>
                    <a:pt x="368" y="1099"/>
                  </a:lnTo>
                  <a:lnTo>
                    <a:pt x="416" y="1121"/>
                  </a:lnTo>
                  <a:lnTo>
                    <a:pt x="466" y="1138"/>
                  </a:lnTo>
                  <a:lnTo>
                    <a:pt x="519" y="1148"/>
                  </a:lnTo>
                  <a:lnTo>
                    <a:pt x="573" y="1151"/>
                  </a:lnTo>
                  <a:lnTo>
                    <a:pt x="627" y="1148"/>
                  </a:lnTo>
                  <a:lnTo>
                    <a:pt x="680" y="1138"/>
                  </a:lnTo>
                  <a:lnTo>
                    <a:pt x="730" y="1121"/>
                  </a:lnTo>
                  <a:lnTo>
                    <a:pt x="778" y="1099"/>
                  </a:lnTo>
                  <a:lnTo>
                    <a:pt x="823" y="1071"/>
                  </a:lnTo>
                  <a:lnTo>
                    <a:pt x="865" y="1038"/>
                  </a:lnTo>
                  <a:lnTo>
                    <a:pt x="903" y="1000"/>
                  </a:lnTo>
                  <a:lnTo>
                    <a:pt x="937" y="958"/>
                  </a:lnTo>
                  <a:lnTo>
                    <a:pt x="967" y="912"/>
                  </a:lnTo>
                  <a:lnTo>
                    <a:pt x="992" y="862"/>
                  </a:lnTo>
                  <a:lnTo>
                    <a:pt x="1012" y="809"/>
                  </a:lnTo>
                  <a:lnTo>
                    <a:pt x="1027" y="753"/>
                  </a:lnTo>
                  <a:lnTo>
                    <a:pt x="1037" y="694"/>
                  </a:lnTo>
                  <a:lnTo>
                    <a:pt x="1041" y="634"/>
                  </a:lnTo>
                  <a:lnTo>
                    <a:pt x="1037" y="575"/>
                  </a:lnTo>
                  <a:lnTo>
                    <a:pt x="1027" y="516"/>
                  </a:lnTo>
                  <a:lnTo>
                    <a:pt x="1012" y="460"/>
                  </a:lnTo>
                  <a:lnTo>
                    <a:pt x="992" y="407"/>
                  </a:lnTo>
                  <a:lnTo>
                    <a:pt x="967" y="357"/>
                  </a:lnTo>
                  <a:lnTo>
                    <a:pt x="937" y="311"/>
                  </a:lnTo>
                  <a:lnTo>
                    <a:pt x="903" y="268"/>
                  </a:lnTo>
                  <a:lnTo>
                    <a:pt x="865" y="231"/>
                  </a:lnTo>
                  <a:lnTo>
                    <a:pt x="823" y="197"/>
                  </a:lnTo>
                  <a:lnTo>
                    <a:pt x="778" y="170"/>
                  </a:lnTo>
                  <a:lnTo>
                    <a:pt x="730" y="148"/>
                  </a:lnTo>
                  <a:lnTo>
                    <a:pt x="680" y="131"/>
                  </a:lnTo>
                  <a:lnTo>
                    <a:pt x="627" y="120"/>
                  </a:lnTo>
                  <a:lnTo>
                    <a:pt x="573" y="116"/>
                  </a:lnTo>
                  <a:close/>
                  <a:moveTo>
                    <a:pt x="573" y="0"/>
                  </a:moveTo>
                  <a:lnTo>
                    <a:pt x="631" y="3"/>
                  </a:lnTo>
                  <a:lnTo>
                    <a:pt x="688" y="13"/>
                  </a:lnTo>
                  <a:lnTo>
                    <a:pt x="743" y="29"/>
                  </a:lnTo>
                  <a:lnTo>
                    <a:pt x="795" y="50"/>
                  </a:lnTo>
                  <a:lnTo>
                    <a:pt x="845" y="77"/>
                  </a:lnTo>
                  <a:lnTo>
                    <a:pt x="893" y="109"/>
                  </a:lnTo>
                  <a:lnTo>
                    <a:pt x="937" y="145"/>
                  </a:lnTo>
                  <a:lnTo>
                    <a:pt x="977" y="186"/>
                  </a:lnTo>
                  <a:lnTo>
                    <a:pt x="1014" y="231"/>
                  </a:lnTo>
                  <a:lnTo>
                    <a:pt x="1048" y="279"/>
                  </a:lnTo>
                  <a:lnTo>
                    <a:pt x="1077" y="333"/>
                  </a:lnTo>
                  <a:lnTo>
                    <a:pt x="1101" y="387"/>
                  </a:lnTo>
                  <a:lnTo>
                    <a:pt x="1120" y="446"/>
                  </a:lnTo>
                  <a:lnTo>
                    <a:pt x="1134" y="507"/>
                  </a:lnTo>
                  <a:lnTo>
                    <a:pt x="1143" y="569"/>
                  </a:lnTo>
                  <a:lnTo>
                    <a:pt x="1146" y="634"/>
                  </a:lnTo>
                  <a:lnTo>
                    <a:pt x="1143" y="699"/>
                  </a:lnTo>
                  <a:lnTo>
                    <a:pt x="1134" y="762"/>
                  </a:lnTo>
                  <a:lnTo>
                    <a:pt x="1120" y="823"/>
                  </a:lnTo>
                  <a:lnTo>
                    <a:pt x="1101" y="881"/>
                  </a:lnTo>
                  <a:lnTo>
                    <a:pt x="1077" y="936"/>
                  </a:lnTo>
                  <a:lnTo>
                    <a:pt x="1048" y="988"/>
                  </a:lnTo>
                  <a:lnTo>
                    <a:pt x="1014" y="1037"/>
                  </a:lnTo>
                  <a:lnTo>
                    <a:pt x="977" y="1082"/>
                  </a:lnTo>
                  <a:lnTo>
                    <a:pt x="937" y="1124"/>
                  </a:lnTo>
                  <a:lnTo>
                    <a:pt x="893" y="1160"/>
                  </a:lnTo>
                  <a:lnTo>
                    <a:pt x="845" y="1192"/>
                  </a:lnTo>
                  <a:lnTo>
                    <a:pt x="795" y="1219"/>
                  </a:lnTo>
                  <a:lnTo>
                    <a:pt x="743" y="1240"/>
                  </a:lnTo>
                  <a:lnTo>
                    <a:pt x="688" y="1255"/>
                  </a:lnTo>
                  <a:lnTo>
                    <a:pt x="631" y="1265"/>
                  </a:lnTo>
                  <a:lnTo>
                    <a:pt x="573" y="1269"/>
                  </a:lnTo>
                  <a:lnTo>
                    <a:pt x="515" y="1265"/>
                  </a:lnTo>
                  <a:lnTo>
                    <a:pt x="458" y="1255"/>
                  </a:lnTo>
                  <a:lnTo>
                    <a:pt x="403" y="1240"/>
                  </a:lnTo>
                  <a:lnTo>
                    <a:pt x="351" y="1219"/>
                  </a:lnTo>
                  <a:lnTo>
                    <a:pt x="301" y="1192"/>
                  </a:lnTo>
                  <a:lnTo>
                    <a:pt x="254" y="1160"/>
                  </a:lnTo>
                  <a:lnTo>
                    <a:pt x="209" y="1124"/>
                  </a:lnTo>
                  <a:lnTo>
                    <a:pt x="169" y="1082"/>
                  </a:lnTo>
                  <a:lnTo>
                    <a:pt x="132" y="1037"/>
                  </a:lnTo>
                  <a:lnTo>
                    <a:pt x="98" y="988"/>
                  </a:lnTo>
                  <a:lnTo>
                    <a:pt x="69" y="936"/>
                  </a:lnTo>
                  <a:lnTo>
                    <a:pt x="45" y="881"/>
                  </a:lnTo>
                  <a:lnTo>
                    <a:pt x="26" y="823"/>
                  </a:lnTo>
                  <a:lnTo>
                    <a:pt x="12" y="762"/>
                  </a:lnTo>
                  <a:lnTo>
                    <a:pt x="3" y="699"/>
                  </a:lnTo>
                  <a:lnTo>
                    <a:pt x="0" y="634"/>
                  </a:lnTo>
                  <a:lnTo>
                    <a:pt x="3" y="569"/>
                  </a:lnTo>
                  <a:lnTo>
                    <a:pt x="12" y="507"/>
                  </a:lnTo>
                  <a:lnTo>
                    <a:pt x="26" y="446"/>
                  </a:lnTo>
                  <a:lnTo>
                    <a:pt x="45" y="387"/>
                  </a:lnTo>
                  <a:lnTo>
                    <a:pt x="69" y="333"/>
                  </a:lnTo>
                  <a:lnTo>
                    <a:pt x="98" y="279"/>
                  </a:lnTo>
                  <a:lnTo>
                    <a:pt x="132" y="231"/>
                  </a:lnTo>
                  <a:lnTo>
                    <a:pt x="169" y="186"/>
                  </a:lnTo>
                  <a:lnTo>
                    <a:pt x="209" y="145"/>
                  </a:lnTo>
                  <a:lnTo>
                    <a:pt x="254" y="109"/>
                  </a:lnTo>
                  <a:lnTo>
                    <a:pt x="301" y="77"/>
                  </a:lnTo>
                  <a:lnTo>
                    <a:pt x="351" y="50"/>
                  </a:lnTo>
                  <a:lnTo>
                    <a:pt x="403" y="29"/>
                  </a:lnTo>
                  <a:lnTo>
                    <a:pt x="458" y="13"/>
                  </a:lnTo>
                  <a:lnTo>
                    <a:pt x="515" y="3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390"/>
            <p:cNvSpPr>
              <a:spLocks noEditPoints="1"/>
            </p:cNvSpPr>
            <p:nvPr/>
          </p:nvSpPr>
          <p:spPr bwMode="auto">
            <a:xfrm>
              <a:off x="7396163" y="1949451"/>
              <a:ext cx="114300" cy="117475"/>
            </a:xfrm>
            <a:custGeom>
              <a:avLst/>
              <a:gdLst>
                <a:gd name="T0" fmla="*/ 177 w 650"/>
                <a:gd name="T1" fmla="*/ 119 h 732"/>
                <a:gd name="T2" fmla="*/ 140 w 650"/>
                <a:gd name="T3" fmla="*/ 139 h 732"/>
                <a:gd name="T4" fmla="*/ 115 w 650"/>
                <a:gd name="T5" fmla="*/ 174 h 732"/>
                <a:gd name="T6" fmla="*/ 105 w 650"/>
                <a:gd name="T7" fmla="*/ 220 h 732"/>
                <a:gd name="T8" fmla="*/ 114 w 650"/>
                <a:gd name="T9" fmla="*/ 263 h 732"/>
                <a:gd name="T10" fmla="*/ 325 w 650"/>
                <a:gd name="T11" fmla="*/ 577 h 732"/>
                <a:gd name="T12" fmla="*/ 537 w 650"/>
                <a:gd name="T13" fmla="*/ 263 h 732"/>
                <a:gd name="T14" fmla="*/ 545 w 650"/>
                <a:gd name="T15" fmla="*/ 220 h 732"/>
                <a:gd name="T16" fmla="*/ 536 w 650"/>
                <a:gd name="T17" fmla="*/ 174 h 732"/>
                <a:gd name="T18" fmla="*/ 510 w 650"/>
                <a:gd name="T19" fmla="*/ 139 h 732"/>
                <a:gd name="T20" fmla="*/ 473 w 650"/>
                <a:gd name="T21" fmla="*/ 119 h 732"/>
                <a:gd name="T22" fmla="*/ 432 w 650"/>
                <a:gd name="T23" fmla="*/ 119 h 732"/>
                <a:gd name="T24" fmla="*/ 397 w 650"/>
                <a:gd name="T25" fmla="*/ 136 h 732"/>
                <a:gd name="T26" fmla="*/ 371 w 650"/>
                <a:gd name="T27" fmla="*/ 170 h 732"/>
                <a:gd name="T28" fmla="*/ 352 w 650"/>
                <a:gd name="T29" fmla="*/ 191 h 732"/>
                <a:gd name="T30" fmla="*/ 325 w 650"/>
                <a:gd name="T31" fmla="*/ 200 h 732"/>
                <a:gd name="T32" fmla="*/ 298 w 650"/>
                <a:gd name="T33" fmla="*/ 191 h 732"/>
                <a:gd name="T34" fmla="*/ 279 w 650"/>
                <a:gd name="T35" fmla="*/ 170 h 732"/>
                <a:gd name="T36" fmla="*/ 253 w 650"/>
                <a:gd name="T37" fmla="*/ 136 h 732"/>
                <a:gd name="T38" fmla="*/ 218 w 650"/>
                <a:gd name="T39" fmla="*/ 119 h 732"/>
                <a:gd name="T40" fmla="*/ 198 w 650"/>
                <a:gd name="T41" fmla="*/ 0 h 732"/>
                <a:gd name="T42" fmla="*/ 253 w 650"/>
                <a:gd name="T43" fmla="*/ 8 h 732"/>
                <a:gd name="T44" fmla="*/ 303 w 650"/>
                <a:gd name="T45" fmla="*/ 33 h 732"/>
                <a:gd name="T46" fmla="*/ 347 w 650"/>
                <a:gd name="T47" fmla="*/ 33 h 732"/>
                <a:gd name="T48" fmla="*/ 397 w 650"/>
                <a:gd name="T49" fmla="*/ 8 h 732"/>
                <a:gd name="T50" fmla="*/ 452 w 650"/>
                <a:gd name="T51" fmla="*/ 0 h 732"/>
                <a:gd name="T52" fmla="*/ 515 w 650"/>
                <a:gd name="T53" fmla="*/ 11 h 732"/>
                <a:gd name="T54" fmla="*/ 569 w 650"/>
                <a:gd name="T55" fmla="*/ 42 h 732"/>
                <a:gd name="T56" fmla="*/ 612 w 650"/>
                <a:gd name="T57" fmla="*/ 90 h 732"/>
                <a:gd name="T58" fmla="*/ 640 w 650"/>
                <a:gd name="T59" fmla="*/ 150 h 732"/>
                <a:gd name="T60" fmla="*/ 650 w 650"/>
                <a:gd name="T61" fmla="*/ 220 h 732"/>
                <a:gd name="T62" fmla="*/ 640 w 650"/>
                <a:gd name="T63" fmla="*/ 289 h 732"/>
                <a:gd name="T64" fmla="*/ 610 w 650"/>
                <a:gd name="T65" fmla="*/ 351 h 732"/>
                <a:gd name="T66" fmla="*/ 355 w 650"/>
                <a:gd name="T67" fmla="*/ 721 h 732"/>
                <a:gd name="T68" fmla="*/ 325 w 650"/>
                <a:gd name="T69" fmla="*/ 732 h 732"/>
                <a:gd name="T70" fmla="*/ 295 w 650"/>
                <a:gd name="T71" fmla="*/ 721 h 732"/>
                <a:gd name="T72" fmla="*/ 40 w 650"/>
                <a:gd name="T73" fmla="*/ 351 h 732"/>
                <a:gd name="T74" fmla="*/ 10 w 650"/>
                <a:gd name="T75" fmla="*/ 289 h 732"/>
                <a:gd name="T76" fmla="*/ 0 w 650"/>
                <a:gd name="T77" fmla="*/ 220 h 732"/>
                <a:gd name="T78" fmla="*/ 10 w 650"/>
                <a:gd name="T79" fmla="*/ 150 h 732"/>
                <a:gd name="T80" fmla="*/ 38 w 650"/>
                <a:gd name="T81" fmla="*/ 90 h 732"/>
                <a:gd name="T82" fmla="*/ 81 w 650"/>
                <a:gd name="T83" fmla="*/ 42 h 732"/>
                <a:gd name="T84" fmla="*/ 135 w 650"/>
                <a:gd name="T85" fmla="*/ 11 h 732"/>
                <a:gd name="T86" fmla="*/ 198 w 650"/>
                <a:gd name="T87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0" h="732">
                  <a:moveTo>
                    <a:pt x="198" y="116"/>
                  </a:moveTo>
                  <a:lnTo>
                    <a:pt x="177" y="119"/>
                  </a:lnTo>
                  <a:lnTo>
                    <a:pt x="157" y="126"/>
                  </a:lnTo>
                  <a:lnTo>
                    <a:pt x="140" y="139"/>
                  </a:lnTo>
                  <a:lnTo>
                    <a:pt x="126" y="155"/>
                  </a:lnTo>
                  <a:lnTo>
                    <a:pt x="115" y="174"/>
                  </a:lnTo>
                  <a:lnTo>
                    <a:pt x="108" y="196"/>
                  </a:lnTo>
                  <a:lnTo>
                    <a:pt x="105" y="220"/>
                  </a:lnTo>
                  <a:lnTo>
                    <a:pt x="107" y="242"/>
                  </a:lnTo>
                  <a:lnTo>
                    <a:pt x="114" y="263"/>
                  </a:lnTo>
                  <a:lnTo>
                    <a:pt x="124" y="282"/>
                  </a:lnTo>
                  <a:lnTo>
                    <a:pt x="325" y="577"/>
                  </a:lnTo>
                  <a:lnTo>
                    <a:pt x="526" y="282"/>
                  </a:lnTo>
                  <a:lnTo>
                    <a:pt x="537" y="263"/>
                  </a:lnTo>
                  <a:lnTo>
                    <a:pt x="543" y="242"/>
                  </a:lnTo>
                  <a:lnTo>
                    <a:pt x="545" y="220"/>
                  </a:lnTo>
                  <a:lnTo>
                    <a:pt x="543" y="196"/>
                  </a:lnTo>
                  <a:lnTo>
                    <a:pt x="536" y="174"/>
                  </a:lnTo>
                  <a:lnTo>
                    <a:pt x="525" y="155"/>
                  </a:lnTo>
                  <a:lnTo>
                    <a:pt x="510" y="139"/>
                  </a:lnTo>
                  <a:lnTo>
                    <a:pt x="493" y="126"/>
                  </a:lnTo>
                  <a:lnTo>
                    <a:pt x="473" y="119"/>
                  </a:lnTo>
                  <a:lnTo>
                    <a:pt x="452" y="116"/>
                  </a:lnTo>
                  <a:lnTo>
                    <a:pt x="432" y="119"/>
                  </a:lnTo>
                  <a:lnTo>
                    <a:pt x="414" y="125"/>
                  </a:lnTo>
                  <a:lnTo>
                    <a:pt x="397" y="136"/>
                  </a:lnTo>
                  <a:lnTo>
                    <a:pt x="383" y="151"/>
                  </a:lnTo>
                  <a:lnTo>
                    <a:pt x="371" y="170"/>
                  </a:lnTo>
                  <a:lnTo>
                    <a:pt x="363" y="182"/>
                  </a:lnTo>
                  <a:lnTo>
                    <a:pt x="352" y="191"/>
                  </a:lnTo>
                  <a:lnTo>
                    <a:pt x="339" y="197"/>
                  </a:lnTo>
                  <a:lnTo>
                    <a:pt x="325" y="200"/>
                  </a:lnTo>
                  <a:lnTo>
                    <a:pt x="311" y="197"/>
                  </a:lnTo>
                  <a:lnTo>
                    <a:pt x="298" y="191"/>
                  </a:lnTo>
                  <a:lnTo>
                    <a:pt x="287" y="182"/>
                  </a:lnTo>
                  <a:lnTo>
                    <a:pt x="279" y="170"/>
                  </a:lnTo>
                  <a:lnTo>
                    <a:pt x="268" y="151"/>
                  </a:lnTo>
                  <a:lnTo>
                    <a:pt x="253" y="136"/>
                  </a:lnTo>
                  <a:lnTo>
                    <a:pt x="236" y="125"/>
                  </a:lnTo>
                  <a:lnTo>
                    <a:pt x="218" y="119"/>
                  </a:lnTo>
                  <a:lnTo>
                    <a:pt x="198" y="116"/>
                  </a:lnTo>
                  <a:close/>
                  <a:moveTo>
                    <a:pt x="198" y="0"/>
                  </a:moveTo>
                  <a:lnTo>
                    <a:pt x="226" y="2"/>
                  </a:lnTo>
                  <a:lnTo>
                    <a:pt x="253" y="8"/>
                  </a:lnTo>
                  <a:lnTo>
                    <a:pt x="279" y="19"/>
                  </a:lnTo>
                  <a:lnTo>
                    <a:pt x="303" y="33"/>
                  </a:lnTo>
                  <a:lnTo>
                    <a:pt x="325" y="51"/>
                  </a:lnTo>
                  <a:lnTo>
                    <a:pt x="347" y="33"/>
                  </a:lnTo>
                  <a:lnTo>
                    <a:pt x="371" y="19"/>
                  </a:lnTo>
                  <a:lnTo>
                    <a:pt x="397" y="8"/>
                  </a:lnTo>
                  <a:lnTo>
                    <a:pt x="424" y="2"/>
                  </a:lnTo>
                  <a:lnTo>
                    <a:pt x="452" y="0"/>
                  </a:lnTo>
                  <a:lnTo>
                    <a:pt x="484" y="2"/>
                  </a:lnTo>
                  <a:lnTo>
                    <a:pt x="515" y="11"/>
                  </a:lnTo>
                  <a:lnTo>
                    <a:pt x="543" y="24"/>
                  </a:lnTo>
                  <a:lnTo>
                    <a:pt x="569" y="42"/>
                  </a:lnTo>
                  <a:lnTo>
                    <a:pt x="592" y="64"/>
                  </a:lnTo>
                  <a:lnTo>
                    <a:pt x="612" y="90"/>
                  </a:lnTo>
                  <a:lnTo>
                    <a:pt x="628" y="119"/>
                  </a:lnTo>
                  <a:lnTo>
                    <a:pt x="640" y="150"/>
                  </a:lnTo>
                  <a:lnTo>
                    <a:pt x="648" y="184"/>
                  </a:lnTo>
                  <a:lnTo>
                    <a:pt x="650" y="220"/>
                  </a:lnTo>
                  <a:lnTo>
                    <a:pt x="648" y="255"/>
                  </a:lnTo>
                  <a:lnTo>
                    <a:pt x="640" y="289"/>
                  </a:lnTo>
                  <a:lnTo>
                    <a:pt x="628" y="322"/>
                  </a:lnTo>
                  <a:lnTo>
                    <a:pt x="610" y="351"/>
                  </a:lnTo>
                  <a:lnTo>
                    <a:pt x="367" y="709"/>
                  </a:lnTo>
                  <a:lnTo>
                    <a:pt x="355" y="721"/>
                  </a:lnTo>
                  <a:lnTo>
                    <a:pt x="341" y="729"/>
                  </a:lnTo>
                  <a:lnTo>
                    <a:pt x="325" y="732"/>
                  </a:lnTo>
                  <a:lnTo>
                    <a:pt x="309" y="729"/>
                  </a:lnTo>
                  <a:lnTo>
                    <a:pt x="295" y="721"/>
                  </a:lnTo>
                  <a:lnTo>
                    <a:pt x="283" y="709"/>
                  </a:lnTo>
                  <a:lnTo>
                    <a:pt x="40" y="351"/>
                  </a:lnTo>
                  <a:lnTo>
                    <a:pt x="23" y="322"/>
                  </a:lnTo>
                  <a:lnTo>
                    <a:pt x="10" y="289"/>
                  </a:lnTo>
                  <a:lnTo>
                    <a:pt x="2" y="255"/>
                  </a:lnTo>
                  <a:lnTo>
                    <a:pt x="0" y="220"/>
                  </a:lnTo>
                  <a:lnTo>
                    <a:pt x="2" y="184"/>
                  </a:lnTo>
                  <a:lnTo>
                    <a:pt x="10" y="150"/>
                  </a:lnTo>
                  <a:lnTo>
                    <a:pt x="22" y="119"/>
                  </a:lnTo>
                  <a:lnTo>
                    <a:pt x="38" y="90"/>
                  </a:lnTo>
                  <a:lnTo>
                    <a:pt x="58" y="64"/>
                  </a:lnTo>
                  <a:lnTo>
                    <a:pt x="81" y="42"/>
                  </a:lnTo>
                  <a:lnTo>
                    <a:pt x="107" y="24"/>
                  </a:lnTo>
                  <a:lnTo>
                    <a:pt x="135" y="11"/>
                  </a:lnTo>
                  <a:lnTo>
                    <a:pt x="166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8" name="Group 1007"/>
          <p:cNvGrpSpPr/>
          <p:nvPr/>
        </p:nvGrpSpPr>
        <p:grpSpPr>
          <a:xfrm>
            <a:off x="8239609" y="1905000"/>
            <a:ext cx="381000" cy="581025"/>
            <a:chOff x="8267700" y="1905000"/>
            <a:chExt cx="381000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9" name="Freeform 395"/>
            <p:cNvSpPr>
              <a:spLocks noEditPoints="1"/>
            </p:cNvSpPr>
            <p:nvPr/>
          </p:nvSpPr>
          <p:spPr bwMode="auto">
            <a:xfrm>
              <a:off x="8267700" y="1905000"/>
              <a:ext cx="381000" cy="581025"/>
            </a:xfrm>
            <a:custGeom>
              <a:avLst/>
              <a:gdLst>
                <a:gd name="T0" fmla="*/ 117 w 2402"/>
                <a:gd name="T1" fmla="*/ 3072 h 3294"/>
                <a:gd name="T2" fmla="*/ 130 w 2402"/>
                <a:gd name="T3" fmla="*/ 3123 h 3294"/>
                <a:gd name="T4" fmla="*/ 165 w 2402"/>
                <a:gd name="T5" fmla="*/ 3163 h 3294"/>
                <a:gd name="T6" fmla="*/ 217 w 2402"/>
                <a:gd name="T7" fmla="*/ 3186 h 3294"/>
                <a:gd name="T8" fmla="*/ 2156 w 2402"/>
                <a:gd name="T9" fmla="*/ 3189 h 3294"/>
                <a:gd name="T10" fmla="*/ 2212 w 2402"/>
                <a:gd name="T11" fmla="*/ 3177 h 3294"/>
                <a:gd name="T12" fmla="*/ 2257 w 2402"/>
                <a:gd name="T13" fmla="*/ 3145 h 3294"/>
                <a:gd name="T14" fmla="*/ 2282 w 2402"/>
                <a:gd name="T15" fmla="*/ 3098 h 3294"/>
                <a:gd name="T16" fmla="*/ 2286 w 2402"/>
                <a:gd name="T17" fmla="*/ 2841 h 3294"/>
                <a:gd name="T18" fmla="*/ 117 w 2402"/>
                <a:gd name="T19" fmla="*/ 559 h 3294"/>
                <a:gd name="T20" fmla="*/ 2286 w 2402"/>
                <a:gd name="T21" fmla="*/ 2735 h 3294"/>
                <a:gd name="T22" fmla="*/ 117 w 2402"/>
                <a:gd name="T23" fmla="*/ 559 h 3294"/>
                <a:gd name="T24" fmla="*/ 217 w 2402"/>
                <a:gd name="T25" fmla="*/ 108 h 3294"/>
                <a:gd name="T26" fmla="*/ 165 w 2402"/>
                <a:gd name="T27" fmla="*/ 131 h 3294"/>
                <a:gd name="T28" fmla="*/ 130 w 2402"/>
                <a:gd name="T29" fmla="*/ 171 h 3294"/>
                <a:gd name="T30" fmla="*/ 117 w 2402"/>
                <a:gd name="T31" fmla="*/ 222 h 3294"/>
                <a:gd name="T32" fmla="*/ 2286 w 2402"/>
                <a:gd name="T33" fmla="*/ 453 h 3294"/>
                <a:gd name="T34" fmla="*/ 2282 w 2402"/>
                <a:gd name="T35" fmla="*/ 195 h 3294"/>
                <a:gd name="T36" fmla="*/ 2257 w 2402"/>
                <a:gd name="T37" fmla="*/ 149 h 3294"/>
                <a:gd name="T38" fmla="*/ 2212 w 2402"/>
                <a:gd name="T39" fmla="*/ 117 h 3294"/>
                <a:gd name="T40" fmla="*/ 2156 w 2402"/>
                <a:gd name="T41" fmla="*/ 105 h 3294"/>
                <a:gd name="T42" fmla="*/ 247 w 2402"/>
                <a:gd name="T43" fmla="*/ 0 h 3294"/>
                <a:gd name="T44" fmla="*/ 2196 w 2402"/>
                <a:gd name="T45" fmla="*/ 3 h 3294"/>
                <a:gd name="T46" fmla="*/ 2269 w 2402"/>
                <a:gd name="T47" fmla="*/ 25 h 3294"/>
                <a:gd name="T48" fmla="*/ 2330 w 2402"/>
                <a:gd name="T49" fmla="*/ 65 h 3294"/>
                <a:gd name="T50" fmla="*/ 2374 w 2402"/>
                <a:gd name="T51" fmla="*/ 120 h 3294"/>
                <a:gd name="T52" fmla="*/ 2399 w 2402"/>
                <a:gd name="T53" fmla="*/ 186 h 3294"/>
                <a:gd name="T54" fmla="*/ 2402 w 2402"/>
                <a:gd name="T55" fmla="*/ 3072 h 3294"/>
                <a:gd name="T56" fmla="*/ 2390 w 2402"/>
                <a:gd name="T57" fmla="*/ 3142 h 3294"/>
                <a:gd name="T58" fmla="*/ 2354 w 2402"/>
                <a:gd name="T59" fmla="*/ 3203 h 3294"/>
                <a:gd name="T60" fmla="*/ 2301 w 2402"/>
                <a:gd name="T61" fmla="*/ 3251 h 3294"/>
                <a:gd name="T62" fmla="*/ 2233 w 2402"/>
                <a:gd name="T63" fmla="*/ 3283 h 3294"/>
                <a:gd name="T64" fmla="*/ 2156 w 2402"/>
                <a:gd name="T65" fmla="*/ 3294 h 3294"/>
                <a:gd name="T66" fmla="*/ 207 w 2402"/>
                <a:gd name="T67" fmla="*/ 3291 h 3294"/>
                <a:gd name="T68" fmla="*/ 133 w 2402"/>
                <a:gd name="T69" fmla="*/ 3269 h 3294"/>
                <a:gd name="T70" fmla="*/ 72 w 2402"/>
                <a:gd name="T71" fmla="*/ 3229 h 3294"/>
                <a:gd name="T72" fmla="*/ 27 w 2402"/>
                <a:gd name="T73" fmla="*/ 3174 h 3294"/>
                <a:gd name="T74" fmla="*/ 3 w 2402"/>
                <a:gd name="T75" fmla="*/ 3108 h 3294"/>
                <a:gd name="T76" fmla="*/ 0 w 2402"/>
                <a:gd name="T77" fmla="*/ 222 h 3294"/>
                <a:gd name="T78" fmla="*/ 12 w 2402"/>
                <a:gd name="T79" fmla="*/ 152 h 3294"/>
                <a:gd name="T80" fmla="*/ 48 w 2402"/>
                <a:gd name="T81" fmla="*/ 91 h 3294"/>
                <a:gd name="T82" fmla="*/ 101 w 2402"/>
                <a:gd name="T83" fmla="*/ 43 h 3294"/>
                <a:gd name="T84" fmla="*/ 169 w 2402"/>
                <a:gd name="T85" fmla="*/ 11 h 3294"/>
                <a:gd name="T86" fmla="*/ 247 w 2402"/>
                <a:gd name="T87" fmla="*/ 0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02" h="3294">
                  <a:moveTo>
                    <a:pt x="117" y="2841"/>
                  </a:moveTo>
                  <a:lnTo>
                    <a:pt x="117" y="3072"/>
                  </a:lnTo>
                  <a:lnTo>
                    <a:pt x="120" y="3098"/>
                  </a:lnTo>
                  <a:lnTo>
                    <a:pt x="130" y="3123"/>
                  </a:lnTo>
                  <a:lnTo>
                    <a:pt x="144" y="3145"/>
                  </a:lnTo>
                  <a:lnTo>
                    <a:pt x="165" y="3163"/>
                  </a:lnTo>
                  <a:lnTo>
                    <a:pt x="189" y="3177"/>
                  </a:lnTo>
                  <a:lnTo>
                    <a:pt x="217" y="3186"/>
                  </a:lnTo>
                  <a:lnTo>
                    <a:pt x="247" y="3189"/>
                  </a:lnTo>
                  <a:lnTo>
                    <a:pt x="2156" y="3189"/>
                  </a:lnTo>
                  <a:lnTo>
                    <a:pt x="2186" y="3186"/>
                  </a:lnTo>
                  <a:lnTo>
                    <a:pt x="2212" y="3177"/>
                  </a:lnTo>
                  <a:lnTo>
                    <a:pt x="2237" y="3163"/>
                  </a:lnTo>
                  <a:lnTo>
                    <a:pt x="2257" y="3145"/>
                  </a:lnTo>
                  <a:lnTo>
                    <a:pt x="2272" y="3123"/>
                  </a:lnTo>
                  <a:lnTo>
                    <a:pt x="2282" y="3098"/>
                  </a:lnTo>
                  <a:lnTo>
                    <a:pt x="2286" y="3072"/>
                  </a:lnTo>
                  <a:lnTo>
                    <a:pt x="2286" y="2841"/>
                  </a:lnTo>
                  <a:lnTo>
                    <a:pt x="117" y="2841"/>
                  </a:lnTo>
                  <a:close/>
                  <a:moveTo>
                    <a:pt x="117" y="559"/>
                  </a:moveTo>
                  <a:lnTo>
                    <a:pt x="117" y="2735"/>
                  </a:lnTo>
                  <a:lnTo>
                    <a:pt x="2286" y="2735"/>
                  </a:lnTo>
                  <a:lnTo>
                    <a:pt x="2286" y="559"/>
                  </a:lnTo>
                  <a:lnTo>
                    <a:pt x="117" y="559"/>
                  </a:lnTo>
                  <a:close/>
                  <a:moveTo>
                    <a:pt x="247" y="105"/>
                  </a:moveTo>
                  <a:lnTo>
                    <a:pt x="217" y="108"/>
                  </a:lnTo>
                  <a:lnTo>
                    <a:pt x="189" y="117"/>
                  </a:lnTo>
                  <a:lnTo>
                    <a:pt x="165" y="131"/>
                  </a:lnTo>
                  <a:lnTo>
                    <a:pt x="144" y="149"/>
                  </a:lnTo>
                  <a:lnTo>
                    <a:pt x="130" y="171"/>
                  </a:lnTo>
                  <a:lnTo>
                    <a:pt x="120" y="195"/>
                  </a:lnTo>
                  <a:lnTo>
                    <a:pt x="117" y="222"/>
                  </a:lnTo>
                  <a:lnTo>
                    <a:pt x="117" y="453"/>
                  </a:lnTo>
                  <a:lnTo>
                    <a:pt x="2286" y="453"/>
                  </a:lnTo>
                  <a:lnTo>
                    <a:pt x="2286" y="222"/>
                  </a:lnTo>
                  <a:lnTo>
                    <a:pt x="2282" y="195"/>
                  </a:lnTo>
                  <a:lnTo>
                    <a:pt x="2272" y="171"/>
                  </a:lnTo>
                  <a:lnTo>
                    <a:pt x="2257" y="149"/>
                  </a:lnTo>
                  <a:lnTo>
                    <a:pt x="2237" y="131"/>
                  </a:lnTo>
                  <a:lnTo>
                    <a:pt x="2212" y="117"/>
                  </a:lnTo>
                  <a:lnTo>
                    <a:pt x="2186" y="108"/>
                  </a:lnTo>
                  <a:lnTo>
                    <a:pt x="2156" y="105"/>
                  </a:lnTo>
                  <a:lnTo>
                    <a:pt x="247" y="105"/>
                  </a:lnTo>
                  <a:close/>
                  <a:moveTo>
                    <a:pt x="247" y="0"/>
                  </a:moveTo>
                  <a:lnTo>
                    <a:pt x="2156" y="0"/>
                  </a:lnTo>
                  <a:lnTo>
                    <a:pt x="2196" y="3"/>
                  </a:lnTo>
                  <a:lnTo>
                    <a:pt x="2233" y="11"/>
                  </a:lnTo>
                  <a:lnTo>
                    <a:pt x="2269" y="25"/>
                  </a:lnTo>
                  <a:lnTo>
                    <a:pt x="2301" y="43"/>
                  </a:lnTo>
                  <a:lnTo>
                    <a:pt x="2330" y="65"/>
                  </a:lnTo>
                  <a:lnTo>
                    <a:pt x="2354" y="91"/>
                  </a:lnTo>
                  <a:lnTo>
                    <a:pt x="2374" y="120"/>
                  </a:lnTo>
                  <a:lnTo>
                    <a:pt x="2390" y="152"/>
                  </a:lnTo>
                  <a:lnTo>
                    <a:pt x="2399" y="186"/>
                  </a:lnTo>
                  <a:lnTo>
                    <a:pt x="2402" y="222"/>
                  </a:lnTo>
                  <a:lnTo>
                    <a:pt x="2402" y="3072"/>
                  </a:lnTo>
                  <a:lnTo>
                    <a:pt x="2399" y="3108"/>
                  </a:lnTo>
                  <a:lnTo>
                    <a:pt x="2390" y="3142"/>
                  </a:lnTo>
                  <a:lnTo>
                    <a:pt x="2374" y="3174"/>
                  </a:lnTo>
                  <a:lnTo>
                    <a:pt x="2354" y="3203"/>
                  </a:lnTo>
                  <a:lnTo>
                    <a:pt x="2330" y="3229"/>
                  </a:lnTo>
                  <a:lnTo>
                    <a:pt x="2301" y="3251"/>
                  </a:lnTo>
                  <a:lnTo>
                    <a:pt x="2269" y="3269"/>
                  </a:lnTo>
                  <a:lnTo>
                    <a:pt x="2233" y="3283"/>
                  </a:lnTo>
                  <a:lnTo>
                    <a:pt x="2196" y="3291"/>
                  </a:lnTo>
                  <a:lnTo>
                    <a:pt x="2156" y="3294"/>
                  </a:lnTo>
                  <a:lnTo>
                    <a:pt x="247" y="3294"/>
                  </a:lnTo>
                  <a:lnTo>
                    <a:pt x="207" y="3291"/>
                  </a:lnTo>
                  <a:lnTo>
                    <a:pt x="169" y="3283"/>
                  </a:lnTo>
                  <a:lnTo>
                    <a:pt x="133" y="3269"/>
                  </a:lnTo>
                  <a:lnTo>
                    <a:pt x="101" y="3251"/>
                  </a:lnTo>
                  <a:lnTo>
                    <a:pt x="72" y="3229"/>
                  </a:lnTo>
                  <a:lnTo>
                    <a:pt x="48" y="3203"/>
                  </a:lnTo>
                  <a:lnTo>
                    <a:pt x="27" y="3174"/>
                  </a:lnTo>
                  <a:lnTo>
                    <a:pt x="12" y="3142"/>
                  </a:lnTo>
                  <a:lnTo>
                    <a:pt x="3" y="3108"/>
                  </a:lnTo>
                  <a:lnTo>
                    <a:pt x="0" y="3072"/>
                  </a:lnTo>
                  <a:lnTo>
                    <a:pt x="0" y="222"/>
                  </a:lnTo>
                  <a:lnTo>
                    <a:pt x="3" y="186"/>
                  </a:lnTo>
                  <a:lnTo>
                    <a:pt x="12" y="152"/>
                  </a:lnTo>
                  <a:lnTo>
                    <a:pt x="27" y="120"/>
                  </a:lnTo>
                  <a:lnTo>
                    <a:pt x="48" y="91"/>
                  </a:lnTo>
                  <a:lnTo>
                    <a:pt x="72" y="65"/>
                  </a:lnTo>
                  <a:lnTo>
                    <a:pt x="101" y="43"/>
                  </a:lnTo>
                  <a:lnTo>
                    <a:pt x="133" y="25"/>
                  </a:lnTo>
                  <a:lnTo>
                    <a:pt x="169" y="11"/>
                  </a:lnTo>
                  <a:lnTo>
                    <a:pt x="207" y="3"/>
                  </a:lnTo>
                  <a:lnTo>
                    <a:pt x="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396"/>
            <p:cNvSpPr>
              <a:spLocks/>
            </p:cNvSpPr>
            <p:nvPr/>
          </p:nvSpPr>
          <p:spPr bwMode="auto">
            <a:xfrm>
              <a:off x="8523288" y="1944688"/>
              <a:ext cx="20638" cy="19050"/>
            </a:xfrm>
            <a:custGeom>
              <a:avLst/>
              <a:gdLst>
                <a:gd name="T0" fmla="*/ 62 w 124"/>
                <a:gd name="T1" fmla="*/ 0 h 112"/>
                <a:gd name="T2" fmla="*/ 81 w 124"/>
                <a:gd name="T3" fmla="*/ 3 h 112"/>
                <a:gd name="T4" fmla="*/ 99 w 124"/>
                <a:gd name="T5" fmla="*/ 11 h 112"/>
                <a:gd name="T6" fmla="*/ 112 w 124"/>
                <a:gd name="T7" fmla="*/ 23 h 112"/>
                <a:gd name="T8" fmla="*/ 121 w 124"/>
                <a:gd name="T9" fmla="*/ 38 h 112"/>
                <a:gd name="T10" fmla="*/ 124 w 124"/>
                <a:gd name="T11" fmla="*/ 56 h 112"/>
                <a:gd name="T12" fmla="*/ 121 w 124"/>
                <a:gd name="T13" fmla="*/ 73 h 112"/>
                <a:gd name="T14" fmla="*/ 112 w 124"/>
                <a:gd name="T15" fmla="*/ 89 h 112"/>
                <a:gd name="T16" fmla="*/ 99 w 124"/>
                <a:gd name="T17" fmla="*/ 101 h 112"/>
                <a:gd name="T18" fmla="*/ 81 w 124"/>
                <a:gd name="T19" fmla="*/ 109 h 112"/>
                <a:gd name="T20" fmla="*/ 62 w 124"/>
                <a:gd name="T21" fmla="*/ 112 h 112"/>
                <a:gd name="T22" fmla="*/ 42 w 124"/>
                <a:gd name="T23" fmla="*/ 109 h 112"/>
                <a:gd name="T24" fmla="*/ 25 w 124"/>
                <a:gd name="T25" fmla="*/ 101 h 112"/>
                <a:gd name="T26" fmla="*/ 12 w 124"/>
                <a:gd name="T27" fmla="*/ 89 h 112"/>
                <a:gd name="T28" fmla="*/ 3 w 124"/>
                <a:gd name="T29" fmla="*/ 73 h 112"/>
                <a:gd name="T30" fmla="*/ 0 w 124"/>
                <a:gd name="T31" fmla="*/ 56 h 112"/>
                <a:gd name="T32" fmla="*/ 3 w 124"/>
                <a:gd name="T33" fmla="*/ 38 h 112"/>
                <a:gd name="T34" fmla="*/ 12 w 124"/>
                <a:gd name="T35" fmla="*/ 23 h 112"/>
                <a:gd name="T36" fmla="*/ 25 w 124"/>
                <a:gd name="T37" fmla="*/ 11 h 112"/>
                <a:gd name="T38" fmla="*/ 42 w 124"/>
                <a:gd name="T39" fmla="*/ 3 h 112"/>
                <a:gd name="T40" fmla="*/ 62 w 12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12">
                  <a:moveTo>
                    <a:pt x="62" y="0"/>
                  </a:moveTo>
                  <a:lnTo>
                    <a:pt x="81" y="3"/>
                  </a:lnTo>
                  <a:lnTo>
                    <a:pt x="99" y="11"/>
                  </a:lnTo>
                  <a:lnTo>
                    <a:pt x="112" y="23"/>
                  </a:lnTo>
                  <a:lnTo>
                    <a:pt x="121" y="38"/>
                  </a:lnTo>
                  <a:lnTo>
                    <a:pt x="124" y="56"/>
                  </a:lnTo>
                  <a:lnTo>
                    <a:pt x="121" y="73"/>
                  </a:lnTo>
                  <a:lnTo>
                    <a:pt x="112" y="89"/>
                  </a:lnTo>
                  <a:lnTo>
                    <a:pt x="99" y="101"/>
                  </a:lnTo>
                  <a:lnTo>
                    <a:pt x="81" y="109"/>
                  </a:lnTo>
                  <a:lnTo>
                    <a:pt x="62" y="112"/>
                  </a:lnTo>
                  <a:lnTo>
                    <a:pt x="42" y="109"/>
                  </a:lnTo>
                  <a:lnTo>
                    <a:pt x="25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397"/>
            <p:cNvSpPr>
              <a:spLocks/>
            </p:cNvSpPr>
            <p:nvPr/>
          </p:nvSpPr>
          <p:spPr bwMode="auto">
            <a:xfrm>
              <a:off x="8423275" y="2427288"/>
              <a:ext cx="69850" cy="19050"/>
            </a:xfrm>
            <a:custGeom>
              <a:avLst/>
              <a:gdLst>
                <a:gd name="T0" fmla="*/ 59 w 448"/>
                <a:gd name="T1" fmla="*/ 0 h 105"/>
                <a:gd name="T2" fmla="*/ 389 w 448"/>
                <a:gd name="T3" fmla="*/ 0 h 105"/>
                <a:gd name="T4" fmla="*/ 408 w 448"/>
                <a:gd name="T5" fmla="*/ 3 h 105"/>
                <a:gd name="T6" fmla="*/ 423 w 448"/>
                <a:gd name="T7" fmla="*/ 11 h 105"/>
                <a:gd name="T8" fmla="*/ 436 w 448"/>
                <a:gd name="T9" fmla="*/ 22 h 105"/>
                <a:gd name="T10" fmla="*/ 445 w 448"/>
                <a:gd name="T11" fmla="*/ 36 h 105"/>
                <a:gd name="T12" fmla="*/ 448 w 448"/>
                <a:gd name="T13" fmla="*/ 53 h 105"/>
                <a:gd name="T14" fmla="*/ 445 w 448"/>
                <a:gd name="T15" fmla="*/ 70 h 105"/>
                <a:gd name="T16" fmla="*/ 436 w 448"/>
                <a:gd name="T17" fmla="*/ 84 h 105"/>
                <a:gd name="T18" fmla="*/ 423 w 448"/>
                <a:gd name="T19" fmla="*/ 95 h 105"/>
                <a:gd name="T20" fmla="*/ 408 w 448"/>
                <a:gd name="T21" fmla="*/ 103 h 105"/>
                <a:gd name="T22" fmla="*/ 389 w 448"/>
                <a:gd name="T23" fmla="*/ 105 h 105"/>
                <a:gd name="T24" fmla="*/ 59 w 448"/>
                <a:gd name="T25" fmla="*/ 105 h 105"/>
                <a:gd name="T26" fmla="*/ 40 w 448"/>
                <a:gd name="T27" fmla="*/ 103 h 105"/>
                <a:gd name="T28" fmla="*/ 25 w 448"/>
                <a:gd name="T29" fmla="*/ 95 h 105"/>
                <a:gd name="T30" fmla="*/ 11 w 448"/>
                <a:gd name="T31" fmla="*/ 84 h 105"/>
                <a:gd name="T32" fmla="*/ 4 w 448"/>
                <a:gd name="T33" fmla="*/ 70 h 105"/>
                <a:gd name="T34" fmla="*/ 0 w 448"/>
                <a:gd name="T35" fmla="*/ 53 h 105"/>
                <a:gd name="T36" fmla="*/ 4 w 448"/>
                <a:gd name="T37" fmla="*/ 36 h 105"/>
                <a:gd name="T38" fmla="*/ 11 w 448"/>
                <a:gd name="T39" fmla="*/ 22 h 105"/>
                <a:gd name="T40" fmla="*/ 25 w 448"/>
                <a:gd name="T41" fmla="*/ 11 h 105"/>
                <a:gd name="T42" fmla="*/ 40 w 448"/>
                <a:gd name="T43" fmla="*/ 3 h 105"/>
                <a:gd name="T44" fmla="*/ 59 w 448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" h="105">
                  <a:moveTo>
                    <a:pt x="59" y="0"/>
                  </a:moveTo>
                  <a:lnTo>
                    <a:pt x="389" y="0"/>
                  </a:lnTo>
                  <a:lnTo>
                    <a:pt x="408" y="3"/>
                  </a:lnTo>
                  <a:lnTo>
                    <a:pt x="423" y="11"/>
                  </a:lnTo>
                  <a:lnTo>
                    <a:pt x="436" y="22"/>
                  </a:lnTo>
                  <a:lnTo>
                    <a:pt x="445" y="36"/>
                  </a:lnTo>
                  <a:lnTo>
                    <a:pt x="448" y="53"/>
                  </a:lnTo>
                  <a:lnTo>
                    <a:pt x="445" y="70"/>
                  </a:lnTo>
                  <a:lnTo>
                    <a:pt x="436" y="84"/>
                  </a:lnTo>
                  <a:lnTo>
                    <a:pt x="423" y="95"/>
                  </a:lnTo>
                  <a:lnTo>
                    <a:pt x="408" y="103"/>
                  </a:lnTo>
                  <a:lnTo>
                    <a:pt x="389" y="105"/>
                  </a:lnTo>
                  <a:lnTo>
                    <a:pt x="59" y="105"/>
                  </a:lnTo>
                  <a:lnTo>
                    <a:pt x="40" y="103"/>
                  </a:lnTo>
                  <a:lnTo>
                    <a:pt x="25" y="95"/>
                  </a:lnTo>
                  <a:lnTo>
                    <a:pt x="11" y="84"/>
                  </a:lnTo>
                  <a:lnTo>
                    <a:pt x="4" y="70"/>
                  </a:lnTo>
                  <a:lnTo>
                    <a:pt x="0" y="53"/>
                  </a:lnTo>
                  <a:lnTo>
                    <a:pt x="4" y="36"/>
                  </a:lnTo>
                  <a:lnTo>
                    <a:pt x="11" y="22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Freeform 398"/>
            <p:cNvSpPr>
              <a:spLocks/>
            </p:cNvSpPr>
            <p:nvPr/>
          </p:nvSpPr>
          <p:spPr bwMode="auto">
            <a:xfrm>
              <a:off x="8423275" y="1944688"/>
              <a:ext cx="69850" cy="19050"/>
            </a:xfrm>
            <a:custGeom>
              <a:avLst/>
              <a:gdLst>
                <a:gd name="T0" fmla="*/ 59 w 448"/>
                <a:gd name="T1" fmla="*/ 0 h 105"/>
                <a:gd name="T2" fmla="*/ 389 w 448"/>
                <a:gd name="T3" fmla="*/ 0 h 105"/>
                <a:gd name="T4" fmla="*/ 408 w 448"/>
                <a:gd name="T5" fmla="*/ 3 h 105"/>
                <a:gd name="T6" fmla="*/ 423 w 448"/>
                <a:gd name="T7" fmla="*/ 10 h 105"/>
                <a:gd name="T8" fmla="*/ 436 w 448"/>
                <a:gd name="T9" fmla="*/ 22 h 105"/>
                <a:gd name="T10" fmla="*/ 445 w 448"/>
                <a:gd name="T11" fmla="*/ 36 h 105"/>
                <a:gd name="T12" fmla="*/ 448 w 448"/>
                <a:gd name="T13" fmla="*/ 53 h 105"/>
                <a:gd name="T14" fmla="*/ 445 w 448"/>
                <a:gd name="T15" fmla="*/ 69 h 105"/>
                <a:gd name="T16" fmla="*/ 436 w 448"/>
                <a:gd name="T17" fmla="*/ 84 h 105"/>
                <a:gd name="T18" fmla="*/ 423 w 448"/>
                <a:gd name="T19" fmla="*/ 95 h 105"/>
                <a:gd name="T20" fmla="*/ 408 w 448"/>
                <a:gd name="T21" fmla="*/ 103 h 105"/>
                <a:gd name="T22" fmla="*/ 389 w 448"/>
                <a:gd name="T23" fmla="*/ 105 h 105"/>
                <a:gd name="T24" fmla="*/ 59 w 448"/>
                <a:gd name="T25" fmla="*/ 105 h 105"/>
                <a:gd name="T26" fmla="*/ 40 w 448"/>
                <a:gd name="T27" fmla="*/ 103 h 105"/>
                <a:gd name="T28" fmla="*/ 25 w 448"/>
                <a:gd name="T29" fmla="*/ 95 h 105"/>
                <a:gd name="T30" fmla="*/ 11 w 448"/>
                <a:gd name="T31" fmla="*/ 84 h 105"/>
                <a:gd name="T32" fmla="*/ 4 w 448"/>
                <a:gd name="T33" fmla="*/ 69 h 105"/>
                <a:gd name="T34" fmla="*/ 0 w 448"/>
                <a:gd name="T35" fmla="*/ 53 h 105"/>
                <a:gd name="T36" fmla="*/ 4 w 448"/>
                <a:gd name="T37" fmla="*/ 36 h 105"/>
                <a:gd name="T38" fmla="*/ 11 w 448"/>
                <a:gd name="T39" fmla="*/ 22 h 105"/>
                <a:gd name="T40" fmla="*/ 25 w 448"/>
                <a:gd name="T41" fmla="*/ 10 h 105"/>
                <a:gd name="T42" fmla="*/ 40 w 448"/>
                <a:gd name="T43" fmla="*/ 3 h 105"/>
                <a:gd name="T44" fmla="*/ 59 w 448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" h="105">
                  <a:moveTo>
                    <a:pt x="59" y="0"/>
                  </a:moveTo>
                  <a:lnTo>
                    <a:pt x="389" y="0"/>
                  </a:lnTo>
                  <a:lnTo>
                    <a:pt x="408" y="3"/>
                  </a:lnTo>
                  <a:lnTo>
                    <a:pt x="423" y="10"/>
                  </a:lnTo>
                  <a:lnTo>
                    <a:pt x="436" y="22"/>
                  </a:lnTo>
                  <a:lnTo>
                    <a:pt x="445" y="36"/>
                  </a:lnTo>
                  <a:lnTo>
                    <a:pt x="448" y="53"/>
                  </a:lnTo>
                  <a:lnTo>
                    <a:pt x="445" y="69"/>
                  </a:lnTo>
                  <a:lnTo>
                    <a:pt x="436" y="84"/>
                  </a:lnTo>
                  <a:lnTo>
                    <a:pt x="423" y="95"/>
                  </a:lnTo>
                  <a:lnTo>
                    <a:pt x="408" y="103"/>
                  </a:lnTo>
                  <a:lnTo>
                    <a:pt x="389" y="105"/>
                  </a:lnTo>
                  <a:lnTo>
                    <a:pt x="59" y="105"/>
                  </a:lnTo>
                  <a:lnTo>
                    <a:pt x="40" y="103"/>
                  </a:lnTo>
                  <a:lnTo>
                    <a:pt x="25" y="95"/>
                  </a:lnTo>
                  <a:lnTo>
                    <a:pt x="11" y="84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4" y="36"/>
                  </a:lnTo>
                  <a:lnTo>
                    <a:pt x="11" y="22"/>
                  </a:lnTo>
                  <a:lnTo>
                    <a:pt x="25" y="10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Freeform 399"/>
            <p:cNvSpPr>
              <a:spLocks noEditPoints="1"/>
            </p:cNvSpPr>
            <p:nvPr/>
          </p:nvSpPr>
          <p:spPr bwMode="auto">
            <a:xfrm>
              <a:off x="8342313" y="2054225"/>
              <a:ext cx="233363" cy="238125"/>
            </a:xfrm>
            <a:custGeom>
              <a:avLst/>
              <a:gdLst>
                <a:gd name="T0" fmla="*/ 333 w 1470"/>
                <a:gd name="T1" fmla="*/ 117 h 1345"/>
                <a:gd name="T2" fmla="*/ 221 w 1470"/>
                <a:gd name="T3" fmla="*/ 172 h 1345"/>
                <a:gd name="T4" fmla="*/ 145 w 1470"/>
                <a:gd name="T5" fmla="*/ 263 h 1345"/>
                <a:gd name="T6" fmla="*/ 117 w 1470"/>
                <a:gd name="T7" fmla="*/ 378 h 1345"/>
                <a:gd name="T8" fmla="*/ 139 w 1470"/>
                <a:gd name="T9" fmla="*/ 481 h 1345"/>
                <a:gd name="T10" fmla="*/ 735 w 1470"/>
                <a:gd name="T11" fmla="*/ 1206 h 1345"/>
                <a:gd name="T12" fmla="*/ 1331 w 1470"/>
                <a:gd name="T13" fmla="*/ 481 h 1345"/>
                <a:gd name="T14" fmla="*/ 1353 w 1470"/>
                <a:gd name="T15" fmla="*/ 378 h 1345"/>
                <a:gd name="T16" fmla="*/ 1325 w 1470"/>
                <a:gd name="T17" fmla="*/ 263 h 1345"/>
                <a:gd name="T18" fmla="*/ 1249 w 1470"/>
                <a:gd name="T19" fmla="*/ 172 h 1345"/>
                <a:gd name="T20" fmla="*/ 1138 w 1470"/>
                <a:gd name="T21" fmla="*/ 117 h 1345"/>
                <a:gd name="T22" fmla="*/ 1008 w 1470"/>
                <a:gd name="T23" fmla="*/ 108 h 1345"/>
                <a:gd name="T24" fmla="*/ 891 w 1470"/>
                <a:gd name="T25" fmla="*/ 146 h 1345"/>
                <a:gd name="T26" fmla="*/ 800 w 1470"/>
                <a:gd name="T27" fmla="*/ 224 h 1345"/>
                <a:gd name="T28" fmla="*/ 833 w 1470"/>
                <a:gd name="T29" fmla="*/ 335 h 1345"/>
                <a:gd name="T30" fmla="*/ 825 w 1470"/>
                <a:gd name="T31" fmla="*/ 406 h 1345"/>
                <a:gd name="T32" fmla="*/ 778 w 1470"/>
                <a:gd name="T33" fmla="*/ 427 h 1345"/>
                <a:gd name="T34" fmla="*/ 730 w 1470"/>
                <a:gd name="T35" fmla="*/ 406 h 1345"/>
                <a:gd name="T36" fmla="*/ 716 w 1470"/>
                <a:gd name="T37" fmla="*/ 335 h 1345"/>
                <a:gd name="T38" fmla="*/ 671 w 1470"/>
                <a:gd name="T39" fmla="*/ 228 h 1345"/>
                <a:gd name="T40" fmla="*/ 582 w 1470"/>
                <a:gd name="T41" fmla="*/ 149 h 1345"/>
                <a:gd name="T42" fmla="*/ 464 w 1470"/>
                <a:gd name="T43" fmla="*/ 108 h 1345"/>
                <a:gd name="T44" fmla="*/ 472 w 1470"/>
                <a:gd name="T45" fmla="*/ 3 h 1345"/>
                <a:gd name="T46" fmla="*/ 618 w 1470"/>
                <a:gd name="T47" fmla="*/ 46 h 1345"/>
                <a:gd name="T48" fmla="*/ 735 w 1470"/>
                <a:gd name="T49" fmla="*/ 130 h 1345"/>
                <a:gd name="T50" fmla="*/ 837 w 1470"/>
                <a:gd name="T51" fmla="*/ 53 h 1345"/>
                <a:gd name="T52" fmla="*/ 960 w 1470"/>
                <a:gd name="T53" fmla="*/ 9 h 1345"/>
                <a:gd name="T54" fmla="*/ 1103 w 1470"/>
                <a:gd name="T55" fmla="*/ 3 h 1345"/>
                <a:gd name="T56" fmla="*/ 1248 w 1470"/>
                <a:gd name="T57" fmla="*/ 44 h 1345"/>
                <a:gd name="T58" fmla="*/ 1364 w 1470"/>
                <a:gd name="T59" fmla="*/ 127 h 1345"/>
                <a:gd name="T60" fmla="*/ 1442 w 1470"/>
                <a:gd name="T61" fmla="*/ 241 h 1345"/>
                <a:gd name="T62" fmla="*/ 1470 w 1470"/>
                <a:gd name="T63" fmla="*/ 378 h 1345"/>
                <a:gd name="T64" fmla="*/ 1449 w 1470"/>
                <a:gd name="T65" fmla="*/ 498 h 1345"/>
                <a:gd name="T66" fmla="*/ 1385 w 1470"/>
                <a:gd name="T67" fmla="*/ 605 h 1345"/>
                <a:gd name="T68" fmla="*/ 752 w 1470"/>
                <a:gd name="T69" fmla="*/ 1343 h 1345"/>
                <a:gd name="T70" fmla="*/ 701 w 1470"/>
                <a:gd name="T71" fmla="*/ 1336 h 1345"/>
                <a:gd name="T72" fmla="*/ 59 w 1470"/>
                <a:gd name="T73" fmla="*/ 571 h 1345"/>
                <a:gd name="T74" fmla="*/ 9 w 1470"/>
                <a:gd name="T75" fmla="*/ 459 h 1345"/>
                <a:gd name="T76" fmla="*/ 4 w 1470"/>
                <a:gd name="T77" fmla="*/ 330 h 1345"/>
                <a:gd name="T78" fmla="*/ 49 w 1470"/>
                <a:gd name="T79" fmla="*/ 200 h 1345"/>
                <a:gd name="T80" fmla="*/ 141 w 1470"/>
                <a:gd name="T81" fmla="*/ 96 h 1345"/>
                <a:gd name="T82" fmla="*/ 268 w 1470"/>
                <a:gd name="T83" fmla="*/ 26 h 1345"/>
                <a:gd name="T84" fmla="*/ 419 w 1470"/>
                <a:gd name="T8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0" h="1345">
                  <a:moveTo>
                    <a:pt x="419" y="105"/>
                  </a:moveTo>
                  <a:lnTo>
                    <a:pt x="375" y="108"/>
                  </a:lnTo>
                  <a:lnTo>
                    <a:pt x="333" y="117"/>
                  </a:lnTo>
                  <a:lnTo>
                    <a:pt x="293" y="131"/>
                  </a:lnTo>
                  <a:lnTo>
                    <a:pt x="255" y="149"/>
                  </a:lnTo>
                  <a:lnTo>
                    <a:pt x="221" y="172"/>
                  </a:lnTo>
                  <a:lnTo>
                    <a:pt x="191" y="199"/>
                  </a:lnTo>
                  <a:lnTo>
                    <a:pt x="166" y="229"/>
                  </a:lnTo>
                  <a:lnTo>
                    <a:pt x="145" y="263"/>
                  </a:lnTo>
                  <a:lnTo>
                    <a:pt x="129" y="299"/>
                  </a:lnTo>
                  <a:lnTo>
                    <a:pt x="120" y="338"/>
                  </a:lnTo>
                  <a:lnTo>
                    <a:pt x="117" y="378"/>
                  </a:lnTo>
                  <a:lnTo>
                    <a:pt x="119" y="413"/>
                  </a:lnTo>
                  <a:lnTo>
                    <a:pt x="127" y="448"/>
                  </a:lnTo>
                  <a:lnTo>
                    <a:pt x="139" y="481"/>
                  </a:lnTo>
                  <a:lnTo>
                    <a:pt x="156" y="512"/>
                  </a:lnTo>
                  <a:lnTo>
                    <a:pt x="178" y="542"/>
                  </a:lnTo>
                  <a:lnTo>
                    <a:pt x="735" y="1206"/>
                  </a:lnTo>
                  <a:lnTo>
                    <a:pt x="1292" y="542"/>
                  </a:lnTo>
                  <a:lnTo>
                    <a:pt x="1314" y="512"/>
                  </a:lnTo>
                  <a:lnTo>
                    <a:pt x="1331" y="481"/>
                  </a:lnTo>
                  <a:lnTo>
                    <a:pt x="1343" y="448"/>
                  </a:lnTo>
                  <a:lnTo>
                    <a:pt x="1351" y="413"/>
                  </a:lnTo>
                  <a:lnTo>
                    <a:pt x="1353" y="378"/>
                  </a:lnTo>
                  <a:lnTo>
                    <a:pt x="1350" y="338"/>
                  </a:lnTo>
                  <a:lnTo>
                    <a:pt x="1340" y="299"/>
                  </a:lnTo>
                  <a:lnTo>
                    <a:pt x="1325" y="263"/>
                  </a:lnTo>
                  <a:lnTo>
                    <a:pt x="1304" y="229"/>
                  </a:lnTo>
                  <a:lnTo>
                    <a:pt x="1279" y="199"/>
                  </a:lnTo>
                  <a:lnTo>
                    <a:pt x="1249" y="172"/>
                  </a:lnTo>
                  <a:lnTo>
                    <a:pt x="1215" y="149"/>
                  </a:lnTo>
                  <a:lnTo>
                    <a:pt x="1178" y="131"/>
                  </a:lnTo>
                  <a:lnTo>
                    <a:pt x="1138" y="117"/>
                  </a:lnTo>
                  <a:lnTo>
                    <a:pt x="1096" y="108"/>
                  </a:lnTo>
                  <a:lnTo>
                    <a:pt x="1050" y="105"/>
                  </a:lnTo>
                  <a:lnTo>
                    <a:pt x="1008" y="108"/>
                  </a:lnTo>
                  <a:lnTo>
                    <a:pt x="967" y="116"/>
                  </a:lnTo>
                  <a:lnTo>
                    <a:pt x="928" y="129"/>
                  </a:lnTo>
                  <a:lnTo>
                    <a:pt x="891" y="146"/>
                  </a:lnTo>
                  <a:lnTo>
                    <a:pt x="857" y="168"/>
                  </a:lnTo>
                  <a:lnTo>
                    <a:pt x="827" y="194"/>
                  </a:lnTo>
                  <a:lnTo>
                    <a:pt x="800" y="224"/>
                  </a:lnTo>
                  <a:lnTo>
                    <a:pt x="816" y="260"/>
                  </a:lnTo>
                  <a:lnTo>
                    <a:pt x="827" y="297"/>
                  </a:lnTo>
                  <a:lnTo>
                    <a:pt x="833" y="335"/>
                  </a:lnTo>
                  <a:lnTo>
                    <a:pt x="836" y="375"/>
                  </a:lnTo>
                  <a:lnTo>
                    <a:pt x="832" y="392"/>
                  </a:lnTo>
                  <a:lnTo>
                    <a:pt x="825" y="406"/>
                  </a:lnTo>
                  <a:lnTo>
                    <a:pt x="812" y="417"/>
                  </a:lnTo>
                  <a:lnTo>
                    <a:pt x="796" y="425"/>
                  </a:lnTo>
                  <a:lnTo>
                    <a:pt x="778" y="427"/>
                  </a:lnTo>
                  <a:lnTo>
                    <a:pt x="759" y="425"/>
                  </a:lnTo>
                  <a:lnTo>
                    <a:pt x="743" y="417"/>
                  </a:lnTo>
                  <a:lnTo>
                    <a:pt x="730" y="406"/>
                  </a:lnTo>
                  <a:lnTo>
                    <a:pt x="722" y="392"/>
                  </a:lnTo>
                  <a:lnTo>
                    <a:pt x="719" y="375"/>
                  </a:lnTo>
                  <a:lnTo>
                    <a:pt x="716" y="335"/>
                  </a:lnTo>
                  <a:lnTo>
                    <a:pt x="707" y="297"/>
                  </a:lnTo>
                  <a:lnTo>
                    <a:pt x="691" y="261"/>
                  </a:lnTo>
                  <a:lnTo>
                    <a:pt x="671" y="228"/>
                  </a:lnTo>
                  <a:lnTo>
                    <a:pt x="646" y="198"/>
                  </a:lnTo>
                  <a:lnTo>
                    <a:pt x="616" y="171"/>
                  </a:lnTo>
                  <a:lnTo>
                    <a:pt x="582" y="149"/>
                  </a:lnTo>
                  <a:lnTo>
                    <a:pt x="546" y="130"/>
                  </a:lnTo>
                  <a:lnTo>
                    <a:pt x="506" y="117"/>
                  </a:lnTo>
                  <a:lnTo>
                    <a:pt x="464" y="108"/>
                  </a:lnTo>
                  <a:lnTo>
                    <a:pt x="419" y="105"/>
                  </a:lnTo>
                  <a:close/>
                  <a:moveTo>
                    <a:pt x="419" y="0"/>
                  </a:moveTo>
                  <a:lnTo>
                    <a:pt x="472" y="3"/>
                  </a:lnTo>
                  <a:lnTo>
                    <a:pt x="524" y="12"/>
                  </a:lnTo>
                  <a:lnTo>
                    <a:pt x="572" y="26"/>
                  </a:lnTo>
                  <a:lnTo>
                    <a:pt x="618" y="46"/>
                  </a:lnTo>
                  <a:lnTo>
                    <a:pt x="660" y="69"/>
                  </a:lnTo>
                  <a:lnTo>
                    <a:pt x="699" y="98"/>
                  </a:lnTo>
                  <a:lnTo>
                    <a:pt x="735" y="130"/>
                  </a:lnTo>
                  <a:lnTo>
                    <a:pt x="766" y="101"/>
                  </a:lnTo>
                  <a:lnTo>
                    <a:pt x="800" y="75"/>
                  </a:lnTo>
                  <a:lnTo>
                    <a:pt x="837" y="53"/>
                  </a:lnTo>
                  <a:lnTo>
                    <a:pt x="876" y="35"/>
                  </a:lnTo>
                  <a:lnTo>
                    <a:pt x="918" y="20"/>
                  </a:lnTo>
                  <a:lnTo>
                    <a:pt x="960" y="9"/>
                  </a:lnTo>
                  <a:lnTo>
                    <a:pt x="1004" y="2"/>
                  </a:lnTo>
                  <a:lnTo>
                    <a:pt x="1050" y="0"/>
                  </a:lnTo>
                  <a:lnTo>
                    <a:pt x="1103" y="3"/>
                  </a:lnTo>
                  <a:lnTo>
                    <a:pt x="1153" y="12"/>
                  </a:lnTo>
                  <a:lnTo>
                    <a:pt x="1202" y="26"/>
                  </a:lnTo>
                  <a:lnTo>
                    <a:pt x="1248" y="44"/>
                  </a:lnTo>
                  <a:lnTo>
                    <a:pt x="1290" y="68"/>
                  </a:lnTo>
                  <a:lnTo>
                    <a:pt x="1329" y="96"/>
                  </a:lnTo>
                  <a:lnTo>
                    <a:pt x="1364" y="127"/>
                  </a:lnTo>
                  <a:lnTo>
                    <a:pt x="1394" y="162"/>
                  </a:lnTo>
                  <a:lnTo>
                    <a:pt x="1421" y="200"/>
                  </a:lnTo>
                  <a:lnTo>
                    <a:pt x="1442" y="241"/>
                  </a:lnTo>
                  <a:lnTo>
                    <a:pt x="1456" y="285"/>
                  </a:lnTo>
                  <a:lnTo>
                    <a:pt x="1466" y="330"/>
                  </a:lnTo>
                  <a:lnTo>
                    <a:pt x="1470" y="378"/>
                  </a:lnTo>
                  <a:lnTo>
                    <a:pt x="1468" y="419"/>
                  </a:lnTo>
                  <a:lnTo>
                    <a:pt x="1460" y="459"/>
                  </a:lnTo>
                  <a:lnTo>
                    <a:pt x="1449" y="498"/>
                  </a:lnTo>
                  <a:lnTo>
                    <a:pt x="1432" y="535"/>
                  </a:lnTo>
                  <a:lnTo>
                    <a:pt x="1411" y="571"/>
                  </a:lnTo>
                  <a:lnTo>
                    <a:pt x="1385" y="605"/>
                  </a:lnTo>
                  <a:lnTo>
                    <a:pt x="781" y="1325"/>
                  </a:lnTo>
                  <a:lnTo>
                    <a:pt x="769" y="1336"/>
                  </a:lnTo>
                  <a:lnTo>
                    <a:pt x="752" y="1343"/>
                  </a:lnTo>
                  <a:lnTo>
                    <a:pt x="735" y="1345"/>
                  </a:lnTo>
                  <a:lnTo>
                    <a:pt x="717" y="1343"/>
                  </a:lnTo>
                  <a:lnTo>
                    <a:pt x="701" y="1336"/>
                  </a:lnTo>
                  <a:lnTo>
                    <a:pt x="688" y="1325"/>
                  </a:lnTo>
                  <a:lnTo>
                    <a:pt x="85" y="605"/>
                  </a:lnTo>
                  <a:lnTo>
                    <a:pt x="59" y="571"/>
                  </a:lnTo>
                  <a:lnTo>
                    <a:pt x="38" y="535"/>
                  </a:lnTo>
                  <a:lnTo>
                    <a:pt x="22" y="498"/>
                  </a:lnTo>
                  <a:lnTo>
                    <a:pt x="9" y="459"/>
                  </a:lnTo>
                  <a:lnTo>
                    <a:pt x="3" y="419"/>
                  </a:lnTo>
                  <a:lnTo>
                    <a:pt x="0" y="378"/>
                  </a:lnTo>
                  <a:lnTo>
                    <a:pt x="4" y="330"/>
                  </a:lnTo>
                  <a:lnTo>
                    <a:pt x="13" y="285"/>
                  </a:lnTo>
                  <a:lnTo>
                    <a:pt x="28" y="241"/>
                  </a:lnTo>
                  <a:lnTo>
                    <a:pt x="49" y="200"/>
                  </a:lnTo>
                  <a:lnTo>
                    <a:pt x="75" y="162"/>
                  </a:lnTo>
                  <a:lnTo>
                    <a:pt x="106" y="127"/>
                  </a:lnTo>
                  <a:lnTo>
                    <a:pt x="141" y="96"/>
                  </a:lnTo>
                  <a:lnTo>
                    <a:pt x="180" y="68"/>
                  </a:lnTo>
                  <a:lnTo>
                    <a:pt x="223" y="44"/>
                  </a:lnTo>
                  <a:lnTo>
                    <a:pt x="268" y="26"/>
                  </a:lnTo>
                  <a:lnTo>
                    <a:pt x="316" y="12"/>
                  </a:lnTo>
                  <a:lnTo>
                    <a:pt x="367" y="3"/>
                  </a:lnTo>
                  <a:lnTo>
                    <a:pt x="4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Freeform 400"/>
            <p:cNvSpPr>
              <a:spLocks/>
            </p:cNvSpPr>
            <p:nvPr/>
          </p:nvSpPr>
          <p:spPr bwMode="auto">
            <a:xfrm>
              <a:off x="8342313" y="2317750"/>
              <a:ext cx="233363" cy="19050"/>
            </a:xfrm>
            <a:custGeom>
              <a:avLst/>
              <a:gdLst>
                <a:gd name="T0" fmla="*/ 58 w 1470"/>
                <a:gd name="T1" fmla="*/ 0 h 105"/>
                <a:gd name="T2" fmla="*/ 1412 w 1470"/>
                <a:gd name="T3" fmla="*/ 0 h 105"/>
                <a:gd name="T4" fmla="*/ 1430 w 1470"/>
                <a:gd name="T5" fmla="*/ 2 h 105"/>
                <a:gd name="T6" fmla="*/ 1446 w 1470"/>
                <a:gd name="T7" fmla="*/ 10 h 105"/>
                <a:gd name="T8" fmla="*/ 1459 w 1470"/>
                <a:gd name="T9" fmla="*/ 21 h 105"/>
                <a:gd name="T10" fmla="*/ 1466 w 1470"/>
                <a:gd name="T11" fmla="*/ 35 h 105"/>
                <a:gd name="T12" fmla="*/ 1470 w 1470"/>
                <a:gd name="T13" fmla="*/ 52 h 105"/>
                <a:gd name="T14" fmla="*/ 1466 w 1470"/>
                <a:gd name="T15" fmla="*/ 69 h 105"/>
                <a:gd name="T16" fmla="*/ 1459 w 1470"/>
                <a:gd name="T17" fmla="*/ 83 h 105"/>
                <a:gd name="T18" fmla="*/ 1446 w 1470"/>
                <a:gd name="T19" fmla="*/ 94 h 105"/>
                <a:gd name="T20" fmla="*/ 1430 w 1470"/>
                <a:gd name="T21" fmla="*/ 102 h 105"/>
                <a:gd name="T22" fmla="*/ 1411 w 1470"/>
                <a:gd name="T23" fmla="*/ 105 h 105"/>
                <a:gd name="T24" fmla="*/ 58 w 1470"/>
                <a:gd name="T25" fmla="*/ 105 h 105"/>
                <a:gd name="T26" fmla="*/ 40 w 1470"/>
                <a:gd name="T27" fmla="*/ 102 h 105"/>
                <a:gd name="T28" fmla="*/ 24 w 1470"/>
                <a:gd name="T29" fmla="*/ 94 h 105"/>
                <a:gd name="T30" fmla="*/ 12 w 1470"/>
                <a:gd name="T31" fmla="*/ 83 h 105"/>
                <a:gd name="T32" fmla="*/ 3 w 1470"/>
                <a:gd name="T33" fmla="*/ 69 h 105"/>
                <a:gd name="T34" fmla="*/ 0 w 1470"/>
                <a:gd name="T35" fmla="*/ 52 h 105"/>
                <a:gd name="T36" fmla="*/ 3 w 1470"/>
                <a:gd name="T37" fmla="*/ 35 h 105"/>
                <a:gd name="T38" fmla="*/ 12 w 1470"/>
                <a:gd name="T39" fmla="*/ 21 h 105"/>
                <a:gd name="T40" fmla="*/ 24 w 1470"/>
                <a:gd name="T41" fmla="*/ 10 h 105"/>
                <a:gd name="T42" fmla="*/ 40 w 1470"/>
                <a:gd name="T43" fmla="*/ 2 h 105"/>
                <a:gd name="T44" fmla="*/ 58 w 147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0" h="105">
                  <a:moveTo>
                    <a:pt x="58" y="0"/>
                  </a:moveTo>
                  <a:lnTo>
                    <a:pt x="1412" y="0"/>
                  </a:lnTo>
                  <a:lnTo>
                    <a:pt x="1430" y="2"/>
                  </a:lnTo>
                  <a:lnTo>
                    <a:pt x="1446" y="10"/>
                  </a:lnTo>
                  <a:lnTo>
                    <a:pt x="1459" y="21"/>
                  </a:lnTo>
                  <a:lnTo>
                    <a:pt x="1466" y="35"/>
                  </a:lnTo>
                  <a:lnTo>
                    <a:pt x="1470" y="52"/>
                  </a:lnTo>
                  <a:lnTo>
                    <a:pt x="1466" y="69"/>
                  </a:lnTo>
                  <a:lnTo>
                    <a:pt x="1459" y="83"/>
                  </a:lnTo>
                  <a:lnTo>
                    <a:pt x="1446" y="94"/>
                  </a:lnTo>
                  <a:lnTo>
                    <a:pt x="1430" y="102"/>
                  </a:lnTo>
                  <a:lnTo>
                    <a:pt x="1411" y="105"/>
                  </a:lnTo>
                  <a:lnTo>
                    <a:pt x="58" y="105"/>
                  </a:lnTo>
                  <a:lnTo>
                    <a:pt x="40" y="102"/>
                  </a:lnTo>
                  <a:lnTo>
                    <a:pt x="24" y="94"/>
                  </a:lnTo>
                  <a:lnTo>
                    <a:pt x="12" y="83"/>
                  </a:lnTo>
                  <a:lnTo>
                    <a:pt x="3" y="69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2" y="21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7" name="Group 1006"/>
          <p:cNvGrpSpPr/>
          <p:nvPr/>
        </p:nvGrpSpPr>
        <p:grpSpPr>
          <a:xfrm>
            <a:off x="9075885" y="1955800"/>
            <a:ext cx="579437" cy="477837"/>
            <a:chOff x="9088438" y="1955800"/>
            <a:chExt cx="579437" cy="477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8" name="Freeform 405"/>
            <p:cNvSpPr>
              <a:spLocks noEditPoints="1"/>
            </p:cNvSpPr>
            <p:nvPr/>
          </p:nvSpPr>
          <p:spPr bwMode="auto">
            <a:xfrm>
              <a:off x="9563100" y="1993900"/>
              <a:ext cx="104775" cy="400050"/>
            </a:xfrm>
            <a:custGeom>
              <a:avLst/>
              <a:gdLst>
                <a:gd name="T0" fmla="*/ 300 w 663"/>
                <a:gd name="T1" fmla="*/ 121 h 2518"/>
                <a:gd name="T2" fmla="*/ 242 w 663"/>
                <a:gd name="T3" fmla="*/ 150 h 2518"/>
                <a:gd name="T4" fmla="*/ 192 w 663"/>
                <a:gd name="T5" fmla="*/ 202 h 2518"/>
                <a:gd name="T6" fmla="*/ 152 w 663"/>
                <a:gd name="T7" fmla="*/ 275 h 2518"/>
                <a:gd name="T8" fmla="*/ 127 w 663"/>
                <a:gd name="T9" fmla="*/ 361 h 2518"/>
                <a:gd name="T10" fmla="*/ 117 w 663"/>
                <a:gd name="T11" fmla="*/ 459 h 2518"/>
                <a:gd name="T12" fmla="*/ 127 w 663"/>
                <a:gd name="T13" fmla="*/ 555 h 2518"/>
                <a:gd name="T14" fmla="*/ 152 w 663"/>
                <a:gd name="T15" fmla="*/ 643 h 2518"/>
                <a:gd name="T16" fmla="*/ 192 w 663"/>
                <a:gd name="T17" fmla="*/ 714 h 2518"/>
                <a:gd name="T18" fmla="*/ 242 w 663"/>
                <a:gd name="T19" fmla="*/ 767 h 2518"/>
                <a:gd name="T20" fmla="*/ 300 w 663"/>
                <a:gd name="T21" fmla="*/ 795 h 2518"/>
                <a:gd name="T22" fmla="*/ 363 w 663"/>
                <a:gd name="T23" fmla="*/ 795 h 2518"/>
                <a:gd name="T24" fmla="*/ 421 w 663"/>
                <a:gd name="T25" fmla="*/ 767 h 2518"/>
                <a:gd name="T26" fmla="*/ 472 w 663"/>
                <a:gd name="T27" fmla="*/ 714 h 2518"/>
                <a:gd name="T28" fmla="*/ 511 w 663"/>
                <a:gd name="T29" fmla="*/ 643 h 2518"/>
                <a:gd name="T30" fmla="*/ 537 w 663"/>
                <a:gd name="T31" fmla="*/ 555 h 2518"/>
                <a:gd name="T32" fmla="*/ 547 w 663"/>
                <a:gd name="T33" fmla="*/ 459 h 2518"/>
                <a:gd name="T34" fmla="*/ 537 w 663"/>
                <a:gd name="T35" fmla="*/ 361 h 2518"/>
                <a:gd name="T36" fmla="*/ 511 w 663"/>
                <a:gd name="T37" fmla="*/ 275 h 2518"/>
                <a:gd name="T38" fmla="*/ 472 w 663"/>
                <a:gd name="T39" fmla="*/ 202 h 2518"/>
                <a:gd name="T40" fmla="*/ 421 w 663"/>
                <a:gd name="T41" fmla="*/ 150 h 2518"/>
                <a:gd name="T42" fmla="*/ 363 w 663"/>
                <a:gd name="T43" fmla="*/ 121 h 2518"/>
                <a:gd name="T44" fmla="*/ 331 w 663"/>
                <a:gd name="T45" fmla="*/ 0 h 2518"/>
                <a:gd name="T46" fmla="*/ 409 w 663"/>
                <a:gd name="T47" fmla="*/ 12 h 2518"/>
                <a:gd name="T48" fmla="*/ 481 w 663"/>
                <a:gd name="T49" fmla="*/ 48 h 2518"/>
                <a:gd name="T50" fmla="*/ 545 w 663"/>
                <a:gd name="T51" fmla="*/ 106 h 2518"/>
                <a:gd name="T52" fmla="*/ 600 w 663"/>
                <a:gd name="T53" fmla="*/ 188 h 2518"/>
                <a:gd name="T54" fmla="*/ 640 w 663"/>
                <a:gd name="T55" fmla="*/ 288 h 2518"/>
                <a:gd name="T56" fmla="*/ 661 w 663"/>
                <a:gd name="T57" fmla="*/ 400 h 2518"/>
                <a:gd name="T58" fmla="*/ 661 w 663"/>
                <a:gd name="T59" fmla="*/ 517 h 2518"/>
                <a:gd name="T60" fmla="*/ 640 w 663"/>
                <a:gd name="T61" fmla="*/ 629 h 2518"/>
                <a:gd name="T62" fmla="*/ 600 w 663"/>
                <a:gd name="T63" fmla="*/ 730 h 2518"/>
                <a:gd name="T64" fmla="*/ 547 w 663"/>
                <a:gd name="T65" fmla="*/ 807 h 2518"/>
                <a:gd name="T66" fmla="*/ 489 w 663"/>
                <a:gd name="T67" fmla="*/ 863 h 2518"/>
                <a:gd name="T68" fmla="*/ 424 w 663"/>
                <a:gd name="T69" fmla="*/ 898 h 2518"/>
                <a:gd name="T70" fmla="*/ 390 w 663"/>
                <a:gd name="T71" fmla="*/ 2460 h 2518"/>
                <a:gd name="T72" fmla="*/ 379 w 663"/>
                <a:gd name="T73" fmla="*/ 2494 h 2518"/>
                <a:gd name="T74" fmla="*/ 350 w 663"/>
                <a:gd name="T75" fmla="*/ 2515 h 2518"/>
                <a:gd name="T76" fmla="*/ 313 w 663"/>
                <a:gd name="T77" fmla="*/ 2515 h 2518"/>
                <a:gd name="T78" fmla="*/ 285 w 663"/>
                <a:gd name="T79" fmla="*/ 2494 h 2518"/>
                <a:gd name="T80" fmla="*/ 274 w 663"/>
                <a:gd name="T81" fmla="*/ 2460 h 2518"/>
                <a:gd name="T82" fmla="*/ 239 w 663"/>
                <a:gd name="T83" fmla="*/ 898 h 2518"/>
                <a:gd name="T84" fmla="*/ 174 w 663"/>
                <a:gd name="T85" fmla="*/ 863 h 2518"/>
                <a:gd name="T86" fmla="*/ 117 w 663"/>
                <a:gd name="T87" fmla="*/ 807 h 2518"/>
                <a:gd name="T88" fmla="*/ 64 w 663"/>
                <a:gd name="T89" fmla="*/ 730 h 2518"/>
                <a:gd name="T90" fmla="*/ 24 w 663"/>
                <a:gd name="T91" fmla="*/ 629 h 2518"/>
                <a:gd name="T92" fmla="*/ 3 w 663"/>
                <a:gd name="T93" fmla="*/ 517 h 2518"/>
                <a:gd name="T94" fmla="*/ 3 w 663"/>
                <a:gd name="T95" fmla="*/ 400 h 2518"/>
                <a:gd name="T96" fmla="*/ 24 w 663"/>
                <a:gd name="T97" fmla="*/ 288 h 2518"/>
                <a:gd name="T98" fmla="*/ 64 w 663"/>
                <a:gd name="T99" fmla="*/ 188 h 2518"/>
                <a:gd name="T100" fmla="*/ 119 w 663"/>
                <a:gd name="T101" fmla="*/ 106 h 2518"/>
                <a:gd name="T102" fmla="*/ 183 w 663"/>
                <a:gd name="T103" fmla="*/ 48 h 2518"/>
                <a:gd name="T104" fmla="*/ 254 w 663"/>
                <a:gd name="T105" fmla="*/ 12 h 2518"/>
                <a:gd name="T106" fmla="*/ 331 w 663"/>
                <a:gd name="T107" fmla="*/ 0 h 2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3" h="2518">
                  <a:moveTo>
                    <a:pt x="331" y="118"/>
                  </a:moveTo>
                  <a:lnTo>
                    <a:pt x="300" y="121"/>
                  </a:lnTo>
                  <a:lnTo>
                    <a:pt x="270" y="132"/>
                  </a:lnTo>
                  <a:lnTo>
                    <a:pt x="242" y="150"/>
                  </a:lnTo>
                  <a:lnTo>
                    <a:pt x="216" y="173"/>
                  </a:lnTo>
                  <a:lnTo>
                    <a:pt x="192" y="202"/>
                  </a:lnTo>
                  <a:lnTo>
                    <a:pt x="171" y="236"/>
                  </a:lnTo>
                  <a:lnTo>
                    <a:pt x="152" y="275"/>
                  </a:lnTo>
                  <a:lnTo>
                    <a:pt x="138" y="317"/>
                  </a:lnTo>
                  <a:lnTo>
                    <a:pt x="127" y="361"/>
                  </a:lnTo>
                  <a:lnTo>
                    <a:pt x="119" y="409"/>
                  </a:lnTo>
                  <a:lnTo>
                    <a:pt x="117" y="459"/>
                  </a:lnTo>
                  <a:lnTo>
                    <a:pt x="119" y="508"/>
                  </a:lnTo>
                  <a:lnTo>
                    <a:pt x="127" y="555"/>
                  </a:lnTo>
                  <a:lnTo>
                    <a:pt x="138" y="601"/>
                  </a:lnTo>
                  <a:lnTo>
                    <a:pt x="152" y="643"/>
                  </a:lnTo>
                  <a:lnTo>
                    <a:pt x="171" y="681"/>
                  </a:lnTo>
                  <a:lnTo>
                    <a:pt x="192" y="714"/>
                  </a:lnTo>
                  <a:lnTo>
                    <a:pt x="216" y="744"/>
                  </a:lnTo>
                  <a:lnTo>
                    <a:pt x="242" y="767"/>
                  </a:lnTo>
                  <a:lnTo>
                    <a:pt x="270" y="785"/>
                  </a:lnTo>
                  <a:lnTo>
                    <a:pt x="300" y="795"/>
                  </a:lnTo>
                  <a:lnTo>
                    <a:pt x="331" y="800"/>
                  </a:lnTo>
                  <a:lnTo>
                    <a:pt x="363" y="795"/>
                  </a:lnTo>
                  <a:lnTo>
                    <a:pt x="393" y="785"/>
                  </a:lnTo>
                  <a:lnTo>
                    <a:pt x="421" y="767"/>
                  </a:lnTo>
                  <a:lnTo>
                    <a:pt x="447" y="744"/>
                  </a:lnTo>
                  <a:lnTo>
                    <a:pt x="472" y="714"/>
                  </a:lnTo>
                  <a:lnTo>
                    <a:pt x="493" y="681"/>
                  </a:lnTo>
                  <a:lnTo>
                    <a:pt x="511" y="643"/>
                  </a:lnTo>
                  <a:lnTo>
                    <a:pt x="526" y="601"/>
                  </a:lnTo>
                  <a:lnTo>
                    <a:pt x="537" y="555"/>
                  </a:lnTo>
                  <a:lnTo>
                    <a:pt x="545" y="508"/>
                  </a:lnTo>
                  <a:lnTo>
                    <a:pt x="547" y="459"/>
                  </a:lnTo>
                  <a:lnTo>
                    <a:pt x="545" y="409"/>
                  </a:lnTo>
                  <a:lnTo>
                    <a:pt x="537" y="361"/>
                  </a:lnTo>
                  <a:lnTo>
                    <a:pt x="526" y="317"/>
                  </a:lnTo>
                  <a:lnTo>
                    <a:pt x="511" y="275"/>
                  </a:lnTo>
                  <a:lnTo>
                    <a:pt x="493" y="236"/>
                  </a:lnTo>
                  <a:lnTo>
                    <a:pt x="472" y="202"/>
                  </a:lnTo>
                  <a:lnTo>
                    <a:pt x="447" y="173"/>
                  </a:lnTo>
                  <a:lnTo>
                    <a:pt x="421" y="150"/>
                  </a:lnTo>
                  <a:lnTo>
                    <a:pt x="393" y="132"/>
                  </a:lnTo>
                  <a:lnTo>
                    <a:pt x="363" y="121"/>
                  </a:lnTo>
                  <a:lnTo>
                    <a:pt x="331" y="118"/>
                  </a:lnTo>
                  <a:close/>
                  <a:moveTo>
                    <a:pt x="331" y="0"/>
                  </a:moveTo>
                  <a:lnTo>
                    <a:pt x="371" y="4"/>
                  </a:lnTo>
                  <a:lnTo>
                    <a:pt x="409" y="12"/>
                  </a:lnTo>
                  <a:lnTo>
                    <a:pt x="446" y="28"/>
                  </a:lnTo>
                  <a:lnTo>
                    <a:pt x="481" y="48"/>
                  </a:lnTo>
                  <a:lnTo>
                    <a:pt x="514" y="75"/>
                  </a:lnTo>
                  <a:lnTo>
                    <a:pt x="545" y="106"/>
                  </a:lnTo>
                  <a:lnTo>
                    <a:pt x="572" y="143"/>
                  </a:lnTo>
                  <a:lnTo>
                    <a:pt x="600" y="188"/>
                  </a:lnTo>
                  <a:lnTo>
                    <a:pt x="622" y="237"/>
                  </a:lnTo>
                  <a:lnTo>
                    <a:pt x="640" y="288"/>
                  </a:lnTo>
                  <a:lnTo>
                    <a:pt x="653" y="343"/>
                  </a:lnTo>
                  <a:lnTo>
                    <a:pt x="661" y="400"/>
                  </a:lnTo>
                  <a:lnTo>
                    <a:pt x="663" y="459"/>
                  </a:lnTo>
                  <a:lnTo>
                    <a:pt x="661" y="517"/>
                  </a:lnTo>
                  <a:lnTo>
                    <a:pt x="653" y="574"/>
                  </a:lnTo>
                  <a:lnTo>
                    <a:pt x="640" y="629"/>
                  </a:lnTo>
                  <a:lnTo>
                    <a:pt x="622" y="681"/>
                  </a:lnTo>
                  <a:lnTo>
                    <a:pt x="600" y="730"/>
                  </a:lnTo>
                  <a:lnTo>
                    <a:pt x="572" y="774"/>
                  </a:lnTo>
                  <a:lnTo>
                    <a:pt x="547" y="807"/>
                  </a:lnTo>
                  <a:lnTo>
                    <a:pt x="519" y="837"/>
                  </a:lnTo>
                  <a:lnTo>
                    <a:pt x="489" y="863"/>
                  </a:lnTo>
                  <a:lnTo>
                    <a:pt x="457" y="883"/>
                  </a:lnTo>
                  <a:lnTo>
                    <a:pt x="424" y="898"/>
                  </a:lnTo>
                  <a:lnTo>
                    <a:pt x="390" y="910"/>
                  </a:lnTo>
                  <a:lnTo>
                    <a:pt x="390" y="2460"/>
                  </a:lnTo>
                  <a:lnTo>
                    <a:pt x="386" y="2478"/>
                  </a:lnTo>
                  <a:lnTo>
                    <a:pt x="379" y="2494"/>
                  </a:lnTo>
                  <a:lnTo>
                    <a:pt x="367" y="2506"/>
                  </a:lnTo>
                  <a:lnTo>
                    <a:pt x="350" y="2515"/>
                  </a:lnTo>
                  <a:lnTo>
                    <a:pt x="331" y="2518"/>
                  </a:lnTo>
                  <a:lnTo>
                    <a:pt x="313" y="2515"/>
                  </a:lnTo>
                  <a:lnTo>
                    <a:pt x="297" y="2506"/>
                  </a:lnTo>
                  <a:lnTo>
                    <a:pt x="285" y="2494"/>
                  </a:lnTo>
                  <a:lnTo>
                    <a:pt x="276" y="2478"/>
                  </a:lnTo>
                  <a:lnTo>
                    <a:pt x="274" y="2460"/>
                  </a:lnTo>
                  <a:lnTo>
                    <a:pt x="274" y="910"/>
                  </a:lnTo>
                  <a:lnTo>
                    <a:pt x="239" y="898"/>
                  </a:lnTo>
                  <a:lnTo>
                    <a:pt x="206" y="883"/>
                  </a:lnTo>
                  <a:lnTo>
                    <a:pt x="174" y="863"/>
                  </a:lnTo>
                  <a:lnTo>
                    <a:pt x="144" y="837"/>
                  </a:lnTo>
                  <a:lnTo>
                    <a:pt x="117" y="807"/>
                  </a:lnTo>
                  <a:lnTo>
                    <a:pt x="90" y="774"/>
                  </a:lnTo>
                  <a:lnTo>
                    <a:pt x="64" y="730"/>
                  </a:lnTo>
                  <a:lnTo>
                    <a:pt x="41" y="681"/>
                  </a:lnTo>
                  <a:lnTo>
                    <a:pt x="24" y="629"/>
                  </a:lnTo>
                  <a:lnTo>
                    <a:pt x="10" y="574"/>
                  </a:lnTo>
                  <a:lnTo>
                    <a:pt x="3" y="517"/>
                  </a:lnTo>
                  <a:lnTo>
                    <a:pt x="0" y="459"/>
                  </a:lnTo>
                  <a:lnTo>
                    <a:pt x="3" y="400"/>
                  </a:lnTo>
                  <a:lnTo>
                    <a:pt x="10" y="343"/>
                  </a:lnTo>
                  <a:lnTo>
                    <a:pt x="24" y="288"/>
                  </a:lnTo>
                  <a:lnTo>
                    <a:pt x="41" y="237"/>
                  </a:lnTo>
                  <a:lnTo>
                    <a:pt x="64" y="188"/>
                  </a:lnTo>
                  <a:lnTo>
                    <a:pt x="90" y="143"/>
                  </a:lnTo>
                  <a:lnTo>
                    <a:pt x="119" y="106"/>
                  </a:lnTo>
                  <a:lnTo>
                    <a:pt x="150" y="75"/>
                  </a:lnTo>
                  <a:lnTo>
                    <a:pt x="183" y="48"/>
                  </a:lnTo>
                  <a:lnTo>
                    <a:pt x="217" y="28"/>
                  </a:lnTo>
                  <a:lnTo>
                    <a:pt x="254" y="12"/>
                  </a:lnTo>
                  <a:lnTo>
                    <a:pt x="292" y="4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406"/>
            <p:cNvSpPr>
              <a:spLocks noEditPoints="1"/>
            </p:cNvSpPr>
            <p:nvPr/>
          </p:nvSpPr>
          <p:spPr bwMode="auto">
            <a:xfrm>
              <a:off x="9088438" y="1955800"/>
              <a:ext cx="476250" cy="477837"/>
            </a:xfrm>
            <a:custGeom>
              <a:avLst/>
              <a:gdLst>
                <a:gd name="T0" fmla="*/ 1305 w 3002"/>
                <a:gd name="T1" fmla="*/ 131 h 3013"/>
                <a:gd name="T2" fmla="*/ 1029 w 3002"/>
                <a:gd name="T3" fmla="*/ 200 h 3013"/>
                <a:gd name="T4" fmla="*/ 776 w 3002"/>
                <a:gd name="T5" fmla="*/ 323 h 3013"/>
                <a:gd name="T6" fmla="*/ 555 w 3002"/>
                <a:gd name="T7" fmla="*/ 492 h 3013"/>
                <a:gd name="T8" fmla="*/ 373 w 3002"/>
                <a:gd name="T9" fmla="*/ 701 h 3013"/>
                <a:gd name="T10" fmla="*/ 234 w 3002"/>
                <a:gd name="T11" fmla="*/ 945 h 3013"/>
                <a:gd name="T12" fmla="*/ 147 w 3002"/>
                <a:gd name="T13" fmla="*/ 1214 h 3013"/>
                <a:gd name="T14" fmla="*/ 116 w 3002"/>
                <a:gd name="T15" fmla="*/ 1506 h 3013"/>
                <a:gd name="T16" fmla="*/ 147 w 3002"/>
                <a:gd name="T17" fmla="*/ 1798 h 3013"/>
                <a:gd name="T18" fmla="*/ 234 w 3002"/>
                <a:gd name="T19" fmla="*/ 2068 h 3013"/>
                <a:gd name="T20" fmla="*/ 373 w 3002"/>
                <a:gd name="T21" fmla="*/ 2311 h 3013"/>
                <a:gd name="T22" fmla="*/ 555 w 3002"/>
                <a:gd name="T23" fmla="*/ 2521 h 3013"/>
                <a:gd name="T24" fmla="*/ 776 w 3002"/>
                <a:gd name="T25" fmla="*/ 2690 h 3013"/>
                <a:gd name="T26" fmla="*/ 1029 w 3002"/>
                <a:gd name="T27" fmla="*/ 2812 h 3013"/>
                <a:gd name="T28" fmla="*/ 1305 w 3002"/>
                <a:gd name="T29" fmla="*/ 2882 h 3013"/>
                <a:gd name="T30" fmla="*/ 1599 w 3002"/>
                <a:gd name="T31" fmla="*/ 2892 h 3013"/>
                <a:gd name="T32" fmla="*/ 1884 w 3002"/>
                <a:gd name="T33" fmla="*/ 2842 h 3013"/>
                <a:gd name="T34" fmla="*/ 2145 w 3002"/>
                <a:gd name="T35" fmla="*/ 2737 h 3013"/>
                <a:gd name="T36" fmla="*/ 2377 w 3002"/>
                <a:gd name="T37" fmla="*/ 2582 h 3013"/>
                <a:gd name="T38" fmla="*/ 2573 w 3002"/>
                <a:gd name="T39" fmla="*/ 2386 h 3013"/>
                <a:gd name="T40" fmla="*/ 2726 w 3002"/>
                <a:gd name="T41" fmla="*/ 2153 h 3013"/>
                <a:gd name="T42" fmla="*/ 2832 w 3002"/>
                <a:gd name="T43" fmla="*/ 1890 h 3013"/>
                <a:gd name="T44" fmla="*/ 2882 w 3002"/>
                <a:gd name="T45" fmla="*/ 1605 h 3013"/>
                <a:gd name="T46" fmla="*/ 2871 w 3002"/>
                <a:gd name="T47" fmla="*/ 1310 h 3013"/>
                <a:gd name="T48" fmla="*/ 2803 w 3002"/>
                <a:gd name="T49" fmla="*/ 1032 h 3013"/>
                <a:gd name="T50" fmla="*/ 2680 w 3002"/>
                <a:gd name="T51" fmla="*/ 779 h 3013"/>
                <a:gd name="T52" fmla="*/ 2512 w 3002"/>
                <a:gd name="T53" fmla="*/ 557 h 3013"/>
                <a:gd name="T54" fmla="*/ 2303 w 3002"/>
                <a:gd name="T55" fmla="*/ 374 h 3013"/>
                <a:gd name="T56" fmla="*/ 2061 w 3002"/>
                <a:gd name="T57" fmla="*/ 235 h 3013"/>
                <a:gd name="T58" fmla="*/ 1792 w 3002"/>
                <a:gd name="T59" fmla="*/ 147 h 3013"/>
                <a:gd name="T60" fmla="*/ 1501 w 3002"/>
                <a:gd name="T61" fmla="*/ 116 h 3013"/>
                <a:gd name="T62" fmla="*/ 1704 w 3002"/>
                <a:gd name="T63" fmla="*/ 13 h 3013"/>
                <a:gd name="T64" fmla="*/ 1993 w 3002"/>
                <a:gd name="T65" fmla="*/ 83 h 3013"/>
                <a:gd name="T66" fmla="*/ 2257 w 3002"/>
                <a:gd name="T67" fmla="*/ 205 h 3013"/>
                <a:gd name="T68" fmla="*/ 2492 w 3002"/>
                <a:gd name="T69" fmla="*/ 375 h 3013"/>
                <a:gd name="T70" fmla="*/ 2689 w 3002"/>
                <a:gd name="T71" fmla="*/ 586 h 3013"/>
                <a:gd name="T72" fmla="*/ 2843 w 3002"/>
                <a:gd name="T73" fmla="*/ 831 h 3013"/>
                <a:gd name="T74" fmla="*/ 2949 w 3002"/>
                <a:gd name="T75" fmla="*/ 1107 h 3013"/>
                <a:gd name="T76" fmla="*/ 2999 w 3002"/>
                <a:gd name="T77" fmla="*/ 1403 h 3013"/>
                <a:gd name="T78" fmla="*/ 2989 w 3002"/>
                <a:gd name="T79" fmla="*/ 1711 h 3013"/>
                <a:gd name="T80" fmla="*/ 2919 w 3002"/>
                <a:gd name="T81" fmla="*/ 2000 h 3013"/>
                <a:gd name="T82" fmla="*/ 2797 w 3002"/>
                <a:gd name="T83" fmla="*/ 2266 h 3013"/>
                <a:gd name="T84" fmla="*/ 2628 w 3002"/>
                <a:gd name="T85" fmla="*/ 2501 h 3013"/>
                <a:gd name="T86" fmla="*/ 2418 w 3002"/>
                <a:gd name="T87" fmla="*/ 2699 h 3013"/>
                <a:gd name="T88" fmla="*/ 2173 w 3002"/>
                <a:gd name="T89" fmla="*/ 2853 h 3013"/>
                <a:gd name="T90" fmla="*/ 1899 w 3002"/>
                <a:gd name="T91" fmla="*/ 2959 h 3013"/>
                <a:gd name="T92" fmla="*/ 1604 w 3002"/>
                <a:gd name="T93" fmla="*/ 3010 h 3013"/>
                <a:gd name="T94" fmla="*/ 1297 w 3002"/>
                <a:gd name="T95" fmla="*/ 3000 h 3013"/>
                <a:gd name="T96" fmla="*/ 1009 w 3002"/>
                <a:gd name="T97" fmla="*/ 2930 h 3013"/>
                <a:gd name="T98" fmla="*/ 744 w 3002"/>
                <a:gd name="T99" fmla="*/ 2806 h 3013"/>
                <a:gd name="T100" fmla="*/ 510 w 3002"/>
                <a:gd name="T101" fmla="*/ 2638 h 3013"/>
                <a:gd name="T102" fmla="*/ 313 w 3002"/>
                <a:gd name="T103" fmla="*/ 2427 h 3013"/>
                <a:gd name="T104" fmla="*/ 159 w 3002"/>
                <a:gd name="T105" fmla="*/ 2180 h 3013"/>
                <a:gd name="T106" fmla="*/ 54 w 3002"/>
                <a:gd name="T107" fmla="*/ 1906 h 3013"/>
                <a:gd name="T108" fmla="*/ 3 w 3002"/>
                <a:gd name="T109" fmla="*/ 1610 h 3013"/>
                <a:gd name="T110" fmla="*/ 13 w 3002"/>
                <a:gd name="T111" fmla="*/ 1302 h 3013"/>
                <a:gd name="T112" fmla="*/ 83 w 3002"/>
                <a:gd name="T113" fmla="*/ 1012 h 3013"/>
                <a:gd name="T114" fmla="*/ 206 w 3002"/>
                <a:gd name="T115" fmla="*/ 747 h 3013"/>
                <a:gd name="T116" fmla="*/ 374 w 3002"/>
                <a:gd name="T117" fmla="*/ 512 h 3013"/>
                <a:gd name="T118" fmla="*/ 584 w 3002"/>
                <a:gd name="T119" fmla="*/ 314 h 3013"/>
                <a:gd name="T120" fmla="*/ 830 w 3002"/>
                <a:gd name="T121" fmla="*/ 160 h 3013"/>
                <a:gd name="T122" fmla="*/ 1103 w 3002"/>
                <a:gd name="T123" fmla="*/ 53 h 3013"/>
                <a:gd name="T124" fmla="*/ 1398 w 3002"/>
                <a:gd name="T125" fmla="*/ 3 h 3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02" h="3013">
                  <a:moveTo>
                    <a:pt x="1501" y="116"/>
                  </a:moveTo>
                  <a:lnTo>
                    <a:pt x="1402" y="120"/>
                  </a:lnTo>
                  <a:lnTo>
                    <a:pt x="1305" y="131"/>
                  </a:lnTo>
                  <a:lnTo>
                    <a:pt x="1210" y="147"/>
                  </a:lnTo>
                  <a:lnTo>
                    <a:pt x="1118" y="171"/>
                  </a:lnTo>
                  <a:lnTo>
                    <a:pt x="1029" y="200"/>
                  </a:lnTo>
                  <a:lnTo>
                    <a:pt x="941" y="235"/>
                  </a:lnTo>
                  <a:lnTo>
                    <a:pt x="857" y="276"/>
                  </a:lnTo>
                  <a:lnTo>
                    <a:pt x="776" y="323"/>
                  </a:lnTo>
                  <a:lnTo>
                    <a:pt x="699" y="374"/>
                  </a:lnTo>
                  <a:lnTo>
                    <a:pt x="625" y="430"/>
                  </a:lnTo>
                  <a:lnTo>
                    <a:pt x="555" y="492"/>
                  </a:lnTo>
                  <a:lnTo>
                    <a:pt x="490" y="557"/>
                  </a:lnTo>
                  <a:lnTo>
                    <a:pt x="429" y="627"/>
                  </a:lnTo>
                  <a:lnTo>
                    <a:pt x="373" y="701"/>
                  </a:lnTo>
                  <a:lnTo>
                    <a:pt x="322" y="779"/>
                  </a:lnTo>
                  <a:lnTo>
                    <a:pt x="275" y="860"/>
                  </a:lnTo>
                  <a:lnTo>
                    <a:pt x="234" y="945"/>
                  </a:lnTo>
                  <a:lnTo>
                    <a:pt x="199" y="1032"/>
                  </a:lnTo>
                  <a:lnTo>
                    <a:pt x="170" y="1122"/>
                  </a:lnTo>
                  <a:lnTo>
                    <a:pt x="147" y="1214"/>
                  </a:lnTo>
                  <a:lnTo>
                    <a:pt x="131" y="1310"/>
                  </a:lnTo>
                  <a:lnTo>
                    <a:pt x="119" y="1408"/>
                  </a:lnTo>
                  <a:lnTo>
                    <a:pt x="116" y="1506"/>
                  </a:lnTo>
                  <a:lnTo>
                    <a:pt x="119" y="1605"/>
                  </a:lnTo>
                  <a:lnTo>
                    <a:pt x="131" y="1703"/>
                  </a:lnTo>
                  <a:lnTo>
                    <a:pt x="147" y="1798"/>
                  </a:lnTo>
                  <a:lnTo>
                    <a:pt x="170" y="1890"/>
                  </a:lnTo>
                  <a:lnTo>
                    <a:pt x="199" y="1980"/>
                  </a:lnTo>
                  <a:lnTo>
                    <a:pt x="234" y="2068"/>
                  </a:lnTo>
                  <a:lnTo>
                    <a:pt x="275" y="2153"/>
                  </a:lnTo>
                  <a:lnTo>
                    <a:pt x="322" y="2234"/>
                  </a:lnTo>
                  <a:lnTo>
                    <a:pt x="373" y="2311"/>
                  </a:lnTo>
                  <a:lnTo>
                    <a:pt x="429" y="2386"/>
                  </a:lnTo>
                  <a:lnTo>
                    <a:pt x="490" y="2456"/>
                  </a:lnTo>
                  <a:lnTo>
                    <a:pt x="555" y="2521"/>
                  </a:lnTo>
                  <a:lnTo>
                    <a:pt x="625" y="2582"/>
                  </a:lnTo>
                  <a:lnTo>
                    <a:pt x="699" y="2639"/>
                  </a:lnTo>
                  <a:lnTo>
                    <a:pt x="776" y="2690"/>
                  </a:lnTo>
                  <a:lnTo>
                    <a:pt x="857" y="2737"/>
                  </a:lnTo>
                  <a:lnTo>
                    <a:pt x="941" y="2778"/>
                  </a:lnTo>
                  <a:lnTo>
                    <a:pt x="1029" y="2812"/>
                  </a:lnTo>
                  <a:lnTo>
                    <a:pt x="1118" y="2842"/>
                  </a:lnTo>
                  <a:lnTo>
                    <a:pt x="1210" y="2865"/>
                  </a:lnTo>
                  <a:lnTo>
                    <a:pt x="1305" y="2882"/>
                  </a:lnTo>
                  <a:lnTo>
                    <a:pt x="1402" y="2892"/>
                  </a:lnTo>
                  <a:lnTo>
                    <a:pt x="1501" y="2896"/>
                  </a:lnTo>
                  <a:lnTo>
                    <a:pt x="1599" y="2892"/>
                  </a:lnTo>
                  <a:lnTo>
                    <a:pt x="1697" y="2882"/>
                  </a:lnTo>
                  <a:lnTo>
                    <a:pt x="1792" y="2865"/>
                  </a:lnTo>
                  <a:lnTo>
                    <a:pt x="1884" y="2842"/>
                  </a:lnTo>
                  <a:lnTo>
                    <a:pt x="1973" y="2812"/>
                  </a:lnTo>
                  <a:lnTo>
                    <a:pt x="2061" y="2778"/>
                  </a:lnTo>
                  <a:lnTo>
                    <a:pt x="2145" y="2737"/>
                  </a:lnTo>
                  <a:lnTo>
                    <a:pt x="2225" y="2690"/>
                  </a:lnTo>
                  <a:lnTo>
                    <a:pt x="2303" y="2639"/>
                  </a:lnTo>
                  <a:lnTo>
                    <a:pt x="2377" y="2582"/>
                  </a:lnTo>
                  <a:lnTo>
                    <a:pt x="2447" y="2521"/>
                  </a:lnTo>
                  <a:lnTo>
                    <a:pt x="2512" y="2456"/>
                  </a:lnTo>
                  <a:lnTo>
                    <a:pt x="2573" y="2386"/>
                  </a:lnTo>
                  <a:lnTo>
                    <a:pt x="2629" y="2311"/>
                  </a:lnTo>
                  <a:lnTo>
                    <a:pt x="2680" y="2234"/>
                  </a:lnTo>
                  <a:lnTo>
                    <a:pt x="2726" y="2153"/>
                  </a:lnTo>
                  <a:lnTo>
                    <a:pt x="2767" y="2068"/>
                  </a:lnTo>
                  <a:lnTo>
                    <a:pt x="2803" y="1980"/>
                  </a:lnTo>
                  <a:lnTo>
                    <a:pt x="2832" y="1890"/>
                  </a:lnTo>
                  <a:lnTo>
                    <a:pt x="2855" y="1798"/>
                  </a:lnTo>
                  <a:lnTo>
                    <a:pt x="2871" y="1703"/>
                  </a:lnTo>
                  <a:lnTo>
                    <a:pt x="2882" y="1605"/>
                  </a:lnTo>
                  <a:lnTo>
                    <a:pt x="2886" y="1506"/>
                  </a:lnTo>
                  <a:lnTo>
                    <a:pt x="2882" y="1408"/>
                  </a:lnTo>
                  <a:lnTo>
                    <a:pt x="2871" y="1310"/>
                  </a:lnTo>
                  <a:lnTo>
                    <a:pt x="2855" y="1214"/>
                  </a:lnTo>
                  <a:lnTo>
                    <a:pt x="2832" y="1122"/>
                  </a:lnTo>
                  <a:lnTo>
                    <a:pt x="2803" y="1032"/>
                  </a:lnTo>
                  <a:lnTo>
                    <a:pt x="2767" y="945"/>
                  </a:lnTo>
                  <a:lnTo>
                    <a:pt x="2726" y="860"/>
                  </a:lnTo>
                  <a:lnTo>
                    <a:pt x="2680" y="779"/>
                  </a:lnTo>
                  <a:lnTo>
                    <a:pt x="2629" y="701"/>
                  </a:lnTo>
                  <a:lnTo>
                    <a:pt x="2573" y="627"/>
                  </a:lnTo>
                  <a:lnTo>
                    <a:pt x="2512" y="557"/>
                  </a:lnTo>
                  <a:lnTo>
                    <a:pt x="2447" y="492"/>
                  </a:lnTo>
                  <a:lnTo>
                    <a:pt x="2377" y="430"/>
                  </a:lnTo>
                  <a:lnTo>
                    <a:pt x="2303" y="374"/>
                  </a:lnTo>
                  <a:lnTo>
                    <a:pt x="2225" y="323"/>
                  </a:lnTo>
                  <a:lnTo>
                    <a:pt x="2145" y="276"/>
                  </a:lnTo>
                  <a:lnTo>
                    <a:pt x="2061" y="235"/>
                  </a:lnTo>
                  <a:lnTo>
                    <a:pt x="1973" y="200"/>
                  </a:lnTo>
                  <a:lnTo>
                    <a:pt x="1884" y="171"/>
                  </a:lnTo>
                  <a:lnTo>
                    <a:pt x="1792" y="147"/>
                  </a:lnTo>
                  <a:lnTo>
                    <a:pt x="1697" y="131"/>
                  </a:lnTo>
                  <a:lnTo>
                    <a:pt x="1599" y="120"/>
                  </a:lnTo>
                  <a:lnTo>
                    <a:pt x="1501" y="116"/>
                  </a:lnTo>
                  <a:close/>
                  <a:moveTo>
                    <a:pt x="1501" y="0"/>
                  </a:moveTo>
                  <a:lnTo>
                    <a:pt x="1604" y="3"/>
                  </a:lnTo>
                  <a:lnTo>
                    <a:pt x="1704" y="13"/>
                  </a:lnTo>
                  <a:lnTo>
                    <a:pt x="1803" y="31"/>
                  </a:lnTo>
                  <a:lnTo>
                    <a:pt x="1899" y="53"/>
                  </a:lnTo>
                  <a:lnTo>
                    <a:pt x="1993" y="83"/>
                  </a:lnTo>
                  <a:lnTo>
                    <a:pt x="2085" y="118"/>
                  </a:lnTo>
                  <a:lnTo>
                    <a:pt x="2173" y="160"/>
                  </a:lnTo>
                  <a:lnTo>
                    <a:pt x="2257" y="205"/>
                  </a:lnTo>
                  <a:lnTo>
                    <a:pt x="2339" y="257"/>
                  </a:lnTo>
                  <a:lnTo>
                    <a:pt x="2418" y="314"/>
                  </a:lnTo>
                  <a:lnTo>
                    <a:pt x="2492" y="375"/>
                  </a:lnTo>
                  <a:lnTo>
                    <a:pt x="2562" y="442"/>
                  </a:lnTo>
                  <a:lnTo>
                    <a:pt x="2628" y="512"/>
                  </a:lnTo>
                  <a:lnTo>
                    <a:pt x="2689" y="586"/>
                  </a:lnTo>
                  <a:lnTo>
                    <a:pt x="2745" y="665"/>
                  </a:lnTo>
                  <a:lnTo>
                    <a:pt x="2797" y="747"/>
                  </a:lnTo>
                  <a:lnTo>
                    <a:pt x="2843" y="831"/>
                  </a:lnTo>
                  <a:lnTo>
                    <a:pt x="2884" y="920"/>
                  </a:lnTo>
                  <a:lnTo>
                    <a:pt x="2919" y="1012"/>
                  </a:lnTo>
                  <a:lnTo>
                    <a:pt x="2949" y="1107"/>
                  </a:lnTo>
                  <a:lnTo>
                    <a:pt x="2971" y="1203"/>
                  </a:lnTo>
                  <a:lnTo>
                    <a:pt x="2989" y="1302"/>
                  </a:lnTo>
                  <a:lnTo>
                    <a:pt x="2999" y="1403"/>
                  </a:lnTo>
                  <a:lnTo>
                    <a:pt x="3002" y="1506"/>
                  </a:lnTo>
                  <a:lnTo>
                    <a:pt x="2999" y="1610"/>
                  </a:lnTo>
                  <a:lnTo>
                    <a:pt x="2989" y="1711"/>
                  </a:lnTo>
                  <a:lnTo>
                    <a:pt x="2971" y="1809"/>
                  </a:lnTo>
                  <a:lnTo>
                    <a:pt x="2949" y="1906"/>
                  </a:lnTo>
                  <a:lnTo>
                    <a:pt x="2919" y="2000"/>
                  </a:lnTo>
                  <a:lnTo>
                    <a:pt x="2884" y="2093"/>
                  </a:lnTo>
                  <a:lnTo>
                    <a:pt x="2843" y="2180"/>
                  </a:lnTo>
                  <a:lnTo>
                    <a:pt x="2797" y="2266"/>
                  </a:lnTo>
                  <a:lnTo>
                    <a:pt x="2745" y="2348"/>
                  </a:lnTo>
                  <a:lnTo>
                    <a:pt x="2689" y="2427"/>
                  </a:lnTo>
                  <a:lnTo>
                    <a:pt x="2628" y="2501"/>
                  </a:lnTo>
                  <a:lnTo>
                    <a:pt x="2562" y="2571"/>
                  </a:lnTo>
                  <a:lnTo>
                    <a:pt x="2492" y="2638"/>
                  </a:lnTo>
                  <a:lnTo>
                    <a:pt x="2418" y="2699"/>
                  </a:lnTo>
                  <a:lnTo>
                    <a:pt x="2339" y="2755"/>
                  </a:lnTo>
                  <a:lnTo>
                    <a:pt x="2257" y="2806"/>
                  </a:lnTo>
                  <a:lnTo>
                    <a:pt x="2173" y="2853"/>
                  </a:lnTo>
                  <a:lnTo>
                    <a:pt x="2085" y="2894"/>
                  </a:lnTo>
                  <a:lnTo>
                    <a:pt x="1993" y="2930"/>
                  </a:lnTo>
                  <a:lnTo>
                    <a:pt x="1899" y="2959"/>
                  </a:lnTo>
                  <a:lnTo>
                    <a:pt x="1803" y="2982"/>
                  </a:lnTo>
                  <a:lnTo>
                    <a:pt x="1704" y="3000"/>
                  </a:lnTo>
                  <a:lnTo>
                    <a:pt x="1604" y="3010"/>
                  </a:lnTo>
                  <a:lnTo>
                    <a:pt x="1501" y="3013"/>
                  </a:lnTo>
                  <a:lnTo>
                    <a:pt x="1398" y="3010"/>
                  </a:lnTo>
                  <a:lnTo>
                    <a:pt x="1297" y="3000"/>
                  </a:lnTo>
                  <a:lnTo>
                    <a:pt x="1199" y="2982"/>
                  </a:lnTo>
                  <a:lnTo>
                    <a:pt x="1103" y="2959"/>
                  </a:lnTo>
                  <a:lnTo>
                    <a:pt x="1009" y="2930"/>
                  </a:lnTo>
                  <a:lnTo>
                    <a:pt x="917" y="2894"/>
                  </a:lnTo>
                  <a:lnTo>
                    <a:pt x="830" y="2853"/>
                  </a:lnTo>
                  <a:lnTo>
                    <a:pt x="744" y="2806"/>
                  </a:lnTo>
                  <a:lnTo>
                    <a:pt x="663" y="2755"/>
                  </a:lnTo>
                  <a:lnTo>
                    <a:pt x="584" y="2699"/>
                  </a:lnTo>
                  <a:lnTo>
                    <a:pt x="510" y="2638"/>
                  </a:lnTo>
                  <a:lnTo>
                    <a:pt x="440" y="2571"/>
                  </a:lnTo>
                  <a:lnTo>
                    <a:pt x="374" y="2501"/>
                  </a:lnTo>
                  <a:lnTo>
                    <a:pt x="313" y="2427"/>
                  </a:lnTo>
                  <a:lnTo>
                    <a:pt x="257" y="2348"/>
                  </a:lnTo>
                  <a:lnTo>
                    <a:pt x="206" y="2266"/>
                  </a:lnTo>
                  <a:lnTo>
                    <a:pt x="159" y="2180"/>
                  </a:lnTo>
                  <a:lnTo>
                    <a:pt x="118" y="2093"/>
                  </a:lnTo>
                  <a:lnTo>
                    <a:pt x="83" y="2000"/>
                  </a:lnTo>
                  <a:lnTo>
                    <a:pt x="54" y="1906"/>
                  </a:lnTo>
                  <a:lnTo>
                    <a:pt x="31" y="1809"/>
                  </a:lnTo>
                  <a:lnTo>
                    <a:pt x="13" y="1711"/>
                  </a:lnTo>
                  <a:lnTo>
                    <a:pt x="3" y="1610"/>
                  </a:lnTo>
                  <a:lnTo>
                    <a:pt x="0" y="1506"/>
                  </a:lnTo>
                  <a:lnTo>
                    <a:pt x="3" y="1403"/>
                  </a:lnTo>
                  <a:lnTo>
                    <a:pt x="13" y="1302"/>
                  </a:lnTo>
                  <a:lnTo>
                    <a:pt x="31" y="1203"/>
                  </a:lnTo>
                  <a:lnTo>
                    <a:pt x="54" y="1107"/>
                  </a:lnTo>
                  <a:lnTo>
                    <a:pt x="83" y="1012"/>
                  </a:lnTo>
                  <a:lnTo>
                    <a:pt x="118" y="920"/>
                  </a:lnTo>
                  <a:lnTo>
                    <a:pt x="159" y="831"/>
                  </a:lnTo>
                  <a:lnTo>
                    <a:pt x="206" y="747"/>
                  </a:lnTo>
                  <a:lnTo>
                    <a:pt x="257" y="665"/>
                  </a:lnTo>
                  <a:lnTo>
                    <a:pt x="313" y="586"/>
                  </a:lnTo>
                  <a:lnTo>
                    <a:pt x="374" y="512"/>
                  </a:lnTo>
                  <a:lnTo>
                    <a:pt x="440" y="442"/>
                  </a:lnTo>
                  <a:lnTo>
                    <a:pt x="510" y="375"/>
                  </a:lnTo>
                  <a:lnTo>
                    <a:pt x="584" y="314"/>
                  </a:lnTo>
                  <a:lnTo>
                    <a:pt x="663" y="257"/>
                  </a:lnTo>
                  <a:lnTo>
                    <a:pt x="744" y="205"/>
                  </a:lnTo>
                  <a:lnTo>
                    <a:pt x="830" y="160"/>
                  </a:lnTo>
                  <a:lnTo>
                    <a:pt x="917" y="118"/>
                  </a:lnTo>
                  <a:lnTo>
                    <a:pt x="1009" y="83"/>
                  </a:lnTo>
                  <a:lnTo>
                    <a:pt x="1103" y="53"/>
                  </a:lnTo>
                  <a:lnTo>
                    <a:pt x="1199" y="31"/>
                  </a:lnTo>
                  <a:lnTo>
                    <a:pt x="1297" y="13"/>
                  </a:lnTo>
                  <a:lnTo>
                    <a:pt x="1398" y="3"/>
                  </a:lnTo>
                  <a:lnTo>
                    <a:pt x="15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407"/>
            <p:cNvSpPr>
              <a:spLocks noEditPoints="1"/>
            </p:cNvSpPr>
            <p:nvPr/>
          </p:nvSpPr>
          <p:spPr bwMode="auto">
            <a:xfrm>
              <a:off x="9210675" y="2085975"/>
              <a:ext cx="231775" cy="238125"/>
            </a:xfrm>
            <a:custGeom>
              <a:avLst/>
              <a:gdLst>
                <a:gd name="T0" fmla="*/ 330 w 1466"/>
                <a:gd name="T1" fmla="*/ 130 h 1497"/>
                <a:gd name="T2" fmla="*/ 220 w 1466"/>
                <a:gd name="T3" fmla="*/ 192 h 1497"/>
                <a:gd name="T4" fmla="*/ 143 w 1466"/>
                <a:gd name="T5" fmla="*/ 293 h 1497"/>
                <a:gd name="T6" fmla="*/ 116 w 1466"/>
                <a:gd name="T7" fmla="*/ 421 h 1497"/>
                <a:gd name="T8" fmla="*/ 138 w 1466"/>
                <a:gd name="T9" fmla="*/ 535 h 1497"/>
                <a:gd name="T10" fmla="*/ 733 w 1466"/>
                <a:gd name="T11" fmla="*/ 1341 h 1497"/>
                <a:gd name="T12" fmla="*/ 1328 w 1466"/>
                <a:gd name="T13" fmla="*/ 535 h 1497"/>
                <a:gd name="T14" fmla="*/ 1350 w 1466"/>
                <a:gd name="T15" fmla="*/ 421 h 1497"/>
                <a:gd name="T16" fmla="*/ 1322 w 1466"/>
                <a:gd name="T17" fmla="*/ 293 h 1497"/>
                <a:gd name="T18" fmla="*/ 1246 w 1466"/>
                <a:gd name="T19" fmla="*/ 192 h 1497"/>
                <a:gd name="T20" fmla="*/ 1136 w 1466"/>
                <a:gd name="T21" fmla="*/ 130 h 1497"/>
                <a:gd name="T22" fmla="*/ 1005 w 1466"/>
                <a:gd name="T23" fmla="*/ 120 h 1497"/>
                <a:gd name="T24" fmla="*/ 889 w 1466"/>
                <a:gd name="T25" fmla="*/ 163 h 1497"/>
                <a:gd name="T26" fmla="*/ 798 w 1466"/>
                <a:gd name="T27" fmla="*/ 250 h 1497"/>
                <a:gd name="T28" fmla="*/ 831 w 1466"/>
                <a:gd name="T29" fmla="*/ 373 h 1497"/>
                <a:gd name="T30" fmla="*/ 823 w 1466"/>
                <a:gd name="T31" fmla="*/ 452 h 1497"/>
                <a:gd name="T32" fmla="*/ 775 w 1466"/>
                <a:gd name="T33" fmla="*/ 476 h 1497"/>
                <a:gd name="T34" fmla="*/ 729 w 1466"/>
                <a:gd name="T35" fmla="*/ 452 h 1497"/>
                <a:gd name="T36" fmla="*/ 714 w 1466"/>
                <a:gd name="T37" fmla="*/ 373 h 1497"/>
                <a:gd name="T38" fmla="*/ 669 w 1466"/>
                <a:gd name="T39" fmla="*/ 254 h 1497"/>
                <a:gd name="T40" fmla="*/ 580 w 1466"/>
                <a:gd name="T41" fmla="*/ 165 h 1497"/>
                <a:gd name="T42" fmla="*/ 462 w 1466"/>
                <a:gd name="T43" fmla="*/ 120 h 1497"/>
                <a:gd name="T44" fmla="*/ 471 w 1466"/>
                <a:gd name="T45" fmla="*/ 3 h 1497"/>
                <a:gd name="T46" fmla="*/ 616 w 1466"/>
                <a:gd name="T47" fmla="*/ 51 h 1497"/>
                <a:gd name="T48" fmla="*/ 732 w 1466"/>
                <a:gd name="T49" fmla="*/ 144 h 1497"/>
                <a:gd name="T50" fmla="*/ 835 w 1466"/>
                <a:gd name="T51" fmla="*/ 59 h 1497"/>
                <a:gd name="T52" fmla="*/ 959 w 1466"/>
                <a:gd name="T53" fmla="*/ 10 h 1497"/>
                <a:gd name="T54" fmla="*/ 1100 w 1466"/>
                <a:gd name="T55" fmla="*/ 3 h 1497"/>
                <a:gd name="T56" fmla="*/ 1245 w 1466"/>
                <a:gd name="T57" fmla="*/ 50 h 1497"/>
                <a:gd name="T58" fmla="*/ 1361 w 1466"/>
                <a:gd name="T59" fmla="*/ 141 h 1497"/>
                <a:gd name="T60" fmla="*/ 1439 w 1466"/>
                <a:gd name="T61" fmla="*/ 269 h 1497"/>
                <a:gd name="T62" fmla="*/ 1466 w 1466"/>
                <a:gd name="T63" fmla="*/ 421 h 1497"/>
                <a:gd name="T64" fmla="*/ 1445 w 1466"/>
                <a:gd name="T65" fmla="*/ 554 h 1497"/>
                <a:gd name="T66" fmla="*/ 1382 w 1466"/>
                <a:gd name="T67" fmla="*/ 674 h 1497"/>
                <a:gd name="T68" fmla="*/ 751 w 1466"/>
                <a:gd name="T69" fmla="*/ 1494 h 1497"/>
                <a:gd name="T70" fmla="*/ 700 w 1466"/>
                <a:gd name="T71" fmla="*/ 1486 h 1497"/>
                <a:gd name="T72" fmla="*/ 58 w 1466"/>
                <a:gd name="T73" fmla="*/ 636 h 1497"/>
                <a:gd name="T74" fmla="*/ 8 w 1466"/>
                <a:gd name="T75" fmla="*/ 511 h 1497"/>
                <a:gd name="T76" fmla="*/ 3 w 1466"/>
                <a:gd name="T77" fmla="*/ 367 h 1497"/>
                <a:gd name="T78" fmla="*/ 48 w 1466"/>
                <a:gd name="T79" fmla="*/ 223 h 1497"/>
                <a:gd name="T80" fmla="*/ 140 w 1466"/>
                <a:gd name="T81" fmla="*/ 107 h 1497"/>
                <a:gd name="T82" fmla="*/ 267 w 1466"/>
                <a:gd name="T83" fmla="*/ 29 h 1497"/>
                <a:gd name="T84" fmla="*/ 418 w 1466"/>
                <a:gd name="T85" fmla="*/ 0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6" h="1497">
                  <a:moveTo>
                    <a:pt x="418" y="118"/>
                  </a:moveTo>
                  <a:lnTo>
                    <a:pt x="373" y="120"/>
                  </a:lnTo>
                  <a:lnTo>
                    <a:pt x="330" y="130"/>
                  </a:lnTo>
                  <a:lnTo>
                    <a:pt x="291" y="145"/>
                  </a:lnTo>
                  <a:lnTo>
                    <a:pt x="254" y="166"/>
                  </a:lnTo>
                  <a:lnTo>
                    <a:pt x="220" y="192"/>
                  </a:lnTo>
                  <a:lnTo>
                    <a:pt x="190" y="222"/>
                  </a:lnTo>
                  <a:lnTo>
                    <a:pt x="164" y="255"/>
                  </a:lnTo>
                  <a:lnTo>
                    <a:pt x="143" y="293"/>
                  </a:lnTo>
                  <a:lnTo>
                    <a:pt x="129" y="333"/>
                  </a:lnTo>
                  <a:lnTo>
                    <a:pt x="119" y="375"/>
                  </a:lnTo>
                  <a:lnTo>
                    <a:pt x="116" y="421"/>
                  </a:lnTo>
                  <a:lnTo>
                    <a:pt x="118" y="460"/>
                  </a:lnTo>
                  <a:lnTo>
                    <a:pt x="126" y="498"/>
                  </a:lnTo>
                  <a:lnTo>
                    <a:pt x="138" y="535"/>
                  </a:lnTo>
                  <a:lnTo>
                    <a:pt x="156" y="571"/>
                  </a:lnTo>
                  <a:lnTo>
                    <a:pt x="177" y="603"/>
                  </a:lnTo>
                  <a:lnTo>
                    <a:pt x="733" y="1341"/>
                  </a:lnTo>
                  <a:lnTo>
                    <a:pt x="1289" y="603"/>
                  </a:lnTo>
                  <a:lnTo>
                    <a:pt x="1311" y="571"/>
                  </a:lnTo>
                  <a:lnTo>
                    <a:pt x="1328" y="535"/>
                  </a:lnTo>
                  <a:lnTo>
                    <a:pt x="1340" y="498"/>
                  </a:lnTo>
                  <a:lnTo>
                    <a:pt x="1348" y="460"/>
                  </a:lnTo>
                  <a:lnTo>
                    <a:pt x="1350" y="421"/>
                  </a:lnTo>
                  <a:lnTo>
                    <a:pt x="1347" y="375"/>
                  </a:lnTo>
                  <a:lnTo>
                    <a:pt x="1338" y="333"/>
                  </a:lnTo>
                  <a:lnTo>
                    <a:pt x="1322" y="293"/>
                  </a:lnTo>
                  <a:lnTo>
                    <a:pt x="1301" y="255"/>
                  </a:lnTo>
                  <a:lnTo>
                    <a:pt x="1276" y="222"/>
                  </a:lnTo>
                  <a:lnTo>
                    <a:pt x="1246" y="192"/>
                  </a:lnTo>
                  <a:lnTo>
                    <a:pt x="1213" y="166"/>
                  </a:lnTo>
                  <a:lnTo>
                    <a:pt x="1175" y="145"/>
                  </a:lnTo>
                  <a:lnTo>
                    <a:pt x="1136" y="130"/>
                  </a:lnTo>
                  <a:lnTo>
                    <a:pt x="1092" y="120"/>
                  </a:lnTo>
                  <a:lnTo>
                    <a:pt x="1048" y="118"/>
                  </a:lnTo>
                  <a:lnTo>
                    <a:pt x="1005" y="120"/>
                  </a:lnTo>
                  <a:lnTo>
                    <a:pt x="964" y="129"/>
                  </a:lnTo>
                  <a:lnTo>
                    <a:pt x="925" y="143"/>
                  </a:lnTo>
                  <a:lnTo>
                    <a:pt x="889" y="163"/>
                  </a:lnTo>
                  <a:lnTo>
                    <a:pt x="855" y="188"/>
                  </a:lnTo>
                  <a:lnTo>
                    <a:pt x="825" y="216"/>
                  </a:lnTo>
                  <a:lnTo>
                    <a:pt x="798" y="250"/>
                  </a:lnTo>
                  <a:lnTo>
                    <a:pt x="814" y="289"/>
                  </a:lnTo>
                  <a:lnTo>
                    <a:pt x="825" y="331"/>
                  </a:lnTo>
                  <a:lnTo>
                    <a:pt x="831" y="373"/>
                  </a:lnTo>
                  <a:lnTo>
                    <a:pt x="834" y="417"/>
                  </a:lnTo>
                  <a:lnTo>
                    <a:pt x="830" y="436"/>
                  </a:lnTo>
                  <a:lnTo>
                    <a:pt x="823" y="452"/>
                  </a:lnTo>
                  <a:lnTo>
                    <a:pt x="809" y="464"/>
                  </a:lnTo>
                  <a:lnTo>
                    <a:pt x="794" y="473"/>
                  </a:lnTo>
                  <a:lnTo>
                    <a:pt x="775" y="476"/>
                  </a:lnTo>
                  <a:lnTo>
                    <a:pt x="757" y="473"/>
                  </a:lnTo>
                  <a:lnTo>
                    <a:pt x="741" y="464"/>
                  </a:lnTo>
                  <a:lnTo>
                    <a:pt x="729" y="452"/>
                  </a:lnTo>
                  <a:lnTo>
                    <a:pt x="720" y="436"/>
                  </a:lnTo>
                  <a:lnTo>
                    <a:pt x="717" y="417"/>
                  </a:lnTo>
                  <a:lnTo>
                    <a:pt x="714" y="373"/>
                  </a:lnTo>
                  <a:lnTo>
                    <a:pt x="704" y="331"/>
                  </a:lnTo>
                  <a:lnTo>
                    <a:pt x="689" y="291"/>
                  </a:lnTo>
                  <a:lnTo>
                    <a:pt x="669" y="254"/>
                  </a:lnTo>
                  <a:lnTo>
                    <a:pt x="643" y="221"/>
                  </a:lnTo>
                  <a:lnTo>
                    <a:pt x="615" y="191"/>
                  </a:lnTo>
                  <a:lnTo>
                    <a:pt x="580" y="165"/>
                  </a:lnTo>
                  <a:lnTo>
                    <a:pt x="544" y="145"/>
                  </a:lnTo>
                  <a:lnTo>
                    <a:pt x="504" y="130"/>
                  </a:lnTo>
                  <a:lnTo>
                    <a:pt x="462" y="120"/>
                  </a:lnTo>
                  <a:lnTo>
                    <a:pt x="418" y="118"/>
                  </a:lnTo>
                  <a:close/>
                  <a:moveTo>
                    <a:pt x="418" y="0"/>
                  </a:moveTo>
                  <a:lnTo>
                    <a:pt x="471" y="3"/>
                  </a:lnTo>
                  <a:lnTo>
                    <a:pt x="522" y="13"/>
                  </a:lnTo>
                  <a:lnTo>
                    <a:pt x="570" y="29"/>
                  </a:lnTo>
                  <a:lnTo>
                    <a:pt x="616" y="51"/>
                  </a:lnTo>
                  <a:lnTo>
                    <a:pt x="659" y="78"/>
                  </a:lnTo>
                  <a:lnTo>
                    <a:pt x="698" y="109"/>
                  </a:lnTo>
                  <a:lnTo>
                    <a:pt x="732" y="144"/>
                  </a:lnTo>
                  <a:lnTo>
                    <a:pt x="764" y="112"/>
                  </a:lnTo>
                  <a:lnTo>
                    <a:pt x="797" y="84"/>
                  </a:lnTo>
                  <a:lnTo>
                    <a:pt x="835" y="59"/>
                  </a:lnTo>
                  <a:lnTo>
                    <a:pt x="873" y="39"/>
                  </a:lnTo>
                  <a:lnTo>
                    <a:pt x="915" y="22"/>
                  </a:lnTo>
                  <a:lnTo>
                    <a:pt x="959" y="10"/>
                  </a:lnTo>
                  <a:lnTo>
                    <a:pt x="1003" y="2"/>
                  </a:lnTo>
                  <a:lnTo>
                    <a:pt x="1048" y="0"/>
                  </a:lnTo>
                  <a:lnTo>
                    <a:pt x="1100" y="3"/>
                  </a:lnTo>
                  <a:lnTo>
                    <a:pt x="1151" y="13"/>
                  </a:lnTo>
                  <a:lnTo>
                    <a:pt x="1200" y="29"/>
                  </a:lnTo>
                  <a:lnTo>
                    <a:pt x="1245" y="50"/>
                  </a:lnTo>
                  <a:lnTo>
                    <a:pt x="1287" y="75"/>
                  </a:lnTo>
                  <a:lnTo>
                    <a:pt x="1326" y="107"/>
                  </a:lnTo>
                  <a:lnTo>
                    <a:pt x="1361" y="141"/>
                  </a:lnTo>
                  <a:lnTo>
                    <a:pt x="1392" y="181"/>
                  </a:lnTo>
                  <a:lnTo>
                    <a:pt x="1418" y="223"/>
                  </a:lnTo>
                  <a:lnTo>
                    <a:pt x="1439" y="269"/>
                  </a:lnTo>
                  <a:lnTo>
                    <a:pt x="1454" y="317"/>
                  </a:lnTo>
                  <a:lnTo>
                    <a:pt x="1463" y="367"/>
                  </a:lnTo>
                  <a:lnTo>
                    <a:pt x="1466" y="421"/>
                  </a:lnTo>
                  <a:lnTo>
                    <a:pt x="1464" y="466"/>
                  </a:lnTo>
                  <a:lnTo>
                    <a:pt x="1457" y="511"/>
                  </a:lnTo>
                  <a:lnTo>
                    <a:pt x="1445" y="554"/>
                  </a:lnTo>
                  <a:lnTo>
                    <a:pt x="1429" y="596"/>
                  </a:lnTo>
                  <a:lnTo>
                    <a:pt x="1408" y="636"/>
                  </a:lnTo>
                  <a:lnTo>
                    <a:pt x="1382" y="674"/>
                  </a:lnTo>
                  <a:lnTo>
                    <a:pt x="779" y="1473"/>
                  </a:lnTo>
                  <a:lnTo>
                    <a:pt x="766" y="1486"/>
                  </a:lnTo>
                  <a:lnTo>
                    <a:pt x="751" y="1494"/>
                  </a:lnTo>
                  <a:lnTo>
                    <a:pt x="733" y="1497"/>
                  </a:lnTo>
                  <a:lnTo>
                    <a:pt x="715" y="1494"/>
                  </a:lnTo>
                  <a:lnTo>
                    <a:pt x="700" y="1486"/>
                  </a:lnTo>
                  <a:lnTo>
                    <a:pt x="686" y="1473"/>
                  </a:lnTo>
                  <a:lnTo>
                    <a:pt x="84" y="674"/>
                  </a:lnTo>
                  <a:lnTo>
                    <a:pt x="58" y="636"/>
                  </a:lnTo>
                  <a:lnTo>
                    <a:pt x="37" y="596"/>
                  </a:lnTo>
                  <a:lnTo>
                    <a:pt x="21" y="554"/>
                  </a:lnTo>
                  <a:lnTo>
                    <a:pt x="8" y="511"/>
                  </a:lnTo>
                  <a:lnTo>
                    <a:pt x="2" y="466"/>
                  </a:lnTo>
                  <a:lnTo>
                    <a:pt x="0" y="421"/>
                  </a:lnTo>
                  <a:lnTo>
                    <a:pt x="3" y="367"/>
                  </a:lnTo>
                  <a:lnTo>
                    <a:pt x="12" y="317"/>
                  </a:lnTo>
                  <a:lnTo>
                    <a:pt x="27" y="269"/>
                  </a:lnTo>
                  <a:lnTo>
                    <a:pt x="48" y="223"/>
                  </a:lnTo>
                  <a:lnTo>
                    <a:pt x="75" y="181"/>
                  </a:lnTo>
                  <a:lnTo>
                    <a:pt x="105" y="141"/>
                  </a:lnTo>
                  <a:lnTo>
                    <a:pt x="140" y="107"/>
                  </a:lnTo>
                  <a:lnTo>
                    <a:pt x="179" y="75"/>
                  </a:lnTo>
                  <a:lnTo>
                    <a:pt x="221" y="50"/>
                  </a:lnTo>
                  <a:lnTo>
                    <a:pt x="267" y="29"/>
                  </a:lnTo>
                  <a:lnTo>
                    <a:pt x="315" y="13"/>
                  </a:lnTo>
                  <a:lnTo>
                    <a:pt x="366" y="3"/>
                  </a:lnTo>
                  <a:lnTo>
                    <a:pt x="4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408"/>
            <p:cNvSpPr>
              <a:spLocks/>
            </p:cNvSpPr>
            <p:nvPr/>
          </p:nvSpPr>
          <p:spPr bwMode="auto">
            <a:xfrm>
              <a:off x="9147175" y="2014538"/>
              <a:ext cx="358775" cy="360362"/>
            </a:xfrm>
            <a:custGeom>
              <a:avLst/>
              <a:gdLst>
                <a:gd name="T0" fmla="*/ 1308 w 2266"/>
                <a:gd name="T1" fmla="*/ 14 h 2274"/>
                <a:gd name="T2" fmla="*/ 1554 w 2266"/>
                <a:gd name="T3" fmla="*/ 81 h 2274"/>
                <a:gd name="T4" fmla="*/ 1774 w 2266"/>
                <a:gd name="T5" fmla="*/ 200 h 2274"/>
                <a:gd name="T6" fmla="*/ 1962 w 2266"/>
                <a:gd name="T7" fmla="*/ 363 h 2274"/>
                <a:gd name="T8" fmla="*/ 2111 w 2266"/>
                <a:gd name="T9" fmla="*/ 563 h 2274"/>
                <a:gd name="T10" fmla="*/ 2214 w 2266"/>
                <a:gd name="T11" fmla="*/ 794 h 2274"/>
                <a:gd name="T12" fmla="*/ 2262 w 2266"/>
                <a:gd name="T13" fmla="*/ 1049 h 2274"/>
                <a:gd name="T14" fmla="*/ 2256 w 2266"/>
                <a:gd name="T15" fmla="*/ 1292 h 2274"/>
                <a:gd name="T16" fmla="*/ 2201 w 2266"/>
                <a:gd name="T17" fmla="*/ 1515 h 2274"/>
                <a:gd name="T18" fmla="*/ 2104 w 2266"/>
                <a:gd name="T19" fmla="*/ 1724 h 2274"/>
                <a:gd name="T20" fmla="*/ 2005 w 2266"/>
                <a:gd name="T21" fmla="*/ 1860 h 2274"/>
                <a:gd name="T22" fmla="*/ 1962 w 2266"/>
                <a:gd name="T23" fmla="*/ 1870 h 2274"/>
                <a:gd name="T24" fmla="*/ 1924 w 2266"/>
                <a:gd name="T25" fmla="*/ 1847 h 2274"/>
                <a:gd name="T26" fmla="*/ 1913 w 2266"/>
                <a:gd name="T27" fmla="*/ 1805 h 2274"/>
                <a:gd name="T28" fmla="*/ 1971 w 2266"/>
                <a:gd name="T29" fmla="*/ 1714 h 2274"/>
                <a:gd name="T30" fmla="*/ 2079 w 2266"/>
                <a:gd name="T31" fmla="*/ 1512 h 2274"/>
                <a:gd name="T32" fmla="*/ 2138 w 2266"/>
                <a:gd name="T33" fmla="*/ 1292 h 2274"/>
                <a:gd name="T34" fmla="*/ 2146 w 2266"/>
                <a:gd name="T35" fmla="*/ 1054 h 2274"/>
                <a:gd name="T36" fmla="*/ 2097 w 2266"/>
                <a:gd name="T37" fmla="*/ 815 h 2274"/>
                <a:gd name="T38" fmla="*/ 1997 w 2266"/>
                <a:gd name="T39" fmla="*/ 600 h 2274"/>
                <a:gd name="T40" fmla="*/ 1852 w 2266"/>
                <a:gd name="T41" fmla="*/ 416 h 2274"/>
                <a:gd name="T42" fmla="*/ 1668 w 2266"/>
                <a:gd name="T43" fmla="*/ 270 h 2274"/>
                <a:gd name="T44" fmla="*/ 1454 w 2266"/>
                <a:gd name="T45" fmla="*/ 169 h 2274"/>
                <a:gd name="T46" fmla="*/ 1216 w 2266"/>
                <a:gd name="T47" fmla="*/ 120 h 2274"/>
                <a:gd name="T48" fmla="*/ 968 w 2266"/>
                <a:gd name="T49" fmla="*/ 130 h 2274"/>
                <a:gd name="T50" fmla="*/ 738 w 2266"/>
                <a:gd name="T51" fmla="*/ 197 h 2274"/>
                <a:gd name="T52" fmla="*/ 533 w 2266"/>
                <a:gd name="T53" fmla="*/ 315 h 2274"/>
                <a:gd name="T54" fmla="*/ 362 w 2266"/>
                <a:gd name="T55" fmla="*/ 473 h 2274"/>
                <a:gd name="T56" fmla="*/ 230 w 2266"/>
                <a:gd name="T57" fmla="*/ 669 h 2274"/>
                <a:gd name="T58" fmla="*/ 146 w 2266"/>
                <a:gd name="T59" fmla="*/ 892 h 2274"/>
                <a:gd name="T60" fmla="*/ 116 w 2266"/>
                <a:gd name="T61" fmla="*/ 1137 h 2274"/>
                <a:gd name="T62" fmla="*/ 146 w 2266"/>
                <a:gd name="T63" fmla="*/ 1383 h 2274"/>
                <a:gd name="T64" fmla="*/ 230 w 2266"/>
                <a:gd name="T65" fmla="*/ 1606 h 2274"/>
                <a:gd name="T66" fmla="*/ 362 w 2266"/>
                <a:gd name="T67" fmla="*/ 1801 h 2274"/>
                <a:gd name="T68" fmla="*/ 533 w 2266"/>
                <a:gd name="T69" fmla="*/ 1960 h 2274"/>
                <a:gd name="T70" fmla="*/ 738 w 2266"/>
                <a:gd name="T71" fmla="*/ 2078 h 2274"/>
                <a:gd name="T72" fmla="*/ 968 w 2266"/>
                <a:gd name="T73" fmla="*/ 2144 h 2274"/>
                <a:gd name="T74" fmla="*/ 1210 w 2266"/>
                <a:gd name="T75" fmla="*/ 2154 h 2274"/>
                <a:gd name="T76" fmla="*/ 1435 w 2266"/>
                <a:gd name="T77" fmla="*/ 2112 h 2274"/>
                <a:gd name="T78" fmla="*/ 1643 w 2266"/>
                <a:gd name="T79" fmla="*/ 2020 h 2274"/>
                <a:gd name="T80" fmla="*/ 1783 w 2266"/>
                <a:gd name="T81" fmla="*/ 1925 h 2274"/>
                <a:gd name="T82" fmla="*/ 1826 w 2266"/>
                <a:gd name="T83" fmla="*/ 1923 h 2274"/>
                <a:gd name="T84" fmla="*/ 1860 w 2266"/>
                <a:gd name="T85" fmla="*/ 1955 h 2274"/>
                <a:gd name="T86" fmla="*/ 1861 w 2266"/>
                <a:gd name="T87" fmla="*/ 1999 h 2274"/>
                <a:gd name="T88" fmla="*/ 1781 w 2266"/>
                <a:gd name="T89" fmla="*/ 2070 h 2274"/>
                <a:gd name="T90" fmla="*/ 1581 w 2266"/>
                <a:gd name="T91" fmla="*/ 2182 h 2274"/>
                <a:gd name="T92" fmla="*/ 1362 w 2266"/>
                <a:gd name="T93" fmla="*/ 2251 h 2274"/>
                <a:gd name="T94" fmla="*/ 1133 w 2266"/>
                <a:gd name="T95" fmla="*/ 2274 h 2274"/>
                <a:gd name="T96" fmla="*/ 873 w 2266"/>
                <a:gd name="T97" fmla="*/ 2244 h 2274"/>
                <a:gd name="T98" fmla="*/ 635 w 2266"/>
                <a:gd name="T99" fmla="*/ 2159 h 2274"/>
                <a:gd name="T100" fmla="*/ 425 w 2266"/>
                <a:gd name="T101" fmla="*/ 2024 h 2274"/>
                <a:gd name="T102" fmla="*/ 249 w 2266"/>
                <a:gd name="T103" fmla="*/ 1848 h 2274"/>
                <a:gd name="T104" fmla="*/ 115 w 2266"/>
                <a:gd name="T105" fmla="*/ 1637 h 2274"/>
                <a:gd name="T106" fmla="*/ 30 w 2266"/>
                <a:gd name="T107" fmla="*/ 1398 h 2274"/>
                <a:gd name="T108" fmla="*/ 0 w 2266"/>
                <a:gd name="T109" fmla="*/ 1137 h 2274"/>
                <a:gd name="T110" fmla="*/ 30 w 2266"/>
                <a:gd name="T111" fmla="*/ 876 h 2274"/>
                <a:gd name="T112" fmla="*/ 115 w 2266"/>
                <a:gd name="T113" fmla="*/ 638 h 2274"/>
                <a:gd name="T114" fmla="*/ 249 w 2266"/>
                <a:gd name="T115" fmla="*/ 427 h 2274"/>
                <a:gd name="T116" fmla="*/ 425 w 2266"/>
                <a:gd name="T117" fmla="*/ 250 h 2274"/>
                <a:gd name="T118" fmla="*/ 635 w 2266"/>
                <a:gd name="T119" fmla="*/ 116 h 2274"/>
                <a:gd name="T120" fmla="*/ 873 w 2266"/>
                <a:gd name="T121" fmla="*/ 30 h 2274"/>
                <a:gd name="T122" fmla="*/ 1133 w 2266"/>
                <a:gd name="T123" fmla="*/ 0 h 2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66" h="2274">
                  <a:moveTo>
                    <a:pt x="1133" y="0"/>
                  </a:moveTo>
                  <a:lnTo>
                    <a:pt x="1221" y="4"/>
                  </a:lnTo>
                  <a:lnTo>
                    <a:pt x="1308" y="14"/>
                  </a:lnTo>
                  <a:lnTo>
                    <a:pt x="1393" y="30"/>
                  </a:lnTo>
                  <a:lnTo>
                    <a:pt x="1475" y="53"/>
                  </a:lnTo>
                  <a:lnTo>
                    <a:pt x="1554" y="81"/>
                  </a:lnTo>
                  <a:lnTo>
                    <a:pt x="1631" y="116"/>
                  </a:lnTo>
                  <a:lnTo>
                    <a:pt x="1705" y="156"/>
                  </a:lnTo>
                  <a:lnTo>
                    <a:pt x="1774" y="200"/>
                  </a:lnTo>
                  <a:lnTo>
                    <a:pt x="1841" y="250"/>
                  </a:lnTo>
                  <a:lnTo>
                    <a:pt x="1904" y="305"/>
                  </a:lnTo>
                  <a:lnTo>
                    <a:pt x="1962" y="363"/>
                  </a:lnTo>
                  <a:lnTo>
                    <a:pt x="2017" y="427"/>
                  </a:lnTo>
                  <a:lnTo>
                    <a:pt x="2066" y="493"/>
                  </a:lnTo>
                  <a:lnTo>
                    <a:pt x="2111" y="563"/>
                  </a:lnTo>
                  <a:lnTo>
                    <a:pt x="2151" y="638"/>
                  </a:lnTo>
                  <a:lnTo>
                    <a:pt x="2185" y="714"/>
                  </a:lnTo>
                  <a:lnTo>
                    <a:pt x="2214" y="794"/>
                  </a:lnTo>
                  <a:lnTo>
                    <a:pt x="2236" y="876"/>
                  </a:lnTo>
                  <a:lnTo>
                    <a:pt x="2252" y="962"/>
                  </a:lnTo>
                  <a:lnTo>
                    <a:pt x="2262" y="1049"/>
                  </a:lnTo>
                  <a:lnTo>
                    <a:pt x="2266" y="1137"/>
                  </a:lnTo>
                  <a:lnTo>
                    <a:pt x="2263" y="1215"/>
                  </a:lnTo>
                  <a:lnTo>
                    <a:pt x="2256" y="1292"/>
                  </a:lnTo>
                  <a:lnTo>
                    <a:pt x="2242" y="1367"/>
                  </a:lnTo>
                  <a:lnTo>
                    <a:pt x="2225" y="1442"/>
                  </a:lnTo>
                  <a:lnTo>
                    <a:pt x="2201" y="1515"/>
                  </a:lnTo>
                  <a:lnTo>
                    <a:pt x="2174" y="1586"/>
                  </a:lnTo>
                  <a:lnTo>
                    <a:pt x="2141" y="1656"/>
                  </a:lnTo>
                  <a:lnTo>
                    <a:pt x="2104" y="1724"/>
                  </a:lnTo>
                  <a:lnTo>
                    <a:pt x="2062" y="1788"/>
                  </a:lnTo>
                  <a:lnTo>
                    <a:pt x="2016" y="1849"/>
                  </a:lnTo>
                  <a:lnTo>
                    <a:pt x="2005" y="1860"/>
                  </a:lnTo>
                  <a:lnTo>
                    <a:pt x="1991" y="1868"/>
                  </a:lnTo>
                  <a:lnTo>
                    <a:pt x="1977" y="1871"/>
                  </a:lnTo>
                  <a:lnTo>
                    <a:pt x="1962" y="1870"/>
                  </a:lnTo>
                  <a:lnTo>
                    <a:pt x="1948" y="1867"/>
                  </a:lnTo>
                  <a:lnTo>
                    <a:pt x="1934" y="1858"/>
                  </a:lnTo>
                  <a:lnTo>
                    <a:pt x="1924" y="1847"/>
                  </a:lnTo>
                  <a:lnTo>
                    <a:pt x="1916" y="1833"/>
                  </a:lnTo>
                  <a:lnTo>
                    <a:pt x="1913" y="1819"/>
                  </a:lnTo>
                  <a:lnTo>
                    <a:pt x="1913" y="1805"/>
                  </a:lnTo>
                  <a:lnTo>
                    <a:pt x="1917" y="1789"/>
                  </a:lnTo>
                  <a:lnTo>
                    <a:pt x="1925" y="1776"/>
                  </a:lnTo>
                  <a:lnTo>
                    <a:pt x="1971" y="1714"/>
                  </a:lnTo>
                  <a:lnTo>
                    <a:pt x="2012" y="1649"/>
                  </a:lnTo>
                  <a:lnTo>
                    <a:pt x="2049" y="1581"/>
                  </a:lnTo>
                  <a:lnTo>
                    <a:pt x="2079" y="1512"/>
                  </a:lnTo>
                  <a:lnTo>
                    <a:pt x="2104" y="1440"/>
                  </a:lnTo>
                  <a:lnTo>
                    <a:pt x="2124" y="1367"/>
                  </a:lnTo>
                  <a:lnTo>
                    <a:pt x="2138" y="1292"/>
                  </a:lnTo>
                  <a:lnTo>
                    <a:pt x="2146" y="1215"/>
                  </a:lnTo>
                  <a:lnTo>
                    <a:pt x="2149" y="1137"/>
                  </a:lnTo>
                  <a:lnTo>
                    <a:pt x="2146" y="1054"/>
                  </a:lnTo>
                  <a:lnTo>
                    <a:pt x="2136" y="972"/>
                  </a:lnTo>
                  <a:lnTo>
                    <a:pt x="2120" y="892"/>
                  </a:lnTo>
                  <a:lnTo>
                    <a:pt x="2097" y="815"/>
                  </a:lnTo>
                  <a:lnTo>
                    <a:pt x="2070" y="741"/>
                  </a:lnTo>
                  <a:lnTo>
                    <a:pt x="2035" y="669"/>
                  </a:lnTo>
                  <a:lnTo>
                    <a:pt x="1997" y="600"/>
                  </a:lnTo>
                  <a:lnTo>
                    <a:pt x="1953" y="536"/>
                  </a:lnTo>
                  <a:lnTo>
                    <a:pt x="1904" y="473"/>
                  </a:lnTo>
                  <a:lnTo>
                    <a:pt x="1852" y="416"/>
                  </a:lnTo>
                  <a:lnTo>
                    <a:pt x="1794" y="362"/>
                  </a:lnTo>
                  <a:lnTo>
                    <a:pt x="1732" y="315"/>
                  </a:lnTo>
                  <a:lnTo>
                    <a:pt x="1668" y="270"/>
                  </a:lnTo>
                  <a:lnTo>
                    <a:pt x="1600" y="231"/>
                  </a:lnTo>
                  <a:lnTo>
                    <a:pt x="1528" y="197"/>
                  </a:lnTo>
                  <a:lnTo>
                    <a:pt x="1454" y="169"/>
                  </a:lnTo>
                  <a:lnTo>
                    <a:pt x="1377" y="147"/>
                  </a:lnTo>
                  <a:lnTo>
                    <a:pt x="1298" y="130"/>
                  </a:lnTo>
                  <a:lnTo>
                    <a:pt x="1216" y="120"/>
                  </a:lnTo>
                  <a:lnTo>
                    <a:pt x="1133" y="117"/>
                  </a:lnTo>
                  <a:lnTo>
                    <a:pt x="1050" y="120"/>
                  </a:lnTo>
                  <a:lnTo>
                    <a:pt x="968" y="130"/>
                  </a:lnTo>
                  <a:lnTo>
                    <a:pt x="888" y="147"/>
                  </a:lnTo>
                  <a:lnTo>
                    <a:pt x="812" y="169"/>
                  </a:lnTo>
                  <a:lnTo>
                    <a:pt x="738" y="197"/>
                  </a:lnTo>
                  <a:lnTo>
                    <a:pt x="666" y="231"/>
                  </a:lnTo>
                  <a:lnTo>
                    <a:pt x="598" y="270"/>
                  </a:lnTo>
                  <a:lnTo>
                    <a:pt x="533" y="315"/>
                  </a:lnTo>
                  <a:lnTo>
                    <a:pt x="472" y="362"/>
                  </a:lnTo>
                  <a:lnTo>
                    <a:pt x="415" y="416"/>
                  </a:lnTo>
                  <a:lnTo>
                    <a:pt x="362" y="473"/>
                  </a:lnTo>
                  <a:lnTo>
                    <a:pt x="313" y="536"/>
                  </a:lnTo>
                  <a:lnTo>
                    <a:pt x="269" y="600"/>
                  </a:lnTo>
                  <a:lnTo>
                    <a:pt x="230" y="669"/>
                  </a:lnTo>
                  <a:lnTo>
                    <a:pt x="196" y="741"/>
                  </a:lnTo>
                  <a:lnTo>
                    <a:pt x="168" y="815"/>
                  </a:lnTo>
                  <a:lnTo>
                    <a:pt x="146" y="892"/>
                  </a:lnTo>
                  <a:lnTo>
                    <a:pt x="130" y="972"/>
                  </a:lnTo>
                  <a:lnTo>
                    <a:pt x="120" y="1054"/>
                  </a:lnTo>
                  <a:lnTo>
                    <a:pt x="116" y="1137"/>
                  </a:lnTo>
                  <a:lnTo>
                    <a:pt x="120" y="1221"/>
                  </a:lnTo>
                  <a:lnTo>
                    <a:pt x="130" y="1303"/>
                  </a:lnTo>
                  <a:lnTo>
                    <a:pt x="146" y="1383"/>
                  </a:lnTo>
                  <a:lnTo>
                    <a:pt x="168" y="1459"/>
                  </a:lnTo>
                  <a:lnTo>
                    <a:pt x="196" y="1534"/>
                  </a:lnTo>
                  <a:lnTo>
                    <a:pt x="230" y="1606"/>
                  </a:lnTo>
                  <a:lnTo>
                    <a:pt x="269" y="1675"/>
                  </a:lnTo>
                  <a:lnTo>
                    <a:pt x="313" y="1739"/>
                  </a:lnTo>
                  <a:lnTo>
                    <a:pt x="362" y="1801"/>
                  </a:lnTo>
                  <a:lnTo>
                    <a:pt x="415" y="1858"/>
                  </a:lnTo>
                  <a:lnTo>
                    <a:pt x="472" y="1911"/>
                  </a:lnTo>
                  <a:lnTo>
                    <a:pt x="533" y="1960"/>
                  </a:lnTo>
                  <a:lnTo>
                    <a:pt x="598" y="2004"/>
                  </a:lnTo>
                  <a:lnTo>
                    <a:pt x="666" y="2043"/>
                  </a:lnTo>
                  <a:lnTo>
                    <a:pt x="738" y="2078"/>
                  </a:lnTo>
                  <a:lnTo>
                    <a:pt x="812" y="2106"/>
                  </a:lnTo>
                  <a:lnTo>
                    <a:pt x="888" y="2128"/>
                  </a:lnTo>
                  <a:lnTo>
                    <a:pt x="968" y="2144"/>
                  </a:lnTo>
                  <a:lnTo>
                    <a:pt x="1050" y="2154"/>
                  </a:lnTo>
                  <a:lnTo>
                    <a:pt x="1133" y="2158"/>
                  </a:lnTo>
                  <a:lnTo>
                    <a:pt x="1210" y="2154"/>
                  </a:lnTo>
                  <a:lnTo>
                    <a:pt x="1287" y="2147"/>
                  </a:lnTo>
                  <a:lnTo>
                    <a:pt x="1362" y="2132"/>
                  </a:lnTo>
                  <a:lnTo>
                    <a:pt x="1435" y="2112"/>
                  </a:lnTo>
                  <a:lnTo>
                    <a:pt x="1506" y="2087"/>
                  </a:lnTo>
                  <a:lnTo>
                    <a:pt x="1575" y="2057"/>
                  </a:lnTo>
                  <a:lnTo>
                    <a:pt x="1643" y="2020"/>
                  </a:lnTo>
                  <a:lnTo>
                    <a:pt x="1707" y="1979"/>
                  </a:lnTo>
                  <a:lnTo>
                    <a:pt x="1770" y="1932"/>
                  </a:lnTo>
                  <a:lnTo>
                    <a:pt x="1783" y="1925"/>
                  </a:lnTo>
                  <a:lnTo>
                    <a:pt x="1798" y="1920"/>
                  </a:lnTo>
                  <a:lnTo>
                    <a:pt x="1812" y="1920"/>
                  </a:lnTo>
                  <a:lnTo>
                    <a:pt x="1826" y="1923"/>
                  </a:lnTo>
                  <a:lnTo>
                    <a:pt x="1840" y="1931"/>
                  </a:lnTo>
                  <a:lnTo>
                    <a:pt x="1852" y="1941"/>
                  </a:lnTo>
                  <a:lnTo>
                    <a:pt x="1860" y="1955"/>
                  </a:lnTo>
                  <a:lnTo>
                    <a:pt x="1864" y="1970"/>
                  </a:lnTo>
                  <a:lnTo>
                    <a:pt x="1864" y="1984"/>
                  </a:lnTo>
                  <a:lnTo>
                    <a:pt x="1861" y="1999"/>
                  </a:lnTo>
                  <a:lnTo>
                    <a:pt x="1853" y="2012"/>
                  </a:lnTo>
                  <a:lnTo>
                    <a:pt x="1843" y="2023"/>
                  </a:lnTo>
                  <a:lnTo>
                    <a:pt x="1781" y="2070"/>
                  </a:lnTo>
                  <a:lnTo>
                    <a:pt x="1717" y="2112"/>
                  </a:lnTo>
                  <a:lnTo>
                    <a:pt x="1649" y="2149"/>
                  </a:lnTo>
                  <a:lnTo>
                    <a:pt x="1581" y="2182"/>
                  </a:lnTo>
                  <a:lnTo>
                    <a:pt x="1509" y="2210"/>
                  </a:lnTo>
                  <a:lnTo>
                    <a:pt x="1436" y="2233"/>
                  </a:lnTo>
                  <a:lnTo>
                    <a:pt x="1362" y="2251"/>
                  </a:lnTo>
                  <a:lnTo>
                    <a:pt x="1287" y="2264"/>
                  </a:lnTo>
                  <a:lnTo>
                    <a:pt x="1210" y="2272"/>
                  </a:lnTo>
                  <a:lnTo>
                    <a:pt x="1133" y="2274"/>
                  </a:lnTo>
                  <a:lnTo>
                    <a:pt x="1044" y="2271"/>
                  </a:lnTo>
                  <a:lnTo>
                    <a:pt x="958" y="2261"/>
                  </a:lnTo>
                  <a:lnTo>
                    <a:pt x="873" y="2244"/>
                  </a:lnTo>
                  <a:lnTo>
                    <a:pt x="791" y="2222"/>
                  </a:lnTo>
                  <a:lnTo>
                    <a:pt x="712" y="2193"/>
                  </a:lnTo>
                  <a:lnTo>
                    <a:pt x="635" y="2159"/>
                  </a:lnTo>
                  <a:lnTo>
                    <a:pt x="561" y="2119"/>
                  </a:lnTo>
                  <a:lnTo>
                    <a:pt x="491" y="2074"/>
                  </a:lnTo>
                  <a:lnTo>
                    <a:pt x="425" y="2024"/>
                  </a:lnTo>
                  <a:lnTo>
                    <a:pt x="362" y="1970"/>
                  </a:lnTo>
                  <a:lnTo>
                    <a:pt x="303" y="1911"/>
                  </a:lnTo>
                  <a:lnTo>
                    <a:pt x="249" y="1848"/>
                  </a:lnTo>
                  <a:lnTo>
                    <a:pt x="199" y="1781"/>
                  </a:lnTo>
                  <a:lnTo>
                    <a:pt x="155" y="1711"/>
                  </a:lnTo>
                  <a:lnTo>
                    <a:pt x="115" y="1637"/>
                  </a:lnTo>
                  <a:lnTo>
                    <a:pt x="81" y="1560"/>
                  </a:lnTo>
                  <a:lnTo>
                    <a:pt x="52" y="1480"/>
                  </a:lnTo>
                  <a:lnTo>
                    <a:pt x="30" y="1398"/>
                  </a:lnTo>
                  <a:lnTo>
                    <a:pt x="14" y="1313"/>
                  </a:lnTo>
                  <a:lnTo>
                    <a:pt x="4" y="1226"/>
                  </a:lnTo>
                  <a:lnTo>
                    <a:pt x="0" y="1137"/>
                  </a:lnTo>
                  <a:lnTo>
                    <a:pt x="4" y="1049"/>
                  </a:lnTo>
                  <a:lnTo>
                    <a:pt x="14" y="962"/>
                  </a:lnTo>
                  <a:lnTo>
                    <a:pt x="30" y="876"/>
                  </a:lnTo>
                  <a:lnTo>
                    <a:pt x="52" y="794"/>
                  </a:lnTo>
                  <a:lnTo>
                    <a:pt x="81" y="714"/>
                  </a:lnTo>
                  <a:lnTo>
                    <a:pt x="115" y="638"/>
                  </a:lnTo>
                  <a:lnTo>
                    <a:pt x="155" y="563"/>
                  </a:lnTo>
                  <a:lnTo>
                    <a:pt x="199" y="493"/>
                  </a:lnTo>
                  <a:lnTo>
                    <a:pt x="249" y="427"/>
                  </a:lnTo>
                  <a:lnTo>
                    <a:pt x="303" y="363"/>
                  </a:lnTo>
                  <a:lnTo>
                    <a:pt x="362" y="305"/>
                  </a:lnTo>
                  <a:lnTo>
                    <a:pt x="425" y="250"/>
                  </a:lnTo>
                  <a:lnTo>
                    <a:pt x="491" y="200"/>
                  </a:lnTo>
                  <a:lnTo>
                    <a:pt x="561" y="156"/>
                  </a:lnTo>
                  <a:lnTo>
                    <a:pt x="635" y="116"/>
                  </a:lnTo>
                  <a:lnTo>
                    <a:pt x="712" y="81"/>
                  </a:lnTo>
                  <a:lnTo>
                    <a:pt x="791" y="53"/>
                  </a:lnTo>
                  <a:lnTo>
                    <a:pt x="873" y="30"/>
                  </a:lnTo>
                  <a:lnTo>
                    <a:pt x="958" y="14"/>
                  </a:lnTo>
                  <a:lnTo>
                    <a:pt x="1044" y="4"/>
                  </a:lnTo>
                  <a:lnTo>
                    <a:pt x="1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6" name="Group 1005"/>
          <p:cNvGrpSpPr/>
          <p:nvPr/>
        </p:nvGrpSpPr>
        <p:grpSpPr>
          <a:xfrm>
            <a:off x="10042335" y="1903413"/>
            <a:ext cx="517525" cy="581025"/>
            <a:chOff x="10067925" y="1903413"/>
            <a:chExt cx="5175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5" name="Freeform 413"/>
            <p:cNvSpPr>
              <a:spLocks noEditPoints="1"/>
            </p:cNvSpPr>
            <p:nvPr/>
          </p:nvSpPr>
          <p:spPr bwMode="auto">
            <a:xfrm>
              <a:off x="10225088" y="2238376"/>
              <a:ext cx="204788" cy="207963"/>
            </a:xfrm>
            <a:custGeom>
              <a:avLst/>
              <a:gdLst>
                <a:gd name="T0" fmla="*/ 331 w 1291"/>
                <a:gd name="T1" fmla="*/ 120 h 1311"/>
                <a:gd name="T2" fmla="*/ 255 w 1291"/>
                <a:gd name="T3" fmla="*/ 145 h 1311"/>
                <a:gd name="T4" fmla="*/ 192 w 1291"/>
                <a:gd name="T5" fmla="*/ 192 h 1311"/>
                <a:gd name="T6" fmla="*/ 145 w 1291"/>
                <a:gd name="T7" fmla="*/ 255 h 1311"/>
                <a:gd name="T8" fmla="*/ 121 w 1291"/>
                <a:gd name="T9" fmla="*/ 330 h 1311"/>
                <a:gd name="T10" fmla="*/ 120 w 1291"/>
                <a:gd name="T11" fmla="*/ 405 h 1311"/>
                <a:gd name="T12" fmla="*/ 137 w 1291"/>
                <a:gd name="T13" fmla="*/ 468 h 1311"/>
                <a:gd name="T14" fmla="*/ 169 w 1291"/>
                <a:gd name="T15" fmla="*/ 526 h 1311"/>
                <a:gd name="T16" fmla="*/ 1123 w 1291"/>
                <a:gd name="T17" fmla="*/ 526 h 1311"/>
                <a:gd name="T18" fmla="*/ 1156 w 1291"/>
                <a:gd name="T19" fmla="*/ 468 h 1311"/>
                <a:gd name="T20" fmla="*/ 1173 w 1291"/>
                <a:gd name="T21" fmla="*/ 405 h 1311"/>
                <a:gd name="T22" fmla="*/ 1171 w 1291"/>
                <a:gd name="T23" fmla="*/ 330 h 1311"/>
                <a:gd name="T24" fmla="*/ 1146 w 1291"/>
                <a:gd name="T25" fmla="*/ 255 h 1311"/>
                <a:gd name="T26" fmla="*/ 1099 w 1291"/>
                <a:gd name="T27" fmla="*/ 192 h 1311"/>
                <a:gd name="T28" fmla="*/ 1037 w 1291"/>
                <a:gd name="T29" fmla="*/ 145 h 1311"/>
                <a:gd name="T30" fmla="*/ 961 w 1291"/>
                <a:gd name="T31" fmla="*/ 120 h 1311"/>
                <a:gd name="T32" fmla="*/ 881 w 1291"/>
                <a:gd name="T33" fmla="*/ 120 h 1311"/>
                <a:gd name="T34" fmla="*/ 808 w 1291"/>
                <a:gd name="T35" fmla="*/ 143 h 1311"/>
                <a:gd name="T36" fmla="*/ 744 w 1291"/>
                <a:gd name="T37" fmla="*/ 186 h 1311"/>
                <a:gd name="T38" fmla="*/ 697 w 1291"/>
                <a:gd name="T39" fmla="*/ 248 h 1311"/>
                <a:gd name="T40" fmla="*/ 676 w 1291"/>
                <a:gd name="T41" fmla="*/ 269 h 1311"/>
                <a:gd name="T42" fmla="*/ 646 w 1291"/>
                <a:gd name="T43" fmla="*/ 278 h 1311"/>
                <a:gd name="T44" fmla="*/ 617 w 1291"/>
                <a:gd name="T45" fmla="*/ 269 h 1311"/>
                <a:gd name="T46" fmla="*/ 595 w 1291"/>
                <a:gd name="T47" fmla="*/ 248 h 1311"/>
                <a:gd name="T48" fmla="*/ 547 w 1291"/>
                <a:gd name="T49" fmla="*/ 186 h 1311"/>
                <a:gd name="T50" fmla="*/ 485 w 1291"/>
                <a:gd name="T51" fmla="*/ 143 h 1311"/>
                <a:gd name="T52" fmla="*/ 412 w 1291"/>
                <a:gd name="T53" fmla="*/ 120 h 1311"/>
                <a:gd name="T54" fmla="*/ 372 w 1291"/>
                <a:gd name="T55" fmla="*/ 0 h 1311"/>
                <a:gd name="T56" fmla="*/ 460 w 1291"/>
                <a:gd name="T57" fmla="*/ 11 h 1311"/>
                <a:gd name="T58" fmla="*/ 543 w 1291"/>
                <a:gd name="T59" fmla="*/ 41 h 1311"/>
                <a:gd name="T60" fmla="*/ 615 w 1291"/>
                <a:gd name="T61" fmla="*/ 90 h 1311"/>
                <a:gd name="T62" fmla="*/ 678 w 1291"/>
                <a:gd name="T63" fmla="*/ 90 h 1311"/>
                <a:gd name="T64" fmla="*/ 750 w 1291"/>
                <a:gd name="T65" fmla="*/ 41 h 1311"/>
                <a:gd name="T66" fmla="*/ 832 w 1291"/>
                <a:gd name="T67" fmla="*/ 11 h 1311"/>
                <a:gd name="T68" fmla="*/ 920 w 1291"/>
                <a:gd name="T69" fmla="*/ 0 h 1311"/>
                <a:gd name="T70" fmla="*/ 1018 w 1291"/>
                <a:gd name="T71" fmla="*/ 13 h 1311"/>
                <a:gd name="T72" fmla="*/ 1107 w 1291"/>
                <a:gd name="T73" fmla="*/ 51 h 1311"/>
                <a:gd name="T74" fmla="*/ 1183 w 1291"/>
                <a:gd name="T75" fmla="*/ 109 h 1311"/>
                <a:gd name="T76" fmla="*/ 1240 w 1291"/>
                <a:gd name="T77" fmla="*/ 184 h 1311"/>
                <a:gd name="T78" fmla="*/ 1278 w 1291"/>
                <a:gd name="T79" fmla="*/ 273 h 1311"/>
                <a:gd name="T80" fmla="*/ 1291 w 1291"/>
                <a:gd name="T81" fmla="*/ 371 h 1311"/>
                <a:gd name="T82" fmla="*/ 1279 w 1291"/>
                <a:gd name="T83" fmla="*/ 467 h 1311"/>
                <a:gd name="T84" fmla="*/ 1242 w 1291"/>
                <a:gd name="T85" fmla="*/ 555 h 1311"/>
                <a:gd name="T86" fmla="*/ 692 w 1291"/>
                <a:gd name="T87" fmla="*/ 1287 h 1311"/>
                <a:gd name="T88" fmla="*/ 663 w 1291"/>
                <a:gd name="T89" fmla="*/ 1309 h 1311"/>
                <a:gd name="T90" fmla="*/ 628 w 1291"/>
                <a:gd name="T91" fmla="*/ 1309 h 1311"/>
                <a:gd name="T92" fmla="*/ 599 w 1291"/>
                <a:gd name="T93" fmla="*/ 1287 h 1311"/>
                <a:gd name="T94" fmla="*/ 49 w 1291"/>
                <a:gd name="T95" fmla="*/ 555 h 1311"/>
                <a:gd name="T96" fmla="*/ 12 w 1291"/>
                <a:gd name="T97" fmla="*/ 467 h 1311"/>
                <a:gd name="T98" fmla="*/ 0 w 1291"/>
                <a:gd name="T99" fmla="*/ 371 h 1311"/>
                <a:gd name="T100" fmla="*/ 13 w 1291"/>
                <a:gd name="T101" fmla="*/ 273 h 1311"/>
                <a:gd name="T102" fmla="*/ 51 w 1291"/>
                <a:gd name="T103" fmla="*/ 184 h 1311"/>
                <a:gd name="T104" fmla="*/ 110 w 1291"/>
                <a:gd name="T105" fmla="*/ 109 h 1311"/>
                <a:gd name="T106" fmla="*/ 184 w 1291"/>
                <a:gd name="T107" fmla="*/ 51 h 1311"/>
                <a:gd name="T108" fmla="*/ 273 w 1291"/>
                <a:gd name="T109" fmla="*/ 13 h 1311"/>
                <a:gd name="T110" fmla="*/ 372 w 1291"/>
                <a:gd name="T111" fmla="*/ 0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91" h="1311">
                  <a:moveTo>
                    <a:pt x="372" y="116"/>
                  </a:moveTo>
                  <a:lnTo>
                    <a:pt x="331" y="120"/>
                  </a:lnTo>
                  <a:lnTo>
                    <a:pt x="292" y="130"/>
                  </a:lnTo>
                  <a:lnTo>
                    <a:pt x="255" y="145"/>
                  </a:lnTo>
                  <a:lnTo>
                    <a:pt x="222" y="166"/>
                  </a:lnTo>
                  <a:lnTo>
                    <a:pt x="192" y="192"/>
                  </a:lnTo>
                  <a:lnTo>
                    <a:pt x="166" y="222"/>
                  </a:lnTo>
                  <a:lnTo>
                    <a:pt x="145" y="255"/>
                  </a:lnTo>
                  <a:lnTo>
                    <a:pt x="130" y="292"/>
                  </a:lnTo>
                  <a:lnTo>
                    <a:pt x="121" y="330"/>
                  </a:lnTo>
                  <a:lnTo>
                    <a:pt x="118" y="371"/>
                  </a:lnTo>
                  <a:lnTo>
                    <a:pt x="120" y="405"/>
                  </a:lnTo>
                  <a:lnTo>
                    <a:pt x="125" y="437"/>
                  </a:lnTo>
                  <a:lnTo>
                    <a:pt x="137" y="468"/>
                  </a:lnTo>
                  <a:lnTo>
                    <a:pt x="151" y="498"/>
                  </a:lnTo>
                  <a:lnTo>
                    <a:pt x="169" y="526"/>
                  </a:lnTo>
                  <a:lnTo>
                    <a:pt x="646" y="1155"/>
                  </a:lnTo>
                  <a:lnTo>
                    <a:pt x="1123" y="526"/>
                  </a:lnTo>
                  <a:lnTo>
                    <a:pt x="1141" y="498"/>
                  </a:lnTo>
                  <a:lnTo>
                    <a:pt x="1156" y="468"/>
                  </a:lnTo>
                  <a:lnTo>
                    <a:pt x="1166" y="437"/>
                  </a:lnTo>
                  <a:lnTo>
                    <a:pt x="1173" y="405"/>
                  </a:lnTo>
                  <a:lnTo>
                    <a:pt x="1175" y="371"/>
                  </a:lnTo>
                  <a:lnTo>
                    <a:pt x="1171" y="330"/>
                  </a:lnTo>
                  <a:lnTo>
                    <a:pt x="1161" y="292"/>
                  </a:lnTo>
                  <a:lnTo>
                    <a:pt x="1146" y="255"/>
                  </a:lnTo>
                  <a:lnTo>
                    <a:pt x="1125" y="222"/>
                  </a:lnTo>
                  <a:lnTo>
                    <a:pt x="1099" y="192"/>
                  </a:lnTo>
                  <a:lnTo>
                    <a:pt x="1071" y="166"/>
                  </a:lnTo>
                  <a:lnTo>
                    <a:pt x="1037" y="145"/>
                  </a:lnTo>
                  <a:lnTo>
                    <a:pt x="1001" y="130"/>
                  </a:lnTo>
                  <a:lnTo>
                    <a:pt x="961" y="120"/>
                  </a:lnTo>
                  <a:lnTo>
                    <a:pt x="920" y="116"/>
                  </a:lnTo>
                  <a:lnTo>
                    <a:pt x="881" y="120"/>
                  </a:lnTo>
                  <a:lnTo>
                    <a:pt x="843" y="128"/>
                  </a:lnTo>
                  <a:lnTo>
                    <a:pt x="808" y="143"/>
                  </a:lnTo>
                  <a:lnTo>
                    <a:pt x="774" y="163"/>
                  </a:lnTo>
                  <a:lnTo>
                    <a:pt x="744" y="186"/>
                  </a:lnTo>
                  <a:lnTo>
                    <a:pt x="719" y="215"/>
                  </a:lnTo>
                  <a:lnTo>
                    <a:pt x="697" y="248"/>
                  </a:lnTo>
                  <a:lnTo>
                    <a:pt x="688" y="260"/>
                  </a:lnTo>
                  <a:lnTo>
                    <a:pt x="676" y="269"/>
                  </a:lnTo>
                  <a:lnTo>
                    <a:pt x="661" y="276"/>
                  </a:lnTo>
                  <a:lnTo>
                    <a:pt x="646" y="278"/>
                  </a:lnTo>
                  <a:lnTo>
                    <a:pt x="630" y="276"/>
                  </a:lnTo>
                  <a:lnTo>
                    <a:pt x="617" y="269"/>
                  </a:lnTo>
                  <a:lnTo>
                    <a:pt x="605" y="260"/>
                  </a:lnTo>
                  <a:lnTo>
                    <a:pt x="595" y="248"/>
                  </a:lnTo>
                  <a:lnTo>
                    <a:pt x="574" y="215"/>
                  </a:lnTo>
                  <a:lnTo>
                    <a:pt x="547" y="186"/>
                  </a:lnTo>
                  <a:lnTo>
                    <a:pt x="517" y="163"/>
                  </a:lnTo>
                  <a:lnTo>
                    <a:pt x="485" y="143"/>
                  </a:lnTo>
                  <a:lnTo>
                    <a:pt x="449" y="128"/>
                  </a:lnTo>
                  <a:lnTo>
                    <a:pt x="412" y="120"/>
                  </a:lnTo>
                  <a:lnTo>
                    <a:pt x="372" y="116"/>
                  </a:lnTo>
                  <a:close/>
                  <a:moveTo>
                    <a:pt x="372" y="0"/>
                  </a:moveTo>
                  <a:lnTo>
                    <a:pt x="417" y="3"/>
                  </a:lnTo>
                  <a:lnTo>
                    <a:pt x="460" y="11"/>
                  </a:lnTo>
                  <a:lnTo>
                    <a:pt x="503" y="23"/>
                  </a:lnTo>
                  <a:lnTo>
                    <a:pt x="543" y="41"/>
                  </a:lnTo>
                  <a:lnTo>
                    <a:pt x="579" y="63"/>
                  </a:lnTo>
                  <a:lnTo>
                    <a:pt x="615" y="90"/>
                  </a:lnTo>
                  <a:lnTo>
                    <a:pt x="646" y="121"/>
                  </a:lnTo>
                  <a:lnTo>
                    <a:pt x="678" y="90"/>
                  </a:lnTo>
                  <a:lnTo>
                    <a:pt x="712" y="63"/>
                  </a:lnTo>
                  <a:lnTo>
                    <a:pt x="750" y="41"/>
                  </a:lnTo>
                  <a:lnTo>
                    <a:pt x="790" y="23"/>
                  </a:lnTo>
                  <a:lnTo>
                    <a:pt x="832" y="11"/>
                  </a:lnTo>
                  <a:lnTo>
                    <a:pt x="875" y="3"/>
                  </a:lnTo>
                  <a:lnTo>
                    <a:pt x="920" y="0"/>
                  </a:lnTo>
                  <a:lnTo>
                    <a:pt x="970" y="3"/>
                  </a:lnTo>
                  <a:lnTo>
                    <a:pt x="1018" y="13"/>
                  </a:lnTo>
                  <a:lnTo>
                    <a:pt x="1064" y="30"/>
                  </a:lnTo>
                  <a:lnTo>
                    <a:pt x="1107" y="51"/>
                  </a:lnTo>
                  <a:lnTo>
                    <a:pt x="1147" y="77"/>
                  </a:lnTo>
                  <a:lnTo>
                    <a:pt x="1183" y="109"/>
                  </a:lnTo>
                  <a:lnTo>
                    <a:pt x="1214" y="145"/>
                  </a:lnTo>
                  <a:lnTo>
                    <a:pt x="1240" y="184"/>
                  </a:lnTo>
                  <a:lnTo>
                    <a:pt x="1262" y="227"/>
                  </a:lnTo>
                  <a:lnTo>
                    <a:pt x="1278" y="273"/>
                  </a:lnTo>
                  <a:lnTo>
                    <a:pt x="1288" y="321"/>
                  </a:lnTo>
                  <a:lnTo>
                    <a:pt x="1291" y="371"/>
                  </a:lnTo>
                  <a:lnTo>
                    <a:pt x="1288" y="420"/>
                  </a:lnTo>
                  <a:lnTo>
                    <a:pt x="1279" y="467"/>
                  </a:lnTo>
                  <a:lnTo>
                    <a:pt x="1264" y="512"/>
                  </a:lnTo>
                  <a:lnTo>
                    <a:pt x="1242" y="555"/>
                  </a:lnTo>
                  <a:lnTo>
                    <a:pt x="1216" y="595"/>
                  </a:lnTo>
                  <a:lnTo>
                    <a:pt x="692" y="1287"/>
                  </a:lnTo>
                  <a:lnTo>
                    <a:pt x="680" y="1301"/>
                  </a:lnTo>
                  <a:lnTo>
                    <a:pt x="663" y="1309"/>
                  </a:lnTo>
                  <a:lnTo>
                    <a:pt x="646" y="1311"/>
                  </a:lnTo>
                  <a:lnTo>
                    <a:pt x="628" y="1309"/>
                  </a:lnTo>
                  <a:lnTo>
                    <a:pt x="612" y="1301"/>
                  </a:lnTo>
                  <a:lnTo>
                    <a:pt x="599" y="1287"/>
                  </a:lnTo>
                  <a:lnTo>
                    <a:pt x="76" y="595"/>
                  </a:lnTo>
                  <a:lnTo>
                    <a:pt x="49" y="555"/>
                  </a:lnTo>
                  <a:lnTo>
                    <a:pt x="28" y="512"/>
                  </a:lnTo>
                  <a:lnTo>
                    <a:pt x="12" y="467"/>
                  </a:lnTo>
                  <a:lnTo>
                    <a:pt x="3" y="420"/>
                  </a:lnTo>
                  <a:lnTo>
                    <a:pt x="0" y="371"/>
                  </a:lnTo>
                  <a:lnTo>
                    <a:pt x="3" y="321"/>
                  </a:lnTo>
                  <a:lnTo>
                    <a:pt x="13" y="273"/>
                  </a:lnTo>
                  <a:lnTo>
                    <a:pt x="30" y="227"/>
                  </a:lnTo>
                  <a:lnTo>
                    <a:pt x="51" y="184"/>
                  </a:lnTo>
                  <a:lnTo>
                    <a:pt x="78" y="145"/>
                  </a:lnTo>
                  <a:lnTo>
                    <a:pt x="110" y="109"/>
                  </a:lnTo>
                  <a:lnTo>
                    <a:pt x="145" y="77"/>
                  </a:lnTo>
                  <a:lnTo>
                    <a:pt x="184" y="51"/>
                  </a:lnTo>
                  <a:lnTo>
                    <a:pt x="227" y="30"/>
                  </a:lnTo>
                  <a:lnTo>
                    <a:pt x="273" y="13"/>
                  </a:lnTo>
                  <a:lnTo>
                    <a:pt x="322" y="3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414"/>
            <p:cNvSpPr>
              <a:spLocks noEditPoints="1"/>
            </p:cNvSpPr>
            <p:nvPr/>
          </p:nvSpPr>
          <p:spPr bwMode="auto">
            <a:xfrm>
              <a:off x="10067925" y="1903413"/>
              <a:ext cx="517525" cy="581025"/>
            </a:xfrm>
            <a:custGeom>
              <a:avLst/>
              <a:gdLst>
                <a:gd name="T0" fmla="*/ 1008 w 3264"/>
                <a:gd name="T1" fmla="*/ 1809 h 3660"/>
                <a:gd name="T2" fmla="*/ 819 w 3264"/>
                <a:gd name="T3" fmla="*/ 1944 h 3660"/>
                <a:gd name="T4" fmla="*/ 582 w 3264"/>
                <a:gd name="T5" fmla="*/ 1994 h 3660"/>
                <a:gd name="T6" fmla="*/ 364 w 3264"/>
                <a:gd name="T7" fmla="*/ 1951 h 3660"/>
                <a:gd name="T8" fmla="*/ 2848 w 3264"/>
                <a:gd name="T9" fmla="*/ 1969 h 3660"/>
                <a:gd name="T10" fmla="*/ 2619 w 3264"/>
                <a:gd name="T11" fmla="*/ 1991 h 3660"/>
                <a:gd name="T12" fmla="*/ 2393 w 3264"/>
                <a:gd name="T13" fmla="*/ 1918 h 3660"/>
                <a:gd name="T14" fmla="*/ 2218 w 3264"/>
                <a:gd name="T15" fmla="*/ 1765 h 3660"/>
                <a:gd name="T16" fmla="*/ 2095 w 3264"/>
                <a:gd name="T17" fmla="*/ 1765 h 3660"/>
                <a:gd name="T18" fmla="*/ 1920 w 3264"/>
                <a:gd name="T19" fmla="*/ 1918 h 3660"/>
                <a:gd name="T20" fmla="*/ 1694 w 3264"/>
                <a:gd name="T21" fmla="*/ 1991 h 3660"/>
                <a:gd name="T22" fmla="*/ 1452 w 3264"/>
                <a:gd name="T23" fmla="*/ 1965 h 3660"/>
                <a:gd name="T24" fmla="*/ 1249 w 3264"/>
                <a:gd name="T25" fmla="*/ 1850 h 3660"/>
                <a:gd name="T26" fmla="*/ 1107 w 3264"/>
                <a:gd name="T27" fmla="*/ 1665 h 3660"/>
                <a:gd name="T28" fmla="*/ 1215 w 3264"/>
                <a:gd name="T29" fmla="*/ 1618 h 3660"/>
                <a:gd name="T30" fmla="*/ 1342 w 3264"/>
                <a:gd name="T31" fmla="*/ 1776 h 3660"/>
                <a:gd name="T32" fmla="*/ 1526 w 3264"/>
                <a:gd name="T33" fmla="*/ 1864 h 3660"/>
                <a:gd name="T34" fmla="*/ 1738 w 3264"/>
                <a:gd name="T35" fmla="*/ 1864 h 3660"/>
                <a:gd name="T36" fmla="*/ 1922 w 3264"/>
                <a:gd name="T37" fmla="*/ 1776 h 3660"/>
                <a:gd name="T38" fmla="*/ 2049 w 3264"/>
                <a:gd name="T39" fmla="*/ 1618 h 3660"/>
                <a:gd name="T40" fmla="*/ 1169 w 3264"/>
                <a:gd name="T41" fmla="*/ 1468 h 3660"/>
                <a:gd name="T42" fmla="*/ 133 w 3264"/>
                <a:gd name="T43" fmla="*/ 1534 h 3660"/>
                <a:gd name="T44" fmla="*/ 238 w 3264"/>
                <a:gd name="T45" fmla="*/ 1725 h 3660"/>
                <a:gd name="T46" fmla="*/ 417 w 3264"/>
                <a:gd name="T47" fmla="*/ 1847 h 3660"/>
                <a:gd name="T48" fmla="*/ 637 w 3264"/>
                <a:gd name="T49" fmla="*/ 1873 h 3660"/>
                <a:gd name="T50" fmla="*/ 831 w 3264"/>
                <a:gd name="T51" fmla="*/ 1804 h 3660"/>
                <a:gd name="T52" fmla="*/ 975 w 3264"/>
                <a:gd name="T53" fmla="*/ 1663 h 3660"/>
                <a:gd name="T54" fmla="*/ 1045 w 3264"/>
                <a:gd name="T55" fmla="*/ 1468 h 3660"/>
                <a:gd name="T56" fmla="*/ 244 w 3264"/>
                <a:gd name="T57" fmla="*/ 1445 h 3660"/>
                <a:gd name="T58" fmla="*/ 244 w 3264"/>
                <a:gd name="T59" fmla="*/ 1375 h 3660"/>
                <a:gd name="T60" fmla="*/ 2973 w 3264"/>
                <a:gd name="T61" fmla="*/ 1352 h 3660"/>
                <a:gd name="T62" fmla="*/ 3028 w 3264"/>
                <a:gd name="T63" fmla="*/ 1392 h 3660"/>
                <a:gd name="T64" fmla="*/ 3007 w 3264"/>
                <a:gd name="T65" fmla="*/ 1457 h 3660"/>
                <a:gd name="T66" fmla="*/ 2228 w 3264"/>
                <a:gd name="T67" fmla="*/ 1521 h 3660"/>
                <a:gd name="T68" fmla="*/ 2319 w 3264"/>
                <a:gd name="T69" fmla="*/ 1704 h 3660"/>
                <a:gd name="T70" fmla="*/ 2478 w 3264"/>
                <a:gd name="T71" fmla="*/ 1829 h 3660"/>
                <a:gd name="T72" fmla="*/ 2681 w 3264"/>
                <a:gd name="T73" fmla="*/ 1877 h 3660"/>
                <a:gd name="T74" fmla="*/ 2897 w 3264"/>
                <a:gd name="T75" fmla="*/ 1823 h 3660"/>
                <a:gd name="T76" fmla="*/ 3060 w 3264"/>
                <a:gd name="T77" fmla="*/ 1682 h 3660"/>
                <a:gd name="T78" fmla="*/ 3142 w 3264"/>
                <a:gd name="T79" fmla="*/ 1480 h 3660"/>
                <a:gd name="T80" fmla="*/ 849 w 3264"/>
                <a:gd name="T81" fmla="*/ 674 h 3660"/>
                <a:gd name="T82" fmla="*/ 849 w 3264"/>
                <a:gd name="T83" fmla="*/ 674 h 3660"/>
                <a:gd name="T84" fmla="*/ 2571 w 3264"/>
                <a:gd name="T85" fmla="*/ 116 h 3660"/>
                <a:gd name="T86" fmla="*/ 2648 w 3264"/>
                <a:gd name="T87" fmla="*/ 3 h 3660"/>
                <a:gd name="T88" fmla="*/ 2688 w 3264"/>
                <a:gd name="T89" fmla="*/ 59 h 3660"/>
                <a:gd name="T90" fmla="*/ 2663 w 3264"/>
                <a:gd name="T91" fmla="*/ 663 h 3660"/>
                <a:gd name="T92" fmla="*/ 2531 w 3264"/>
                <a:gd name="T93" fmla="*/ 791 h 3660"/>
                <a:gd name="T94" fmla="*/ 3003 w 3264"/>
                <a:gd name="T95" fmla="*/ 812 h 3660"/>
                <a:gd name="T96" fmla="*/ 3264 w 3264"/>
                <a:gd name="T97" fmla="*/ 1410 h 3660"/>
                <a:gd name="T98" fmla="*/ 3220 w 3264"/>
                <a:gd name="T99" fmla="*/ 1633 h 3660"/>
                <a:gd name="T100" fmla="*/ 3100 w 3264"/>
                <a:gd name="T101" fmla="*/ 1816 h 3660"/>
                <a:gd name="T102" fmla="*/ 3014 w 3264"/>
                <a:gd name="T103" fmla="*/ 3620 h 3660"/>
                <a:gd name="T104" fmla="*/ 2958 w 3264"/>
                <a:gd name="T105" fmla="*/ 3660 h 3660"/>
                <a:gd name="T106" fmla="*/ 258 w 3264"/>
                <a:gd name="T107" fmla="*/ 3636 h 3660"/>
                <a:gd name="T108" fmla="*/ 203 w 3264"/>
                <a:gd name="T109" fmla="*/ 1853 h 3660"/>
                <a:gd name="T110" fmla="*/ 67 w 3264"/>
                <a:gd name="T111" fmla="*/ 1682 h 3660"/>
                <a:gd name="T112" fmla="*/ 2 w 3264"/>
                <a:gd name="T113" fmla="*/ 1468 h 3660"/>
                <a:gd name="T114" fmla="*/ 252 w 3264"/>
                <a:gd name="T115" fmla="*/ 826 h 3660"/>
                <a:gd name="T116" fmla="*/ 305 w 3264"/>
                <a:gd name="T117" fmla="*/ 791 h 3660"/>
                <a:gd name="T118" fmla="*/ 617 w 3264"/>
                <a:gd name="T119" fmla="*/ 671 h 3660"/>
                <a:gd name="T120" fmla="*/ 577 w 3264"/>
                <a:gd name="T121" fmla="*/ 616 h 3660"/>
                <a:gd name="T122" fmla="*/ 600 w 3264"/>
                <a:gd name="T123" fmla="*/ 11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4" h="3660">
                  <a:moveTo>
                    <a:pt x="1107" y="1665"/>
                  </a:moveTo>
                  <a:lnTo>
                    <a:pt x="1079" y="1716"/>
                  </a:lnTo>
                  <a:lnTo>
                    <a:pt x="1046" y="1765"/>
                  </a:lnTo>
                  <a:lnTo>
                    <a:pt x="1008" y="1809"/>
                  </a:lnTo>
                  <a:lnTo>
                    <a:pt x="966" y="1850"/>
                  </a:lnTo>
                  <a:lnTo>
                    <a:pt x="920" y="1885"/>
                  </a:lnTo>
                  <a:lnTo>
                    <a:pt x="871" y="1918"/>
                  </a:lnTo>
                  <a:lnTo>
                    <a:pt x="819" y="1944"/>
                  </a:lnTo>
                  <a:lnTo>
                    <a:pt x="763" y="1965"/>
                  </a:lnTo>
                  <a:lnTo>
                    <a:pt x="704" y="1981"/>
                  </a:lnTo>
                  <a:lnTo>
                    <a:pt x="644" y="1991"/>
                  </a:lnTo>
                  <a:lnTo>
                    <a:pt x="582" y="1994"/>
                  </a:lnTo>
                  <a:lnTo>
                    <a:pt x="525" y="1991"/>
                  </a:lnTo>
                  <a:lnTo>
                    <a:pt x="469" y="1983"/>
                  </a:lnTo>
                  <a:lnTo>
                    <a:pt x="416" y="1969"/>
                  </a:lnTo>
                  <a:lnTo>
                    <a:pt x="364" y="1951"/>
                  </a:lnTo>
                  <a:lnTo>
                    <a:pt x="364" y="3544"/>
                  </a:lnTo>
                  <a:lnTo>
                    <a:pt x="2901" y="3544"/>
                  </a:lnTo>
                  <a:lnTo>
                    <a:pt x="2901" y="1951"/>
                  </a:lnTo>
                  <a:lnTo>
                    <a:pt x="2848" y="1969"/>
                  </a:lnTo>
                  <a:lnTo>
                    <a:pt x="2794" y="1983"/>
                  </a:lnTo>
                  <a:lnTo>
                    <a:pt x="2739" y="1991"/>
                  </a:lnTo>
                  <a:lnTo>
                    <a:pt x="2681" y="1994"/>
                  </a:lnTo>
                  <a:lnTo>
                    <a:pt x="2619" y="1991"/>
                  </a:lnTo>
                  <a:lnTo>
                    <a:pt x="2559" y="1981"/>
                  </a:lnTo>
                  <a:lnTo>
                    <a:pt x="2501" y="1965"/>
                  </a:lnTo>
                  <a:lnTo>
                    <a:pt x="2446" y="1944"/>
                  </a:lnTo>
                  <a:lnTo>
                    <a:pt x="2393" y="1918"/>
                  </a:lnTo>
                  <a:lnTo>
                    <a:pt x="2344" y="1885"/>
                  </a:lnTo>
                  <a:lnTo>
                    <a:pt x="2298" y="1850"/>
                  </a:lnTo>
                  <a:lnTo>
                    <a:pt x="2256" y="1809"/>
                  </a:lnTo>
                  <a:lnTo>
                    <a:pt x="2218" y="1765"/>
                  </a:lnTo>
                  <a:lnTo>
                    <a:pt x="2185" y="1716"/>
                  </a:lnTo>
                  <a:lnTo>
                    <a:pt x="2156" y="1665"/>
                  </a:lnTo>
                  <a:lnTo>
                    <a:pt x="2129" y="1716"/>
                  </a:lnTo>
                  <a:lnTo>
                    <a:pt x="2095" y="1765"/>
                  </a:lnTo>
                  <a:lnTo>
                    <a:pt x="2058" y="1809"/>
                  </a:lnTo>
                  <a:lnTo>
                    <a:pt x="2015" y="1850"/>
                  </a:lnTo>
                  <a:lnTo>
                    <a:pt x="1970" y="1885"/>
                  </a:lnTo>
                  <a:lnTo>
                    <a:pt x="1920" y="1918"/>
                  </a:lnTo>
                  <a:lnTo>
                    <a:pt x="1868" y="1944"/>
                  </a:lnTo>
                  <a:lnTo>
                    <a:pt x="1812" y="1965"/>
                  </a:lnTo>
                  <a:lnTo>
                    <a:pt x="1754" y="1981"/>
                  </a:lnTo>
                  <a:lnTo>
                    <a:pt x="1694" y="1991"/>
                  </a:lnTo>
                  <a:lnTo>
                    <a:pt x="1632" y="1994"/>
                  </a:lnTo>
                  <a:lnTo>
                    <a:pt x="1570" y="1991"/>
                  </a:lnTo>
                  <a:lnTo>
                    <a:pt x="1510" y="1981"/>
                  </a:lnTo>
                  <a:lnTo>
                    <a:pt x="1452" y="1965"/>
                  </a:lnTo>
                  <a:lnTo>
                    <a:pt x="1397" y="1944"/>
                  </a:lnTo>
                  <a:lnTo>
                    <a:pt x="1343" y="1918"/>
                  </a:lnTo>
                  <a:lnTo>
                    <a:pt x="1294" y="1885"/>
                  </a:lnTo>
                  <a:lnTo>
                    <a:pt x="1249" y="1850"/>
                  </a:lnTo>
                  <a:lnTo>
                    <a:pt x="1207" y="1809"/>
                  </a:lnTo>
                  <a:lnTo>
                    <a:pt x="1169" y="1765"/>
                  </a:lnTo>
                  <a:lnTo>
                    <a:pt x="1136" y="1716"/>
                  </a:lnTo>
                  <a:lnTo>
                    <a:pt x="1107" y="1665"/>
                  </a:lnTo>
                  <a:close/>
                  <a:moveTo>
                    <a:pt x="1169" y="1468"/>
                  </a:moveTo>
                  <a:lnTo>
                    <a:pt x="1179" y="1521"/>
                  </a:lnTo>
                  <a:lnTo>
                    <a:pt x="1195" y="1570"/>
                  </a:lnTo>
                  <a:lnTo>
                    <a:pt x="1215" y="1618"/>
                  </a:lnTo>
                  <a:lnTo>
                    <a:pt x="1240" y="1663"/>
                  </a:lnTo>
                  <a:lnTo>
                    <a:pt x="1270" y="1704"/>
                  </a:lnTo>
                  <a:lnTo>
                    <a:pt x="1304" y="1741"/>
                  </a:lnTo>
                  <a:lnTo>
                    <a:pt x="1342" y="1776"/>
                  </a:lnTo>
                  <a:lnTo>
                    <a:pt x="1383" y="1804"/>
                  </a:lnTo>
                  <a:lnTo>
                    <a:pt x="1429" y="1829"/>
                  </a:lnTo>
                  <a:lnTo>
                    <a:pt x="1475" y="1850"/>
                  </a:lnTo>
                  <a:lnTo>
                    <a:pt x="1526" y="1864"/>
                  </a:lnTo>
                  <a:lnTo>
                    <a:pt x="1578" y="1873"/>
                  </a:lnTo>
                  <a:lnTo>
                    <a:pt x="1632" y="1877"/>
                  </a:lnTo>
                  <a:lnTo>
                    <a:pt x="1686" y="1873"/>
                  </a:lnTo>
                  <a:lnTo>
                    <a:pt x="1738" y="1864"/>
                  </a:lnTo>
                  <a:lnTo>
                    <a:pt x="1788" y="1850"/>
                  </a:lnTo>
                  <a:lnTo>
                    <a:pt x="1836" y="1829"/>
                  </a:lnTo>
                  <a:lnTo>
                    <a:pt x="1880" y="1804"/>
                  </a:lnTo>
                  <a:lnTo>
                    <a:pt x="1922" y="1776"/>
                  </a:lnTo>
                  <a:lnTo>
                    <a:pt x="1960" y="1741"/>
                  </a:lnTo>
                  <a:lnTo>
                    <a:pt x="1994" y="1704"/>
                  </a:lnTo>
                  <a:lnTo>
                    <a:pt x="2024" y="1663"/>
                  </a:lnTo>
                  <a:lnTo>
                    <a:pt x="2049" y="1618"/>
                  </a:lnTo>
                  <a:lnTo>
                    <a:pt x="2070" y="1570"/>
                  </a:lnTo>
                  <a:lnTo>
                    <a:pt x="2085" y="1521"/>
                  </a:lnTo>
                  <a:lnTo>
                    <a:pt x="2094" y="1468"/>
                  </a:lnTo>
                  <a:lnTo>
                    <a:pt x="1169" y="1468"/>
                  </a:lnTo>
                  <a:close/>
                  <a:moveTo>
                    <a:pt x="343" y="908"/>
                  </a:moveTo>
                  <a:lnTo>
                    <a:pt x="116" y="1422"/>
                  </a:lnTo>
                  <a:lnTo>
                    <a:pt x="121" y="1480"/>
                  </a:lnTo>
                  <a:lnTo>
                    <a:pt x="133" y="1534"/>
                  </a:lnTo>
                  <a:lnTo>
                    <a:pt x="151" y="1587"/>
                  </a:lnTo>
                  <a:lnTo>
                    <a:pt x="175" y="1636"/>
                  </a:lnTo>
                  <a:lnTo>
                    <a:pt x="204" y="1682"/>
                  </a:lnTo>
                  <a:lnTo>
                    <a:pt x="238" y="1725"/>
                  </a:lnTo>
                  <a:lnTo>
                    <a:pt x="277" y="1762"/>
                  </a:lnTo>
                  <a:lnTo>
                    <a:pt x="319" y="1796"/>
                  </a:lnTo>
                  <a:lnTo>
                    <a:pt x="367" y="1823"/>
                  </a:lnTo>
                  <a:lnTo>
                    <a:pt x="417" y="1847"/>
                  </a:lnTo>
                  <a:lnTo>
                    <a:pt x="469" y="1863"/>
                  </a:lnTo>
                  <a:lnTo>
                    <a:pt x="525" y="1873"/>
                  </a:lnTo>
                  <a:lnTo>
                    <a:pt x="582" y="1877"/>
                  </a:lnTo>
                  <a:lnTo>
                    <a:pt x="637" y="1873"/>
                  </a:lnTo>
                  <a:lnTo>
                    <a:pt x="689" y="1864"/>
                  </a:lnTo>
                  <a:lnTo>
                    <a:pt x="739" y="1850"/>
                  </a:lnTo>
                  <a:lnTo>
                    <a:pt x="786" y="1829"/>
                  </a:lnTo>
                  <a:lnTo>
                    <a:pt x="831" y="1804"/>
                  </a:lnTo>
                  <a:lnTo>
                    <a:pt x="873" y="1776"/>
                  </a:lnTo>
                  <a:lnTo>
                    <a:pt x="911" y="1741"/>
                  </a:lnTo>
                  <a:lnTo>
                    <a:pt x="945" y="1704"/>
                  </a:lnTo>
                  <a:lnTo>
                    <a:pt x="975" y="1663"/>
                  </a:lnTo>
                  <a:lnTo>
                    <a:pt x="999" y="1618"/>
                  </a:lnTo>
                  <a:lnTo>
                    <a:pt x="1020" y="1570"/>
                  </a:lnTo>
                  <a:lnTo>
                    <a:pt x="1036" y="1521"/>
                  </a:lnTo>
                  <a:lnTo>
                    <a:pt x="1045" y="1468"/>
                  </a:lnTo>
                  <a:lnTo>
                    <a:pt x="292" y="1468"/>
                  </a:lnTo>
                  <a:lnTo>
                    <a:pt x="273" y="1465"/>
                  </a:lnTo>
                  <a:lnTo>
                    <a:pt x="257" y="1457"/>
                  </a:lnTo>
                  <a:lnTo>
                    <a:pt x="244" y="1445"/>
                  </a:lnTo>
                  <a:lnTo>
                    <a:pt x="236" y="1429"/>
                  </a:lnTo>
                  <a:lnTo>
                    <a:pt x="233" y="1410"/>
                  </a:lnTo>
                  <a:lnTo>
                    <a:pt x="236" y="1392"/>
                  </a:lnTo>
                  <a:lnTo>
                    <a:pt x="244" y="1375"/>
                  </a:lnTo>
                  <a:lnTo>
                    <a:pt x="257" y="1363"/>
                  </a:lnTo>
                  <a:lnTo>
                    <a:pt x="273" y="1354"/>
                  </a:lnTo>
                  <a:lnTo>
                    <a:pt x="292" y="1352"/>
                  </a:lnTo>
                  <a:lnTo>
                    <a:pt x="2973" y="1352"/>
                  </a:lnTo>
                  <a:lnTo>
                    <a:pt x="2990" y="1354"/>
                  </a:lnTo>
                  <a:lnTo>
                    <a:pt x="3007" y="1363"/>
                  </a:lnTo>
                  <a:lnTo>
                    <a:pt x="3019" y="1375"/>
                  </a:lnTo>
                  <a:lnTo>
                    <a:pt x="3028" y="1392"/>
                  </a:lnTo>
                  <a:lnTo>
                    <a:pt x="3030" y="1410"/>
                  </a:lnTo>
                  <a:lnTo>
                    <a:pt x="3028" y="1429"/>
                  </a:lnTo>
                  <a:lnTo>
                    <a:pt x="3019" y="1445"/>
                  </a:lnTo>
                  <a:lnTo>
                    <a:pt x="3007" y="1457"/>
                  </a:lnTo>
                  <a:lnTo>
                    <a:pt x="2990" y="1465"/>
                  </a:lnTo>
                  <a:lnTo>
                    <a:pt x="2973" y="1468"/>
                  </a:lnTo>
                  <a:lnTo>
                    <a:pt x="2218" y="1468"/>
                  </a:lnTo>
                  <a:lnTo>
                    <a:pt x="2228" y="1521"/>
                  </a:lnTo>
                  <a:lnTo>
                    <a:pt x="2244" y="1570"/>
                  </a:lnTo>
                  <a:lnTo>
                    <a:pt x="2264" y="1618"/>
                  </a:lnTo>
                  <a:lnTo>
                    <a:pt x="2289" y="1663"/>
                  </a:lnTo>
                  <a:lnTo>
                    <a:pt x="2319" y="1704"/>
                  </a:lnTo>
                  <a:lnTo>
                    <a:pt x="2354" y="1741"/>
                  </a:lnTo>
                  <a:lnTo>
                    <a:pt x="2391" y="1776"/>
                  </a:lnTo>
                  <a:lnTo>
                    <a:pt x="2433" y="1804"/>
                  </a:lnTo>
                  <a:lnTo>
                    <a:pt x="2478" y="1829"/>
                  </a:lnTo>
                  <a:lnTo>
                    <a:pt x="2525" y="1850"/>
                  </a:lnTo>
                  <a:lnTo>
                    <a:pt x="2576" y="1864"/>
                  </a:lnTo>
                  <a:lnTo>
                    <a:pt x="2628" y="1873"/>
                  </a:lnTo>
                  <a:lnTo>
                    <a:pt x="2681" y="1877"/>
                  </a:lnTo>
                  <a:lnTo>
                    <a:pt x="2739" y="1873"/>
                  </a:lnTo>
                  <a:lnTo>
                    <a:pt x="2794" y="1863"/>
                  </a:lnTo>
                  <a:lnTo>
                    <a:pt x="2847" y="1847"/>
                  </a:lnTo>
                  <a:lnTo>
                    <a:pt x="2897" y="1823"/>
                  </a:lnTo>
                  <a:lnTo>
                    <a:pt x="2944" y="1796"/>
                  </a:lnTo>
                  <a:lnTo>
                    <a:pt x="2987" y="1762"/>
                  </a:lnTo>
                  <a:lnTo>
                    <a:pt x="3026" y="1725"/>
                  </a:lnTo>
                  <a:lnTo>
                    <a:pt x="3060" y="1682"/>
                  </a:lnTo>
                  <a:lnTo>
                    <a:pt x="3089" y="1636"/>
                  </a:lnTo>
                  <a:lnTo>
                    <a:pt x="3112" y="1587"/>
                  </a:lnTo>
                  <a:lnTo>
                    <a:pt x="3130" y="1534"/>
                  </a:lnTo>
                  <a:lnTo>
                    <a:pt x="3142" y="1480"/>
                  </a:lnTo>
                  <a:lnTo>
                    <a:pt x="3147" y="1422"/>
                  </a:lnTo>
                  <a:lnTo>
                    <a:pt x="2921" y="908"/>
                  </a:lnTo>
                  <a:lnTo>
                    <a:pt x="343" y="908"/>
                  </a:lnTo>
                  <a:close/>
                  <a:moveTo>
                    <a:pt x="849" y="674"/>
                  </a:moveTo>
                  <a:lnTo>
                    <a:pt x="849" y="791"/>
                  </a:lnTo>
                  <a:lnTo>
                    <a:pt x="2415" y="791"/>
                  </a:lnTo>
                  <a:lnTo>
                    <a:pt x="2415" y="674"/>
                  </a:lnTo>
                  <a:lnTo>
                    <a:pt x="849" y="674"/>
                  </a:lnTo>
                  <a:close/>
                  <a:moveTo>
                    <a:pt x="693" y="116"/>
                  </a:moveTo>
                  <a:lnTo>
                    <a:pt x="693" y="558"/>
                  </a:lnTo>
                  <a:lnTo>
                    <a:pt x="2571" y="558"/>
                  </a:lnTo>
                  <a:lnTo>
                    <a:pt x="2571" y="116"/>
                  </a:lnTo>
                  <a:lnTo>
                    <a:pt x="693" y="116"/>
                  </a:lnTo>
                  <a:close/>
                  <a:moveTo>
                    <a:pt x="634" y="0"/>
                  </a:moveTo>
                  <a:lnTo>
                    <a:pt x="2629" y="0"/>
                  </a:lnTo>
                  <a:lnTo>
                    <a:pt x="2648" y="3"/>
                  </a:lnTo>
                  <a:lnTo>
                    <a:pt x="2663" y="11"/>
                  </a:lnTo>
                  <a:lnTo>
                    <a:pt x="2677" y="24"/>
                  </a:lnTo>
                  <a:lnTo>
                    <a:pt x="2684" y="40"/>
                  </a:lnTo>
                  <a:lnTo>
                    <a:pt x="2688" y="59"/>
                  </a:lnTo>
                  <a:lnTo>
                    <a:pt x="2688" y="616"/>
                  </a:lnTo>
                  <a:lnTo>
                    <a:pt x="2684" y="634"/>
                  </a:lnTo>
                  <a:lnTo>
                    <a:pt x="2677" y="650"/>
                  </a:lnTo>
                  <a:lnTo>
                    <a:pt x="2663" y="663"/>
                  </a:lnTo>
                  <a:lnTo>
                    <a:pt x="2648" y="671"/>
                  </a:lnTo>
                  <a:lnTo>
                    <a:pt x="2629" y="674"/>
                  </a:lnTo>
                  <a:lnTo>
                    <a:pt x="2531" y="674"/>
                  </a:lnTo>
                  <a:lnTo>
                    <a:pt x="2531" y="791"/>
                  </a:lnTo>
                  <a:lnTo>
                    <a:pt x="2958" y="791"/>
                  </a:lnTo>
                  <a:lnTo>
                    <a:pt x="2976" y="793"/>
                  </a:lnTo>
                  <a:lnTo>
                    <a:pt x="2990" y="801"/>
                  </a:lnTo>
                  <a:lnTo>
                    <a:pt x="3003" y="812"/>
                  </a:lnTo>
                  <a:lnTo>
                    <a:pt x="3013" y="826"/>
                  </a:lnTo>
                  <a:lnTo>
                    <a:pt x="3259" y="1386"/>
                  </a:lnTo>
                  <a:lnTo>
                    <a:pt x="3263" y="1399"/>
                  </a:lnTo>
                  <a:lnTo>
                    <a:pt x="3264" y="1410"/>
                  </a:lnTo>
                  <a:lnTo>
                    <a:pt x="3261" y="1468"/>
                  </a:lnTo>
                  <a:lnTo>
                    <a:pt x="3253" y="1525"/>
                  </a:lnTo>
                  <a:lnTo>
                    <a:pt x="3239" y="1579"/>
                  </a:lnTo>
                  <a:lnTo>
                    <a:pt x="3220" y="1633"/>
                  </a:lnTo>
                  <a:lnTo>
                    <a:pt x="3197" y="1682"/>
                  </a:lnTo>
                  <a:lnTo>
                    <a:pt x="3169" y="1730"/>
                  </a:lnTo>
                  <a:lnTo>
                    <a:pt x="3137" y="1775"/>
                  </a:lnTo>
                  <a:lnTo>
                    <a:pt x="3100" y="1816"/>
                  </a:lnTo>
                  <a:lnTo>
                    <a:pt x="3060" y="1853"/>
                  </a:lnTo>
                  <a:lnTo>
                    <a:pt x="3017" y="1887"/>
                  </a:lnTo>
                  <a:lnTo>
                    <a:pt x="3017" y="3601"/>
                  </a:lnTo>
                  <a:lnTo>
                    <a:pt x="3014" y="3620"/>
                  </a:lnTo>
                  <a:lnTo>
                    <a:pt x="3006" y="3636"/>
                  </a:lnTo>
                  <a:lnTo>
                    <a:pt x="2993" y="3649"/>
                  </a:lnTo>
                  <a:lnTo>
                    <a:pt x="2977" y="3657"/>
                  </a:lnTo>
                  <a:lnTo>
                    <a:pt x="2958" y="3660"/>
                  </a:lnTo>
                  <a:lnTo>
                    <a:pt x="305" y="3660"/>
                  </a:lnTo>
                  <a:lnTo>
                    <a:pt x="286" y="3657"/>
                  </a:lnTo>
                  <a:lnTo>
                    <a:pt x="271" y="3649"/>
                  </a:lnTo>
                  <a:lnTo>
                    <a:pt x="258" y="3636"/>
                  </a:lnTo>
                  <a:lnTo>
                    <a:pt x="250" y="3620"/>
                  </a:lnTo>
                  <a:lnTo>
                    <a:pt x="246" y="3601"/>
                  </a:lnTo>
                  <a:lnTo>
                    <a:pt x="246" y="1887"/>
                  </a:lnTo>
                  <a:lnTo>
                    <a:pt x="203" y="1853"/>
                  </a:lnTo>
                  <a:lnTo>
                    <a:pt x="164" y="1816"/>
                  </a:lnTo>
                  <a:lnTo>
                    <a:pt x="128" y="1775"/>
                  </a:lnTo>
                  <a:lnTo>
                    <a:pt x="95" y="1730"/>
                  </a:lnTo>
                  <a:lnTo>
                    <a:pt x="67" y="1682"/>
                  </a:lnTo>
                  <a:lnTo>
                    <a:pt x="43" y="1633"/>
                  </a:lnTo>
                  <a:lnTo>
                    <a:pt x="24" y="1579"/>
                  </a:lnTo>
                  <a:lnTo>
                    <a:pt x="11" y="1525"/>
                  </a:lnTo>
                  <a:lnTo>
                    <a:pt x="2" y="1468"/>
                  </a:lnTo>
                  <a:lnTo>
                    <a:pt x="0" y="1410"/>
                  </a:lnTo>
                  <a:lnTo>
                    <a:pt x="1" y="1399"/>
                  </a:lnTo>
                  <a:lnTo>
                    <a:pt x="4" y="1386"/>
                  </a:lnTo>
                  <a:lnTo>
                    <a:pt x="252" y="826"/>
                  </a:lnTo>
                  <a:lnTo>
                    <a:pt x="261" y="812"/>
                  </a:lnTo>
                  <a:lnTo>
                    <a:pt x="273" y="801"/>
                  </a:lnTo>
                  <a:lnTo>
                    <a:pt x="288" y="793"/>
                  </a:lnTo>
                  <a:lnTo>
                    <a:pt x="305" y="791"/>
                  </a:lnTo>
                  <a:lnTo>
                    <a:pt x="732" y="791"/>
                  </a:lnTo>
                  <a:lnTo>
                    <a:pt x="732" y="674"/>
                  </a:lnTo>
                  <a:lnTo>
                    <a:pt x="634" y="674"/>
                  </a:lnTo>
                  <a:lnTo>
                    <a:pt x="617" y="671"/>
                  </a:lnTo>
                  <a:lnTo>
                    <a:pt x="600" y="663"/>
                  </a:lnTo>
                  <a:lnTo>
                    <a:pt x="588" y="650"/>
                  </a:lnTo>
                  <a:lnTo>
                    <a:pt x="579" y="634"/>
                  </a:lnTo>
                  <a:lnTo>
                    <a:pt x="577" y="616"/>
                  </a:lnTo>
                  <a:lnTo>
                    <a:pt x="577" y="59"/>
                  </a:lnTo>
                  <a:lnTo>
                    <a:pt x="579" y="40"/>
                  </a:lnTo>
                  <a:lnTo>
                    <a:pt x="588" y="24"/>
                  </a:lnTo>
                  <a:lnTo>
                    <a:pt x="600" y="11"/>
                  </a:lnTo>
                  <a:lnTo>
                    <a:pt x="617" y="3"/>
                  </a:lnTo>
                  <a:lnTo>
                    <a:pt x="6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5" name="Group 1004"/>
          <p:cNvGrpSpPr/>
          <p:nvPr/>
        </p:nvGrpSpPr>
        <p:grpSpPr>
          <a:xfrm>
            <a:off x="11004821" y="1903413"/>
            <a:ext cx="463551" cy="581026"/>
            <a:chOff x="10995025" y="1903413"/>
            <a:chExt cx="463551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0" name="Freeform 419"/>
            <p:cNvSpPr>
              <a:spLocks/>
            </p:cNvSpPr>
            <p:nvPr/>
          </p:nvSpPr>
          <p:spPr bwMode="auto">
            <a:xfrm>
              <a:off x="11307763" y="1984376"/>
              <a:ext cx="104775" cy="17463"/>
            </a:xfrm>
            <a:custGeom>
              <a:avLst/>
              <a:gdLst>
                <a:gd name="T0" fmla="*/ 59 w 662"/>
                <a:gd name="T1" fmla="*/ 0 h 116"/>
                <a:gd name="T2" fmla="*/ 604 w 662"/>
                <a:gd name="T3" fmla="*/ 0 h 116"/>
                <a:gd name="T4" fmla="*/ 622 w 662"/>
                <a:gd name="T5" fmla="*/ 3 h 116"/>
                <a:gd name="T6" fmla="*/ 639 w 662"/>
                <a:gd name="T7" fmla="*/ 11 h 116"/>
                <a:gd name="T8" fmla="*/ 651 w 662"/>
                <a:gd name="T9" fmla="*/ 24 h 116"/>
                <a:gd name="T10" fmla="*/ 659 w 662"/>
                <a:gd name="T11" fmla="*/ 40 h 116"/>
                <a:gd name="T12" fmla="*/ 662 w 662"/>
                <a:gd name="T13" fmla="*/ 59 h 116"/>
                <a:gd name="T14" fmla="*/ 659 w 662"/>
                <a:gd name="T15" fmla="*/ 76 h 116"/>
                <a:gd name="T16" fmla="*/ 651 w 662"/>
                <a:gd name="T17" fmla="*/ 93 h 116"/>
                <a:gd name="T18" fmla="*/ 639 w 662"/>
                <a:gd name="T19" fmla="*/ 105 h 116"/>
                <a:gd name="T20" fmla="*/ 622 w 662"/>
                <a:gd name="T21" fmla="*/ 114 h 116"/>
                <a:gd name="T22" fmla="*/ 604 w 662"/>
                <a:gd name="T23" fmla="*/ 116 h 116"/>
                <a:gd name="T24" fmla="*/ 59 w 662"/>
                <a:gd name="T25" fmla="*/ 116 h 116"/>
                <a:gd name="T26" fmla="*/ 40 w 662"/>
                <a:gd name="T27" fmla="*/ 114 h 116"/>
                <a:gd name="T28" fmla="*/ 24 w 662"/>
                <a:gd name="T29" fmla="*/ 105 h 116"/>
                <a:gd name="T30" fmla="*/ 11 w 662"/>
                <a:gd name="T31" fmla="*/ 93 h 116"/>
                <a:gd name="T32" fmla="*/ 3 w 662"/>
                <a:gd name="T33" fmla="*/ 76 h 116"/>
                <a:gd name="T34" fmla="*/ 0 w 662"/>
                <a:gd name="T35" fmla="*/ 59 h 116"/>
                <a:gd name="T36" fmla="*/ 3 w 662"/>
                <a:gd name="T37" fmla="*/ 40 h 116"/>
                <a:gd name="T38" fmla="*/ 11 w 662"/>
                <a:gd name="T39" fmla="*/ 24 h 116"/>
                <a:gd name="T40" fmla="*/ 24 w 662"/>
                <a:gd name="T41" fmla="*/ 11 h 116"/>
                <a:gd name="T42" fmla="*/ 40 w 662"/>
                <a:gd name="T43" fmla="*/ 3 h 116"/>
                <a:gd name="T44" fmla="*/ 59 w 662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2" h="116">
                  <a:moveTo>
                    <a:pt x="59" y="0"/>
                  </a:moveTo>
                  <a:lnTo>
                    <a:pt x="604" y="0"/>
                  </a:lnTo>
                  <a:lnTo>
                    <a:pt x="622" y="3"/>
                  </a:lnTo>
                  <a:lnTo>
                    <a:pt x="639" y="11"/>
                  </a:lnTo>
                  <a:lnTo>
                    <a:pt x="651" y="24"/>
                  </a:lnTo>
                  <a:lnTo>
                    <a:pt x="659" y="40"/>
                  </a:lnTo>
                  <a:lnTo>
                    <a:pt x="662" y="59"/>
                  </a:lnTo>
                  <a:lnTo>
                    <a:pt x="659" y="76"/>
                  </a:lnTo>
                  <a:lnTo>
                    <a:pt x="651" y="93"/>
                  </a:lnTo>
                  <a:lnTo>
                    <a:pt x="639" y="105"/>
                  </a:lnTo>
                  <a:lnTo>
                    <a:pt x="622" y="114"/>
                  </a:lnTo>
                  <a:lnTo>
                    <a:pt x="604" y="116"/>
                  </a:lnTo>
                  <a:lnTo>
                    <a:pt x="59" y="116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420"/>
            <p:cNvSpPr>
              <a:spLocks/>
            </p:cNvSpPr>
            <p:nvPr/>
          </p:nvSpPr>
          <p:spPr bwMode="auto">
            <a:xfrm>
              <a:off x="11299825" y="1903413"/>
              <a:ext cx="112713" cy="69850"/>
            </a:xfrm>
            <a:custGeom>
              <a:avLst/>
              <a:gdLst>
                <a:gd name="T0" fmla="*/ 81 w 705"/>
                <a:gd name="T1" fmla="*/ 0 h 440"/>
                <a:gd name="T2" fmla="*/ 527 w 705"/>
                <a:gd name="T3" fmla="*/ 0 h 440"/>
                <a:gd name="T4" fmla="*/ 559 w 705"/>
                <a:gd name="T5" fmla="*/ 3 h 440"/>
                <a:gd name="T6" fmla="*/ 589 w 705"/>
                <a:gd name="T7" fmla="*/ 11 h 440"/>
                <a:gd name="T8" fmla="*/ 617 w 705"/>
                <a:gd name="T9" fmla="*/ 24 h 440"/>
                <a:gd name="T10" fmla="*/ 642 w 705"/>
                <a:gd name="T11" fmla="*/ 42 h 440"/>
                <a:gd name="T12" fmla="*/ 663 w 705"/>
                <a:gd name="T13" fmla="*/ 63 h 440"/>
                <a:gd name="T14" fmla="*/ 681 w 705"/>
                <a:gd name="T15" fmla="*/ 89 h 440"/>
                <a:gd name="T16" fmla="*/ 694 w 705"/>
                <a:gd name="T17" fmla="*/ 116 h 440"/>
                <a:gd name="T18" fmla="*/ 702 w 705"/>
                <a:gd name="T19" fmla="*/ 146 h 440"/>
                <a:gd name="T20" fmla="*/ 705 w 705"/>
                <a:gd name="T21" fmla="*/ 179 h 440"/>
                <a:gd name="T22" fmla="*/ 705 w 705"/>
                <a:gd name="T23" fmla="*/ 382 h 440"/>
                <a:gd name="T24" fmla="*/ 702 w 705"/>
                <a:gd name="T25" fmla="*/ 400 h 440"/>
                <a:gd name="T26" fmla="*/ 694 w 705"/>
                <a:gd name="T27" fmla="*/ 416 h 440"/>
                <a:gd name="T28" fmla="*/ 682 w 705"/>
                <a:gd name="T29" fmla="*/ 429 h 440"/>
                <a:gd name="T30" fmla="*/ 665 w 705"/>
                <a:gd name="T31" fmla="*/ 437 h 440"/>
                <a:gd name="T32" fmla="*/ 647 w 705"/>
                <a:gd name="T33" fmla="*/ 440 h 440"/>
                <a:gd name="T34" fmla="*/ 57 w 705"/>
                <a:gd name="T35" fmla="*/ 440 h 440"/>
                <a:gd name="T36" fmla="*/ 40 w 705"/>
                <a:gd name="T37" fmla="*/ 437 h 440"/>
                <a:gd name="T38" fmla="*/ 23 w 705"/>
                <a:gd name="T39" fmla="*/ 429 h 440"/>
                <a:gd name="T40" fmla="*/ 11 w 705"/>
                <a:gd name="T41" fmla="*/ 416 h 440"/>
                <a:gd name="T42" fmla="*/ 2 w 705"/>
                <a:gd name="T43" fmla="*/ 400 h 440"/>
                <a:gd name="T44" fmla="*/ 0 w 705"/>
                <a:gd name="T45" fmla="*/ 382 h 440"/>
                <a:gd name="T46" fmla="*/ 2 w 705"/>
                <a:gd name="T47" fmla="*/ 363 h 440"/>
                <a:gd name="T48" fmla="*/ 11 w 705"/>
                <a:gd name="T49" fmla="*/ 347 h 440"/>
                <a:gd name="T50" fmla="*/ 23 w 705"/>
                <a:gd name="T51" fmla="*/ 335 h 440"/>
                <a:gd name="T52" fmla="*/ 40 w 705"/>
                <a:gd name="T53" fmla="*/ 326 h 440"/>
                <a:gd name="T54" fmla="*/ 57 w 705"/>
                <a:gd name="T55" fmla="*/ 323 h 440"/>
                <a:gd name="T56" fmla="*/ 589 w 705"/>
                <a:gd name="T57" fmla="*/ 323 h 440"/>
                <a:gd name="T58" fmla="*/ 589 w 705"/>
                <a:gd name="T59" fmla="*/ 179 h 440"/>
                <a:gd name="T60" fmla="*/ 586 w 705"/>
                <a:gd name="T61" fmla="*/ 159 h 440"/>
                <a:gd name="T62" fmla="*/ 577 w 705"/>
                <a:gd name="T63" fmla="*/ 142 h 440"/>
                <a:gd name="T64" fmla="*/ 563 w 705"/>
                <a:gd name="T65" fmla="*/ 129 h 440"/>
                <a:gd name="T66" fmla="*/ 547 w 705"/>
                <a:gd name="T67" fmla="*/ 120 h 440"/>
                <a:gd name="T68" fmla="*/ 527 w 705"/>
                <a:gd name="T69" fmla="*/ 116 h 440"/>
                <a:gd name="T70" fmla="*/ 81 w 705"/>
                <a:gd name="T71" fmla="*/ 116 h 440"/>
                <a:gd name="T72" fmla="*/ 62 w 705"/>
                <a:gd name="T73" fmla="*/ 114 h 440"/>
                <a:gd name="T74" fmla="*/ 46 w 705"/>
                <a:gd name="T75" fmla="*/ 105 h 440"/>
                <a:gd name="T76" fmla="*/ 34 w 705"/>
                <a:gd name="T77" fmla="*/ 93 h 440"/>
                <a:gd name="T78" fmla="*/ 25 w 705"/>
                <a:gd name="T79" fmla="*/ 77 h 440"/>
                <a:gd name="T80" fmla="*/ 22 w 705"/>
                <a:gd name="T81" fmla="*/ 59 h 440"/>
                <a:gd name="T82" fmla="*/ 25 w 705"/>
                <a:gd name="T83" fmla="*/ 40 h 440"/>
                <a:gd name="T84" fmla="*/ 34 w 705"/>
                <a:gd name="T85" fmla="*/ 24 h 440"/>
                <a:gd name="T86" fmla="*/ 46 w 705"/>
                <a:gd name="T87" fmla="*/ 11 h 440"/>
                <a:gd name="T88" fmla="*/ 62 w 705"/>
                <a:gd name="T89" fmla="*/ 3 h 440"/>
                <a:gd name="T90" fmla="*/ 81 w 705"/>
                <a:gd name="T91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5" h="440">
                  <a:moveTo>
                    <a:pt x="81" y="0"/>
                  </a:moveTo>
                  <a:lnTo>
                    <a:pt x="527" y="0"/>
                  </a:lnTo>
                  <a:lnTo>
                    <a:pt x="559" y="3"/>
                  </a:lnTo>
                  <a:lnTo>
                    <a:pt x="589" y="11"/>
                  </a:lnTo>
                  <a:lnTo>
                    <a:pt x="617" y="24"/>
                  </a:lnTo>
                  <a:lnTo>
                    <a:pt x="642" y="42"/>
                  </a:lnTo>
                  <a:lnTo>
                    <a:pt x="663" y="63"/>
                  </a:lnTo>
                  <a:lnTo>
                    <a:pt x="681" y="89"/>
                  </a:lnTo>
                  <a:lnTo>
                    <a:pt x="694" y="116"/>
                  </a:lnTo>
                  <a:lnTo>
                    <a:pt x="702" y="146"/>
                  </a:lnTo>
                  <a:lnTo>
                    <a:pt x="705" y="179"/>
                  </a:lnTo>
                  <a:lnTo>
                    <a:pt x="705" y="382"/>
                  </a:lnTo>
                  <a:lnTo>
                    <a:pt x="702" y="400"/>
                  </a:lnTo>
                  <a:lnTo>
                    <a:pt x="694" y="416"/>
                  </a:lnTo>
                  <a:lnTo>
                    <a:pt x="682" y="429"/>
                  </a:lnTo>
                  <a:lnTo>
                    <a:pt x="665" y="437"/>
                  </a:lnTo>
                  <a:lnTo>
                    <a:pt x="647" y="440"/>
                  </a:lnTo>
                  <a:lnTo>
                    <a:pt x="57" y="440"/>
                  </a:lnTo>
                  <a:lnTo>
                    <a:pt x="40" y="437"/>
                  </a:lnTo>
                  <a:lnTo>
                    <a:pt x="23" y="429"/>
                  </a:lnTo>
                  <a:lnTo>
                    <a:pt x="11" y="416"/>
                  </a:lnTo>
                  <a:lnTo>
                    <a:pt x="2" y="400"/>
                  </a:lnTo>
                  <a:lnTo>
                    <a:pt x="0" y="382"/>
                  </a:lnTo>
                  <a:lnTo>
                    <a:pt x="2" y="363"/>
                  </a:lnTo>
                  <a:lnTo>
                    <a:pt x="11" y="347"/>
                  </a:lnTo>
                  <a:lnTo>
                    <a:pt x="23" y="335"/>
                  </a:lnTo>
                  <a:lnTo>
                    <a:pt x="40" y="326"/>
                  </a:lnTo>
                  <a:lnTo>
                    <a:pt x="57" y="323"/>
                  </a:lnTo>
                  <a:lnTo>
                    <a:pt x="589" y="323"/>
                  </a:lnTo>
                  <a:lnTo>
                    <a:pt x="589" y="179"/>
                  </a:lnTo>
                  <a:lnTo>
                    <a:pt x="586" y="159"/>
                  </a:lnTo>
                  <a:lnTo>
                    <a:pt x="577" y="142"/>
                  </a:lnTo>
                  <a:lnTo>
                    <a:pt x="563" y="129"/>
                  </a:lnTo>
                  <a:lnTo>
                    <a:pt x="547" y="120"/>
                  </a:lnTo>
                  <a:lnTo>
                    <a:pt x="527" y="116"/>
                  </a:lnTo>
                  <a:lnTo>
                    <a:pt x="81" y="116"/>
                  </a:lnTo>
                  <a:lnTo>
                    <a:pt x="62" y="114"/>
                  </a:lnTo>
                  <a:lnTo>
                    <a:pt x="46" y="105"/>
                  </a:lnTo>
                  <a:lnTo>
                    <a:pt x="34" y="93"/>
                  </a:lnTo>
                  <a:lnTo>
                    <a:pt x="25" y="77"/>
                  </a:lnTo>
                  <a:lnTo>
                    <a:pt x="22" y="59"/>
                  </a:lnTo>
                  <a:lnTo>
                    <a:pt x="25" y="40"/>
                  </a:lnTo>
                  <a:lnTo>
                    <a:pt x="34" y="24"/>
                  </a:lnTo>
                  <a:lnTo>
                    <a:pt x="46" y="11"/>
                  </a:lnTo>
                  <a:lnTo>
                    <a:pt x="62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421"/>
            <p:cNvSpPr>
              <a:spLocks/>
            </p:cNvSpPr>
            <p:nvPr/>
          </p:nvSpPr>
          <p:spPr bwMode="auto">
            <a:xfrm>
              <a:off x="11342688" y="2012951"/>
              <a:ext cx="115888" cy="471488"/>
            </a:xfrm>
            <a:custGeom>
              <a:avLst/>
              <a:gdLst>
                <a:gd name="T0" fmla="*/ 355 w 729"/>
                <a:gd name="T1" fmla="*/ 2 h 2971"/>
                <a:gd name="T2" fmla="*/ 384 w 729"/>
                <a:gd name="T3" fmla="*/ 23 h 2971"/>
                <a:gd name="T4" fmla="*/ 395 w 729"/>
                <a:gd name="T5" fmla="*/ 57 h 2971"/>
                <a:gd name="T6" fmla="*/ 612 w 729"/>
                <a:gd name="T7" fmla="*/ 325 h 2971"/>
                <a:gd name="T8" fmla="*/ 664 w 729"/>
                <a:gd name="T9" fmla="*/ 380 h 2971"/>
                <a:gd name="T10" fmla="*/ 703 w 729"/>
                <a:gd name="T11" fmla="*/ 451 h 2971"/>
                <a:gd name="T12" fmla="*/ 725 w 729"/>
                <a:gd name="T13" fmla="*/ 528 h 2971"/>
                <a:gd name="T14" fmla="*/ 729 w 729"/>
                <a:gd name="T15" fmla="*/ 2673 h 2971"/>
                <a:gd name="T16" fmla="*/ 715 w 729"/>
                <a:gd name="T17" fmla="*/ 2759 h 2971"/>
                <a:gd name="T18" fmla="*/ 680 w 729"/>
                <a:gd name="T19" fmla="*/ 2836 h 2971"/>
                <a:gd name="T20" fmla="*/ 625 w 729"/>
                <a:gd name="T21" fmla="*/ 2898 h 2971"/>
                <a:gd name="T22" fmla="*/ 555 w 729"/>
                <a:gd name="T23" fmla="*/ 2943 h 2971"/>
                <a:gd name="T24" fmla="*/ 475 w 729"/>
                <a:gd name="T25" fmla="*/ 2968 h 2971"/>
                <a:gd name="T26" fmla="*/ 58 w 729"/>
                <a:gd name="T27" fmla="*/ 2971 h 2971"/>
                <a:gd name="T28" fmla="*/ 24 w 729"/>
                <a:gd name="T29" fmla="*/ 2960 h 2971"/>
                <a:gd name="T30" fmla="*/ 3 w 729"/>
                <a:gd name="T31" fmla="*/ 2931 h 2971"/>
                <a:gd name="T32" fmla="*/ 3 w 729"/>
                <a:gd name="T33" fmla="*/ 2894 h 2971"/>
                <a:gd name="T34" fmla="*/ 24 w 729"/>
                <a:gd name="T35" fmla="*/ 2866 h 2971"/>
                <a:gd name="T36" fmla="*/ 58 w 729"/>
                <a:gd name="T37" fmla="*/ 2855 h 2971"/>
                <a:gd name="T38" fmla="*/ 462 w 729"/>
                <a:gd name="T39" fmla="*/ 2851 h 2971"/>
                <a:gd name="T40" fmla="*/ 521 w 729"/>
                <a:gd name="T41" fmla="*/ 2829 h 2971"/>
                <a:gd name="T42" fmla="*/ 569 w 729"/>
                <a:gd name="T43" fmla="*/ 2790 h 2971"/>
                <a:gd name="T44" fmla="*/ 600 w 729"/>
                <a:gd name="T45" fmla="*/ 2736 h 2971"/>
                <a:gd name="T46" fmla="*/ 611 w 729"/>
                <a:gd name="T47" fmla="*/ 2673 h 2971"/>
                <a:gd name="T48" fmla="*/ 125 w 729"/>
                <a:gd name="T49" fmla="*/ 2502 h 2971"/>
                <a:gd name="T50" fmla="*/ 91 w 729"/>
                <a:gd name="T51" fmla="*/ 2490 h 2971"/>
                <a:gd name="T52" fmla="*/ 70 w 729"/>
                <a:gd name="T53" fmla="*/ 2462 h 2971"/>
                <a:gd name="T54" fmla="*/ 70 w 729"/>
                <a:gd name="T55" fmla="*/ 2424 h 2971"/>
                <a:gd name="T56" fmla="*/ 91 w 729"/>
                <a:gd name="T57" fmla="*/ 2395 h 2971"/>
                <a:gd name="T58" fmla="*/ 125 w 729"/>
                <a:gd name="T59" fmla="*/ 2384 h 2971"/>
                <a:gd name="T60" fmla="*/ 611 w 729"/>
                <a:gd name="T61" fmla="*/ 1562 h 2971"/>
                <a:gd name="T62" fmla="*/ 106 w 729"/>
                <a:gd name="T63" fmla="*/ 1559 h 2971"/>
                <a:gd name="T64" fmla="*/ 77 w 729"/>
                <a:gd name="T65" fmla="*/ 1538 h 2971"/>
                <a:gd name="T66" fmla="*/ 66 w 729"/>
                <a:gd name="T67" fmla="*/ 1504 h 2971"/>
                <a:gd name="T68" fmla="*/ 77 w 729"/>
                <a:gd name="T69" fmla="*/ 1469 h 2971"/>
                <a:gd name="T70" fmla="*/ 106 w 729"/>
                <a:gd name="T71" fmla="*/ 1448 h 2971"/>
                <a:gd name="T72" fmla="*/ 611 w 729"/>
                <a:gd name="T73" fmla="*/ 1446 h 2971"/>
                <a:gd name="T74" fmla="*/ 125 w 729"/>
                <a:gd name="T75" fmla="*/ 1093 h 2971"/>
                <a:gd name="T76" fmla="*/ 91 w 729"/>
                <a:gd name="T77" fmla="*/ 1081 h 2971"/>
                <a:gd name="T78" fmla="*/ 70 w 729"/>
                <a:gd name="T79" fmla="*/ 1053 h 2971"/>
                <a:gd name="T80" fmla="*/ 70 w 729"/>
                <a:gd name="T81" fmla="*/ 1016 h 2971"/>
                <a:gd name="T82" fmla="*/ 91 w 729"/>
                <a:gd name="T83" fmla="*/ 987 h 2971"/>
                <a:gd name="T84" fmla="*/ 125 w 729"/>
                <a:gd name="T85" fmla="*/ 976 h 2971"/>
                <a:gd name="T86" fmla="*/ 611 w 729"/>
                <a:gd name="T87" fmla="*/ 565 h 2971"/>
                <a:gd name="T88" fmla="*/ 604 w 729"/>
                <a:gd name="T89" fmla="*/ 520 h 2971"/>
                <a:gd name="T90" fmla="*/ 583 w 729"/>
                <a:gd name="T91" fmla="*/ 472 h 2971"/>
                <a:gd name="T92" fmla="*/ 555 w 729"/>
                <a:gd name="T93" fmla="*/ 431 h 2971"/>
                <a:gd name="T94" fmla="*/ 300 w 729"/>
                <a:gd name="T95" fmla="*/ 227 h 2971"/>
                <a:gd name="T96" fmla="*/ 280 w 729"/>
                <a:gd name="T97" fmla="*/ 199 h 2971"/>
                <a:gd name="T98" fmla="*/ 278 w 729"/>
                <a:gd name="T99" fmla="*/ 57 h 2971"/>
                <a:gd name="T100" fmla="*/ 289 w 729"/>
                <a:gd name="T101" fmla="*/ 23 h 2971"/>
                <a:gd name="T102" fmla="*/ 318 w 729"/>
                <a:gd name="T103" fmla="*/ 2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9" h="2971">
                  <a:moveTo>
                    <a:pt x="336" y="0"/>
                  </a:moveTo>
                  <a:lnTo>
                    <a:pt x="355" y="2"/>
                  </a:lnTo>
                  <a:lnTo>
                    <a:pt x="370" y="11"/>
                  </a:lnTo>
                  <a:lnTo>
                    <a:pt x="384" y="23"/>
                  </a:lnTo>
                  <a:lnTo>
                    <a:pt x="391" y="40"/>
                  </a:lnTo>
                  <a:lnTo>
                    <a:pt x="395" y="57"/>
                  </a:lnTo>
                  <a:lnTo>
                    <a:pt x="395" y="153"/>
                  </a:lnTo>
                  <a:lnTo>
                    <a:pt x="612" y="325"/>
                  </a:lnTo>
                  <a:lnTo>
                    <a:pt x="640" y="350"/>
                  </a:lnTo>
                  <a:lnTo>
                    <a:pt x="664" y="380"/>
                  </a:lnTo>
                  <a:lnTo>
                    <a:pt x="685" y="415"/>
                  </a:lnTo>
                  <a:lnTo>
                    <a:pt x="703" y="451"/>
                  </a:lnTo>
                  <a:lnTo>
                    <a:pt x="716" y="490"/>
                  </a:lnTo>
                  <a:lnTo>
                    <a:pt x="725" y="528"/>
                  </a:lnTo>
                  <a:lnTo>
                    <a:pt x="729" y="565"/>
                  </a:lnTo>
                  <a:lnTo>
                    <a:pt x="729" y="2673"/>
                  </a:lnTo>
                  <a:lnTo>
                    <a:pt x="725" y="2717"/>
                  </a:lnTo>
                  <a:lnTo>
                    <a:pt x="715" y="2759"/>
                  </a:lnTo>
                  <a:lnTo>
                    <a:pt x="701" y="2798"/>
                  </a:lnTo>
                  <a:lnTo>
                    <a:pt x="680" y="2836"/>
                  </a:lnTo>
                  <a:lnTo>
                    <a:pt x="655" y="2868"/>
                  </a:lnTo>
                  <a:lnTo>
                    <a:pt x="625" y="2898"/>
                  </a:lnTo>
                  <a:lnTo>
                    <a:pt x="592" y="2923"/>
                  </a:lnTo>
                  <a:lnTo>
                    <a:pt x="555" y="2943"/>
                  </a:lnTo>
                  <a:lnTo>
                    <a:pt x="517" y="2959"/>
                  </a:lnTo>
                  <a:lnTo>
                    <a:pt x="475" y="2968"/>
                  </a:lnTo>
                  <a:lnTo>
                    <a:pt x="430" y="2971"/>
                  </a:lnTo>
                  <a:lnTo>
                    <a:pt x="58" y="2971"/>
                  </a:lnTo>
                  <a:lnTo>
                    <a:pt x="40" y="2968"/>
                  </a:lnTo>
                  <a:lnTo>
                    <a:pt x="24" y="2960"/>
                  </a:lnTo>
                  <a:lnTo>
                    <a:pt x="11" y="2947"/>
                  </a:lnTo>
                  <a:lnTo>
                    <a:pt x="3" y="2931"/>
                  </a:lnTo>
                  <a:lnTo>
                    <a:pt x="0" y="2912"/>
                  </a:lnTo>
                  <a:lnTo>
                    <a:pt x="3" y="2894"/>
                  </a:lnTo>
                  <a:lnTo>
                    <a:pt x="11" y="2878"/>
                  </a:lnTo>
                  <a:lnTo>
                    <a:pt x="24" y="2866"/>
                  </a:lnTo>
                  <a:lnTo>
                    <a:pt x="40" y="2857"/>
                  </a:lnTo>
                  <a:lnTo>
                    <a:pt x="58" y="2855"/>
                  </a:lnTo>
                  <a:lnTo>
                    <a:pt x="430" y="2855"/>
                  </a:lnTo>
                  <a:lnTo>
                    <a:pt x="462" y="2851"/>
                  </a:lnTo>
                  <a:lnTo>
                    <a:pt x="493" y="2842"/>
                  </a:lnTo>
                  <a:lnTo>
                    <a:pt x="521" y="2829"/>
                  </a:lnTo>
                  <a:lnTo>
                    <a:pt x="547" y="2811"/>
                  </a:lnTo>
                  <a:lnTo>
                    <a:pt x="569" y="2790"/>
                  </a:lnTo>
                  <a:lnTo>
                    <a:pt x="587" y="2765"/>
                  </a:lnTo>
                  <a:lnTo>
                    <a:pt x="600" y="2736"/>
                  </a:lnTo>
                  <a:lnTo>
                    <a:pt x="609" y="2706"/>
                  </a:lnTo>
                  <a:lnTo>
                    <a:pt x="611" y="2673"/>
                  </a:lnTo>
                  <a:lnTo>
                    <a:pt x="611" y="2502"/>
                  </a:lnTo>
                  <a:lnTo>
                    <a:pt x="125" y="2502"/>
                  </a:lnTo>
                  <a:lnTo>
                    <a:pt x="106" y="2499"/>
                  </a:lnTo>
                  <a:lnTo>
                    <a:pt x="91" y="2490"/>
                  </a:lnTo>
                  <a:lnTo>
                    <a:pt x="77" y="2477"/>
                  </a:lnTo>
                  <a:lnTo>
                    <a:pt x="70" y="2462"/>
                  </a:lnTo>
                  <a:lnTo>
                    <a:pt x="66" y="2443"/>
                  </a:lnTo>
                  <a:lnTo>
                    <a:pt x="70" y="2424"/>
                  </a:lnTo>
                  <a:lnTo>
                    <a:pt x="77" y="2409"/>
                  </a:lnTo>
                  <a:lnTo>
                    <a:pt x="91" y="2395"/>
                  </a:lnTo>
                  <a:lnTo>
                    <a:pt x="106" y="2388"/>
                  </a:lnTo>
                  <a:lnTo>
                    <a:pt x="125" y="2384"/>
                  </a:lnTo>
                  <a:lnTo>
                    <a:pt x="611" y="2384"/>
                  </a:lnTo>
                  <a:lnTo>
                    <a:pt x="611" y="1562"/>
                  </a:lnTo>
                  <a:lnTo>
                    <a:pt x="125" y="1562"/>
                  </a:lnTo>
                  <a:lnTo>
                    <a:pt x="106" y="1559"/>
                  </a:lnTo>
                  <a:lnTo>
                    <a:pt x="91" y="1551"/>
                  </a:lnTo>
                  <a:lnTo>
                    <a:pt x="77" y="1538"/>
                  </a:lnTo>
                  <a:lnTo>
                    <a:pt x="70" y="1523"/>
                  </a:lnTo>
                  <a:lnTo>
                    <a:pt x="66" y="1504"/>
                  </a:lnTo>
                  <a:lnTo>
                    <a:pt x="70" y="1486"/>
                  </a:lnTo>
                  <a:lnTo>
                    <a:pt x="77" y="1469"/>
                  </a:lnTo>
                  <a:lnTo>
                    <a:pt x="91" y="1457"/>
                  </a:lnTo>
                  <a:lnTo>
                    <a:pt x="106" y="1448"/>
                  </a:lnTo>
                  <a:lnTo>
                    <a:pt x="125" y="1446"/>
                  </a:lnTo>
                  <a:lnTo>
                    <a:pt x="611" y="1446"/>
                  </a:lnTo>
                  <a:lnTo>
                    <a:pt x="611" y="1093"/>
                  </a:lnTo>
                  <a:lnTo>
                    <a:pt x="125" y="1093"/>
                  </a:lnTo>
                  <a:lnTo>
                    <a:pt x="106" y="1090"/>
                  </a:lnTo>
                  <a:lnTo>
                    <a:pt x="91" y="1081"/>
                  </a:lnTo>
                  <a:lnTo>
                    <a:pt x="77" y="1069"/>
                  </a:lnTo>
                  <a:lnTo>
                    <a:pt x="70" y="1053"/>
                  </a:lnTo>
                  <a:lnTo>
                    <a:pt x="66" y="1035"/>
                  </a:lnTo>
                  <a:lnTo>
                    <a:pt x="70" y="1016"/>
                  </a:lnTo>
                  <a:lnTo>
                    <a:pt x="77" y="1000"/>
                  </a:lnTo>
                  <a:lnTo>
                    <a:pt x="91" y="987"/>
                  </a:lnTo>
                  <a:lnTo>
                    <a:pt x="106" y="979"/>
                  </a:lnTo>
                  <a:lnTo>
                    <a:pt x="125" y="976"/>
                  </a:lnTo>
                  <a:lnTo>
                    <a:pt x="611" y="976"/>
                  </a:lnTo>
                  <a:lnTo>
                    <a:pt x="611" y="565"/>
                  </a:lnTo>
                  <a:lnTo>
                    <a:pt x="610" y="543"/>
                  </a:lnTo>
                  <a:lnTo>
                    <a:pt x="604" y="520"/>
                  </a:lnTo>
                  <a:lnTo>
                    <a:pt x="595" y="496"/>
                  </a:lnTo>
                  <a:lnTo>
                    <a:pt x="583" y="472"/>
                  </a:lnTo>
                  <a:lnTo>
                    <a:pt x="570" y="451"/>
                  </a:lnTo>
                  <a:lnTo>
                    <a:pt x="555" y="431"/>
                  </a:lnTo>
                  <a:lnTo>
                    <a:pt x="540" y="417"/>
                  </a:lnTo>
                  <a:lnTo>
                    <a:pt x="300" y="227"/>
                  </a:lnTo>
                  <a:lnTo>
                    <a:pt x="288" y="215"/>
                  </a:lnTo>
                  <a:lnTo>
                    <a:pt x="280" y="199"/>
                  </a:lnTo>
                  <a:lnTo>
                    <a:pt x="278" y="182"/>
                  </a:lnTo>
                  <a:lnTo>
                    <a:pt x="278" y="57"/>
                  </a:lnTo>
                  <a:lnTo>
                    <a:pt x="280" y="40"/>
                  </a:lnTo>
                  <a:lnTo>
                    <a:pt x="289" y="23"/>
                  </a:lnTo>
                  <a:lnTo>
                    <a:pt x="301" y="11"/>
                  </a:lnTo>
                  <a:lnTo>
                    <a:pt x="318" y="2"/>
                  </a:lnTo>
                  <a:lnTo>
                    <a:pt x="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422"/>
            <p:cNvSpPr>
              <a:spLocks/>
            </p:cNvSpPr>
            <p:nvPr/>
          </p:nvSpPr>
          <p:spPr bwMode="auto">
            <a:xfrm>
              <a:off x="11352213" y="2316163"/>
              <a:ext cx="68263" cy="19050"/>
            </a:xfrm>
            <a:custGeom>
              <a:avLst/>
              <a:gdLst>
                <a:gd name="T0" fmla="*/ 59 w 428"/>
                <a:gd name="T1" fmla="*/ 0 h 117"/>
                <a:gd name="T2" fmla="*/ 370 w 428"/>
                <a:gd name="T3" fmla="*/ 0 h 117"/>
                <a:gd name="T4" fmla="*/ 389 w 428"/>
                <a:gd name="T5" fmla="*/ 3 h 117"/>
                <a:gd name="T6" fmla="*/ 405 w 428"/>
                <a:gd name="T7" fmla="*/ 11 h 117"/>
                <a:gd name="T8" fmla="*/ 417 w 428"/>
                <a:gd name="T9" fmla="*/ 25 h 117"/>
                <a:gd name="T10" fmla="*/ 425 w 428"/>
                <a:gd name="T11" fmla="*/ 40 h 117"/>
                <a:gd name="T12" fmla="*/ 428 w 428"/>
                <a:gd name="T13" fmla="*/ 59 h 117"/>
                <a:gd name="T14" fmla="*/ 425 w 428"/>
                <a:gd name="T15" fmla="*/ 77 h 117"/>
                <a:gd name="T16" fmla="*/ 417 w 428"/>
                <a:gd name="T17" fmla="*/ 93 h 117"/>
                <a:gd name="T18" fmla="*/ 405 w 428"/>
                <a:gd name="T19" fmla="*/ 106 h 117"/>
                <a:gd name="T20" fmla="*/ 389 w 428"/>
                <a:gd name="T21" fmla="*/ 114 h 117"/>
                <a:gd name="T22" fmla="*/ 370 w 428"/>
                <a:gd name="T23" fmla="*/ 117 h 117"/>
                <a:gd name="T24" fmla="*/ 59 w 428"/>
                <a:gd name="T25" fmla="*/ 117 h 117"/>
                <a:gd name="T26" fmla="*/ 40 w 428"/>
                <a:gd name="T27" fmla="*/ 114 h 117"/>
                <a:gd name="T28" fmla="*/ 25 w 428"/>
                <a:gd name="T29" fmla="*/ 106 h 117"/>
                <a:gd name="T30" fmla="*/ 11 w 428"/>
                <a:gd name="T31" fmla="*/ 93 h 117"/>
                <a:gd name="T32" fmla="*/ 4 w 428"/>
                <a:gd name="T33" fmla="*/ 77 h 117"/>
                <a:gd name="T34" fmla="*/ 0 w 428"/>
                <a:gd name="T35" fmla="*/ 59 h 117"/>
                <a:gd name="T36" fmla="*/ 4 w 428"/>
                <a:gd name="T37" fmla="*/ 40 h 117"/>
                <a:gd name="T38" fmla="*/ 11 w 428"/>
                <a:gd name="T39" fmla="*/ 25 h 117"/>
                <a:gd name="T40" fmla="*/ 25 w 428"/>
                <a:gd name="T41" fmla="*/ 11 h 117"/>
                <a:gd name="T42" fmla="*/ 40 w 428"/>
                <a:gd name="T43" fmla="*/ 3 h 117"/>
                <a:gd name="T44" fmla="*/ 59 w 428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8" h="117">
                  <a:moveTo>
                    <a:pt x="59" y="0"/>
                  </a:moveTo>
                  <a:lnTo>
                    <a:pt x="370" y="0"/>
                  </a:lnTo>
                  <a:lnTo>
                    <a:pt x="389" y="3"/>
                  </a:lnTo>
                  <a:lnTo>
                    <a:pt x="405" y="11"/>
                  </a:lnTo>
                  <a:lnTo>
                    <a:pt x="417" y="25"/>
                  </a:lnTo>
                  <a:lnTo>
                    <a:pt x="425" y="40"/>
                  </a:lnTo>
                  <a:lnTo>
                    <a:pt x="428" y="59"/>
                  </a:lnTo>
                  <a:lnTo>
                    <a:pt x="425" y="77"/>
                  </a:lnTo>
                  <a:lnTo>
                    <a:pt x="417" y="93"/>
                  </a:lnTo>
                  <a:lnTo>
                    <a:pt x="405" y="106"/>
                  </a:lnTo>
                  <a:lnTo>
                    <a:pt x="389" y="114"/>
                  </a:lnTo>
                  <a:lnTo>
                    <a:pt x="370" y="117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5" y="106"/>
                  </a:lnTo>
                  <a:lnTo>
                    <a:pt x="11" y="93"/>
                  </a:lnTo>
                  <a:lnTo>
                    <a:pt x="4" y="77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1" y="25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Freeform 423"/>
            <p:cNvSpPr>
              <a:spLocks/>
            </p:cNvSpPr>
            <p:nvPr/>
          </p:nvSpPr>
          <p:spPr bwMode="auto">
            <a:xfrm>
              <a:off x="11352213" y="2093913"/>
              <a:ext cx="68263" cy="17463"/>
            </a:xfrm>
            <a:custGeom>
              <a:avLst/>
              <a:gdLst>
                <a:gd name="T0" fmla="*/ 59 w 428"/>
                <a:gd name="T1" fmla="*/ 0 h 116"/>
                <a:gd name="T2" fmla="*/ 370 w 428"/>
                <a:gd name="T3" fmla="*/ 0 h 116"/>
                <a:gd name="T4" fmla="*/ 389 w 428"/>
                <a:gd name="T5" fmla="*/ 3 h 116"/>
                <a:gd name="T6" fmla="*/ 405 w 428"/>
                <a:gd name="T7" fmla="*/ 11 h 116"/>
                <a:gd name="T8" fmla="*/ 417 w 428"/>
                <a:gd name="T9" fmla="*/ 23 h 116"/>
                <a:gd name="T10" fmla="*/ 425 w 428"/>
                <a:gd name="T11" fmla="*/ 40 h 116"/>
                <a:gd name="T12" fmla="*/ 428 w 428"/>
                <a:gd name="T13" fmla="*/ 58 h 116"/>
                <a:gd name="T14" fmla="*/ 425 w 428"/>
                <a:gd name="T15" fmla="*/ 76 h 116"/>
                <a:gd name="T16" fmla="*/ 417 w 428"/>
                <a:gd name="T17" fmla="*/ 93 h 116"/>
                <a:gd name="T18" fmla="*/ 405 w 428"/>
                <a:gd name="T19" fmla="*/ 105 h 116"/>
                <a:gd name="T20" fmla="*/ 389 w 428"/>
                <a:gd name="T21" fmla="*/ 114 h 116"/>
                <a:gd name="T22" fmla="*/ 370 w 428"/>
                <a:gd name="T23" fmla="*/ 116 h 116"/>
                <a:gd name="T24" fmla="*/ 59 w 428"/>
                <a:gd name="T25" fmla="*/ 116 h 116"/>
                <a:gd name="T26" fmla="*/ 40 w 428"/>
                <a:gd name="T27" fmla="*/ 114 h 116"/>
                <a:gd name="T28" fmla="*/ 25 w 428"/>
                <a:gd name="T29" fmla="*/ 105 h 116"/>
                <a:gd name="T30" fmla="*/ 11 w 428"/>
                <a:gd name="T31" fmla="*/ 93 h 116"/>
                <a:gd name="T32" fmla="*/ 4 w 428"/>
                <a:gd name="T33" fmla="*/ 76 h 116"/>
                <a:gd name="T34" fmla="*/ 0 w 428"/>
                <a:gd name="T35" fmla="*/ 58 h 116"/>
                <a:gd name="T36" fmla="*/ 4 w 428"/>
                <a:gd name="T37" fmla="*/ 40 h 116"/>
                <a:gd name="T38" fmla="*/ 11 w 428"/>
                <a:gd name="T39" fmla="*/ 23 h 116"/>
                <a:gd name="T40" fmla="*/ 25 w 428"/>
                <a:gd name="T41" fmla="*/ 11 h 116"/>
                <a:gd name="T42" fmla="*/ 40 w 428"/>
                <a:gd name="T43" fmla="*/ 3 h 116"/>
                <a:gd name="T44" fmla="*/ 59 w 428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8" h="116">
                  <a:moveTo>
                    <a:pt x="59" y="0"/>
                  </a:moveTo>
                  <a:lnTo>
                    <a:pt x="370" y="0"/>
                  </a:lnTo>
                  <a:lnTo>
                    <a:pt x="389" y="3"/>
                  </a:lnTo>
                  <a:lnTo>
                    <a:pt x="405" y="11"/>
                  </a:lnTo>
                  <a:lnTo>
                    <a:pt x="417" y="23"/>
                  </a:lnTo>
                  <a:lnTo>
                    <a:pt x="425" y="40"/>
                  </a:lnTo>
                  <a:lnTo>
                    <a:pt x="428" y="58"/>
                  </a:lnTo>
                  <a:lnTo>
                    <a:pt x="425" y="76"/>
                  </a:lnTo>
                  <a:lnTo>
                    <a:pt x="417" y="93"/>
                  </a:lnTo>
                  <a:lnTo>
                    <a:pt x="405" y="105"/>
                  </a:lnTo>
                  <a:lnTo>
                    <a:pt x="389" y="114"/>
                  </a:lnTo>
                  <a:lnTo>
                    <a:pt x="370" y="116"/>
                  </a:lnTo>
                  <a:lnTo>
                    <a:pt x="59" y="116"/>
                  </a:lnTo>
                  <a:lnTo>
                    <a:pt x="40" y="114"/>
                  </a:lnTo>
                  <a:lnTo>
                    <a:pt x="25" y="105"/>
                  </a:lnTo>
                  <a:lnTo>
                    <a:pt x="11" y="93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1" y="23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424"/>
            <p:cNvSpPr>
              <a:spLocks/>
            </p:cNvSpPr>
            <p:nvPr/>
          </p:nvSpPr>
          <p:spPr bwMode="auto">
            <a:xfrm>
              <a:off x="11041063" y="1984376"/>
              <a:ext cx="104775" cy="17463"/>
            </a:xfrm>
            <a:custGeom>
              <a:avLst/>
              <a:gdLst>
                <a:gd name="T0" fmla="*/ 59 w 662"/>
                <a:gd name="T1" fmla="*/ 0 h 116"/>
                <a:gd name="T2" fmla="*/ 604 w 662"/>
                <a:gd name="T3" fmla="*/ 0 h 116"/>
                <a:gd name="T4" fmla="*/ 623 w 662"/>
                <a:gd name="T5" fmla="*/ 3 h 116"/>
                <a:gd name="T6" fmla="*/ 638 w 662"/>
                <a:gd name="T7" fmla="*/ 11 h 116"/>
                <a:gd name="T8" fmla="*/ 651 w 662"/>
                <a:gd name="T9" fmla="*/ 24 h 116"/>
                <a:gd name="T10" fmla="*/ 659 w 662"/>
                <a:gd name="T11" fmla="*/ 40 h 116"/>
                <a:gd name="T12" fmla="*/ 662 w 662"/>
                <a:gd name="T13" fmla="*/ 59 h 116"/>
                <a:gd name="T14" fmla="*/ 659 w 662"/>
                <a:gd name="T15" fmla="*/ 76 h 116"/>
                <a:gd name="T16" fmla="*/ 651 w 662"/>
                <a:gd name="T17" fmla="*/ 93 h 116"/>
                <a:gd name="T18" fmla="*/ 638 w 662"/>
                <a:gd name="T19" fmla="*/ 105 h 116"/>
                <a:gd name="T20" fmla="*/ 623 w 662"/>
                <a:gd name="T21" fmla="*/ 114 h 116"/>
                <a:gd name="T22" fmla="*/ 604 w 662"/>
                <a:gd name="T23" fmla="*/ 116 h 116"/>
                <a:gd name="T24" fmla="*/ 59 w 662"/>
                <a:gd name="T25" fmla="*/ 116 h 116"/>
                <a:gd name="T26" fmla="*/ 40 w 662"/>
                <a:gd name="T27" fmla="*/ 114 h 116"/>
                <a:gd name="T28" fmla="*/ 25 w 662"/>
                <a:gd name="T29" fmla="*/ 105 h 116"/>
                <a:gd name="T30" fmla="*/ 11 w 662"/>
                <a:gd name="T31" fmla="*/ 93 h 116"/>
                <a:gd name="T32" fmla="*/ 3 w 662"/>
                <a:gd name="T33" fmla="*/ 76 h 116"/>
                <a:gd name="T34" fmla="*/ 0 w 662"/>
                <a:gd name="T35" fmla="*/ 59 h 116"/>
                <a:gd name="T36" fmla="*/ 3 w 662"/>
                <a:gd name="T37" fmla="*/ 40 h 116"/>
                <a:gd name="T38" fmla="*/ 11 w 662"/>
                <a:gd name="T39" fmla="*/ 24 h 116"/>
                <a:gd name="T40" fmla="*/ 25 w 662"/>
                <a:gd name="T41" fmla="*/ 11 h 116"/>
                <a:gd name="T42" fmla="*/ 40 w 662"/>
                <a:gd name="T43" fmla="*/ 3 h 116"/>
                <a:gd name="T44" fmla="*/ 59 w 662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2" h="116">
                  <a:moveTo>
                    <a:pt x="59" y="0"/>
                  </a:moveTo>
                  <a:lnTo>
                    <a:pt x="604" y="0"/>
                  </a:lnTo>
                  <a:lnTo>
                    <a:pt x="623" y="3"/>
                  </a:lnTo>
                  <a:lnTo>
                    <a:pt x="638" y="11"/>
                  </a:lnTo>
                  <a:lnTo>
                    <a:pt x="651" y="24"/>
                  </a:lnTo>
                  <a:lnTo>
                    <a:pt x="659" y="40"/>
                  </a:lnTo>
                  <a:lnTo>
                    <a:pt x="662" y="59"/>
                  </a:lnTo>
                  <a:lnTo>
                    <a:pt x="659" y="76"/>
                  </a:lnTo>
                  <a:lnTo>
                    <a:pt x="651" y="93"/>
                  </a:lnTo>
                  <a:lnTo>
                    <a:pt x="638" y="105"/>
                  </a:lnTo>
                  <a:lnTo>
                    <a:pt x="623" y="114"/>
                  </a:lnTo>
                  <a:lnTo>
                    <a:pt x="604" y="116"/>
                  </a:lnTo>
                  <a:lnTo>
                    <a:pt x="59" y="116"/>
                  </a:lnTo>
                  <a:lnTo>
                    <a:pt x="40" y="114"/>
                  </a:lnTo>
                  <a:lnTo>
                    <a:pt x="25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425"/>
            <p:cNvSpPr>
              <a:spLocks/>
            </p:cNvSpPr>
            <p:nvPr/>
          </p:nvSpPr>
          <p:spPr bwMode="auto">
            <a:xfrm>
              <a:off x="11041063" y="1903413"/>
              <a:ext cx="111125" cy="69850"/>
            </a:xfrm>
            <a:custGeom>
              <a:avLst/>
              <a:gdLst>
                <a:gd name="T0" fmla="*/ 179 w 707"/>
                <a:gd name="T1" fmla="*/ 0 h 440"/>
                <a:gd name="T2" fmla="*/ 625 w 707"/>
                <a:gd name="T3" fmla="*/ 0 h 440"/>
                <a:gd name="T4" fmla="*/ 644 w 707"/>
                <a:gd name="T5" fmla="*/ 3 h 440"/>
                <a:gd name="T6" fmla="*/ 659 w 707"/>
                <a:gd name="T7" fmla="*/ 11 h 440"/>
                <a:gd name="T8" fmla="*/ 672 w 707"/>
                <a:gd name="T9" fmla="*/ 24 h 440"/>
                <a:gd name="T10" fmla="*/ 680 w 707"/>
                <a:gd name="T11" fmla="*/ 40 h 440"/>
                <a:gd name="T12" fmla="*/ 684 w 707"/>
                <a:gd name="T13" fmla="*/ 59 h 440"/>
                <a:gd name="T14" fmla="*/ 680 w 707"/>
                <a:gd name="T15" fmla="*/ 77 h 440"/>
                <a:gd name="T16" fmla="*/ 672 w 707"/>
                <a:gd name="T17" fmla="*/ 93 h 440"/>
                <a:gd name="T18" fmla="*/ 659 w 707"/>
                <a:gd name="T19" fmla="*/ 105 h 440"/>
                <a:gd name="T20" fmla="*/ 644 w 707"/>
                <a:gd name="T21" fmla="*/ 114 h 440"/>
                <a:gd name="T22" fmla="*/ 625 w 707"/>
                <a:gd name="T23" fmla="*/ 116 h 440"/>
                <a:gd name="T24" fmla="*/ 179 w 707"/>
                <a:gd name="T25" fmla="*/ 116 h 440"/>
                <a:gd name="T26" fmla="*/ 159 w 707"/>
                <a:gd name="T27" fmla="*/ 120 h 440"/>
                <a:gd name="T28" fmla="*/ 142 w 707"/>
                <a:gd name="T29" fmla="*/ 129 h 440"/>
                <a:gd name="T30" fmla="*/ 129 w 707"/>
                <a:gd name="T31" fmla="*/ 142 h 440"/>
                <a:gd name="T32" fmla="*/ 120 w 707"/>
                <a:gd name="T33" fmla="*/ 159 h 440"/>
                <a:gd name="T34" fmla="*/ 118 w 707"/>
                <a:gd name="T35" fmla="*/ 179 h 440"/>
                <a:gd name="T36" fmla="*/ 118 w 707"/>
                <a:gd name="T37" fmla="*/ 323 h 440"/>
                <a:gd name="T38" fmla="*/ 648 w 707"/>
                <a:gd name="T39" fmla="*/ 323 h 440"/>
                <a:gd name="T40" fmla="*/ 667 w 707"/>
                <a:gd name="T41" fmla="*/ 326 h 440"/>
                <a:gd name="T42" fmla="*/ 682 w 707"/>
                <a:gd name="T43" fmla="*/ 335 h 440"/>
                <a:gd name="T44" fmla="*/ 696 w 707"/>
                <a:gd name="T45" fmla="*/ 347 h 440"/>
                <a:gd name="T46" fmla="*/ 703 w 707"/>
                <a:gd name="T47" fmla="*/ 363 h 440"/>
                <a:gd name="T48" fmla="*/ 707 w 707"/>
                <a:gd name="T49" fmla="*/ 382 h 440"/>
                <a:gd name="T50" fmla="*/ 703 w 707"/>
                <a:gd name="T51" fmla="*/ 400 h 440"/>
                <a:gd name="T52" fmla="*/ 696 w 707"/>
                <a:gd name="T53" fmla="*/ 416 h 440"/>
                <a:gd name="T54" fmla="*/ 682 w 707"/>
                <a:gd name="T55" fmla="*/ 429 h 440"/>
                <a:gd name="T56" fmla="*/ 667 w 707"/>
                <a:gd name="T57" fmla="*/ 437 h 440"/>
                <a:gd name="T58" fmla="*/ 648 w 707"/>
                <a:gd name="T59" fmla="*/ 440 h 440"/>
                <a:gd name="T60" fmla="*/ 59 w 707"/>
                <a:gd name="T61" fmla="*/ 440 h 440"/>
                <a:gd name="T62" fmla="*/ 40 w 707"/>
                <a:gd name="T63" fmla="*/ 437 h 440"/>
                <a:gd name="T64" fmla="*/ 25 w 707"/>
                <a:gd name="T65" fmla="*/ 429 h 440"/>
                <a:gd name="T66" fmla="*/ 11 w 707"/>
                <a:gd name="T67" fmla="*/ 416 h 440"/>
                <a:gd name="T68" fmla="*/ 3 w 707"/>
                <a:gd name="T69" fmla="*/ 400 h 440"/>
                <a:gd name="T70" fmla="*/ 0 w 707"/>
                <a:gd name="T71" fmla="*/ 382 h 440"/>
                <a:gd name="T72" fmla="*/ 0 w 707"/>
                <a:gd name="T73" fmla="*/ 179 h 440"/>
                <a:gd name="T74" fmla="*/ 3 w 707"/>
                <a:gd name="T75" fmla="*/ 146 h 440"/>
                <a:gd name="T76" fmla="*/ 11 w 707"/>
                <a:gd name="T77" fmla="*/ 116 h 440"/>
                <a:gd name="T78" fmla="*/ 25 w 707"/>
                <a:gd name="T79" fmla="*/ 89 h 440"/>
                <a:gd name="T80" fmla="*/ 42 w 707"/>
                <a:gd name="T81" fmla="*/ 63 h 440"/>
                <a:gd name="T82" fmla="*/ 63 w 707"/>
                <a:gd name="T83" fmla="*/ 42 h 440"/>
                <a:gd name="T84" fmla="*/ 89 w 707"/>
                <a:gd name="T85" fmla="*/ 24 h 440"/>
                <a:gd name="T86" fmla="*/ 117 w 707"/>
                <a:gd name="T87" fmla="*/ 11 h 440"/>
                <a:gd name="T88" fmla="*/ 147 w 707"/>
                <a:gd name="T89" fmla="*/ 3 h 440"/>
                <a:gd name="T90" fmla="*/ 179 w 707"/>
                <a:gd name="T91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7" h="440">
                  <a:moveTo>
                    <a:pt x="179" y="0"/>
                  </a:moveTo>
                  <a:lnTo>
                    <a:pt x="625" y="0"/>
                  </a:lnTo>
                  <a:lnTo>
                    <a:pt x="644" y="3"/>
                  </a:lnTo>
                  <a:lnTo>
                    <a:pt x="659" y="11"/>
                  </a:lnTo>
                  <a:lnTo>
                    <a:pt x="672" y="24"/>
                  </a:lnTo>
                  <a:lnTo>
                    <a:pt x="680" y="40"/>
                  </a:lnTo>
                  <a:lnTo>
                    <a:pt x="684" y="59"/>
                  </a:lnTo>
                  <a:lnTo>
                    <a:pt x="680" y="77"/>
                  </a:lnTo>
                  <a:lnTo>
                    <a:pt x="672" y="93"/>
                  </a:lnTo>
                  <a:lnTo>
                    <a:pt x="659" y="105"/>
                  </a:lnTo>
                  <a:lnTo>
                    <a:pt x="644" y="114"/>
                  </a:lnTo>
                  <a:lnTo>
                    <a:pt x="625" y="116"/>
                  </a:lnTo>
                  <a:lnTo>
                    <a:pt x="179" y="116"/>
                  </a:lnTo>
                  <a:lnTo>
                    <a:pt x="159" y="120"/>
                  </a:lnTo>
                  <a:lnTo>
                    <a:pt x="142" y="129"/>
                  </a:lnTo>
                  <a:lnTo>
                    <a:pt x="129" y="142"/>
                  </a:lnTo>
                  <a:lnTo>
                    <a:pt x="120" y="159"/>
                  </a:lnTo>
                  <a:lnTo>
                    <a:pt x="118" y="179"/>
                  </a:lnTo>
                  <a:lnTo>
                    <a:pt x="118" y="323"/>
                  </a:lnTo>
                  <a:lnTo>
                    <a:pt x="648" y="323"/>
                  </a:lnTo>
                  <a:lnTo>
                    <a:pt x="667" y="326"/>
                  </a:lnTo>
                  <a:lnTo>
                    <a:pt x="682" y="335"/>
                  </a:lnTo>
                  <a:lnTo>
                    <a:pt x="696" y="347"/>
                  </a:lnTo>
                  <a:lnTo>
                    <a:pt x="703" y="363"/>
                  </a:lnTo>
                  <a:lnTo>
                    <a:pt x="707" y="382"/>
                  </a:lnTo>
                  <a:lnTo>
                    <a:pt x="703" y="400"/>
                  </a:lnTo>
                  <a:lnTo>
                    <a:pt x="696" y="416"/>
                  </a:lnTo>
                  <a:lnTo>
                    <a:pt x="682" y="429"/>
                  </a:lnTo>
                  <a:lnTo>
                    <a:pt x="667" y="437"/>
                  </a:lnTo>
                  <a:lnTo>
                    <a:pt x="648" y="440"/>
                  </a:lnTo>
                  <a:lnTo>
                    <a:pt x="59" y="440"/>
                  </a:lnTo>
                  <a:lnTo>
                    <a:pt x="40" y="437"/>
                  </a:lnTo>
                  <a:lnTo>
                    <a:pt x="25" y="429"/>
                  </a:lnTo>
                  <a:lnTo>
                    <a:pt x="11" y="416"/>
                  </a:lnTo>
                  <a:lnTo>
                    <a:pt x="3" y="400"/>
                  </a:lnTo>
                  <a:lnTo>
                    <a:pt x="0" y="382"/>
                  </a:lnTo>
                  <a:lnTo>
                    <a:pt x="0" y="179"/>
                  </a:lnTo>
                  <a:lnTo>
                    <a:pt x="3" y="146"/>
                  </a:lnTo>
                  <a:lnTo>
                    <a:pt x="11" y="116"/>
                  </a:lnTo>
                  <a:lnTo>
                    <a:pt x="25" y="89"/>
                  </a:lnTo>
                  <a:lnTo>
                    <a:pt x="42" y="63"/>
                  </a:lnTo>
                  <a:lnTo>
                    <a:pt x="63" y="42"/>
                  </a:lnTo>
                  <a:lnTo>
                    <a:pt x="89" y="24"/>
                  </a:lnTo>
                  <a:lnTo>
                    <a:pt x="117" y="11"/>
                  </a:lnTo>
                  <a:lnTo>
                    <a:pt x="147" y="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426"/>
            <p:cNvSpPr>
              <a:spLocks/>
            </p:cNvSpPr>
            <p:nvPr/>
          </p:nvSpPr>
          <p:spPr bwMode="auto">
            <a:xfrm>
              <a:off x="10995025" y="2012951"/>
              <a:ext cx="115888" cy="471488"/>
            </a:xfrm>
            <a:custGeom>
              <a:avLst/>
              <a:gdLst>
                <a:gd name="T0" fmla="*/ 410 w 728"/>
                <a:gd name="T1" fmla="*/ 2 h 2971"/>
                <a:gd name="T2" fmla="*/ 439 w 728"/>
                <a:gd name="T3" fmla="*/ 23 h 2971"/>
                <a:gd name="T4" fmla="*/ 450 w 728"/>
                <a:gd name="T5" fmla="*/ 57 h 2971"/>
                <a:gd name="T6" fmla="*/ 447 w 728"/>
                <a:gd name="T7" fmla="*/ 199 h 2971"/>
                <a:gd name="T8" fmla="*/ 428 w 728"/>
                <a:gd name="T9" fmla="*/ 227 h 2971"/>
                <a:gd name="T10" fmla="*/ 172 w 728"/>
                <a:gd name="T11" fmla="*/ 431 h 2971"/>
                <a:gd name="T12" fmla="*/ 144 w 728"/>
                <a:gd name="T13" fmla="*/ 472 h 2971"/>
                <a:gd name="T14" fmla="*/ 124 w 728"/>
                <a:gd name="T15" fmla="*/ 520 h 2971"/>
                <a:gd name="T16" fmla="*/ 116 w 728"/>
                <a:gd name="T17" fmla="*/ 565 h 2971"/>
                <a:gd name="T18" fmla="*/ 604 w 728"/>
                <a:gd name="T19" fmla="*/ 976 h 2971"/>
                <a:gd name="T20" fmla="*/ 638 w 728"/>
                <a:gd name="T21" fmla="*/ 987 h 2971"/>
                <a:gd name="T22" fmla="*/ 659 w 728"/>
                <a:gd name="T23" fmla="*/ 1016 h 2971"/>
                <a:gd name="T24" fmla="*/ 659 w 728"/>
                <a:gd name="T25" fmla="*/ 1053 h 2971"/>
                <a:gd name="T26" fmla="*/ 638 w 728"/>
                <a:gd name="T27" fmla="*/ 1081 h 2971"/>
                <a:gd name="T28" fmla="*/ 604 w 728"/>
                <a:gd name="T29" fmla="*/ 1093 h 2971"/>
                <a:gd name="T30" fmla="*/ 116 w 728"/>
                <a:gd name="T31" fmla="*/ 1915 h 2971"/>
                <a:gd name="T32" fmla="*/ 621 w 728"/>
                <a:gd name="T33" fmla="*/ 1918 h 2971"/>
                <a:gd name="T34" fmla="*/ 650 w 728"/>
                <a:gd name="T35" fmla="*/ 1940 h 2971"/>
                <a:gd name="T36" fmla="*/ 661 w 728"/>
                <a:gd name="T37" fmla="*/ 1974 h 2971"/>
                <a:gd name="T38" fmla="*/ 650 w 728"/>
                <a:gd name="T39" fmla="*/ 2008 h 2971"/>
                <a:gd name="T40" fmla="*/ 621 w 728"/>
                <a:gd name="T41" fmla="*/ 2029 h 2971"/>
                <a:gd name="T42" fmla="*/ 116 w 728"/>
                <a:gd name="T43" fmla="*/ 2032 h 2971"/>
                <a:gd name="T44" fmla="*/ 119 w 728"/>
                <a:gd name="T45" fmla="*/ 2706 h 2971"/>
                <a:gd name="T46" fmla="*/ 141 w 728"/>
                <a:gd name="T47" fmla="*/ 2765 h 2971"/>
                <a:gd name="T48" fmla="*/ 181 w 728"/>
                <a:gd name="T49" fmla="*/ 2811 h 2971"/>
                <a:gd name="T50" fmla="*/ 234 w 728"/>
                <a:gd name="T51" fmla="*/ 2842 h 2971"/>
                <a:gd name="T52" fmla="*/ 297 w 728"/>
                <a:gd name="T53" fmla="*/ 2855 h 2971"/>
                <a:gd name="T54" fmla="*/ 688 w 728"/>
                <a:gd name="T55" fmla="*/ 2857 h 2971"/>
                <a:gd name="T56" fmla="*/ 717 w 728"/>
                <a:gd name="T57" fmla="*/ 2878 h 2971"/>
                <a:gd name="T58" fmla="*/ 728 w 728"/>
                <a:gd name="T59" fmla="*/ 2912 h 2971"/>
                <a:gd name="T60" fmla="*/ 717 w 728"/>
                <a:gd name="T61" fmla="*/ 2947 h 2971"/>
                <a:gd name="T62" fmla="*/ 688 w 728"/>
                <a:gd name="T63" fmla="*/ 2968 h 2971"/>
                <a:gd name="T64" fmla="*/ 297 w 728"/>
                <a:gd name="T65" fmla="*/ 2971 h 2971"/>
                <a:gd name="T66" fmla="*/ 212 w 728"/>
                <a:gd name="T67" fmla="*/ 2959 h 2971"/>
                <a:gd name="T68" fmla="*/ 135 w 728"/>
                <a:gd name="T69" fmla="*/ 2923 h 2971"/>
                <a:gd name="T70" fmla="*/ 72 w 728"/>
                <a:gd name="T71" fmla="*/ 2868 h 2971"/>
                <a:gd name="T72" fmla="*/ 28 w 728"/>
                <a:gd name="T73" fmla="*/ 2798 h 2971"/>
                <a:gd name="T74" fmla="*/ 2 w 728"/>
                <a:gd name="T75" fmla="*/ 2717 h 2971"/>
                <a:gd name="T76" fmla="*/ 0 w 728"/>
                <a:gd name="T77" fmla="*/ 565 h 2971"/>
                <a:gd name="T78" fmla="*/ 11 w 728"/>
                <a:gd name="T79" fmla="*/ 490 h 2971"/>
                <a:gd name="T80" fmla="*/ 42 w 728"/>
                <a:gd name="T81" fmla="*/ 415 h 2971"/>
                <a:gd name="T82" fmla="*/ 89 w 728"/>
                <a:gd name="T83" fmla="*/ 350 h 2971"/>
                <a:gd name="T84" fmla="*/ 333 w 728"/>
                <a:gd name="T85" fmla="*/ 153 h 2971"/>
                <a:gd name="T86" fmla="*/ 336 w 728"/>
                <a:gd name="T87" fmla="*/ 40 h 2971"/>
                <a:gd name="T88" fmla="*/ 357 w 728"/>
                <a:gd name="T89" fmla="*/ 11 h 2971"/>
                <a:gd name="T90" fmla="*/ 392 w 728"/>
                <a:gd name="T91" fmla="*/ 0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8" h="2971">
                  <a:moveTo>
                    <a:pt x="392" y="0"/>
                  </a:moveTo>
                  <a:lnTo>
                    <a:pt x="410" y="2"/>
                  </a:lnTo>
                  <a:lnTo>
                    <a:pt x="426" y="11"/>
                  </a:lnTo>
                  <a:lnTo>
                    <a:pt x="439" y="23"/>
                  </a:lnTo>
                  <a:lnTo>
                    <a:pt x="447" y="40"/>
                  </a:lnTo>
                  <a:lnTo>
                    <a:pt x="450" y="57"/>
                  </a:lnTo>
                  <a:lnTo>
                    <a:pt x="450" y="182"/>
                  </a:lnTo>
                  <a:lnTo>
                    <a:pt x="447" y="199"/>
                  </a:lnTo>
                  <a:lnTo>
                    <a:pt x="439" y="215"/>
                  </a:lnTo>
                  <a:lnTo>
                    <a:pt x="428" y="227"/>
                  </a:lnTo>
                  <a:lnTo>
                    <a:pt x="189" y="417"/>
                  </a:lnTo>
                  <a:lnTo>
                    <a:pt x="172" y="431"/>
                  </a:lnTo>
                  <a:lnTo>
                    <a:pt x="158" y="451"/>
                  </a:lnTo>
                  <a:lnTo>
                    <a:pt x="144" y="472"/>
                  </a:lnTo>
                  <a:lnTo>
                    <a:pt x="133" y="496"/>
                  </a:lnTo>
                  <a:lnTo>
                    <a:pt x="124" y="520"/>
                  </a:lnTo>
                  <a:lnTo>
                    <a:pt x="119" y="543"/>
                  </a:lnTo>
                  <a:lnTo>
                    <a:pt x="116" y="565"/>
                  </a:lnTo>
                  <a:lnTo>
                    <a:pt x="116" y="976"/>
                  </a:lnTo>
                  <a:lnTo>
                    <a:pt x="604" y="976"/>
                  </a:lnTo>
                  <a:lnTo>
                    <a:pt x="621" y="979"/>
                  </a:lnTo>
                  <a:lnTo>
                    <a:pt x="638" y="987"/>
                  </a:lnTo>
                  <a:lnTo>
                    <a:pt x="650" y="1000"/>
                  </a:lnTo>
                  <a:lnTo>
                    <a:pt x="659" y="1016"/>
                  </a:lnTo>
                  <a:lnTo>
                    <a:pt x="661" y="1035"/>
                  </a:lnTo>
                  <a:lnTo>
                    <a:pt x="659" y="1053"/>
                  </a:lnTo>
                  <a:lnTo>
                    <a:pt x="650" y="1069"/>
                  </a:lnTo>
                  <a:lnTo>
                    <a:pt x="638" y="1081"/>
                  </a:lnTo>
                  <a:lnTo>
                    <a:pt x="621" y="1090"/>
                  </a:lnTo>
                  <a:lnTo>
                    <a:pt x="604" y="1093"/>
                  </a:lnTo>
                  <a:lnTo>
                    <a:pt x="116" y="1093"/>
                  </a:lnTo>
                  <a:lnTo>
                    <a:pt x="116" y="1915"/>
                  </a:lnTo>
                  <a:lnTo>
                    <a:pt x="604" y="1915"/>
                  </a:lnTo>
                  <a:lnTo>
                    <a:pt x="621" y="1918"/>
                  </a:lnTo>
                  <a:lnTo>
                    <a:pt x="638" y="1926"/>
                  </a:lnTo>
                  <a:lnTo>
                    <a:pt x="650" y="1940"/>
                  </a:lnTo>
                  <a:lnTo>
                    <a:pt x="659" y="1955"/>
                  </a:lnTo>
                  <a:lnTo>
                    <a:pt x="661" y="1974"/>
                  </a:lnTo>
                  <a:lnTo>
                    <a:pt x="659" y="1992"/>
                  </a:lnTo>
                  <a:lnTo>
                    <a:pt x="650" y="2008"/>
                  </a:lnTo>
                  <a:lnTo>
                    <a:pt x="638" y="2021"/>
                  </a:lnTo>
                  <a:lnTo>
                    <a:pt x="621" y="2029"/>
                  </a:lnTo>
                  <a:lnTo>
                    <a:pt x="604" y="2032"/>
                  </a:lnTo>
                  <a:lnTo>
                    <a:pt x="116" y="2032"/>
                  </a:lnTo>
                  <a:lnTo>
                    <a:pt x="116" y="2673"/>
                  </a:lnTo>
                  <a:lnTo>
                    <a:pt x="119" y="2706"/>
                  </a:lnTo>
                  <a:lnTo>
                    <a:pt x="128" y="2736"/>
                  </a:lnTo>
                  <a:lnTo>
                    <a:pt x="141" y="2765"/>
                  </a:lnTo>
                  <a:lnTo>
                    <a:pt x="159" y="2790"/>
                  </a:lnTo>
                  <a:lnTo>
                    <a:pt x="181" y="2811"/>
                  </a:lnTo>
                  <a:lnTo>
                    <a:pt x="206" y="2829"/>
                  </a:lnTo>
                  <a:lnTo>
                    <a:pt x="234" y="2842"/>
                  </a:lnTo>
                  <a:lnTo>
                    <a:pt x="265" y="2851"/>
                  </a:lnTo>
                  <a:lnTo>
                    <a:pt x="297" y="2855"/>
                  </a:lnTo>
                  <a:lnTo>
                    <a:pt x="670" y="2855"/>
                  </a:lnTo>
                  <a:lnTo>
                    <a:pt x="688" y="2857"/>
                  </a:lnTo>
                  <a:lnTo>
                    <a:pt x="704" y="2866"/>
                  </a:lnTo>
                  <a:lnTo>
                    <a:pt x="717" y="2878"/>
                  </a:lnTo>
                  <a:lnTo>
                    <a:pt x="726" y="2894"/>
                  </a:lnTo>
                  <a:lnTo>
                    <a:pt x="728" y="2912"/>
                  </a:lnTo>
                  <a:lnTo>
                    <a:pt x="726" y="2931"/>
                  </a:lnTo>
                  <a:lnTo>
                    <a:pt x="717" y="2947"/>
                  </a:lnTo>
                  <a:lnTo>
                    <a:pt x="704" y="2960"/>
                  </a:lnTo>
                  <a:lnTo>
                    <a:pt x="688" y="2968"/>
                  </a:lnTo>
                  <a:lnTo>
                    <a:pt x="670" y="2971"/>
                  </a:lnTo>
                  <a:lnTo>
                    <a:pt x="297" y="2971"/>
                  </a:lnTo>
                  <a:lnTo>
                    <a:pt x="254" y="2968"/>
                  </a:lnTo>
                  <a:lnTo>
                    <a:pt x="212" y="2959"/>
                  </a:lnTo>
                  <a:lnTo>
                    <a:pt x="172" y="2943"/>
                  </a:lnTo>
                  <a:lnTo>
                    <a:pt x="135" y="2923"/>
                  </a:lnTo>
                  <a:lnTo>
                    <a:pt x="102" y="2898"/>
                  </a:lnTo>
                  <a:lnTo>
                    <a:pt x="72" y="2868"/>
                  </a:lnTo>
                  <a:lnTo>
                    <a:pt x="48" y="2836"/>
                  </a:lnTo>
                  <a:lnTo>
                    <a:pt x="28" y="2798"/>
                  </a:lnTo>
                  <a:lnTo>
                    <a:pt x="12" y="2759"/>
                  </a:lnTo>
                  <a:lnTo>
                    <a:pt x="2" y="2717"/>
                  </a:lnTo>
                  <a:lnTo>
                    <a:pt x="0" y="2673"/>
                  </a:lnTo>
                  <a:lnTo>
                    <a:pt x="0" y="565"/>
                  </a:lnTo>
                  <a:lnTo>
                    <a:pt x="2" y="528"/>
                  </a:lnTo>
                  <a:lnTo>
                    <a:pt x="11" y="490"/>
                  </a:lnTo>
                  <a:lnTo>
                    <a:pt x="24" y="451"/>
                  </a:lnTo>
                  <a:lnTo>
                    <a:pt x="42" y="415"/>
                  </a:lnTo>
                  <a:lnTo>
                    <a:pt x="63" y="380"/>
                  </a:lnTo>
                  <a:lnTo>
                    <a:pt x="89" y="350"/>
                  </a:lnTo>
                  <a:lnTo>
                    <a:pt x="115" y="325"/>
                  </a:lnTo>
                  <a:lnTo>
                    <a:pt x="333" y="153"/>
                  </a:lnTo>
                  <a:lnTo>
                    <a:pt x="333" y="57"/>
                  </a:lnTo>
                  <a:lnTo>
                    <a:pt x="336" y="40"/>
                  </a:lnTo>
                  <a:lnTo>
                    <a:pt x="345" y="23"/>
                  </a:lnTo>
                  <a:lnTo>
                    <a:pt x="357" y="11"/>
                  </a:lnTo>
                  <a:lnTo>
                    <a:pt x="373" y="2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427"/>
            <p:cNvSpPr>
              <a:spLocks/>
            </p:cNvSpPr>
            <p:nvPr/>
          </p:nvSpPr>
          <p:spPr bwMode="auto">
            <a:xfrm>
              <a:off x="11031538" y="2390776"/>
              <a:ext cx="68263" cy="19050"/>
            </a:xfrm>
            <a:custGeom>
              <a:avLst/>
              <a:gdLst>
                <a:gd name="T0" fmla="*/ 59 w 428"/>
                <a:gd name="T1" fmla="*/ 0 h 118"/>
                <a:gd name="T2" fmla="*/ 371 w 428"/>
                <a:gd name="T3" fmla="*/ 0 h 118"/>
                <a:gd name="T4" fmla="*/ 388 w 428"/>
                <a:gd name="T5" fmla="*/ 4 h 118"/>
                <a:gd name="T6" fmla="*/ 405 w 428"/>
                <a:gd name="T7" fmla="*/ 11 h 118"/>
                <a:gd name="T8" fmla="*/ 417 w 428"/>
                <a:gd name="T9" fmla="*/ 25 h 118"/>
                <a:gd name="T10" fmla="*/ 426 w 428"/>
                <a:gd name="T11" fmla="*/ 40 h 118"/>
                <a:gd name="T12" fmla="*/ 428 w 428"/>
                <a:gd name="T13" fmla="*/ 59 h 118"/>
                <a:gd name="T14" fmla="*/ 426 w 428"/>
                <a:gd name="T15" fmla="*/ 78 h 118"/>
                <a:gd name="T16" fmla="*/ 417 w 428"/>
                <a:gd name="T17" fmla="*/ 93 h 118"/>
                <a:gd name="T18" fmla="*/ 405 w 428"/>
                <a:gd name="T19" fmla="*/ 106 h 118"/>
                <a:gd name="T20" fmla="*/ 388 w 428"/>
                <a:gd name="T21" fmla="*/ 115 h 118"/>
                <a:gd name="T22" fmla="*/ 371 w 428"/>
                <a:gd name="T23" fmla="*/ 118 h 118"/>
                <a:gd name="T24" fmla="*/ 59 w 428"/>
                <a:gd name="T25" fmla="*/ 118 h 118"/>
                <a:gd name="T26" fmla="*/ 40 w 428"/>
                <a:gd name="T27" fmla="*/ 115 h 118"/>
                <a:gd name="T28" fmla="*/ 24 w 428"/>
                <a:gd name="T29" fmla="*/ 106 h 118"/>
                <a:gd name="T30" fmla="*/ 11 w 428"/>
                <a:gd name="T31" fmla="*/ 93 h 118"/>
                <a:gd name="T32" fmla="*/ 3 w 428"/>
                <a:gd name="T33" fmla="*/ 78 h 118"/>
                <a:gd name="T34" fmla="*/ 0 w 428"/>
                <a:gd name="T35" fmla="*/ 59 h 118"/>
                <a:gd name="T36" fmla="*/ 3 w 428"/>
                <a:gd name="T37" fmla="*/ 40 h 118"/>
                <a:gd name="T38" fmla="*/ 11 w 428"/>
                <a:gd name="T39" fmla="*/ 25 h 118"/>
                <a:gd name="T40" fmla="*/ 24 w 428"/>
                <a:gd name="T41" fmla="*/ 11 h 118"/>
                <a:gd name="T42" fmla="*/ 40 w 428"/>
                <a:gd name="T43" fmla="*/ 4 h 118"/>
                <a:gd name="T44" fmla="*/ 59 w 428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8" h="118">
                  <a:moveTo>
                    <a:pt x="59" y="0"/>
                  </a:moveTo>
                  <a:lnTo>
                    <a:pt x="371" y="0"/>
                  </a:lnTo>
                  <a:lnTo>
                    <a:pt x="388" y="4"/>
                  </a:lnTo>
                  <a:lnTo>
                    <a:pt x="405" y="11"/>
                  </a:lnTo>
                  <a:lnTo>
                    <a:pt x="417" y="25"/>
                  </a:lnTo>
                  <a:lnTo>
                    <a:pt x="426" y="40"/>
                  </a:lnTo>
                  <a:lnTo>
                    <a:pt x="428" y="59"/>
                  </a:lnTo>
                  <a:lnTo>
                    <a:pt x="426" y="78"/>
                  </a:lnTo>
                  <a:lnTo>
                    <a:pt x="417" y="93"/>
                  </a:lnTo>
                  <a:lnTo>
                    <a:pt x="405" y="106"/>
                  </a:lnTo>
                  <a:lnTo>
                    <a:pt x="388" y="115"/>
                  </a:lnTo>
                  <a:lnTo>
                    <a:pt x="371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428"/>
            <p:cNvSpPr>
              <a:spLocks/>
            </p:cNvSpPr>
            <p:nvPr/>
          </p:nvSpPr>
          <p:spPr bwMode="auto">
            <a:xfrm>
              <a:off x="11031538" y="2243138"/>
              <a:ext cx="68263" cy="17463"/>
            </a:xfrm>
            <a:custGeom>
              <a:avLst/>
              <a:gdLst>
                <a:gd name="T0" fmla="*/ 59 w 428"/>
                <a:gd name="T1" fmla="*/ 0 h 116"/>
                <a:gd name="T2" fmla="*/ 371 w 428"/>
                <a:gd name="T3" fmla="*/ 0 h 116"/>
                <a:gd name="T4" fmla="*/ 388 w 428"/>
                <a:gd name="T5" fmla="*/ 2 h 116"/>
                <a:gd name="T6" fmla="*/ 405 w 428"/>
                <a:gd name="T7" fmla="*/ 11 h 116"/>
                <a:gd name="T8" fmla="*/ 417 w 428"/>
                <a:gd name="T9" fmla="*/ 23 h 116"/>
                <a:gd name="T10" fmla="*/ 426 w 428"/>
                <a:gd name="T11" fmla="*/ 40 h 116"/>
                <a:gd name="T12" fmla="*/ 428 w 428"/>
                <a:gd name="T13" fmla="*/ 58 h 116"/>
                <a:gd name="T14" fmla="*/ 426 w 428"/>
                <a:gd name="T15" fmla="*/ 77 h 116"/>
                <a:gd name="T16" fmla="*/ 417 w 428"/>
                <a:gd name="T17" fmla="*/ 92 h 116"/>
                <a:gd name="T18" fmla="*/ 405 w 428"/>
                <a:gd name="T19" fmla="*/ 105 h 116"/>
                <a:gd name="T20" fmla="*/ 388 w 428"/>
                <a:gd name="T21" fmla="*/ 113 h 116"/>
                <a:gd name="T22" fmla="*/ 371 w 428"/>
                <a:gd name="T23" fmla="*/ 116 h 116"/>
                <a:gd name="T24" fmla="*/ 59 w 428"/>
                <a:gd name="T25" fmla="*/ 116 h 116"/>
                <a:gd name="T26" fmla="*/ 40 w 428"/>
                <a:gd name="T27" fmla="*/ 113 h 116"/>
                <a:gd name="T28" fmla="*/ 24 w 428"/>
                <a:gd name="T29" fmla="*/ 105 h 116"/>
                <a:gd name="T30" fmla="*/ 11 w 428"/>
                <a:gd name="T31" fmla="*/ 92 h 116"/>
                <a:gd name="T32" fmla="*/ 3 w 428"/>
                <a:gd name="T33" fmla="*/ 77 h 116"/>
                <a:gd name="T34" fmla="*/ 0 w 428"/>
                <a:gd name="T35" fmla="*/ 58 h 116"/>
                <a:gd name="T36" fmla="*/ 3 w 428"/>
                <a:gd name="T37" fmla="*/ 40 h 116"/>
                <a:gd name="T38" fmla="*/ 11 w 428"/>
                <a:gd name="T39" fmla="*/ 23 h 116"/>
                <a:gd name="T40" fmla="*/ 24 w 428"/>
                <a:gd name="T41" fmla="*/ 11 h 116"/>
                <a:gd name="T42" fmla="*/ 40 w 428"/>
                <a:gd name="T43" fmla="*/ 2 h 116"/>
                <a:gd name="T44" fmla="*/ 59 w 428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8" h="116">
                  <a:moveTo>
                    <a:pt x="59" y="0"/>
                  </a:moveTo>
                  <a:lnTo>
                    <a:pt x="371" y="0"/>
                  </a:lnTo>
                  <a:lnTo>
                    <a:pt x="388" y="2"/>
                  </a:lnTo>
                  <a:lnTo>
                    <a:pt x="405" y="11"/>
                  </a:lnTo>
                  <a:lnTo>
                    <a:pt x="417" y="23"/>
                  </a:lnTo>
                  <a:lnTo>
                    <a:pt x="426" y="40"/>
                  </a:lnTo>
                  <a:lnTo>
                    <a:pt x="428" y="58"/>
                  </a:lnTo>
                  <a:lnTo>
                    <a:pt x="426" y="77"/>
                  </a:lnTo>
                  <a:lnTo>
                    <a:pt x="417" y="92"/>
                  </a:lnTo>
                  <a:lnTo>
                    <a:pt x="405" y="105"/>
                  </a:lnTo>
                  <a:lnTo>
                    <a:pt x="388" y="113"/>
                  </a:lnTo>
                  <a:lnTo>
                    <a:pt x="371" y="116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429"/>
            <p:cNvSpPr>
              <a:spLocks/>
            </p:cNvSpPr>
            <p:nvPr/>
          </p:nvSpPr>
          <p:spPr bwMode="auto">
            <a:xfrm>
              <a:off x="11031538" y="2093913"/>
              <a:ext cx="68263" cy="17463"/>
            </a:xfrm>
            <a:custGeom>
              <a:avLst/>
              <a:gdLst>
                <a:gd name="T0" fmla="*/ 59 w 428"/>
                <a:gd name="T1" fmla="*/ 0 h 116"/>
                <a:gd name="T2" fmla="*/ 371 w 428"/>
                <a:gd name="T3" fmla="*/ 0 h 116"/>
                <a:gd name="T4" fmla="*/ 388 w 428"/>
                <a:gd name="T5" fmla="*/ 3 h 116"/>
                <a:gd name="T6" fmla="*/ 405 w 428"/>
                <a:gd name="T7" fmla="*/ 11 h 116"/>
                <a:gd name="T8" fmla="*/ 417 w 428"/>
                <a:gd name="T9" fmla="*/ 23 h 116"/>
                <a:gd name="T10" fmla="*/ 426 w 428"/>
                <a:gd name="T11" fmla="*/ 40 h 116"/>
                <a:gd name="T12" fmla="*/ 428 w 428"/>
                <a:gd name="T13" fmla="*/ 58 h 116"/>
                <a:gd name="T14" fmla="*/ 426 w 428"/>
                <a:gd name="T15" fmla="*/ 76 h 116"/>
                <a:gd name="T16" fmla="*/ 417 w 428"/>
                <a:gd name="T17" fmla="*/ 93 h 116"/>
                <a:gd name="T18" fmla="*/ 405 w 428"/>
                <a:gd name="T19" fmla="*/ 105 h 116"/>
                <a:gd name="T20" fmla="*/ 388 w 428"/>
                <a:gd name="T21" fmla="*/ 114 h 116"/>
                <a:gd name="T22" fmla="*/ 371 w 428"/>
                <a:gd name="T23" fmla="*/ 116 h 116"/>
                <a:gd name="T24" fmla="*/ 59 w 428"/>
                <a:gd name="T25" fmla="*/ 116 h 116"/>
                <a:gd name="T26" fmla="*/ 40 w 428"/>
                <a:gd name="T27" fmla="*/ 114 h 116"/>
                <a:gd name="T28" fmla="*/ 24 w 428"/>
                <a:gd name="T29" fmla="*/ 105 h 116"/>
                <a:gd name="T30" fmla="*/ 11 w 428"/>
                <a:gd name="T31" fmla="*/ 93 h 116"/>
                <a:gd name="T32" fmla="*/ 3 w 428"/>
                <a:gd name="T33" fmla="*/ 76 h 116"/>
                <a:gd name="T34" fmla="*/ 0 w 428"/>
                <a:gd name="T35" fmla="*/ 58 h 116"/>
                <a:gd name="T36" fmla="*/ 3 w 428"/>
                <a:gd name="T37" fmla="*/ 40 h 116"/>
                <a:gd name="T38" fmla="*/ 11 w 428"/>
                <a:gd name="T39" fmla="*/ 23 h 116"/>
                <a:gd name="T40" fmla="*/ 24 w 428"/>
                <a:gd name="T41" fmla="*/ 11 h 116"/>
                <a:gd name="T42" fmla="*/ 40 w 428"/>
                <a:gd name="T43" fmla="*/ 3 h 116"/>
                <a:gd name="T44" fmla="*/ 59 w 428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8" h="116">
                  <a:moveTo>
                    <a:pt x="59" y="0"/>
                  </a:moveTo>
                  <a:lnTo>
                    <a:pt x="371" y="0"/>
                  </a:lnTo>
                  <a:lnTo>
                    <a:pt x="388" y="3"/>
                  </a:lnTo>
                  <a:lnTo>
                    <a:pt x="405" y="11"/>
                  </a:lnTo>
                  <a:lnTo>
                    <a:pt x="417" y="23"/>
                  </a:lnTo>
                  <a:lnTo>
                    <a:pt x="426" y="40"/>
                  </a:lnTo>
                  <a:lnTo>
                    <a:pt x="428" y="58"/>
                  </a:lnTo>
                  <a:lnTo>
                    <a:pt x="426" y="76"/>
                  </a:lnTo>
                  <a:lnTo>
                    <a:pt x="417" y="93"/>
                  </a:lnTo>
                  <a:lnTo>
                    <a:pt x="405" y="105"/>
                  </a:lnTo>
                  <a:lnTo>
                    <a:pt x="388" y="114"/>
                  </a:lnTo>
                  <a:lnTo>
                    <a:pt x="371" y="116"/>
                  </a:lnTo>
                  <a:lnTo>
                    <a:pt x="59" y="116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Freeform 430"/>
            <p:cNvSpPr>
              <a:spLocks/>
            </p:cNvSpPr>
            <p:nvPr/>
          </p:nvSpPr>
          <p:spPr bwMode="auto">
            <a:xfrm>
              <a:off x="11163300" y="1984376"/>
              <a:ext cx="125413" cy="17463"/>
            </a:xfrm>
            <a:custGeom>
              <a:avLst/>
              <a:gdLst>
                <a:gd name="T0" fmla="*/ 59 w 787"/>
                <a:gd name="T1" fmla="*/ 0 h 116"/>
                <a:gd name="T2" fmla="*/ 728 w 787"/>
                <a:gd name="T3" fmla="*/ 0 h 116"/>
                <a:gd name="T4" fmla="*/ 747 w 787"/>
                <a:gd name="T5" fmla="*/ 3 h 116"/>
                <a:gd name="T6" fmla="*/ 762 w 787"/>
                <a:gd name="T7" fmla="*/ 11 h 116"/>
                <a:gd name="T8" fmla="*/ 775 w 787"/>
                <a:gd name="T9" fmla="*/ 24 h 116"/>
                <a:gd name="T10" fmla="*/ 783 w 787"/>
                <a:gd name="T11" fmla="*/ 40 h 116"/>
                <a:gd name="T12" fmla="*/ 787 w 787"/>
                <a:gd name="T13" fmla="*/ 59 h 116"/>
                <a:gd name="T14" fmla="*/ 783 w 787"/>
                <a:gd name="T15" fmla="*/ 76 h 116"/>
                <a:gd name="T16" fmla="*/ 775 w 787"/>
                <a:gd name="T17" fmla="*/ 93 h 116"/>
                <a:gd name="T18" fmla="*/ 762 w 787"/>
                <a:gd name="T19" fmla="*/ 105 h 116"/>
                <a:gd name="T20" fmla="*/ 747 w 787"/>
                <a:gd name="T21" fmla="*/ 114 h 116"/>
                <a:gd name="T22" fmla="*/ 728 w 787"/>
                <a:gd name="T23" fmla="*/ 116 h 116"/>
                <a:gd name="T24" fmla="*/ 59 w 787"/>
                <a:gd name="T25" fmla="*/ 116 h 116"/>
                <a:gd name="T26" fmla="*/ 40 w 787"/>
                <a:gd name="T27" fmla="*/ 114 h 116"/>
                <a:gd name="T28" fmla="*/ 24 w 787"/>
                <a:gd name="T29" fmla="*/ 105 h 116"/>
                <a:gd name="T30" fmla="*/ 11 w 787"/>
                <a:gd name="T31" fmla="*/ 93 h 116"/>
                <a:gd name="T32" fmla="*/ 3 w 787"/>
                <a:gd name="T33" fmla="*/ 76 h 116"/>
                <a:gd name="T34" fmla="*/ 0 w 787"/>
                <a:gd name="T35" fmla="*/ 59 h 116"/>
                <a:gd name="T36" fmla="*/ 3 w 787"/>
                <a:gd name="T37" fmla="*/ 40 h 116"/>
                <a:gd name="T38" fmla="*/ 11 w 787"/>
                <a:gd name="T39" fmla="*/ 24 h 116"/>
                <a:gd name="T40" fmla="*/ 24 w 787"/>
                <a:gd name="T41" fmla="*/ 11 h 116"/>
                <a:gd name="T42" fmla="*/ 40 w 787"/>
                <a:gd name="T43" fmla="*/ 3 h 116"/>
                <a:gd name="T44" fmla="*/ 59 w 787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7" h="116">
                  <a:moveTo>
                    <a:pt x="59" y="0"/>
                  </a:moveTo>
                  <a:lnTo>
                    <a:pt x="728" y="0"/>
                  </a:lnTo>
                  <a:lnTo>
                    <a:pt x="747" y="3"/>
                  </a:lnTo>
                  <a:lnTo>
                    <a:pt x="762" y="11"/>
                  </a:lnTo>
                  <a:lnTo>
                    <a:pt x="775" y="24"/>
                  </a:lnTo>
                  <a:lnTo>
                    <a:pt x="783" y="40"/>
                  </a:lnTo>
                  <a:lnTo>
                    <a:pt x="787" y="59"/>
                  </a:lnTo>
                  <a:lnTo>
                    <a:pt x="783" y="76"/>
                  </a:lnTo>
                  <a:lnTo>
                    <a:pt x="775" y="93"/>
                  </a:lnTo>
                  <a:lnTo>
                    <a:pt x="762" y="105"/>
                  </a:lnTo>
                  <a:lnTo>
                    <a:pt x="747" y="114"/>
                  </a:lnTo>
                  <a:lnTo>
                    <a:pt x="728" y="116"/>
                  </a:lnTo>
                  <a:lnTo>
                    <a:pt x="59" y="116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431"/>
            <p:cNvSpPr>
              <a:spLocks noEditPoints="1"/>
            </p:cNvSpPr>
            <p:nvPr/>
          </p:nvSpPr>
          <p:spPr bwMode="auto">
            <a:xfrm>
              <a:off x="11163300" y="1903413"/>
              <a:ext cx="125413" cy="69850"/>
            </a:xfrm>
            <a:custGeom>
              <a:avLst/>
              <a:gdLst>
                <a:gd name="T0" fmla="*/ 179 w 787"/>
                <a:gd name="T1" fmla="*/ 116 h 440"/>
                <a:gd name="T2" fmla="*/ 160 w 787"/>
                <a:gd name="T3" fmla="*/ 120 h 440"/>
                <a:gd name="T4" fmla="*/ 142 w 787"/>
                <a:gd name="T5" fmla="*/ 129 h 440"/>
                <a:gd name="T6" fmla="*/ 129 w 787"/>
                <a:gd name="T7" fmla="*/ 142 h 440"/>
                <a:gd name="T8" fmla="*/ 120 w 787"/>
                <a:gd name="T9" fmla="*/ 159 h 440"/>
                <a:gd name="T10" fmla="*/ 118 w 787"/>
                <a:gd name="T11" fmla="*/ 179 h 440"/>
                <a:gd name="T12" fmla="*/ 118 w 787"/>
                <a:gd name="T13" fmla="*/ 323 h 440"/>
                <a:gd name="T14" fmla="*/ 670 w 787"/>
                <a:gd name="T15" fmla="*/ 323 h 440"/>
                <a:gd name="T16" fmla="*/ 670 w 787"/>
                <a:gd name="T17" fmla="*/ 179 h 440"/>
                <a:gd name="T18" fmla="*/ 667 w 787"/>
                <a:gd name="T19" fmla="*/ 159 h 440"/>
                <a:gd name="T20" fmla="*/ 658 w 787"/>
                <a:gd name="T21" fmla="*/ 142 h 440"/>
                <a:gd name="T22" fmla="*/ 645 w 787"/>
                <a:gd name="T23" fmla="*/ 129 h 440"/>
                <a:gd name="T24" fmla="*/ 628 w 787"/>
                <a:gd name="T25" fmla="*/ 120 h 440"/>
                <a:gd name="T26" fmla="*/ 608 w 787"/>
                <a:gd name="T27" fmla="*/ 116 h 440"/>
                <a:gd name="T28" fmla="*/ 179 w 787"/>
                <a:gd name="T29" fmla="*/ 116 h 440"/>
                <a:gd name="T30" fmla="*/ 179 w 787"/>
                <a:gd name="T31" fmla="*/ 0 h 440"/>
                <a:gd name="T32" fmla="*/ 608 w 787"/>
                <a:gd name="T33" fmla="*/ 0 h 440"/>
                <a:gd name="T34" fmla="*/ 640 w 787"/>
                <a:gd name="T35" fmla="*/ 3 h 440"/>
                <a:gd name="T36" fmla="*/ 670 w 787"/>
                <a:gd name="T37" fmla="*/ 11 h 440"/>
                <a:gd name="T38" fmla="*/ 698 w 787"/>
                <a:gd name="T39" fmla="*/ 24 h 440"/>
                <a:gd name="T40" fmla="*/ 723 w 787"/>
                <a:gd name="T41" fmla="*/ 42 h 440"/>
                <a:gd name="T42" fmla="*/ 744 w 787"/>
                <a:gd name="T43" fmla="*/ 63 h 440"/>
                <a:gd name="T44" fmla="*/ 762 w 787"/>
                <a:gd name="T45" fmla="*/ 89 h 440"/>
                <a:gd name="T46" fmla="*/ 775 w 787"/>
                <a:gd name="T47" fmla="*/ 116 h 440"/>
                <a:gd name="T48" fmla="*/ 783 w 787"/>
                <a:gd name="T49" fmla="*/ 146 h 440"/>
                <a:gd name="T50" fmla="*/ 787 w 787"/>
                <a:gd name="T51" fmla="*/ 179 h 440"/>
                <a:gd name="T52" fmla="*/ 787 w 787"/>
                <a:gd name="T53" fmla="*/ 382 h 440"/>
                <a:gd name="T54" fmla="*/ 783 w 787"/>
                <a:gd name="T55" fmla="*/ 400 h 440"/>
                <a:gd name="T56" fmla="*/ 775 w 787"/>
                <a:gd name="T57" fmla="*/ 416 h 440"/>
                <a:gd name="T58" fmla="*/ 762 w 787"/>
                <a:gd name="T59" fmla="*/ 429 h 440"/>
                <a:gd name="T60" fmla="*/ 747 w 787"/>
                <a:gd name="T61" fmla="*/ 437 h 440"/>
                <a:gd name="T62" fmla="*/ 728 w 787"/>
                <a:gd name="T63" fmla="*/ 440 h 440"/>
                <a:gd name="T64" fmla="*/ 59 w 787"/>
                <a:gd name="T65" fmla="*/ 440 h 440"/>
                <a:gd name="T66" fmla="*/ 40 w 787"/>
                <a:gd name="T67" fmla="*/ 437 h 440"/>
                <a:gd name="T68" fmla="*/ 24 w 787"/>
                <a:gd name="T69" fmla="*/ 429 h 440"/>
                <a:gd name="T70" fmla="*/ 11 w 787"/>
                <a:gd name="T71" fmla="*/ 416 h 440"/>
                <a:gd name="T72" fmla="*/ 3 w 787"/>
                <a:gd name="T73" fmla="*/ 400 h 440"/>
                <a:gd name="T74" fmla="*/ 0 w 787"/>
                <a:gd name="T75" fmla="*/ 382 h 440"/>
                <a:gd name="T76" fmla="*/ 0 w 787"/>
                <a:gd name="T77" fmla="*/ 179 h 440"/>
                <a:gd name="T78" fmla="*/ 3 w 787"/>
                <a:gd name="T79" fmla="*/ 146 h 440"/>
                <a:gd name="T80" fmla="*/ 11 w 787"/>
                <a:gd name="T81" fmla="*/ 116 h 440"/>
                <a:gd name="T82" fmla="*/ 24 w 787"/>
                <a:gd name="T83" fmla="*/ 89 h 440"/>
                <a:gd name="T84" fmla="*/ 42 w 787"/>
                <a:gd name="T85" fmla="*/ 63 h 440"/>
                <a:gd name="T86" fmla="*/ 64 w 787"/>
                <a:gd name="T87" fmla="*/ 42 h 440"/>
                <a:gd name="T88" fmla="*/ 89 w 787"/>
                <a:gd name="T89" fmla="*/ 24 h 440"/>
                <a:gd name="T90" fmla="*/ 116 w 787"/>
                <a:gd name="T91" fmla="*/ 11 h 440"/>
                <a:gd name="T92" fmla="*/ 146 w 787"/>
                <a:gd name="T93" fmla="*/ 3 h 440"/>
                <a:gd name="T94" fmla="*/ 179 w 787"/>
                <a:gd name="T95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87" h="440">
                  <a:moveTo>
                    <a:pt x="179" y="116"/>
                  </a:moveTo>
                  <a:lnTo>
                    <a:pt x="160" y="120"/>
                  </a:lnTo>
                  <a:lnTo>
                    <a:pt x="142" y="129"/>
                  </a:lnTo>
                  <a:lnTo>
                    <a:pt x="129" y="142"/>
                  </a:lnTo>
                  <a:lnTo>
                    <a:pt x="120" y="159"/>
                  </a:lnTo>
                  <a:lnTo>
                    <a:pt x="118" y="179"/>
                  </a:lnTo>
                  <a:lnTo>
                    <a:pt x="118" y="323"/>
                  </a:lnTo>
                  <a:lnTo>
                    <a:pt x="670" y="323"/>
                  </a:lnTo>
                  <a:lnTo>
                    <a:pt x="670" y="179"/>
                  </a:lnTo>
                  <a:lnTo>
                    <a:pt x="667" y="159"/>
                  </a:lnTo>
                  <a:lnTo>
                    <a:pt x="658" y="142"/>
                  </a:lnTo>
                  <a:lnTo>
                    <a:pt x="645" y="129"/>
                  </a:lnTo>
                  <a:lnTo>
                    <a:pt x="628" y="120"/>
                  </a:lnTo>
                  <a:lnTo>
                    <a:pt x="608" y="116"/>
                  </a:lnTo>
                  <a:lnTo>
                    <a:pt x="179" y="116"/>
                  </a:lnTo>
                  <a:close/>
                  <a:moveTo>
                    <a:pt x="179" y="0"/>
                  </a:moveTo>
                  <a:lnTo>
                    <a:pt x="608" y="0"/>
                  </a:lnTo>
                  <a:lnTo>
                    <a:pt x="640" y="3"/>
                  </a:lnTo>
                  <a:lnTo>
                    <a:pt x="670" y="11"/>
                  </a:lnTo>
                  <a:lnTo>
                    <a:pt x="698" y="24"/>
                  </a:lnTo>
                  <a:lnTo>
                    <a:pt x="723" y="42"/>
                  </a:lnTo>
                  <a:lnTo>
                    <a:pt x="744" y="63"/>
                  </a:lnTo>
                  <a:lnTo>
                    <a:pt x="762" y="89"/>
                  </a:lnTo>
                  <a:lnTo>
                    <a:pt x="775" y="116"/>
                  </a:lnTo>
                  <a:lnTo>
                    <a:pt x="783" y="146"/>
                  </a:lnTo>
                  <a:lnTo>
                    <a:pt x="787" y="179"/>
                  </a:lnTo>
                  <a:lnTo>
                    <a:pt x="787" y="382"/>
                  </a:lnTo>
                  <a:lnTo>
                    <a:pt x="783" y="400"/>
                  </a:lnTo>
                  <a:lnTo>
                    <a:pt x="775" y="416"/>
                  </a:lnTo>
                  <a:lnTo>
                    <a:pt x="762" y="429"/>
                  </a:lnTo>
                  <a:lnTo>
                    <a:pt x="747" y="437"/>
                  </a:lnTo>
                  <a:lnTo>
                    <a:pt x="728" y="440"/>
                  </a:lnTo>
                  <a:lnTo>
                    <a:pt x="59" y="440"/>
                  </a:lnTo>
                  <a:lnTo>
                    <a:pt x="40" y="437"/>
                  </a:lnTo>
                  <a:lnTo>
                    <a:pt x="24" y="429"/>
                  </a:lnTo>
                  <a:lnTo>
                    <a:pt x="11" y="416"/>
                  </a:lnTo>
                  <a:lnTo>
                    <a:pt x="3" y="400"/>
                  </a:lnTo>
                  <a:lnTo>
                    <a:pt x="0" y="382"/>
                  </a:lnTo>
                  <a:lnTo>
                    <a:pt x="0" y="179"/>
                  </a:lnTo>
                  <a:lnTo>
                    <a:pt x="3" y="146"/>
                  </a:lnTo>
                  <a:lnTo>
                    <a:pt x="11" y="116"/>
                  </a:lnTo>
                  <a:lnTo>
                    <a:pt x="24" y="89"/>
                  </a:lnTo>
                  <a:lnTo>
                    <a:pt x="42" y="63"/>
                  </a:lnTo>
                  <a:lnTo>
                    <a:pt x="64" y="42"/>
                  </a:lnTo>
                  <a:lnTo>
                    <a:pt x="89" y="24"/>
                  </a:lnTo>
                  <a:lnTo>
                    <a:pt x="116" y="11"/>
                  </a:lnTo>
                  <a:lnTo>
                    <a:pt x="146" y="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432"/>
            <p:cNvSpPr>
              <a:spLocks noEditPoints="1"/>
            </p:cNvSpPr>
            <p:nvPr/>
          </p:nvSpPr>
          <p:spPr bwMode="auto">
            <a:xfrm>
              <a:off x="11118850" y="2012951"/>
              <a:ext cx="215900" cy="471488"/>
            </a:xfrm>
            <a:custGeom>
              <a:avLst/>
              <a:gdLst>
                <a:gd name="T0" fmla="*/ 292 w 1358"/>
                <a:gd name="T1" fmla="*/ 2384 h 2971"/>
                <a:gd name="T2" fmla="*/ 338 w 1358"/>
                <a:gd name="T3" fmla="*/ 2409 h 2971"/>
                <a:gd name="T4" fmla="*/ 347 w 1358"/>
                <a:gd name="T5" fmla="*/ 2462 h 2971"/>
                <a:gd name="T6" fmla="*/ 310 w 1358"/>
                <a:gd name="T7" fmla="*/ 2499 h 2971"/>
                <a:gd name="T8" fmla="*/ 116 w 1358"/>
                <a:gd name="T9" fmla="*/ 2673 h 2971"/>
                <a:gd name="T10" fmla="*/ 141 w 1358"/>
                <a:gd name="T11" fmla="*/ 2765 h 2971"/>
                <a:gd name="T12" fmla="*/ 206 w 1358"/>
                <a:gd name="T13" fmla="*/ 2829 h 2971"/>
                <a:gd name="T14" fmla="*/ 297 w 1358"/>
                <a:gd name="T15" fmla="*/ 2855 h 2971"/>
                <a:gd name="T16" fmla="*/ 1123 w 1358"/>
                <a:gd name="T17" fmla="*/ 2842 h 2971"/>
                <a:gd name="T18" fmla="*/ 1198 w 1358"/>
                <a:gd name="T19" fmla="*/ 2790 h 2971"/>
                <a:gd name="T20" fmla="*/ 1238 w 1358"/>
                <a:gd name="T21" fmla="*/ 2706 h 2971"/>
                <a:gd name="T22" fmla="*/ 116 w 1358"/>
                <a:gd name="T23" fmla="*/ 2032 h 2971"/>
                <a:gd name="T24" fmla="*/ 1240 w 1358"/>
                <a:gd name="T25" fmla="*/ 1915 h 2971"/>
                <a:gd name="T26" fmla="*/ 116 w 1358"/>
                <a:gd name="T27" fmla="*/ 623 h 2971"/>
                <a:gd name="T28" fmla="*/ 1240 w 1358"/>
                <a:gd name="T29" fmla="*/ 1093 h 2971"/>
                <a:gd name="T30" fmla="*/ 257 w 1358"/>
                <a:gd name="T31" fmla="*/ 1081 h 2971"/>
                <a:gd name="T32" fmla="*/ 233 w 1358"/>
                <a:gd name="T33" fmla="*/ 1035 h 2971"/>
                <a:gd name="T34" fmla="*/ 257 w 1358"/>
                <a:gd name="T35" fmla="*/ 987 h 2971"/>
                <a:gd name="T36" fmla="*/ 1240 w 1358"/>
                <a:gd name="T37" fmla="*/ 976 h 2971"/>
                <a:gd name="T38" fmla="*/ 391 w 1358"/>
                <a:gd name="T39" fmla="*/ 0 h 2971"/>
                <a:gd name="T40" fmla="*/ 439 w 1358"/>
                <a:gd name="T41" fmla="*/ 23 h 2971"/>
                <a:gd name="T42" fmla="*/ 450 w 1358"/>
                <a:gd name="T43" fmla="*/ 182 h 2971"/>
                <a:gd name="T44" fmla="*/ 428 w 1358"/>
                <a:gd name="T45" fmla="*/ 227 h 2971"/>
                <a:gd name="T46" fmla="*/ 154 w 1358"/>
                <a:gd name="T47" fmla="*/ 456 h 2971"/>
                <a:gd name="T48" fmla="*/ 1228 w 1358"/>
                <a:gd name="T49" fmla="*/ 507 h 2971"/>
                <a:gd name="T50" fmla="*/ 1186 w 1358"/>
                <a:gd name="T51" fmla="*/ 433 h 2971"/>
                <a:gd name="T52" fmla="*/ 917 w 1358"/>
                <a:gd name="T53" fmla="*/ 215 h 2971"/>
                <a:gd name="T54" fmla="*/ 906 w 1358"/>
                <a:gd name="T55" fmla="*/ 57 h 2971"/>
                <a:gd name="T56" fmla="*/ 931 w 1358"/>
                <a:gd name="T57" fmla="*/ 11 h 2971"/>
                <a:gd name="T58" fmla="*/ 984 w 1358"/>
                <a:gd name="T59" fmla="*/ 2 h 2971"/>
                <a:gd name="T60" fmla="*/ 1020 w 1358"/>
                <a:gd name="T61" fmla="*/ 40 h 2971"/>
                <a:gd name="T62" fmla="*/ 1241 w 1358"/>
                <a:gd name="T63" fmla="*/ 325 h 2971"/>
                <a:gd name="T64" fmla="*/ 1314 w 1358"/>
                <a:gd name="T65" fmla="*/ 415 h 2971"/>
                <a:gd name="T66" fmla="*/ 1354 w 1358"/>
                <a:gd name="T67" fmla="*/ 528 h 2971"/>
                <a:gd name="T68" fmla="*/ 1354 w 1358"/>
                <a:gd name="T69" fmla="*/ 2717 h 2971"/>
                <a:gd name="T70" fmla="*/ 1309 w 1358"/>
                <a:gd name="T71" fmla="*/ 2836 h 2971"/>
                <a:gd name="T72" fmla="*/ 1221 w 1358"/>
                <a:gd name="T73" fmla="*/ 2923 h 2971"/>
                <a:gd name="T74" fmla="*/ 1104 w 1358"/>
                <a:gd name="T75" fmla="*/ 2968 h 2971"/>
                <a:gd name="T76" fmla="*/ 254 w 1358"/>
                <a:gd name="T77" fmla="*/ 2968 h 2971"/>
                <a:gd name="T78" fmla="*/ 135 w 1358"/>
                <a:gd name="T79" fmla="*/ 2923 h 2971"/>
                <a:gd name="T80" fmla="*/ 48 w 1358"/>
                <a:gd name="T81" fmla="*/ 2836 h 2971"/>
                <a:gd name="T82" fmla="*/ 3 w 1358"/>
                <a:gd name="T83" fmla="*/ 2717 h 2971"/>
                <a:gd name="T84" fmla="*/ 2 w 1358"/>
                <a:gd name="T85" fmla="*/ 528 h 2971"/>
                <a:gd name="T86" fmla="*/ 42 w 1358"/>
                <a:gd name="T87" fmla="*/ 415 h 2971"/>
                <a:gd name="T88" fmla="*/ 115 w 1358"/>
                <a:gd name="T89" fmla="*/ 325 h 2971"/>
                <a:gd name="T90" fmla="*/ 336 w 1358"/>
                <a:gd name="T91" fmla="*/ 40 h 2971"/>
                <a:gd name="T92" fmla="*/ 374 w 1358"/>
                <a:gd name="T93" fmla="*/ 2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8" h="2971">
                  <a:moveTo>
                    <a:pt x="116" y="2032"/>
                  </a:moveTo>
                  <a:lnTo>
                    <a:pt x="116" y="2384"/>
                  </a:lnTo>
                  <a:lnTo>
                    <a:pt x="292" y="2384"/>
                  </a:lnTo>
                  <a:lnTo>
                    <a:pt x="310" y="2388"/>
                  </a:lnTo>
                  <a:lnTo>
                    <a:pt x="326" y="2395"/>
                  </a:lnTo>
                  <a:lnTo>
                    <a:pt x="338" y="2409"/>
                  </a:lnTo>
                  <a:lnTo>
                    <a:pt x="347" y="2424"/>
                  </a:lnTo>
                  <a:lnTo>
                    <a:pt x="350" y="2443"/>
                  </a:lnTo>
                  <a:lnTo>
                    <a:pt x="347" y="2462"/>
                  </a:lnTo>
                  <a:lnTo>
                    <a:pt x="338" y="2477"/>
                  </a:lnTo>
                  <a:lnTo>
                    <a:pt x="326" y="2490"/>
                  </a:lnTo>
                  <a:lnTo>
                    <a:pt x="310" y="2499"/>
                  </a:lnTo>
                  <a:lnTo>
                    <a:pt x="292" y="2502"/>
                  </a:lnTo>
                  <a:lnTo>
                    <a:pt x="116" y="2502"/>
                  </a:lnTo>
                  <a:lnTo>
                    <a:pt x="116" y="2673"/>
                  </a:lnTo>
                  <a:lnTo>
                    <a:pt x="120" y="2706"/>
                  </a:lnTo>
                  <a:lnTo>
                    <a:pt x="127" y="2736"/>
                  </a:lnTo>
                  <a:lnTo>
                    <a:pt x="141" y="2765"/>
                  </a:lnTo>
                  <a:lnTo>
                    <a:pt x="158" y="2790"/>
                  </a:lnTo>
                  <a:lnTo>
                    <a:pt x="181" y="2811"/>
                  </a:lnTo>
                  <a:lnTo>
                    <a:pt x="206" y="2829"/>
                  </a:lnTo>
                  <a:lnTo>
                    <a:pt x="234" y="2842"/>
                  </a:lnTo>
                  <a:lnTo>
                    <a:pt x="265" y="2851"/>
                  </a:lnTo>
                  <a:lnTo>
                    <a:pt x="297" y="2855"/>
                  </a:lnTo>
                  <a:lnTo>
                    <a:pt x="1059" y="2855"/>
                  </a:lnTo>
                  <a:lnTo>
                    <a:pt x="1091" y="2851"/>
                  </a:lnTo>
                  <a:lnTo>
                    <a:pt x="1123" y="2842"/>
                  </a:lnTo>
                  <a:lnTo>
                    <a:pt x="1150" y="2829"/>
                  </a:lnTo>
                  <a:lnTo>
                    <a:pt x="1176" y="2811"/>
                  </a:lnTo>
                  <a:lnTo>
                    <a:pt x="1198" y="2790"/>
                  </a:lnTo>
                  <a:lnTo>
                    <a:pt x="1216" y="2765"/>
                  </a:lnTo>
                  <a:lnTo>
                    <a:pt x="1229" y="2736"/>
                  </a:lnTo>
                  <a:lnTo>
                    <a:pt x="1238" y="2706"/>
                  </a:lnTo>
                  <a:lnTo>
                    <a:pt x="1240" y="2673"/>
                  </a:lnTo>
                  <a:lnTo>
                    <a:pt x="1240" y="2032"/>
                  </a:lnTo>
                  <a:lnTo>
                    <a:pt x="116" y="2032"/>
                  </a:lnTo>
                  <a:close/>
                  <a:moveTo>
                    <a:pt x="116" y="1562"/>
                  </a:moveTo>
                  <a:lnTo>
                    <a:pt x="116" y="1915"/>
                  </a:lnTo>
                  <a:lnTo>
                    <a:pt x="1240" y="1915"/>
                  </a:lnTo>
                  <a:lnTo>
                    <a:pt x="1240" y="1562"/>
                  </a:lnTo>
                  <a:lnTo>
                    <a:pt x="116" y="1562"/>
                  </a:lnTo>
                  <a:close/>
                  <a:moveTo>
                    <a:pt x="116" y="623"/>
                  </a:moveTo>
                  <a:lnTo>
                    <a:pt x="116" y="1446"/>
                  </a:lnTo>
                  <a:lnTo>
                    <a:pt x="1240" y="1446"/>
                  </a:lnTo>
                  <a:lnTo>
                    <a:pt x="1240" y="1093"/>
                  </a:lnTo>
                  <a:lnTo>
                    <a:pt x="292" y="1093"/>
                  </a:lnTo>
                  <a:lnTo>
                    <a:pt x="273" y="1090"/>
                  </a:lnTo>
                  <a:lnTo>
                    <a:pt x="257" y="1081"/>
                  </a:lnTo>
                  <a:lnTo>
                    <a:pt x="244" y="1069"/>
                  </a:lnTo>
                  <a:lnTo>
                    <a:pt x="236" y="1053"/>
                  </a:lnTo>
                  <a:lnTo>
                    <a:pt x="233" y="1035"/>
                  </a:lnTo>
                  <a:lnTo>
                    <a:pt x="236" y="1016"/>
                  </a:lnTo>
                  <a:lnTo>
                    <a:pt x="244" y="1000"/>
                  </a:lnTo>
                  <a:lnTo>
                    <a:pt x="257" y="987"/>
                  </a:lnTo>
                  <a:lnTo>
                    <a:pt x="273" y="979"/>
                  </a:lnTo>
                  <a:lnTo>
                    <a:pt x="292" y="976"/>
                  </a:lnTo>
                  <a:lnTo>
                    <a:pt x="1240" y="976"/>
                  </a:lnTo>
                  <a:lnTo>
                    <a:pt x="1240" y="623"/>
                  </a:lnTo>
                  <a:lnTo>
                    <a:pt x="116" y="623"/>
                  </a:lnTo>
                  <a:close/>
                  <a:moveTo>
                    <a:pt x="391" y="0"/>
                  </a:moveTo>
                  <a:lnTo>
                    <a:pt x="410" y="2"/>
                  </a:lnTo>
                  <a:lnTo>
                    <a:pt x="426" y="11"/>
                  </a:lnTo>
                  <a:lnTo>
                    <a:pt x="439" y="23"/>
                  </a:lnTo>
                  <a:lnTo>
                    <a:pt x="447" y="40"/>
                  </a:lnTo>
                  <a:lnTo>
                    <a:pt x="450" y="57"/>
                  </a:lnTo>
                  <a:lnTo>
                    <a:pt x="450" y="182"/>
                  </a:lnTo>
                  <a:lnTo>
                    <a:pt x="447" y="199"/>
                  </a:lnTo>
                  <a:lnTo>
                    <a:pt x="440" y="215"/>
                  </a:lnTo>
                  <a:lnTo>
                    <a:pt x="428" y="227"/>
                  </a:lnTo>
                  <a:lnTo>
                    <a:pt x="188" y="417"/>
                  </a:lnTo>
                  <a:lnTo>
                    <a:pt x="171" y="433"/>
                  </a:lnTo>
                  <a:lnTo>
                    <a:pt x="154" y="456"/>
                  </a:lnTo>
                  <a:lnTo>
                    <a:pt x="140" y="480"/>
                  </a:lnTo>
                  <a:lnTo>
                    <a:pt x="129" y="507"/>
                  </a:lnTo>
                  <a:lnTo>
                    <a:pt x="1228" y="507"/>
                  </a:lnTo>
                  <a:lnTo>
                    <a:pt x="1217" y="480"/>
                  </a:lnTo>
                  <a:lnTo>
                    <a:pt x="1202" y="456"/>
                  </a:lnTo>
                  <a:lnTo>
                    <a:pt x="1186" y="433"/>
                  </a:lnTo>
                  <a:lnTo>
                    <a:pt x="1169" y="417"/>
                  </a:lnTo>
                  <a:lnTo>
                    <a:pt x="928" y="227"/>
                  </a:lnTo>
                  <a:lnTo>
                    <a:pt x="917" y="215"/>
                  </a:lnTo>
                  <a:lnTo>
                    <a:pt x="910" y="199"/>
                  </a:lnTo>
                  <a:lnTo>
                    <a:pt x="906" y="182"/>
                  </a:lnTo>
                  <a:lnTo>
                    <a:pt x="906" y="57"/>
                  </a:lnTo>
                  <a:lnTo>
                    <a:pt x="910" y="40"/>
                  </a:lnTo>
                  <a:lnTo>
                    <a:pt x="918" y="23"/>
                  </a:lnTo>
                  <a:lnTo>
                    <a:pt x="931" y="11"/>
                  </a:lnTo>
                  <a:lnTo>
                    <a:pt x="946" y="2"/>
                  </a:lnTo>
                  <a:lnTo>
                    <a:pt x="965" y="0"/>
                  </a:lnTo>
                  <a:lnTo>
                    <a:pt x="984" y="2"/>
                  </a:lnTo>
                  <a:lnTo>
                    <a:pt x="999" y="11"/>
                  </a:lnTo>
                  <a:lnTo>
                    <a:pt x="1013" y="23"/>
                  </a:lnTo>
                  <a:lnTo>
                    <a:pt x="1020" y="40"/>
                  </a:lnTo>
                  <a:lnTo>
                    <a:pt x="1024" y="57"/>
                  </a:lnTo>
                  <a:lnTo>
                    <a:pt x="1024" y="153"/>
                  </a:lnTo>
                  <a:lnTo>
                    <a:pt x="1241" y="325"/>
                  </a:lnTo>
                  <a:lnTo>
                    <a:pt x="1268" y="350"/>
                  </a:lnTo>
                  <a:lnTo>
                    <a:pt x="1293" y="380"/>
                  </a:lnTo>
                  <a:lnTo>
                    <a:pt x="1314" y="415"/>
                  </a:lnTo>
                  <a:lnTo>
                    <a:pt x="1332" y="451"/>
                  </a:lnTo>
                  <a:lnTo>
                    <a:pt x="1346" y="490"/>
                  </a:lnTo>
                  <a:lnTo>
                    <a:pt x="1354" y="528"/>
                  </a:lnTo>
                  <a:lnTo>
                    <a:pt x="1358" y="565"/>
                  </a:lnTo>
                  <a:lnTo>
                    <a:pt x="1358" y="2673"/>
                  </a:lnTo>
                  <a:lnTo>
                    <a:pt x="1354" y="2717"/>
                  </a:lnTo>
                  <a:lnTo>
                    <a:pt x="1344" y="2759"/>
                  </a:lnTo>
                  <a:lnTo>
                    <a:pt x="1330" y="2798"/>
                  </a:lnTo>
                  <a:lnTo>
                    <a:pt x="1309" y="2836"/>
                  </a:lnTo>
                  <a:lnTo>
                    <a:pt x="1285" y="2868"/>
                  </a:lnTo>
                  <a:lnTo>
                    <a:pt x="1255" y="2898"/>
                  </a:lnTo>
                  <a:lnTo>
                    <a:pt x="1221" y="2923"/>
                  </a:lnTo>
                  <a:lnTo>
                    <a:pt x="1185" y="2943"/>
                  </a:lnTo>
                  <a:lnTo>
                    <a:pt x="1145" y="2959"/>
                  </a:lnTo>
                  <a:lnTo>
                    <a:pt x="1104" y="2968"/>
                  </a:lnTo>
                  <a:lnTo>
                    <a:pt x="1059" y="2971"/>
                  </a:lnTo>
                  <a:lnTo>
                    <a:pt x="297" y="2971"/>
                  </a:lnTo>
                  <a:lnTo>
                    <a:pt x="254" y="2968"/>
                  </a:lnTo>
                  <a:lnTo>
                    <a:pt x="212" y="2959"/>
                  </a:lnTo>
                  <a:lnTo>
                    <a:pt x="172" y="2943"/>
                  </a:lnTo>
                  <a:lnTo>
                    <a:pt x="135" y="2923"/>
                  </a:lnTo>
                  <a:lnTo>
                    <a:pt x="102" y="2898"/>
                  </a:lnTo>
                  <a:lnTo>
                    <a:pt x="73" y="2868"/>
                  </a:lnTo>
                  <a:lnTo>
                    <a:pt x="48" y="2836"/>
                  </a:lnTo>
                  <a:lnTo>
                    <a:pt x="28" y="2798"/>
                  </a:lnTo>
                  <a:lnTo>
                    <a:pt x="12" y="2759"/>
                  </a:lnTo>
                  <a:lnTo>
                    <a:pt x="3" y="2717"/>
                  </a:lnTo>
                  <a:lnTo>
                    <a:pt x="0" y="2673"/>
                  </a:lnTo>
                  <a:lnTo>
                    <a:pt x="0" y="565"/>
                  </a:lnTo>
                  <a:lnTo>
                    <a:pt x="2" y="528"/>
                  </a:lnTo>
                  <a:lnTo>
                    <a:pt x="11" y="490"/>
                  </a:lnTo>
                  <a:lnTo>
                    <a:pt x="24" y="451"/>
                  </a:lnTo>
                  <a:lnTo>
                    <a:pt x="42" y="415"/>
                  </a:lnTo>
                  <a:lnTo>
                    <a:pt x="64" y="380"/>
                  </a:lnTo>
                  <a:lnTo>
                    <a:pt x="89" y="350"/>
                  </a:lnTo>
                  <a:lnTo>
                    <a:pt x="115" y="325"/>
                  </a:lnTo>
                  <a:lnTo>
                    <a:pt x="334" y="153"/>
                  </a:lnTo>
                  <a:lnTo>
                    <a:pt x="334" y="57"/>
                  </a:lnTo>
                  <a:lnTo>
                    <a:pt x="336" y="40"/>
                  </a:lnTo>
                  <a:lnTo>
                    <a:pt x="345" y="23"/>
                  </a:lnTo>
                  <a:lnTo>
                    <a:pt x="357" y="11"/>
                  </a:lnTo>
                  <a:lnTo>
                    <a:pt x="374" y="2"/>
                  </a:lnTo>
                  <a:lnTo>
                    <a:pt x="3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433"/>
            <p:cNvSpPr>
              <a:spLocks/>
            </p:cNvSpPr>
            <p:nvPr/>
          </p:nvSpPr>
          <p:spPr bwMode="auto">
            <a:xfrm>
              <a:off x="11193463" y="2390776"/>
              <a:ext cx="103188" cy="19050"/>
            </a:xfrm>
            <a:custGeom>
              <a:avLst/>
              <a:gdLst>
                <a:gd name="T0" fmla="*/ 59 w 657"/>
                <a:gd name="T1" fmla="*/ 0 h 118"/>
                <a:gd name="T2" fmla="*/ 598 w 657"/>
                <a:gd name="T3" fmla="*/ 0 h 118"/>
                <a:gd name="T4" fmla="*/ 617 w 657"/>
                <a:gd name="T5" fmla="*/ 4 h 118"/>
                <a:gd name="T6" fmla="*/ 632 w 657"/>
                <a:gd name="T7" fmla="*/ 11 h 118"/>
                <a:gd name="T8" fmla="*/ 646 w 657"/>
                <a:gd name="T9" fmla="*/ 25 h 118"/>
                <a:gd name="T10" fmla="*/ 653 w 657"/>
                <a:gd name="T11" fmla="*/ 40 h 118"/>
                <a:gd name="T12" fmla="*/ 657 w 657"/>
                <a:gd name="T13" fmla="*/ 59 h 118"/>
                <a:gd name="T14" fmla="*/ 653 w 657"/>
                <a:gd name="T15" fmla="*/ 78 h 118"/>
                <a:gd name="T16" fmla="*/ 646 w 657"/>
                <a:gd name="T17" fmla="*/ 93 h 118"/>
                <a:gd name="T18" fmla="*/ 632 w 657"/>
                <a:gd name="T19" fmla="*/ 106 h 118"/>
                <a:gd name="T20" fmla="*/ 617 w 657"/>
                <a:gd name="T21" fmla="*/ 115 h 118"/>
                <a:gd name="T22" fmla="*/ 598 w 657"/>
                <a:gd name="T23" fmla="*/ 118 h 118"/>
                <a:gd name="T24" fmla="*/ 59 w 657"/>
                <a:gd name="T25" fmla="*/ 118 h 118"/>
                <a:gd name="T26" fmla="*/ 40 w 657"/>
                <a:gd name="T27" fmla="*/ 115 h 118"/>
                <a:gd name="T28" fmla="*/ 23 w 657"/>
                <a:gd name="T29" fmla="*/ 106 h 118"/>
                <a:gd name="T30" fmla="*/ 11 w 657"/>
                <a:gd name="T31" fmla="*/ 93 h 118"/>
                <a:gd name="T32" fmla="*/ 3 w 657"/>
                <a:gd name="T33" fmla="*/ 78 h 118"/>
                <a:gd name="T34" fmla="*/ 0 w 657"/>
                <a:gd name="T35" fmla="*/ 59 h 118"/>
                <a:gd name="T36" fmla="*/ 3 w 657"/>
                <a:gd name="T37" fmla="*/ 40 h 118"/>
                <a:gd name="T38" fmla="*/ 11 w 657"/>
                <a:gd name="T39" fmla="*/ 25 h 118"/>
                <a:gd name="T40" fmla="*/ 23 w 657"/>
                <a:gd name="T41" fmla="*/ 11 h 118"/>
                <a:gd name="T42" fmla="*/ 40 w 657"/>
                <a:gd name="T43" fmla="*/ 4 h 118"/>
                <a:gd name="T44" fmla="*/ 59 w 657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7" h="118">
                  <a:moveTo>
                    <a:pt x="59" y="0"/>
                  </a:moveTo>
                  <a:lnTo>
                    <a:pt x="598" y="0"/>
                  </a:lnTo>
                  <a:lnTo>
                    <a:pt x="617" y="4"/>
                  </a:lnTo>
                  <a:lnTo>
                    <a:pt x="632" y="11"/>
                  </a:lnTo>
                  <a:lnTo>
                    <a:pt x="646" y="25"/>
                  </a:lnTo>
                  <a:lnTo>
                    <a:pt x="653" y="40"/>
                  </a:lnTo>
                  <a:lnTo>
                    <a:pt x="657" y="59"/>
                  </a:lnTo>
                  <a:lnTo>
                    <a:pt x="653" y="78"/>
                  </a:lnTo>
                  <a:lnTo>
                    <a:pt x="646" y="93"/>
                  </a:lnTo>
                  <a:lnTo>
                    <a:pt x="632" y="106"/>
                  </a:lnTo>
                  <a:lnTo>
                    <a:pt x="617" y="115"/>
                  </a:lnTo>
                  <a:lnTo>
                    <a:pt x="598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3" y="106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3" y="11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Charity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Charity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73" name="Group 72"/>
          <p:cNvGrpSpPr/>
          <p:nvPr/>
        </p:nvGrpSpPr>
        <p:grpSpPr>
          <a:xfrm>
            <a:off x="9082234" y="1915489"/>
            <a:ext cx="566738" cy="557213"/>
            <a:chOff x="10953750" y="5003800"/>
            <a:chExt cx="566738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438"/>
            <p:cNvSpPr>
              <a:spLocks noEditPoints="1"/>
            </p:cNvSpPr>
            <p:nvPr/>
          </p:nvSpPr>
          <p:spPr bwMode="auto">
            <a:xfrm>
              <a:off x="10953750" y="5075238"/>
              <a:ext cx="258763" cy="485775"/>
            </a:xfrm>
            <a:custGeom>
              <a:avLst/>
              <a:gdLst>
                <a:gd name="T0" fmla="*/ 217 w 1630"/>
                <a:gd name="T1" fmla="*/ 148 h 3059"/>
                <a:gd name="T2" fmla="*/ 160 w 1630"/>
                <a:gd name="T3" fmla="*/ 195 h 3059"/>
                <a:gd name="T4" fmla="*/ 143 w 1630"/>
                <a:gd name="T5" fmla="*/ 269 h 3059"/>
                <a:gd name="T6" fmla="*/ 276 w 1630"/>
                <a:gd name="T7" fmla="*/ 1207 h 3059"/>
                <a:gd name="T8" fmla="*/ 368 w 1630"/>
                <a:gd name="T9" fmla="*/ 1451 h 3059"/>
                <a:gd name="T10" fmla="*/ 924 w 1630"/>
                <a:gd name="T11" fmla="*/ 2406 h 3059"/>
                <a:gd name="T12" fmla="*/ 977 w 1630"/>
                <a:gd name="T13" fmla="*/ 2541 h 3059"/>
                <a:gd name="T14" fmla="*/ 1073 w 1630"/>
                <a:gd name="T15" fmla="*/ 2872 h 3059"/>
                <a:gd name="T16" fmla="*/ 1122 w 1630"/>
                <a:gd name="T17" fmla="*/ 2903 h 3059"/>
                <a:gd name="T18" fmla="*/ 1179 w 1630"/>
                <a:gd name="T19" fmla="*/ 2915 h 3059"/>
                <a:gd name="T20" fmla="*/ 1377 w 1630"/>
                <a:gd name="T21" fmla="*/ 2917 h 3059"/>
                <a:gd name="T22" fmla="*/ 1441 w 1630"/>
                <a:gd name="T23" fmla="*/ 2897 h 3059"/>
                <a:gd name="T24" fmla="*/ 1481 w 1630"/>
                <a:gd name="T25" fmla="*/ 2846 h 3059"/>
                <a:gd name="T26" fmla="*/ 1482 w 1630"/>
                <a:gd name="T27" fmla="*/ 2771 h 3059"/>
                <a:gd name="T28" fmla="*/ 1284 w 1630"/>
                <a:gd name="T29" fmla="*/ 2068 h 3059"/>
                <a:gd name="T30" fmla="*/ 765 w 1630"/>
                <a:gd name="T31" fmla="*/ 1207 h 3059"/>
                <a:gd name="T32" fmla="*/ 711 w 1630"/>
                <a:gd name="T33" fmla="*/ 1169 h 3059"/>
                <a:gd name="T34" fmla="*/ 645 w 1630"/>
                <a:gd name="T35" fmla="*/ 1167 h 3059"/>
                <a:gd name="T36" fmla="*/ 586 w 1630"/>
                <a:gd name="T37" fmla="*/ 1208 h 3059"/>
                <a:gd name="T38" fmla="*/ 564 w 1630"/>
                <a:gd name="T39" fmla="*/ 1274 h 3059"/>
                <a:gd name="T40" fmla="*/ 576 w 1630"/>
                <a:gd name="T41" fmla="*/ 1326 h 3059"/>
                <a:gd name="T42" fmla="*/ 787 w 1630"/>
                <a:gd name="T43" fmla="*/ 1696 h 3059"/>
                <a:gd name="T44" fmla="*/ 767 w 1630"/>
                <a:gd name="T45" fmla="*/ 1746 h 3059"/>
                <a:gd name="T46" fmla="*/ 716 w 1630"/>
                <a:gd name="T47" fmla="*/ 1768 h 3059"/>
                <a:gd name="T48" fmla="*/ 667 w 1630"/>
                <a:gd name="T49" fmla="*/ 1748 h 3059"/>
                <a:gd name="T50" fmla="*/ 451 w 1630"/>
                <a:gd name="T51" fmla="*/ 1396 h 3059"/>
                <a:gd name="T52" fmla="*/ 448 w 1630"/>
                <a:gd name="T53" fmla="*/ 1388 h 3059"/>
                <a:gd name="T54" fmla="*/ 444 w 1630"/>
                <a:gd name="T55" fmla="*/ 1379 h 3059"/>
                <a:gd name="T56" fmla="*/ 422 w 1630"/>
                <a:gd name="T57" fmla="*/ 1264 h 3059"/>
                <a:gd name="T58" fmla="*/ 452 w 1630"/>
                <a:gd name="T59" fmla="*/ 1154 h 3059"/>
                <a:gd name="T60" fmla="*/ 364 w 1630"/>
                <a:gd name="T61" fmla="*/ 216 h 3059"/>
                <a:gd name="T62" fmla="*/ 317 w 1630"/>
                <a:gd name="T63" fmla="*/ 159 h 3059"/>
                <a:gd name="T64" fmla="*/ 264 w 1630"/>
                <a:gd name="T65" fmla="*/ 0 h 3059"/>
                <a:gd name="T66" fmla="*/ 370 w 1630"/>
                <a:gd name="T67" fmla="*/ 26 h 3059"/>
                <a:gd name="T68" fmla="*/ 453 w 1630"/>
                <a:gd name="T69" fmla="*/ 92 h 3059"/>
                <a:gd name="T70" fmla="*/ 504 w 1630"/>
                <a:gd name="T71" fmla="*/ 188 h 3059"/>
                <a:gd name="T72" fmla="*/ 643 w 1630"/>
                <a:gd name="T73" fmla="*/ 1023 h 3059"/>
                <a:gd name="T74" fmla="*/ 755 w 1630"/>
                <a:gd name="T75" fmla="*/ 1034 h 3059"/>
                <a:gd name="T76" fmla="*/ 841 w 1630"/>
                <a:gd name="T77" fmla="*/ 1082 h 3059"/>
                <a:gd name="T78" fmla="*/ 902 w 1630"/>
                <a:gd name="T79" fmla="*/ 1160 h 3059"/>
                <a:gd name="T80" fmla="*/ 1440 w 1630"/>
                <a:gd name="T81" fmla="*/ 2061 h 3059"/>
                <a:gd name="T82" fmla="*/ 1499 w 1630"/>
                <a:gd name="T83" fmla="*/ 2198 h 3059"/>
                <a:gd name="T84" fmla="*/ 1630 w 1630"/>
                <a:gd name="T85" fmla="*/ 2794 h 3059"/>
                <a:gd name="T86" fmla="*/ 1616 w 1630"/>
                <a:gd name="T87" fmla="*/ 2894 h 3059"/>
                <a:gd name="T88" fmla="*/ 1563 w 1630"/>
                <a:gd name="T89" fmla="*/ 2979 h 3059"/>
                <a:gd name="T90" fmla="*/ 1478 w 1630"/>
                <a:gd name="T91" fmla="*/ 3039 h 3059"/>
                <a:gd name="T92" fmla="*/ 1377 w 1630"/>
                <a:gd name="T93" fmla="*/ 3059 h 3059"/>
                <a:gd name="T94" fmla="*/ 1126 w 1630"/>
                <a:gd name="T95" fmla="*/ 3052 h 3059"/>
                <a:gd name="T96" fmla="*/ 1019 w 1630"/>
                <a:gd name="T97" fmla="*/ 3010 h 3059"/>
                <a:gd name="T98" fmla="*/ 945 w 1630"/>
                <a:gd name="T99" fmla="*/ 2937 h 3059"/>
                <a:gd name="T100" fmla="*/ 840 w 1630"/>
                <a:gd name="T101" fmla="*/ 2577 h 3059"/>
                <a:gd name="T102" fmla="*/ 779 w 1630"/>
                <a:gd name="T103" fmla="*/ 2440 h 3059"/>
                <a:gd name="T104" fmla="*/ 240 w 1630"/>
                <a:gd name="T105" fmla="*/ 1515 h 3059"/>
                <a:gd name="T106" fmla="*/ 138 w 1630"/>
                <a:gd name="T107" fmla="*/ 1244 h 3059"/>
                <a:gd name="T108" fmla="*/ 2 w 1630"/>
                <a:gd name="T109" fmla="*/ 287 h 3059"/>
                <a:gd name="T110" fmla="*/ 4 w 1630"/>
                <a:gd name="T111" fmla="*/ 211 h 3059"/>
                <a:gd name="T112" fmla="*/ 44 w 1630"/>
                <a:gd name="T113" fmla="*/ 111 h 3059"/>
                <a:gd name="T114" fmla="*/ 122 w 1630"/>
                <a:gd name="T115" fmla="*/ 38 h 3059"/>
                <a:gd name="T116" fmla="*/ 226 w 1630"/>
                <a:gd name="T117" fmla="*/ 1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30" h="3059">
                  <a:moveTo>
                    <a:pt x="269" y="142"/>
                  </a:moveTo>
                  <a:lnTo>
                    <a:pt x="243" y="143"/>
                  </a:lnTo>
                  <a:lnTo>
                    <a:pt x="217" y="148"/>
                  </a:lnTo>
                  <a:lnTo>
                    <a:pt x="195" y="160"/>
                  </a:lnTo>
                  <a:lnTo>
                    <a:pt x="175" y="175"/>
                  </a:lnTo>
                  <a:lnTo>
                    <a:pt x="160" y="195"/>
                  </a:lnTo>
                  <a:lnTo>
                    <a:pt x="148" y="217"/>
                  </a:lnTo>
                  <a:lnTo>
                    <a:pt x="143" y="242"/>
                  </a:lnTo>
                  <a:lnTo>
                    <a:pt x="143" y="269"/>
                  </a:lnTo>
                  <a:lnTo>
                    <a:pt x="241" y="1036"/>
                  </a:lnTo>
                  <a:lnTo>
                    <a:pt x="255" y="1123"/>
                  </a:lnTo>
                  <a:lnTo>
                    <a:pt x="276" y="1207"/>
                  </a:lnTo>
                  <a:lnTo>
                    <a:pt x="301" y="1291"/>
                  </a:lnTo>
                  <a:lnTo>
                    <a:pt x="331" y="1372"/>
                  </a:lnTo>
                  <a:lnTo>
                    <a:pt x="368" y="1451"/>
                  </a:lnTo>
                  <a:lnTo>
                    <a:pt x="410" y="1528"/>
                  </a:lnTo>
                  <a:lnTo>
                    <a:pt x="899" y="2364"/>
                  </a:lnTo>
                  <a:lnTo>
                    <a:pt x="924" y="2406"/>
                  </a:lnTo>
                  <a:lnTo>
                    <a:pt x="945" y="2450"/>
                  </a:lnTo>
                  <a:lnTo>
                    <a:pt x="963" y="2494"/>
                  </a:lnTo>
                  <a:lnTo>
                    <a:pt x="977" y="2541"/>
                  </a:lnTo>
                  <a:lnTo>
                    <a:pt x="1055" y="2836"/>
                  </a:lnTo>
                  <a:lnTo>
                    <a:pt x="1063" y="2856"/>
                  </a:lnTo>
                  <a:lnTo>
                    <a:pt x="1073" y="2872"/>
                  </a:lnTo>
                  <a:lnTo>
                    <a:pt x="1087" y="2885"/>
                  </a:lnTo>
                  <a:lnTo>
                    <a:pt x="1104" y="2895"/>
                  </a:lnTo>
                  <a:lnTo>
                    <a:pt x="1122" y="2903"/>
                  </a:lnTo>
                  <a:lnTo>
                    <a:pt x="1142" y="2909"/>
                  </a:lnTo>
                  <a:lnTo>
                    <a:pt x="1160" y="2913"/>
                  </a:lnTo>
                  <a:lnTo>
                    <a:pt x="1179" y="2915"/>
                  </a:lnTo>
                  <a:lnTo>
                    <a:pt x="1198" y="2916"/>
                  </a:lnTo>
                  <a:lnTo>
                    <a:pt x="1214" y="2917"/>
                  </a:lnTo>
                  <a:lnTo>
                    <a:pt x="1377" y="2917"/>
                  </a:lnTo>
                  <a:lnTo>
                    <a:pt x="1400" y="2915"/>
                  </a:lnTo>
                  <a:lnTo>
                    <a:pt x="1422" y="2908"/>
                  </a:lnTo>
                  <a:lnTo>
                    <a:pt x="1441" y="2897"/>
                  </a:lnTo>
                  <a:lnTo>
                    <a:pt x="1459" y="2882"/>
                  </a:lnTo>
                  <a:lnTo>
                    <a:pt x="1472" y="2864"/>
                  </a:lnTo>
                  <a:lnTo>
                    <a:pt x="1481" y="2846"/>
                  </a:lnTo>
                  <a:lnTo>
                    <a:pt x="1487" y="2825"/>
                  </a:lnTo>
                  <a:lnTo>
                    <a:pt x="1487" y="2804"/>
                  </a:lnTo>
                  <a:lnTo>
                    <a:pt x="1482" y="2771"/>
                  </a:lnTo>
                  <a:lnTo>
                    <a:pt x="1361" y="2234"/>
                  </a:lnTo>
                  <a:lnTo>
                    <a:pt x="1326" y="2151"/>
                  </a:lnTo>
                  <a:lnTo>
                    <a:pt x="1284" y="2068"/>
                  </a:lnTo>
                  <a:lnTo>
                    <a:pt x="780" y="1231"/>
                  </a:lnTo>
                  <a:lnTo>
                    <a:pt x="777" y="1226"/>
                  </a:lnTo>
                  <a:lnTo>
                    <a:pt x="765" y="1207"/>
                  </a:lnTo>
                  <a:lnTo>
                    <a:pt x="750" y="1191"/>
                  </a:lnTo>
                  <a:lnTo>
                    <a:pt x="731" y="1178"/>
                  </a:lnTo>
                  <a:lnTo>
                    <a:pt x="711" y="1169"/>
                  </a:lnTo>
                  <a:lnTo>
                    <a:pt x="688" y="1164"/>
                  </a:lnTo>
                  <a:lnTo>
                    <a:pt x="667" y="1164"/>
                  </a:lnTo>
                  <a:lnTo>
                    <a:pt x="645" y="1167"/>
                  </a:lnTo>
                  <a:lnTo>
                    <a:pt x="623" y="1176"/>
                  </a:lnTo>
                  <a:lnTo>
                    <a:pt x="603" y="1190"/>
                  </a:lnTo>
                  <a:lnTo>
                    <a:pt x="586" y="1208"/>
                  </a:lnTo>
                  <a:lnTo>
                    <a:pt x="575" y="1228"/>
                  </a:lnTo>
                  <a:lnTo>
                    <a:pt x="567" y="1251"/>
                  </a:lnTo>
                  <a:lnTo>
                    <a:pt x="564" y="1274"/>
                  </a:lnTo>
                  <a:lnTo>
                    <a:pt x="566" y="1298"/>
                  </a:lnTo>
                  <a:lnTo>
                    <a:pt x="573" y="1322"/>
                  </a:lnTo>
                  <a:lnTo>
                    <a:pt x="576" y="1326"/>
                  </a:lnTo>
                  <a:lnTo>
                    <a:pt x="777" y="1660"/>
                  </a:lnTo>
                  <a:lnTo>
                    <a:pt x="784" y="1677"/>
                  </a:lnTo>
                  <a:lnTo>
                    <a:pt x="787" y="1696"/>
                  </a:lnTo>
                  <a:lnTo>
                    <a:pt x="784" y="1714"/>
                  </a:lnTo>
                  <a:lnTo>
                    <a:pt x="778" y="1730"/>
                  </a:lnTo>
                  <a:lnTo>
                    <a:pt x="767" y="1746"/>
                  </a:lnTo>
                  <a:lnTo>
                    <a:pt x="752" y="1757"/>
                  </a:lnTo>
                  <a:lnTo>
                    <a:pt x="735" y="1765"/>
                  </a:lnTo>
                  <a:lnTo>
                    <a:pt x="716" y="1768"/>
                  </a:lnTo>
                  <a:lnTo>
                    <a:pt x="698" y="1766"/>
                  </a:lnTo>
                  <a:lnTo>
                    <a:pt x="682" y="1759"/>
                  </a:lnTo>
                  <a:lnTo>
                    <a:pt x="667" y="1748"/>
                  </a:lnTo>
                  <a:lnTo>
                    <a:pt x="655" y="1734"/>
                  </a:lnTo>
                  <a:lnTo>
                    <a:pt x="452" y="1397"/>
                  </a:lnTo>
                  <a:lnTo>
                    <a:pt x="451" y="1396"/>
                  </a:lnTo>
                  <a:lnTo>
                    <a:pt x="450" y="1394"/>
                  </a:lnTo>
                  <a:lnTo>
                    <a:pt x="449" y="1391"/>
                  </a:lnTo>
                  <a:lnTo>
                    <a:pt x="448" y="1388"/>
                  </a:lnTo>
                  <a:lnTo>
                    <a:pt x="446" y="1385"/>
                  </a:lnTo>
                  <a:lnTo>
                    <a:pt x="445" y="1382"/>
                  </a:lnTo>
                  <a:lnTo>
                    <a:pt x="444" y="1379"/>
                  </a:lnTo>
                  <a:lnTo>
                    <a:pt x="431" y="1342"/>
                  </a:lnTo>
                  <a:lnTo>
                    <a:pt x="423" y="1303"/>
                  </a:lnTo>
                  <a:lnTo>
                    <a:pt x="422" y="1264"/>
                  </a:lnTo>
                  <a:lnTo>
                    <a:pt x="426" y="1226"/>
                  </a:lnTo>
                  <a:lnTo>
                    <a:pt x="437" y="1189"/>
                  </a:lnTo>
                  <a:lnTo>
                    <a:pt x="452" y="1154"/>
                  </a:lnTo>
                  <a:lnTo>
                    <a:pt x="474" y="1122"/>
                  </a:lnTo>
                  <a:lnTo>
                    <a:pt x="370" y="242"/>
                  </a:lnTo>
                  <a:lnTo>
                    <a:pt x="364" y="216"/>
                  </a:lnTo>
                  <a:lnTo>
                    <a:pt x="353" y="194"/>
                  </a:lnTo>
                  <a:lnTo>
                    <a:pt x="336" y="174"/>
                  </a:lnTo>
                  <a:lnTo>
                    <a:pt x="317" y="159"/>
                  </a:lnTo>
                  <a:lnTo>
                    <a:pt x="294" y="148"/>
                  </a:lnTo>
                  <a:lnTo>
                    <a:pt x="269" y="142"/>
                  </a:lnTo>
                  <a:close/>
                  <a:moveTo>
                    <a:pt x="264" y="0"/>
                  </a:moveTo>
                  <a:lnTo>
                    <a:pt x="301" y="3"/>
                  </a:lnTo>
                  <a:lnTo>
                    <a:pt x="336" y="12"/>
                  </a:lnTo>
                  <a:lnTo>
                    <a:pt x="370" y="26"/>
                  </a:lnTo>
                  <a:lnTo>
                    <a:pt x="401" y="44"/>
                  </a:lnTo>
                  <a:lnTo>
                    <a:pt x="430" y="66"/>
                  </a:lnTo>
                  <a:lnTo>
                    <a:pt x="453" y="92"/>
                  </a:lnTo>
                  <a:lnTo>
                    <a:pt x="475" y="121"/>
                  </a:lnTo>
                  <a:lnTo>
                    <a:pt x="492" y="153"/>
                  </a:lnTo>
                  <a:lnTo>
                    <a:pt x="504" y="188"/>
                  </a:lnTo>
                  <a:lnTo>
                    <a:pt x="512" y="226"/>
                  </a:lnTo>
                  <a:lnTo>
                    <a:pt x="606" y="1031"/>
                  </a:lnTo>
                  <a:lnTo>
                    <a:pt x="643" y="1023"/>
                  </a:lnTo>
                  <a:lnTo>
                    <a:pt x="681" y="1021"/>
                  </a:lnTo>
                  <a:lnTo>
                    <a:pt x="717" y="1024"/>
                  </a:lnTo>
                  <a:lnTo>
                    <a:pt x="755" y="1034"/>
                  </a:lnTo>
                  <a:lnTo>
                    <a:pt x="786" y="1046"/>
                  </a:lnTo>
                  <a:lnTo>
                    <a:pt x="815" y="1062"/>
                  </a:lnTo>
                  <a:lnTo>
                    <a:pt x="841" y="1082"/>
                  </a:lnTo>
                  <a:lnTo>
                    <a:pt x="865" y="1104"/>
                  </a:lnTo>
                  <a:lnTo>
                    <a:pt x="885" y="1130"/>
                  </a:lnTo>
                  <a:lnTo>
                    <a:pt x="902" y="1160"/>
                  </a:lnTo>
                  <a:lnTo>
                    <a:pt x="1408" y="1996"/>
                  </a:lnTo>
                  <a:lnTo>
                    <a:pt x="1409" y="1999"/>
                  </a:lnTo>
                  <a:lnTo>
                    <a:pt x="1440" y="2061"/>
                  </a:lnTo>
                  <a:lnTo>
                    <a:pt x="1469" y="2125"/>
                  </a:lnTo>
                  <a:lnTo>
                    <a:pt x="1495" y="2189"/>
                  </a:lnTo>
                  <a:lnTo>
                    <a:pt x="1499" y="2198"/>
                  </a:lnTo>
                  <a:lnTo>
                    <a:pt x="1621" y="2740"/>
                  </a:lnTo>
                  <a:lnTo>
                    <a:pt x="1626" y="2767"/>
                  </a:lnTo>
                  <a:lnTo>
                    <a:pt x="1630" y="2794"/>
                  </a:lnTo>
                  <a:lnTo>
                    <a:pt x="1629" y="2829"/>
                  </a:lnTo>
                  <a:lnTo>
                    <a:pt x="1624" y="2861"/>
                  </a:lnTo>
                  <a:lnTo>
                    <a:pt x="1616" y="2894"/>
                  </a:lnTo>
                  <a:lnTo>
                    <a:pt x="1601" y="2924"/>
                  </a:lnTo>
                  <a:lnTo>
                    <a:pt x="1584" y="2952"/>
                  </a:lnTo>
                  <a:lnTo>
                    <a:pt x="1563" y="2979"/>
                  </a:lnTo>
                  <a:lnTo>
                    <a:pt x="1537" y="3003"/>
                  </a:lnTo>
                  <a:lnTo>
                    <a:pt x="1508" y="3023"/>
                  </a:lnTo>
                  <a:lnTo>
                    <a:pt x="1478" y="3039"/>
                  </a:lnTo>
                  <a:lnTo>
                    <a:pt x="1446" y="3050"/>
                  </a:lnTo>
                  <a:lnTo>
                    <a:pt x="1412" y="3057"/>
                  </a:lnTo>
                  <a:lnTo>
                    <a:pt x="1377" y="3059"/>
                  </a:lnTo>
                  <a:lnTo>
                    <a:pt x="1214" y="3059"/>
                  </a:lnTo>
                  <a:lnTo>
                    <a:pt x="1169" y="3057"/>
                  </a:lnTo>
                  <a:lnTo>
                    <a:pt x="1126" y="3052"/>
                  </a:lnTo>
                  <a:lnTo>
                    <a:pt x="1087" y="3041"/>
                  </a:lnTo>
                  <a:lnTo>
                    <a:pt x="1052" y="3027"/>
                  </a:lnTo>
                  <a:lnTo>
                    <a:pt x="1019" y="3010"/>
                  </a:lnTo>
                  <a:lnTo>
                    <a:pt x="990" y="2989"/>
                  </a:lnTo>
                  <a:lnTo>
                    <a:pt x="965" y="2964"/>
                  </a:lnTo>
                  <a:lnTo>
                    <a:pt x="945" y="2937"/>
                  </a:lnTo>
                  <a:lnTo>
                    <a:pt x="928" y="2906"/>
                  </a:lnTo>
                  <a:lnTo>
                    <a:pt x="918" y="2872"/>
                  </a:lnTo>
                  <a:lnTo>
                    <a:pt x="840" y="2577"/>
                  </a:lnTo>
                  <a:lnTo>
                    <a:pt x="825" y="2529"/>
                  </a:lnTo>
                  <a:lnTo>
                    <a:pt x="804" y="2483"/>
                  </a:lnTo>
                  <a:lnTo>
                    <a:pt x="779" y="2440"/>
                  </a:lnTo>
                  <a:lnTo>
                    <a:pt x="777" y="2438"/>
                  </a:lnTo>
                  <a:lnTo>
                    <a:pt x="287" y="1600"/>
                  </a:lnTo>
                  <a:lnTo>
                    <a:pt x="240" y="1515"/>
                  </a:lnTo>
                  <a:lnTo>
                    <a:pt x="200" y="1427"/>
                  </a:lnTo>
                  <a:lnTo>
                    <a:pt x="167" y="1337"/>
                  </a:lnTo>
                  <a:lnTo>
                    <a:pt x="138" y="1244"/>
                  </a:lnTo>
                  <a:lnTo>
                    <a:pt x="116" y="1150"/>
                  </a:lnTo>
                  <a:lnTo>
                    <a:pt x="101" y="1055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0" y="248"/>
                  </a:lnTo>
                  <a:lnTo>
                    <a:pt x="4" y="211"/>
                  </a:lnTo>
                  <a:lnTo>
                    <a:pt x="13" y="176"/>
                  </a:lnTo>
                  <a:lnTo>
                    <a:pt x="27" y="143"/>
                  </a:lnTo>
                  <a:lnTo>
                    <a:pt x="44" y="111"/>
                  </a:lnTo>
                  <a:lnTo>
                    <a:pt x="67" y="83"/>
                  </a:lnTo>
                  <a:lnTo>
                    <a:pt x="93" y="58"/>
                  </a:lnTo>
                  <a:lnTo>
                    <a:pt x="122" y="38"/>
                  </a:lnTo>
                  <a:lnTo>
                    <a:pt x="155" y="20"/>
                  </a:lnTo>
                  <a:lnTo>
                    <a:pt x="189" y="8"/>
                  </a:lnTo>
                  <a:lnTo>
                    <a:pt x="226" y="1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39"/>
            <p:cNvSpPr>
              <a:spLocks/>
            </p:cNvSpPr>
            <p:nvPr/>
          </p:nvSpPr>
          <p:spPr bwMode="auto">
            <a:xfrm>
              <a:off x="11069638" y="5357813"/>
              <a:ext cx="30163" cy="33338"/>
            </a:xfrm>
            <a:custGeom>
              <a:avLst/>
              <a:gdLst>
                <a:gd name="T0" fmla="*/ 70 w 187"/>
                <a:gd name="T1" fmla="*/ 0 h 218"/>
                <a:gd name="T2" fmla="*/ 88 w 187"/>
                <a:gd name="T3" fmla="*/ 2 h 218"/>
                <a:gd name="T4" fmla="*/ 105 w 187"/>
                <a:gd name="T5" fmla="*/ 8 h 218"/>
                <a:gd name="T6" fmla="*/ 120 w 187"/>
                <a:gd name="T7" fmla="*/ 19 h 218"/>
                <a:gd name="T8" fmla="*/ 132 w 187"/>
                <a:gd name="T9" fmla="*/ 34 h 218"/>
                <a:gd name="T10" fmla="*/ 177 w 187"/>
                <a:gd name="T11" fmla="*/ 109 h 218"/>
                <a:gd name="T12" fmla="*/ 185 w 187"/>
                <a:gd name="T13" fmla="*/ 127 h 218"/>
                <a:gd name="T14" fmla="*/ 187 w 187"/>
                <a:gd name="T15" fmla="*/ 145 h 218"/>
                <a:gd name="T16" fmla="*/ 185 w 187"/>
                <a:gd name="T17" fmla="*/ 163 h 218"/>
                <a:gd name="T18" fmla="*/ 178 w 187"/>
                <a:gd name="T19" fmla="*/ 181 h 218"/>
                <a:gd name="T20" fmla="*/ 167 w 187"/>
                <a:gd name="T21" fmla="*/ 195 h 218"/>
                <a:gd name="T22" fmla="*/ 152 w 187"/>
                <a:gd name="T23" fmla="*/ 207 h 218"/>
                <a:gd name="T24" fmla="*/ 135 w 187"/>
                <a:gd name="T25" fmla="*/ 214 h 218"/>
                <a:gd name="T26" fmla="*/ 115 w 187"/>
                <a:gd name="T27" fmla="*/ 218 h 218"/>
                <a:gd name="T28" fmla="*/ 98 w 187"/>
                <a:gd name="T29" fmla="*/ 215 h 218"/>
                <a:gd name="T30" fmla="*/ 82 w 187"/>
                <a:gd name="T31" fmla="*/ 209 h 218"/>
                <a:gd name="T32" fmla="*/ 67 w 187"/>
                <a:gd name="T33" fmla="*/ 198 h 218"/>
                <a:gd name="T34" fmla="*/ 55 w 187"/>
                <a:gd name="T35" fmla="*/ 183 h 218"/>
                <a:gd name="T36" fmla="*/ 11 w 187"/>
                <a:gd name="T37" fmla="*/ 108 h 218"/>
                <a:gd name="T38" fmla="*/ 3 w 187"/>
                <a:gd name="T39" fmla="*/ 91 h 218"/>
                <a:gd name="T40" fmla="*/ 0 w 187"/>
                <a:gd name="T41" fmla="*/ 72 h 218"/>
                <a:gd name="T42" fmla="*/ 2 w 187"/>
                <a:gd name="T43" fmla="*/ 54 h 218"/>
                <a:gd name="T44" fmla="*/ 8 w 187"/>
                <a:gd name="T45" fmla="*/ 38 h 218"/>
                <a:gd name="T46" fmla="*/ 19 w 187"/>
                <a:gd name="T47" fmla="*/ 23 h 218"/>
                <a:gd name="T48" fmla="*/ 34 w 187"/>
                <a:gd name="T49" fmla="*/ 11 h 218"/>
                <a:gd name="T50" fmla="*/ 52 w 187"/>
                <a:gd name="T51" fmla="*/ 3 h 218"/>
                <a:gd name="T52" fmla="*/ 70 w 187"/>
                <a:gd name="T5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218">
                  <a:moveTo>
                    <a:pt x="70" y="0"/>
                  </a:moveTo>
                  <a:lnTo>
                    <a:pt x="88" y="2"/>
                  </a:lnTo>
                  <a:lnTo>
                    <a:pt x="105" y="8"/>
                  </a:lnTo>
                  <a:lnTo>
                    <a:pt x="120" y="19"/>
                  </a:lnTo>
                  <a:lnTo>
                    <a:pt x="132" y="34"/>
                  </a:lnTo>
                  <a:lnTo>
                    <a:pt x="177" y="109"/>
                  </a:lnTo>
                  <a:lnTo>
                    <a:pt x="185" y="127"/>
                  </a:lnTo>
                  <a:lnTo>
                    <a:pt x="187" y="145"/>
                  </a:lnTo>
                  <a:lnTo>
                    <a:pt x="185" y="163"/>
                  </a:lnTo>
                  <a:lnTo>
                    <a:pt x="178" y="181"/>
                  </a:lnTo>
                  <a:lnTo>
                    <a:pt x="167" y="195"/>
                  </a:lnTo>
                  <a:lnTo>
                    <a:pt x="152" y="207"/>
                  </a:lnTo>
                  <a:lnTo>
                    <a:pt x="135" y="214"/>
                  </a:lnTo>
                  <a:lnTo>
                    <a:pt x="115" y="218"/>
                  </a:lnTo>
                  <a:lnTo>
                    <a:pt x="98" y="215"/>
                  </a:lnTo>
                  <a:lnTo>
                    <a:pt x="82" y="209"/>
                  </a:lnTo>
                  <a:lnTo>
                    <a:pt x="67" y="198"/>
                  </a:lnTo>
                  <a:lnTo>
                    <a:pt x="55" y="183"/>
                  </a:lnTo>
                  <a:lnTo>
                    <a:pt x="11" y="108"/>
                  </a:lnTo>
                  <a:lnTo>
                    <a:pt x="3" y="91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8" y="38"/>
                  </a:lnTo>
                  <a:lnTo>
                    <a:pt x="19" y="23"/>
                  </a:lnTo>
                  <a:lnTo>
                    <a:pt x="34" y="11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40"/>
            <p:cNvSpPr>
              <a:spLocks noEditPoints="1"/>
            </p:cNvSpPr>
            <p:nvPr/>
          </p:nvSpPr>
          <p:spPr bwMode="auto">
            <a:xfrm>
              <a:off x="11261725" y="5075238"/>
              <a:ext cx="258763" cy="485775"/>
            </a:xfrm>
            <a:custGeom>
              <a:avLst/>
              <a:gdLst>
                <a:gd name="T0" fmla="*/ 1313 w 1630"/>
                <a:gd name="T1" fmla="*/ 159 h 3059"/>
                <a:gd name="T2" fmla="*/ 1265 w 1630"/>
                <a:gd name="T3" fmla="*/ 216 h 3059"/>
                <a:gd name="T4" fmla="*/ 1176 w 1630"/>
                <a:gd name="T5" fmla="*/ 1154 h 3059"/>
                <a:gd name="T6" fmla="*/ 1208 w 1630"/>
                <a:gd name="T7" fmla="*/ 1264 h 3059"/>
                <a:gd name="T8" fmla="*/ 1186 w 1630"/>
                <a:gd name="T9" fmla="*/ 1379 h 3059"/>
                <a:gd name="T10" fmla="*/ 974 w 1630"/>
                <a:gd name="T11" fmla="*/ 1734 h 3059"/>
                <a:gd name="T12" fmla="*/ 932 w 1630"/>
                <a:gd name="T13" fmla="*/ 1766 h 3059"/>
                <a:gd name="T14" fmla="*/ 877 w 1630"/>
                <a:gd name="T15" fmla="*/ 1757 h 3059"/>
                <a:gd name="T16" fmla="*/ 844 w 1630"/>
                <a:gd name="T17" fmla="*/ 1714 h 3059"/>
                <a:gd name="T18" fmla="*/ 853 w 1630"/>
                <a:gd name="T19" fmla="*/ 1660 h 3059"/>
                <a:gd name="T20" fmla="*/ 1064 w 1630"/>
                <a:gd name="T21" fmla="*/ 1298 h 3059"/>
                <a:gd name="T22" fmla="*/ 1055 w 1630"/>
                <a:gd name="T23" fmla="*/ 1228 h 3059"/>
                <a:gd name="T24" fmla="*/ 1006 w 1630"/>
                <a:gd name="T25" fmla="*/ 1176 h 3059"/>
                <a:gd name="T26" fmla="*/ 940 w 1630"/>
                <a:gd name="T27" fmla="*/ 1164 h 3059"/>
                <a:gd name="T28" fmla="*/ 880 w 1630"/>
                <a:gd name="T29" fmla="*/ 1191 h 3059"/>
                <a:gd name="T30" fmla="*/ 850 w 1630"/>
                <a:gd name="T31" fmla="*/ 1231 h 3059"/>
                <a:gd name="T32" fmla="*/ 268 w 1630"/>
                <a:gd name="T33" fmla="*/ 2234 h 3059"/>
                <a:gd name="T34" fmla="*/ 143 w 1630"/>
                <a:gd name="T35" fmla="*/ 2821 h 3059"/>
                <a:gd name="T36" fmla="*/ 170 w 1630"/>
                <a:gd name="T37" fmla="*/ 2881 h 3059"/>
                <a:gd name="T38" fmla="*/ 229 w 1630"/>
                <a:gd name="T39" fmla="*/ 2915 h 3059"/>
                <a:gd name="T40" fmla="*/ 432 w 1630"/>
                <a:gd name="T41" fmla="*/ 2916 h 3059"/>
                <a:gd name="T42" fmla="*/ 488 w 1630"/>
                <a:gd name="T43" fmla="*/ 2909 h 3059"/>
                <a:gd name="T44" fmla="*/ 542 w 1630"/>
                <a:gd name="T45" fmla="*/ 2885 h 3059"/>
                <a:gd name="T46" fmla="*/ 575 w 1630"/>
                <a:gd name="T47" fmla="*/ 2836 h 3059"/>
                <a:gd name="T48" fmla="*/ 684 w 1630"/>
                <a:gd name="T49" fmla="*/ 2450 h 3059"/>
                <a:gd name="T50" fmla="*/ 1220 w 1630"/>
                <a:gd name="T51" fmla="*/ 1528 h 3059"/>
                <a:gd name="T52" fmla="*/ 1329 w 1630"/>
                <a:gd name="T53" fmla="*/ 1291 h 3059"/>
                <a:gd name="T54" fmla="*/ 1387 w 1630"/>
                <a:gd name="T55" fmla="*/ 1036 h 3059"/>
                <a:gd name="T56" fmla="*/ 1480 w 1630"/>
                <a:gd name="T57" fmla="*/ 217 h 3059"/>
                <a:gd name="T58" fmla="*/ 1435 w 1630"/>
                <a:gd name="T59" fmla="*/ 160 h 3059"/>
                <a:gd name="T60" fmla="*/ 1360 w 1630"/>
                <a:gd name="T61" fmla="*/ 143 h 3059"/>
                <a:gd name="T62" fmla="*/ 1440 w 1630"/>
                <a:gd name="T63" fmla="*/ 8 h 3059"/>
                <a:gd name="T64" fmla="*/ 1537 w 1630"/>
                <a:gd name="T65" fmla="*/ 58 h 3059"/>
                <a:gd name="T66" fmla="*/ 1603 w 1630"/>
                <a:gd name="T67" fmla="*/ 143 h 3059"/>
                <a:gd name="T68" fmla="*/ 1630 w 1630"/>
                <a:gd name="T69" fmla="*/ 248 h 3059"/>
                <a:gd name="T70" fmla="*/ 1529 w 1630"/>
                <a:gd name="T71" fmla="*/ 1055 h 3059"/>
                <a:gd name="T72" fmla="*/ 1463 w 1630"/>
                <a:gd name="T73" fmla="*/ 1337 h 3059"/>
                <a:gd name="T74" fmla="*/ 1342 w 1630"/>
                <a:gd name="T75" fmla="*/ 1600 h 3059"/>
                <a:gd name="T76" fmla="*/ 826 w 1630"/>
                <a:gd name="T77" fmla="*/ 2483 h 3059"/>
                <a:gd name="T78" fmla="*/ 712 w 1630"/>
                <a:gd name="T79" fmla="*/ 2872 h 3059"/>
                <a:gd name="T80" fmla="*/ 663 w 1630"/>
                <a:gd name="T81" fmla="*/ 2964 h 3059"/>
                <a:gd name="T82" fmla="*/ 578 w 1630"/>
                <a:gd name="T83" fmla="*/ 3027 h 3059"/>
                <a:gd name="T84" fmla="*/ 460 w 1630"/>
                <a:gd name="T85" fmla="*/ 3057 h 3059"/>
                <a:gd name="T86" fmla="*/ 218 w 1630"/>
                <a:gd name="T87" fmla="*/ 3057 h 3059"/>
                <a:gd name="T88" fmla="*/ 119 w 1630"/>
                <a:gd name="T89" fmla="*/ 3021 h 3059"/>
                <a:gd name="T90" fmla="*/ 43 w 1630"/>
                <a:gd name="T91" fmla="*/ 2949 h 3059"/>
                <a:gd name="T92" fmla="*/ 4 w 1630"/>
                <a:gd name="T93" fmla="*/ 2855 h 3059"/>
                <a:gd name="T94" fmla="*/ 9 w 1630"/>
                <a:gd name="T95" fmla="*/ 2740 h 3059"/>
                <a:gd name="T96" fmla="*/ 160 w 1630"/>
                <a:gd name="T97" fmla="*/ 2125 h 3059"/>
                <a:gd name="T98" fmla="*/ 222 w 1630"/>
                <a:gd name="T99" fmla="*/ 1996 h 3059"/>
                <a:gd name="T100" fmla="*/ 768 w 1630"/>
                <a:gd name="T101" fmla="*/ 1101 h 3059"/>
                <a:gd name="T102" fmla="*/ 854 w 1630"/>
                <a:gd name="T103" fmla="*/ 1042 h 3059"/>
                <a:gd name="T104" fmla="*/ 954 w 1630"/>
                <a:gd name="T105" fmla="*/ 1021 h 3059"/>
                <a:gd name="T106" fmla="*/ 1118 w 1630"/>
                <a:gd name="T107" fmla="*/ 226 h 3059"/>
                <a:gd name="T108" fmla="*/ 1155 w 1630"/>
                <a:gd name="T109" fmla="*/ 121 h 3059"/>
                <a:gd name="T110" fmla="*/ 1228 w 1630"/>
                <a:gd name="T111" fmla="*/ 44 h 3059"/>
                <a:gd name="T112" fmla="*/ 1328 w 1630"/>
                <a:gd name="T113" fmla="*/ 3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0" h="3059">
                  <a:moveTo>
                    <a:pt x="1360" y="143"/>
                  </a:moveTo>
                  <a:lnTo>
                    <a:pt x="1335" y="148"/>
                  </a:lnTo>
                  <a:lnTo>
                    <a:pt x="1313" y="159"/>
                  </a:lnTo>
                  <a:lnTo>
                    <a:pt x="1292" y="174"/>
                  </a:lnTo>
                  <a:lnTo>
                    <a:pt x="1277" y="194"/>
                  </a:lnTo>
                  <a:lnTo>
                    <a:pt x="1265" y="216"/>
                  </a:lnTo>
                  <a:lnTo>
                    <a:pt x="1260" y="242"/>
                  </a:lnTo>
                  <a:lnTo>
                    <a:pt x="1156" y="1122"/>
                  </a:lnTo>
                  <a:lnTo>
                    <a:pt x="1176" y="1154"/>
                  </a:lnTo>
                  <a:lnTo>
                    <a:pt x="1193" y="1189"/>
                  </a:lnTo>
                  <a:lnTo>
                    <a:pt x="1202" y="1226"/>
                  </a:lnTo>
                  <a:lnTo>
                    <a:pt x="1208" y="1264"/>
                  </a:lnTo>
                  <a:lnTo>
                    <a:pt x="1207" y="1303"/>
                  </a:lnTo>
                  <a:lnTo>
                    <a:pt x="1199" y="1342"/>
                  </a:lnTo>
                  <a:lnTo>
                    <a:pt x="1186" y="1379"/>
                  </a:lnTo>
                  <a:lnTo>
                    <a:pt x="1180" y="1392"/>
                  </a:lnTo>
                  <a:lnTo>
                    <a:pt x="1177" y="1397"/>
                  </a:lnTo>
                  <a:lnTo>
                    <a:pt x="974" y="1734"/>
                  </a:lnTo>
                  <a:lnTo>
                    <a:pt x="963" y="1748"/>
                  </a:lnTo>
                  <a:lnTo>
                    <a:pt x="948" y="1759"/>
                  </a:lnTo>
                  <a:lnTo>
                    <a:pt x="932" y="1766"/>
                  </a:lnTo>
                  <a:lnTo>
                    <a:pt x="913" y="1768"/>
                  </a:lnTo>
                  <a:lnTo>
                    <a:pt x="895" y="1765"/>
                  </a:lnTo>
                  <a:lnTo>
                    <a:pt x="877" y="1757"/>
                  </a:lnTo>
                  <a:lnTo>
                    <a:pt x="863" y="1746"/>
                  </a:lnTo>
                  <a:lnTo>
                    <a:pt x="852" y="1730"/>
                  </a:lnTo>
                  <a:lnTo>
                    <a:pt x="844" y="1714"/>
                  </a:lnTo>
                  <a:lnTo>
                    <a:pt x="843" y="1696"/>
                  </a:lnTo>
                  <a:lnTo>
                    <a:pt x="845" y="1677"/>
                  </a:lnTo>
                  <a:lnTo>
                    <a:pt x="853" y="1660"/>
                  </a:lnTo>
                  <a:lnTo>
                    <a:pt x="1054" y="1326"/>
                  </a:lnTo>
                  <a:lnTo>
                    <a:pt x="1056" y="1322"/>
                  </a:lnTo>
                  <a:lnTo>
                    <a:pt x="1064" y="1298"/>
                  </a:lnTo>
                  <a:lnTo>
                    <a:pt x="1066" y="1274"/>
                  </a:lnTo>
                  <a:lnTo>
                    <a:pt x="1063" y="1251"/>
                  </a:lnTo>
                  <a:lnTo>
                    <a:pt x="1055" y="1228"/>
                  </a:lnTo>
                  <a:lnTo>
                    <a:pt x="1043" y="1208"/>
                  </a:lnTo>
                  <a:lnTo>
                    <a:pt x="1026" y="1190"/>
                  </a:lnTo>
                  <a:lnTo>
                    <a:pt x="1006" y="1176"/>
                  </a:lnTo>
                  <a:lnTo>
                    <a:pt x="985" y="1167"/>
                  </a:lnTo>
                  <a:lnTo>
                    <a:pt x="963" y="1164"/>
                  </a:lnTo>
                  <a:lnTo>
                    <a:pt x="940" y="1164"/>
                  </a:lnTo>
                  <a:lnTo>
                    <a:pt x="919" y="1169"/>
                  </a:lnTo>
                  <a:lnTo>
                    <a:pt x="898" y="1178"/>
                  </a:lnTo>
                  <a:lnTo>
                    <a:pt x="880" y="1191"/>
                  </a:lnTo>
                  <a:lnTo>
                    <a:pt x="865" y="1207"/>
                  </a:lnTo>
                  <a:lnTo>
                    <a:pt x="853" y="1226"/>
                  </a:lnTo>
                  <a:lnTo>
                    <a:pt x="850" y="1231"/>
                  </a:lnTo>
                  <a:lnTo>
                    <a:pt x="344" y="2068"/>
                  </a:lnTo>
                  <a:lnTo>
                    <a:pt x="304" y="2151"/>
                  </a:lnTo>
                  <a:lnTo>
                    <a:pt x="268" y="2234"/>
                  </a:lnTo>
                  <a:lnTo>
                    <a:pt x="147" y="2771"/>
                  </a:lnTo>
                  <a:lnTo>
                    <a:pt x="143" y="2798"/>
                  </a:lnTo>
                  <a:lnTo>
                    <a:pt x="143" y="2821"/>
                  </a:lnTo>
                  <a:lnTo>
                    <a:pt x="147" y="2843"/>
                  </a:lnTo>
                  <a:lnTo>
                    <a:pt x="157" y="2862"/>
                  </a:lnTo>
                  <a:lnTo>
                    <a:pt x="170" y="2881"/>
                  </a:lnTo>
                  <a:lnTo>
                    <a:pt x="187" y="2897"/>
                  </a:lnTo>
                  <a:lnTo>
                    <a:pt x="208" y="2908"/>
                  </a:lnTo>
                  <a:lnTo>
                    <a:pt x="229" y="2915"/>
                  </a:lnTo>
                  <a:lnTo>
                    <a:pt x="252" y="2917"/>
                  </a:lnTo>
                  <a:lnTo>
                    <a:pt x="416" y="2917"/>
                  </a:lnTo>
                  <a:lnTo>
                    <a:pt x="432" y="2916"/>
                  </a:lnTo>
                  <a:lnTo>
                    <a:pt x="450" y="2915"/>
                  </a:lnTo>
                  <a:lnTo>
                    <a:pt x="469" y="2913"/>
                  </a:lnTo>
                  <a:lnTo>
                    <a:pt x="488" y="2909"/>
                  </a:lnTo>
                  <a:lnTo>
                    <a:pt x="508" y="2903"/>
                  </a:lnTo>
                  <a:lnTo>
                    <a:pt x="525" y="2895"/>
                  </a:lnTo>
                  <a:lnTo>
                    <a:pt x="542" y="2885"/>
                  </a:lnTo>
                  <a:lnTo>
                    <a:pt x="556" y="2872"/>
                  </a:lnTo>
                  <a:lnTo>
                    <a:pt x="567" y="2856"/>
                  </a:lnTo>
                  <a:lnTo>
                    <a:pt x="575" y="2836"/>
                  </a:lnTo>
                  <a:lnTo>
                    <a:pt x="653" y="2541"/>
                  </a:lnTo>
                  <a:lnTo>
                    <a:pt x="667" y="2494"/>
                  </a:lnTo>
                  <a:lnTo>
                    <a:pt x="684" y="2450"/>
                  </a:lnTo>
                  <a:lnTo>
                    <a:pt x="706" y="2406"/>
                  </a:lnTo>
                  <a:lnTo>
                    <a:pt x="730" y="2364"/>
                  </a:lnTo>
                  <a:lnTo>
                    <a:pt x="1220" y="1528"/>
                  </a:lnTo>
                  <a:lnTo>
                    <a:pt x="1262" y="1451"/>
                  </a:lnTo>
                  <a:lnTo>
                    <a:pt x="1298" y="1372"/>
                  </a:lnTo>
                  <a:lnTo>
                    <a:pt x="1329" y="1291"/>
                  </a:lnTo>
                  <a:lnTo>
                    <a:pt x="1354" y="1207"/>
                  </a:lnTo>
                  <a:lnTo>
                    <a:pt x="1373" y="1123"/>
                  </a:lnTo>
                  <a:lnTo>
                    <a:pt x="1387" y="1036"/>
                  </a:lnTo>
                  <a:lnTo>
                    <a:pt x="1487" y="269"/>
                  </a:lnTo>
                  <a:lnTo>
                    <a:pt x="1487" y="242"/>
                  </a:lnTo>
                  <a:lnTo>
                    <a:pt x="1480" y="217"/>
                  </a:lnTo>
                  <a:lnTo>
                    <a:pt x="1470" y="195"/>
                  </a:lnTo>
                  <a:lnTo>
                    <a:pt x="1454" y="175"/>
                  </a:lnTo>
                  <a:lnTo>
                    <a:pt x="1435" y="160"/>
                  </a:lnTo>
                  <a:lnTo>
                    <a:pt x="1412" y="148"/>
                  </a:lnTo>
                  <a:lnTo>
                    <a:pt x="1386" y="143"/>
                  </a:lnTo>
                  <a:lnTo>
                    <a:pt x="1360" y="143"/>
                  </a:lnTo>
                  <a:close/>
                  <a:moveTo>
                    <a:pt x="1365" y="0"/>
                  </a:moveTo>
                  <a:lnTo>
                    <a:pt x="1403" y="1"/>
                  </a:lnTo>
                  <a:lnTo>
                    <a:pt x="1440" y="8"/>
                  </a:lnTo>
                  <a:lnTo>
                    <a:pt x="1475" y="20"/>
                  </a:lnTo>
                  <a:lnTo>
                    <a:pt x="1507" y="38"/>
                  </a:lnTo>
                  <a:lnTo>
                    <a:pt x="1537" y="58"/>
                  </a:lnTo>
                  <a:lnTo>
                    <a:pt x="1563" y="83"/>
                  </a:lnTo>
                  <a:lnTo>
                    <a:pt x="1584" y="111"/>
                  </a:lnTo>
                  <a:lnTo>
                    <a:pt x="1603" y="143"/>
                  </a:lnTo>
                  <a:lnTo>
                    <a:pt x="1617" y="176"/>
                  </a:lnTo>
                  <a:lnTo>
                    <a:pt x="1625" y="211"/>
                  </a:lnTo>
                  <a:lnTo>
                    <a:pt x="1630" y="248"/>
                  </a:lnTo>
                  <a:lnTo>
                    <a:pt x="1628" y="286"/>
                  </a:lnTo>
                  <a:lnTo>
                    <a:pt x="1628" y="287"/>
                  </a:lnTo>
                  <a:lnTo>
                    <a:pt x="1529" y="1055"/>
                  </a:lnTo>
                  <a:lnTo>
                    <a:pt x="1513" y="1150"/>
                  </a:lnTo>
                  <a:lnTo>
                    <a:pt x="1491" y="1244"/>
                  </a:lnTo>
                  <a:lnTo>
                    <a:pt x="1463" y="1337"/>
                  </a:lnTo>
                  <a:lnTo>
                    <a:pt x="1428" y="1427"/>
                  </a:lnTo>
                  <a:lnTo>
                    <a:pt x="1388" y="1515"/>
                  </a:lnTo>
                  <a:lnTo>
                    <a:pt x="1342" y="1600"/>
                  </a:lnTo>
                  <a:lnTo>
                    <a:pt x="852" y="2438"/>
                  </a:lnTo>
                  <a:lnTo>
                    <a:pt x="851" y="2440"/>
                  </a:lnTo>
                  <a:lnTo>
                    <a:pt x="826" y="2483"/>
                  </a:lnTo>
                  <a:lnTo>
                    <a:pt x="805" y="2529"/>
                  </a:lnTo>
                  <a:lnTo>
                    <a:pt x="790" y="2577"/>
                  </a:lnTo>
                  <a:lnTo>
                    <a:pt x="712" y="2872"/>
                  </a:lnTo>
                  <a:lnTo>
                    <a:pt x="700" y="2906"/>
                  </a:lnTo>
                  <a:lnTo>
                    <a:pt x="684" y="2937"/>
                  </a:lnTo>
                  <a:lnTo>
                    <a:pt x="663" y="2964"/>
                  </a:lnTo>
                  <a:lnTo>
                    <a:pt x="639" y="2989"/>
                  </a:lnTo>
                  <a:lnTo>
                    <a:pt x="610" y="3010"/>
                  </a:lnTo>
                  <a:lnTo>
                    <a:pt x="578" y="3027"/>
                  </a:lnTo>
                  <a:lnTo>
                    <a:pt x="542" y="3041"/>
                  </a:lnTo>
                  <a:lnTo>
                    <a:pt x="503" y="3052"/>
                  </a:lnTo>
                  <a:lnTo>
                    <a:pt x="460" y="3057"/>
                  </a:lnTo>
                  <a:lnTo>
                    <a:pt x="416" y="3059"/>
                  </a:lnTo>
                  <a:lnTo>
                    <a:pt x="252" y="3059"/>
                  </a:lnTo>
                  <a:lnTo>
                    <a:pt x="218" y="3057"/>
                  </a:lnTo>
                  <a:lnTo>
                    <a:pt x="183" y="3050"/>
                  </a:lnTo>
                  <a:lnTo>
                    <a:pt x="150" y="3038"/>
                  </a:lnTo>
                  <a:lnTo>
                    <a:pt x="119" y="3021"/>
                  </a:lnTo>
                  <a:lnTo>
                    <a:pt x="91" y="3001"/>
                  </a:lnTo>
                  <a:lnTo>
                    <a:pt x="65" y="2977"/>
                  </a:lnTo>
                  <a:lnTo>
                    <a:pt x="43" y="2949"/>
                  </a:lnTo>
                  <a:lnTo>
                    <a:pt x="26" y="2920"/>
                  </a:lnTo>
                  <a:lnTo>
                    <a:pt x="13" y="2887"/>
                  </a:lnTo>
                  <a:lnTo>
                    <a:pt x="4" y="2855"/>
                  </a:lnTo>
                  <a:lnTo>
                    <a:pt x="0" y="2820"/>
                  </a:lnTo>
                  <a:lnTo>
                    <a:pt x="1" y="2785"/>
                  </a:lnTo>
                  <a:lnTo>
                    <a:pt x="9" y="2740"/>
                  </a:lnTo>
                  <a:lnTo>
                    <a:pt x="131" y="2198"/>
                  </a:lnTo>
                  <a:lnTo>
                    <a:pt x="134" y="2189"/>
                  </a:lnTo>
                  <a:lnTo>
                    <a:pt x="160" y="2125"/>
                  </a:lnTo>
                  <a:lnTo>
                    <a:pt x="188" y="2061"/>
                  </a:lnTo>
                  <a:lnTo>
                    <a:pt x="221" y="1999"/>
                  </a:lnTo>
                  <a:lnTo>
                    <a:pt x="222" y="1996"/>
                  </a:lnTo>
                  <a:lnTo>
                    <a:pt x="727" y="1160"/>
                  </a:lnTo>
                  <a:lnTo>
                    <a:pt x="746" y="1128"/>
                  </a:lnTo>
                  <a:lnTo>
                    <a:pt x="768" y="1101"/>
                  </a:lnTo>
                  <a:lnTo>
                    <a:pt x="794" y="1077"/>
                  </a:lnTo>
                  <a:lnTo>
                    <a:pt x="822" y="1058"/>
                  </a:lnTo>
                  <a:lnTo>
                    <a:pt x="854" y="1042"/>
                  </a:lnTo>
                  <a:lnTo>
                    <a:pt x="886" y="1031"/>
                  </a:lnTo>
                  <a:lnTo>
                    <a:pt x="920" y="1023"/>
                  </a:lnTo>
                  <a:lnTo>
                    <a:pt x="954" y="1021"/>
                  </a:lnTo>
                  <a:lnTo>
                    <a:pt x="989" y="1023"/>
                  </a:lnTo>
                  <a:lnTo>
                    <a:pt x="1024" y="1031"/>
                  </a:lnTo>
                  <a:lnTo>
                    <a:pt x="1118" y="226"/>
                  </a:lnTo>
                  <a:lnTo>
                    <a:pt x="1125" y="188"/>
                  </a:lnTo>
                  <a:lnTo>
                    <a:pt x="1137" y="153"/>
                  </a:lnTo>
                  <a:lnTo>
                    <a:pt x="1155" y="121"/>
                  </a:lnTo>
                  <a:lnTo>
                    <a:pt x="1175" y="92"/>
                  </a:lnTo>
                  <a:lnTo>
                    <a:pt x="1200" y="66"/>
                  </a:lnTo>
                  <a:lnTo>
                    <a:pt x="1228" y="44"/>
                  </a:lnTo>
                  <a:lnTo>
                    <a:pt x="1260" y="26"/>
                  </a:lnTo>
                  <a:lnTo>
                    <a:pt x="1293" y="12"/>
                  </a:lnTo>
                  <a:lnTo>
                    <a:pt x="1328" y="3"/>
                  </a:lnTo>
                  <a:lnTo>
                    <a:pt x="1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41"/>
            <p:cNvSpPr>
              <a:spLocks/>
            </p:cNvSpPr>
            <p:nvPr/>
          </p:nvSpPr>
          <p:spPr bwMode="auto">
            <a:xfrm>
              <a:off x="11372850" y="5357813"/>
              <a:ext cx="30163" cy="33338"/>
            </a:xfrm>
            <a:custGeom>
              <a:avLst/>
              <a:gdLst>
                <a:gd name="T0" fmla="*/ 117 w 187"/>
                <a:gd name="T1" fmla="*/ 0 h 218"/>
                <a:gd name="T2" fmla="*/ 135 w 187"/>
                <a:gd name="T3" fmla="*/ 3 h 218"/>
                <a:gd name="T4" fmla="*/ 152 w 187"/>
                <a:gd name="T5" fmla="*/ 11 h 218"/>
                <a:gd name="T6" fmla="*/ 167 w 187"/>
                <a:gd name="T7" fmla="*/ 23 h 218"/>
                <a:gd name="T8" fmla="*/ 178 w 187"/>
                <a:gd name="T9" fmla="*/ 38 h 218"/>
                <a:gd name="T10" fmla="*/ 185 w 187"/>
                <a:gd name="T11" fmla="*/ 54 h 218"/>
                <a:gd name="T12" fmla="*/ 187 w 187"/>
                <a:gd name="T13" fmla="*/ 72 h 218"/>
                <a:gd name="T14" fmla="*/ 184 w 187"/>
                <a:gd name="T15" fmla="*/ 91 h 218"/>
                <a:gd name="T16" fmla="*/ 176 w 187"/>
                <a:gd name="T17" fmla="*/ 108 h 218"/>
                <a:gd name="T18" fmla="*/ 132 w 187"/>
                <a:gd name="T19" fmla="*/ 183 h 218"/>
                <a:gd name="T20" fmla="*/ 120 w 187"/>
                <a:gd name="T21" fmla="*/ 198 h 218"/>
                <a:gd name="T22" fmla="*/ 105 w 187"/>
                <a:gd name="T23" fmla="*/ 209 h 218"/>
                <a:gd name="T24" fmla="*/ 89 w 187"/>
                <a:gd name="T25" fmla="*/ 215 h 218"/>
                <a:gd name="T26" fmla="*/ 70 w 187"/>
                <a:gd name="T27" fmla="*/ 218 h 218"/>
                <a:gd name="T28" fmla="*/ 52 w 187"/>
                <a:gd name="T29" fmla="*/ 214 h 218"/>
                <a:gd name="T30" fmla="*/ 33 w 187"/>
                <a:gd name="T31" fmla="*/ 207 h 218"/>
                <a:gd name="T32" fmla="*/ 19 w 187"/>
                <a:gd name="T33" fmla="*/ 195 h 218"/>
                <a:gd name="T34" fmla="*/ 8 w 187"/>
                <a:gd name="T35" fmla="*/ 181 h 218"/>
                <a:gd name="T36" fmla="*/ 2 w 187"/>
                <a:gd name="T37" fmla="*/ 163 h 218"/>
                <a:gd name="T38" fmla="*/ 0 w 187"/>
                <a:gd name="T39" fmla="*/ 145 h 218"/>
                <a:gd name="T40" fmla="*/ 2 w 187"/>
                <a:gd name="T41" fmla="*/ 127 h 218"/>
                <a:gd name="T42" fmla="*/ 10 w 187"/>
                <a:gd name="T43" fmla="*/ 109 h 218"/>
                <a:gd name="T44" fmla="*/ 55 w 187"/>
                <a:gd name="T45" fmla="*/ 34 h 218"/>
                <a:gd name="T46" fmla="*/ 67 w 187"/>
                <a:gd name="T47" fmla="*/ 19 h 218"/>
                <a:gd name="T48" fmla="*/ 82 w 187"/>
                <a:gd name="T49" fmla="*/ 8 h 218"/>
                <a:gd name="T50" fmla="*/ 98 w 187"/>
                <a:gd name="T51" fmla="*/ 2 h 218"/>
                <a:gd name="T52" fmla="*/ 117 w 187"/>
                <a:gd name="T5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218">
                  <a:moveTo>
                    <a:pt x="117" y="0"/>
                  </a:moveTo>
                  <a:lnTo>
                    <a:pt x="135" y="3"/>
                  </a:lnTo>
                  <a:lnTo>
                    <a:pt x="152" y="11"/>
                  </a:lnTo>
                  <a:lnTo>
                    <a:pt x="167" y="23"/>
                  </a:lnTo>
                  <a:lnTo>
                    <a:pt x="178" y="38"/>
                  </a:lnTo>
                  <a:lnTo>
                    <a:pt x="185" y="54"/>
                  </a:lnTo>
                  <a:lnTo>
                    <a:pt x="187" y="72"/>
                  </a:lnTo>
                  <a:lnTo>
                    <a:pt x="184" y="91"/>
                  </a:lnTo>
                  <a:lnTo>
                    <a:pt x="176" y="108"/>
                  </a:lnTo>
                  <a:lnTo>
                    <a:pt x="132" y="183"/>
                  </a:lnTo>
                  <a:lnTo>
                    <a:pt x="120" y="198"/>
                  </a:lnTo>
                  <a:lnTo>
                    <a:pt x="105" y="209"/>
                  </a:lnTo>
                  <a:lnTo>
                    <a:pt x="89" y="215"/>
                  </a:lnTo>
                  <a:lnTo>
                    <a:pt x="70" y="218"/>
                  </a:lnTo>
                  <a:lnTo>
                    <a:pt x="52" y="214"/>
                  </a:lnTo>
                  <a:lnTo>
                    <a:pt x="33" y="207"/>
                  </a:lnTo>
                  <a:lnTo>
                    <a:pt x="19" y="195"/>
                  </a:lnTo>
                  <a:lnTo>
                    <a:pt x="8" y="181"/>
                  </a:lnTo>
                  <a:lnTo>
                    <a:pt x="2" y="163"/>
                  </a:lnTo>
                  <a:lnTo>
                    <a:pt x="0" y="145"/>
                  </a:lnTo>
                  <a:lnTo>
                    <a:pt x="2" y="127"/>
                  </a:lnTo>
                  <a:lnTo>
                    <a:pt x="10" y="109"/>
                  </a:lnTo>
                  <a:lnTo>
                    <a:pt x="55" y="34"/>
                  </a:lnTo>
                  <a:lnTo>
                    <a:pt x="67" y="19"/>
                  </a:lnTo>
                  <a:lnTo>
                    <a:pt x="82" y="8"/>
                  </a:lnTo>
                  <a:lnTo>
                    <a:pt x="98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42"/>
            <p:cNvSpPr>
              <a:spLocks noEditPoints="1"/>
            </p:cNvSpPr>
            <p:nvPr/>
          </p:nvSpPr>
          <p:spPr bwMode="auto">
            <a:xfrm>
              <a:off x="11099800" y="5003800"/>
              <a:ext cx="273050" cy="261938"/>
            </a:xfrm>
            <a:custGeom>
              <a:avLst/>
              <a:gdLst>
                <a:gd name="T0" fmla="*/ 724 w 1725"/>
                <a:gd name="T1" fmla="*/ 1504 h 1645"/>
                <a:gd name="T2" fmla="*/ 1002 w 1725"/>
                <a:gd name="T3" fmla="*/ 989 h 1645"/>
                <a:gd name="T4" fmla="*/ 862 w 1725"/>
                <a:gd name="T5" fmla="*/ 161 h 1645"/>
                <a:gd name="T6" fmla="*/ 311 w 1725"/>
                <a:gd name="T7" fmla="*/ 1504 h 1645"/>
                <a:gd name="T8" fmla="*/ 582 w 1725"/>
                <a:gd name="T9" fmla="*/ 918 h 1645"/>
                <a:gd name="T10" fmla="*/ 592 w 1725"/>
                <a:gd name="T11" fmla="*/ 882 h 1645"/>
                <a:gd name="T12" fmla="*/ 617 w 1725"/>
                <a:gd name="T13" fmla="*/ 857 h 1645"/>
                <a:gd name="T14" fmla="*/ 652 w 1725"/>
                <a:gd name="T15" fmla="*/ 847 h 1645"/>
                <a:gd name="T16" fmla="*/ 1092 w 1725"/>
                <a:gd name="T17" fmla="*/ 849 h 1645"/>
                <a:gd name="T18" fmla="*/ 1123 w 1725"/>
                <a:gd name="T19" fmla="*/ 868 h 1645"/>
                <a:gd name="T20" fmla="*/ 1141 w 1725"/>
                <a:gd name="T21" fmla="*/ 899 h 1645"/>
                <a:gd name="T22" fmla="*/ 1144 w 1725"/>
                <a:gd name="T23" fmla="*/ 1504 h 1645"/>
                <a:gd name="T24" fmla="*/ 1413 w 1725"/>
                <a:gd name="T25" fmla="*/ 578 h 1645"/>
                <a:gd name="T26" fmla="*/ 872 w 1725"/>
                <a:gd name="T27" fmla="*/ 0 h 1645"/>
                <a:gd name="T28" fmla="*/ 906 w 1725"/>
                <a:gd name="T29" fmla="*/ 14 h 1645"/>
                <a:gd name="T30" fmla="*/ 1711 w 1725"/>
                <a:gd name="T31" fmla="*/ 627 h 1645"/>
                <a:gd name="T32" fmla="*/ 1725 w 1725"/>
                <a:gd name="T33" fmla="*/ 661 h 1645"/>
                <a:gd name="T34" fmla="*/ 1720 w 1725"/>
                <a:gd name="T35" fmla="*/ 697 h 1645"/>
                <a:gd name="T36" fmla="*/ 1700 w 1725"/>
                <a:gd name="T37" fmla="*/ 726 h 1645"/>
                <a:gd name="T38" fmla="*/ 1671 w 1725"/>
                <a:gd name="T39" fmla="*/ 740 h 1645"/>
                <a:gd name="T40" fmla="*/ 1639 w 1725"/>
                <a:gd name="T41" fmla="*/ 740 h 1645"/>
                <a:gd name="T42" fmla="*/ 1612 w 1725"/>
                <a:gd name="T43" fmla="*/ 727 h 1645"/>
                <a:gd name="T44" fmla="*/ 1556 w 1725"/>
                <a:gd name="T45" fmla="*/ 1574 h 1645"/>
                <a:gd name="T46" fmla="*/ 1546 w 1725"/>
                <a:gd name="T47" fmla="*/ 1611 h 1645"/>
                <a:gd name="T48" fmla="*/ 1520 w 1725"/>
                <a:gd name="T49" fmla="*/ 1636 h 1645"/>
                <a:gd name="T50" fmla="*/ 1485 w 1725"/>
                <a:gd name="T51" fmla="*/ 1645 h 1645"/>
                <a:gd name="T52" fmla="*/ 222 w 1725"/>
                <a:gd name="T53" fmla="*/ 1643 h 1645"/>
                <a:gd name="T54" fmla="*/ 190 w 1725"/>
                <a:gd name="T55" fmla="*/ 1625 h 1645"/>
                <a:gd name="T56" fmla="*/ 172 w 1725"/>
                <a:gd name="T57" fmla="*/ 1593 h 1645"/>
                <a:gd name="T58" fmla="*/ 170 w 1725"/>
                <a:gd name="T59" fmla="*/ 685 h 1645"/>
                <a:gd name="T60" fmla="*/ 97 w 1725"/>
                <a:gd name="T61" fmla="*/ 737 h 1645"/>
                <a:gd name="T62" fmla="*/ 62 w 1725"/>
                <a:gd name="T63" fmla="*/ 741 h 1645"/>
                <a:gd name="T64" fmla="*/ 28 w 1725"/>
                <a:gd name="T65" fmla="*/ 727 h 1645"/>
                <a:gd name="T66" fmla="*/ 5 w 1725"/>
                <a:gd name="T67" fmla="*/ 697 h 1645"/>
                <a:gd name="T68" fmla="*/ 1 w 1725"/>
                <a:gd name="T69" fmla="*/ 661 h 1645"/>
                <a:gd name="T70" fmla="*/ 14 w 1725"/>
                <a:gd name="T71" fmla="*/ 627 h 1645"/>
                <a:gd name="T72" fmla="*/ 820 w 1725"/>
                <a:gd name="T73" fmla="*/ 14 h 1645"/>
                <a:gd name="T74" fmla="*/ 854 w 1725"/>
                <a:gd name="T7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25" h="1645">
                  <a:moveTo>
                    <a:pt x="724" y="989"/>
                  </a:moveTo>
                  <a:lnTo>
                    <a:pt x="724" y="1504"/>
                  </a:lnTo>
                  <a:lnTo>
                    <a:pt x="1002" y="1504"/>
                  </a:lnTo>
                  <a:lnTo>
                    <a:pt x="1002" y="989"/>
                  </a:lnTo>
                  <a:lnTo>
                    <a:pt x="724" y="989"/>
                  </a:lnTo>
                  <a:close/>
                  <a:moveTo>
                    <a:pt x="862" y="161"/>
                  </a:moveTo>
                  <a:lnTo>
                    <a:pt x="311" y="578"/>
                  </a:lnTo>
                  <a:lnTo>
                    <a:pt x="311" y="1504"/>
                  </a:lnTo>
                  <a:lnTo>
                    <a:pt x="582" y="1504"/>
                  </a:lnTo>
                  <a:lnTo>
                    <a:pt x="582" y="918"/>
                  </a:lnTo>
                  <a:lnTo>
                    <a:pt x="584" y="899"/>
                  </a:lnTo>
                  <a:lnTo>
                    <a:pt x="592" y="882"/>
                  </a:lnTo>
                  <a:lnTo>
                    <a:pt x="603" y="868"/>
                  </a:lnTo>
                  <a:lnTo>
                    <a:pt x="617" y="857"/>
                  </a:lnTo>
                  <a:lnTo>
                    <a:pt x="634" y="849"/>
                  </a:lnTo>
                  <a:lnTo>
                    <a:pt x="652" y="847"/>
                  </a:lnTo>
                  <a:lnTo>
                    <a:pt x="1072" y="847"/>
                  </a:lnTo>
                  <a:lnTo>
                    <a:pt x="1092" y="849"/>
                  </a:lnTo>
                  <a:lnTo>
                    <a:pt x="1108" y="857"/>
                  </a:lnTo>
                  <a:lnTo>
                    <a:pt x="1123" y="868"/>
                  </a:lnTo>
                  <a:lnTo>
                    <a:pt x="1134" y="882"/>
                  </a:lnTo>
                  <a:lnTo>
                    <a:pt x="1141" y="899"/>
                  </a:lnTo>
                  <a:lnTo>
                    <a:pt x="1144" y="918"/>
                  </a:lnTo>
                  <a:lnTo>
                    <a:pt x="1144" y="1504"/>
                  </a:lnTo>
                  <a:lnTo>
                    <a:pt x="1413" y="1504"/>
                  </a:lnTo>
                  <a:lnTo>
                    <a:pt x="1413" y="578"/>
                  </a:lnTo>
                  <a:lnTo>
                    <a:pt x="862" y="161"/>
                  </a:lnTo>
                  <a:close/>
                  <a:moveTo>
                    <a:pt x="872" y="0"/>
                  </a:moveTo>
                  <a:lnTo>
                    <a:pt x="889" y="6"/>
                  </a:lnTo>
                  <a:lnTo>
                    <a:pt x="906" y="14"/>
                  </a:lnTo>
                  <a:lnTo>
                    <a:pt x="1698" y="613"/>
                  </a:lnTo>
                  <a:lnTo>
                    <a:pt x="1711" y="627"/>
                  </a:lnTo>
                  <a:lnTo>
                    <a:pt x="1720" y="643"/>
                  </a:lnTo>
                  <a:lnTo>
                    <a:pt x="1725" y="661"/>
                  </a:lnTo>
                  <a:lnTo>
                    <a:pt x="1725" y="678"/>
                  </a:lnTo>
                  <a:lnTo>
                    <a:pt x="1720" y="697"/>
                  </a:lnTo>
                  <a:lnTo>
                    <a:pt x="1711" y="713"/>
                  </a:lnTo>
                  <a:lnTo>
                    <a:pt x="1700" y="726"/>
                  </a:lnTo>
                  <a:lnTo>
                    <a:pt x="1686" y="735"/>
                  </a:lnTo>
                  <a:lnTo>
                    <a:pt x="1671" y="740"/>
                  </a:lnTo>
                  <a:lnTo>
                    <a:pt x="1654" y="741"/>
                  </a:lnTo>
                  <a:lnTo>
                    <a:pt x="1639" y="740"/>
                  </a:lnTo>
                  <a:lnTo>
                    <a:pt x="1625" y="736"/>
                  </a:lnTo>
                  <a:lnTo>
                    <a:pt x="1612" y="727"/>
                  </a:lnTo>
                  <a:lnTo>
                    <a:pt x="1556" y="685"/>
                  </a:lnTo>
                  <a:lnTo>
                    <a:pt x="1556" y="1574"/>
                  </a:lnTo>
                  <a:lnTo>
                    <a:pt x="1553" y="1593"/>
                  </a:lnTo>
                  <a:lnTo>
                    <a:pt x="1546" y="1611"/>
                  </a:lnTo>
                  <a:lnTo>
                    <a:pt x="1535" y="1625"/>
                  </a:lnTo>
                  <a:lnTo>
                    <a:pt x="1520" y="1636"/>
                  </a:lnTo>
                  <a:lnTo>
                    <a:pt x="1504" y="1643"/>
                  </a:lnTo>
                  <a:lnTo>
                    <a:pt x="1485" y="1645"/>
                  </a:lnTo>
                  <a:lnTo>
                    <a:pt x="241" y="1645"/>
                  </a:lnTo>
                  <a:lnTo>
                    <a:pt x="222" y="1643"/>
                  </a:lnTo>
                  <a:lnTo>
                    <a:pt x="204" y="1636"/>
                  </a:lnTo>
                  <a:lnTo>
                    <a:pt x="190" y="1625"/>
                  </a:lnTo>
                  <a:lnTo>
                    <a:pt x="179" y="1611"/>
                  </a:lnTo>
                  <a:lnTo>
                    <a:pt x="172" y="1593"/>
                  </a:lnTo>
                  <a:lnTo>
                    <a:pt x="170" y="1574"/>
                  </a:lnTo>
                  <a:lnTo>
                    <a:pt x="170" y="685"/>
                  </a:lnTo>
                  <a:lnTo>
                    <a:pt x="113" y="727"/>
                  </a:lnTo>
                  <a:lnTo>
                    <a:pt x="97" y="737"/>
                  </a:lnTo>
                  <a:lnTo>
                    <a:pt x="79" y="741"/>
                  </a:lnTo>
                  <a:lnTo>
                    <a:pt x="62" y="741"/>
                  </a:lnTo>
                  <a:lnTo>
                    <a:pt x="43" y="736"/>
                  </a:lnTo>
                  <a:lnTo>
                    <a:pt x="28" y="727"/>
                  </a:lnTo>
                  <a:lnTo>
                    <a:pt x="14" y="713"/>
                  </a:lnTo>
                  <a:lnTo>
                    <a:pt x="5" y="697"/>
                  </a:lnTo>
                  <a:lnTo>
                    <a:pt x="0" y="678"/>
                  </a:lnTo>
                  <a:lnTo>
                    <a:pt x="1" y="661"/>
                  </a:lnTo>
                  <a:lnTo>
                    <a:pt x="5" y="643"/>
                  </a:lnTo>
                  <a:lnTo>
                    <a:pt x="14" y="627"/>
                  </a:lnTo>
                  <a:lnTo>
                    <a:pt x="28" y="613"/>
                  </a:lnTo>
                  <a:lnTo>
                    <a:pt x="820" y="14"/>
                  </a:lnTo>
                  <a:lnTo>
                    <a:pt x="836" y="6"/>
                  </a:lnTo>
                  <a:lnTo>
                    <a:pt x="854" y="0"/>
                  </a:lnTo>
                  <a:lnTo>
                    <a:pt x="8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8146740" y="1989308"/>
            <a:ext cx="566738" cy="409575"/>
            <a:chOff x="9991725" y="5076825"/>
            <a:chExt cx="566738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" name="Freeform 447"/>
            <p:cNvSpPr>
              <a:spLocks noEditPoints="1"/>
            </p:cNvSpPr>
            <p:nvPr/>
          </p:nvSpPr>
          <p:spPr bwMode="auto">
            <a:xfrm>
              <a:off x="9991725" y="5076825"/>
              <a:ext cx="566738" cy="409575"/>
            </a:xfrm>
            <a:custGeom>
              <a:avLst/>
              <a:gdLst>
                <a:gd name="T0" fmla="*/ 2560 w 3568"/>
                <a:gd name="T1" fmla="*/ 181 h 2577"/>
                <a:gd name="T2" fmla="*/ 2325 w 3568"/>
                <a:gd name="T3" fmla="*/ 332 h 2577"/>
                <a:gd name="T4" fmla="*/ 1195 w 3568"/>
                <a:gd name="T5" fmla="*/ 1524 h 2577"/>
                <a:gd name="T6" fmla="*/ 1138 w 3568"/>
                <a:gd name="T7" fmla="*/ 1801 h 2577"/>
                <a:gd name="T8" fmla="*/ 1204 w 3568"/>
                <a:gd name="T9" fmla="*/ 2075 h 2577"/>
                <a:gd name="T10" fmla="*/ 1371 w 3568"/>
                <a:gd name="T11" fmla="*/ 2284 h 2577"/>
                <a:gd name="T12" fmla="*/ 1617 w 3568"/>
                <a:gd name="T13" fmla="*/ 2414 h 2577"/>
                <a:gd name="T14" fmla="*/ 1895 w 3568"/>
                <a:gd name="T15" fmla="*/ 2425 h 2577"/>
                <a:gd name="T16" fmla="*/ 2147 w 3568"/>
                <a:gd name="T17" fmla="*/ 2322 h 2577"/>
                <a:gd name="T18" fmla="*/ 2687 w 3568"/>
                <a:gd name="T19" fmla="*/ 1796 h 2577"/>
                <a:gd name="T20" fmla="*/ 2159 w 3568"/>
                <a:gd name="T21" fmla="*/ 1216 h 2577"/>
                <a:gd name="T22" fmla="*/ 2227 w 3568"/>
                <a:gd name="T23" fmla="*/ 1163 h 2577"/>
                <a:gd name="T24" fmla="*/ 3237 w 3568"/>
                <a:gd name="T25" fmla="*/ 1245 h 2577"/>
                <a:gd name="T26" fmla="*/ 3387 w 3568"/>
                <a:gd name="T27" fmla="*/ 1010 h 2577"/>
                <a:gd name="T28" fmla="*/ 3423 w 3568"/>
                <a:gd name="T29" fmla="*/ 732 h 2577"/>
                <a:gd name="T30" fmla="*/ 3339 w 3568"/>
                <a:gd name="T31" fmla="*/ 467 h 2577"/>
                <a:gd name="T32" fmla="*/ 3150 w 3568"/>
                <a:gd name="T33" fmla="*/ 260 h 2577"/>
                <a:gd name="T34" fmla="*/ 2894 w 3568"/>
                <a:gd name="T35" fmla="*/ 153 h 2577"/>
                <a:gd name="T36" fmla="*/ 674 w 3568"/>
                <a:gd name="T37" fmla="*/ 153 h 2577"/>
                <a:gd name="T38" fmla="*/ 418 w 3568"/>
                <a:gd name="T39" fmla="*/ 260 h 2577"/>
                <a:gd name="T40" fmla="*/ 228 w 3568"/>
                <a:gd name="T41" fmla="*/ 467 h 2577"/>
                <a:gd name="T42" fmla="*/ 145 w 3568"/>
                <a:gd name="T43" fmla="*/ 732 h 2577"/>
                <a:gd name="T44" fmla="*/ 181 w 3568"/>
                <a:gd name="T45" fmla="*/ 1010 h 2577"/>
                <a:gd name="T46" fmla="*/ 331 w 3568"/>
                <a:gd name="T47" fmla="*/ 1245 h 2577"/>
                <a:gd name="T48" fmla="*/ 868 w 3568"/>
                <a:gd name="T49" fmla="*/ 1635 h 2577"/>
                <a:gd name="T50" fmla="*/ 937 w 3568"/>
                <a:gd name="T51" fmla="*/ 1687 h 2577"/>
                <a:gd name="T52" fmla="*/ 880 w 3568"/>
                <a:gd name="T53" fmla="*/ 1796 h 2577"/>
                <a:gd name="T54" fmla="*/ 998 w 3568"/>
                <a:gd name="T55" fmla="*/ 1739 h 2577"/>
                <a:gd name="T56" fmla="*/ 1077 w 3568"/>
                <a:gd name="T57" fmla="*/ 1441 h 2577"/>
                <a:gd name="T58" fmla="*/ 1683 w 3568"/>
                <a:gd name="T59" fmla="*/ 774 h 2577"/>
                <a:gd name="T60" fmla="*/ 1059 w 3568"/>
                <a:gd name="T61" fmla="*/ 203 h 2577"/>
                <a:gd name="T62" fmla="*/ 787 w 3568"/>
                <a:gd name="T63" fmla="*/ 144 h 2577"/>
                <a:gd name="T64" fmla="*/ 1056 w 3568"/>
                <a:gd name="T65" fmla="*/ 48 h 2577"/>
                <a:gd name="T66" fmla="*/ 1343 w 3568"/>
                <a:gd name="T67" fmla="*/ 231 h 2577"/>
                <a:gd name="T68" fmla="*/ 2388 w 3568"/>
                <a:gd name="T69" fmla="*/ 106 h 2577"/>
                <a:gd name="T70" fmla="*/ 2711 w 3568"/>
                <a:gd name="T71" fmla="*/ 4 h 2577"/>
                <a:gd name="T72" fmla="*/ 3050 w 3568"/>
                <a:gd name="T73" fmla="*/ 48 h 2577"/>
                <a:gd name="T74" fmla="*/ 3337 w 3568"/>
                <a:gd name="T75" fmla="*/ 231 h 2577"/>
                <a:gd name="T76" fmla="*/ 3520 w 3568"/>
                <a:gd name="T77" fmla="*/ 519 h 2577"/>
                <a:gd name="T78" fmla="*/ 3565 w 3568"/>
                <a:gd name="T79" fmla="*/ 859 h 2577"/>
                <a:gd name="T80" fmla="*/ 3463 w 3568"/>
                <a:gd name="T81" fmla="*/ 1183 h 2577"/>
                <a:gd name="T82" fmla="*/ 2341 w 3568"/>
                <a:gd name="T83" fmla="*/ 2346 h 2577"/>
                <a:gd name="T84" fmla="*/ 2054 w 3568"/>
                <a:gd name="T85" fmla="*/ 2531 h 2577"/>
                <a:gd name="T86" fmla="*/ 1783 w 3568"/>
                <a:gd name="T87" fmla="*/ 2577 h 2577"/>
                <a:gd name="T88" fmla="*/ 1451 w 3568"/>
                <a:gd name="T89" fmla="*/ 2505 h 2577"/>
                <a:gd name="T90" fmla="*/ 1201 w 3568"/>
                <a:gd name="T91" fmla="*/ 2320 h 2577"/>
                <a:gd name="T92" fmla="*/ 74 w 3568"/>
                <a:gd name="T93" fmla="*/ 1122 h 2577"/>
                <a:gd name="T94" fmla="*/ 0 w 3568"/>
                <a:gd name="T95" fmla="*/ 789 h 2577"/>
                <a:gd name="T96" fmla="*/ 74 w 3568"/>
                <a:gd name="T97" fmla="*/ 456 h 2577"/>
                <a:gd name="T98" fmla="*/ 281 w 3568"/>
                <a:gd name="T99" fmla="*/ 185 h 2577"/>
                <a:gd name="T100" fmla="*/ 582 w 3568"/>
                <a:gd name="T101" fmla="*/ 27 h 2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68" h="2577">
                  <a:moveTo>
                    <a:pt x="2781" y="144"/>
                  </a:moveTo>
                  <a:lnTo>
                    <a:pt x="2724" y="146"/>
                  </a:lnTo>
                  <a:lnTo>
                    <a:pt x="2667" y="153"/>
                  </a:lnTo>
                  <a:lnTo>
                    <a:pt x="2613" y="165"/>
                  </a:lnTo>
                  <a:lnTo>
                    <a:pt x="2560" y="181"/>
                  </a:lnTo>
                  <a:lnTo>
                    <a:pt x="2508" y="203"/>
                  </a:lnTo>
                  <a:lnTo>
                    <a:pt x="2459" y="229"/>
                  </a:lnTo>
                  <a:lnTo>
                    <a:pt x="2412" y="260"/>
                  </a:lnTo>
                  <a:lnTo>
                    <a:pt x="2367" y="293"/>
                  </a:lnTo>
                  <a:lnTo>
                    <a:pt x="2325" y="332"/>
                  </a:lnTo>
                  <a:lnTo>
                    <a:pt x="1328" y="1332"/>
                  </a:lnTo>
                  <a:lnTo>
                    <a:pt x="1287" y="1377"/>
                  </a:lnTo>
                  <a:lnTo>
                    <a:pt x="1251" y="1423"/>
                  </a:lnTo>
                  <a:lnTo>
                    <a:pt x="1221" y="1473"/>
                  </a:lnTo>
                  <a:lnTo>
                    <a:pt x="1195" y="1524"/>
                  </a:lnTo>
                  <a:lnTo>
                    <a:pt x="1174" y="1578"/>
                  </a:lnTo>
                  <a:lnTo>
                    <a:pt x="1158" y="1633"/>
                  </a:lnTo>
                  <a:lnTo>
                    <a:pt x="1146" y="1688"/>
                  </a:lnTo>
                  <a:lnTo>
                    <a:pt x="1139" y="1744"/>
                  </a:lnTo>
                  <a:lnTo>
                    <a:pt x="1138" y="1801"/>
                  </a:lnTo>
                  <a:lnTo>
                    <a:pt x="1142" y="1857"/>
                  </a:lnTo>
                  <a:lnTo>
                    <a:pt x="1150" y="1912"/>
                  </a:lnTo>
                  <a:lnTo>
                    <a:pt x="1163" y="1968"/>
                  </a:lnTo>
                  <a:lnTo>
                    <a:pt x="1182" y="2022"/>
                  </a:lnTo>
                  <a:lnTo>
                    <a:pt x="1204" y="2075"/>
                  </a:lnTo>
                  <a:lnTo>
                    <a:pt x="1232" y="2126"/>
                  </a:lnTo>
                  <a:lnTo>
                    <a:pt x="1266" y="2175"/>
                  </a:lnTo>
                  <a:lnTo>
                    <a:pt x="1304" y="2220"/>
                  </a:lnTo>
                  <a:lnTo>
                    <a:pt x="1329" y="2245"/>
                  </a:lnTo>
                  <a:lnTo>
                    <a:pt x="1371" y="2284"/>
                  </a:lnTo>
                  <a:lnTo>
                    <a:pt x="1415" y="2319"/>
                  </a:lnTo>
                  <a:lnTo>
                    <a:pt x="1462" y="2348"/>
                  </a:lnTo>
                  <a:lnTo>
                    <a:pt x="1512" y="2375"/>
                  </a:lnTo>
                  <a:lnTo>
                    <a:pt x="1564" y="2396"/>
                  </a:lnTo>
                  <a:lnTo>
                    <a:pt x="1617" y="2414"/>
                  </a:lnTo>
                  <a:lnTo>
                    <a:pt x="1671" y="2425"/>
                  </a:lnTo>
                  <a:lnTo>
                    <a:pt x="1727" y="2433"/>
                  </a:lnTo>
                  <a:lnTo>
                    <a:pt x="1783" y="2435"/>
                  </a:lnTo>
                  <a:lnTo>
                    <a:pt x="1840" y="2433"/>
                  </a:lnTo>
                  <a:lnTo>
                    <a:pt x="1895" y="2425"/>
                  </a:lnTo>
                  <a:lnTo>
                    <a:pt x="1949" y="2414"/>
                  </a:lnTo>
                  <a:lnTo>
                    <a:pt x="2001" y="2397"/>
                  </a:lnTo>
                  <a:lnTo>
                    <a:pt x="2052" y="2377"/>
                  </a:lnTo>
                  <a:lnTo>
                    <a:pt x="2100" y="2352"/>
                  </a:lnTo>
                  <a:lnTo>
                    <a:pt x="2147" y="2322"/>
                  </a:lnTo>
                  <a:lnTo>
                    <a:pt x="2191" y="2289"/>
                  </a:lnTo>
                  <a:lnTo>
                    <a:pt x="2215" y="2268"/>
                  </a:lnTo>
                  <a:lnTo>
                    <a:pt x="2239" y="2245"/>
                  </a:lnTo>
                  <a:lnTo>
                    <a:pt x="2265" y="2219"/>
                  </a:lnTo>
                  <a:lnTo>
                    <a:pt x="2687" y="1796"/>
                  </a:lnTo>
                  <a:lnTo>
                    <a:pt x="2177" y="1284"/>
                  </a:lnTo>
                  <a:lnTo>
                    <a:pt x="2165" y="1269"/>
                  </a:lnTo>
                  <a:lnTo>
                    <a:pt x="2159" y="1252"/>
                  </a:lnTo>
                  <a:lnTo>
                    <a:pt x="2157" y="1235"/>
                  </a:lnTo>
                  <a:lnTo>
                    <a:pt x="2159" y="1216"/>
                  </a:lnTo>
                  <a:lnTo>
                    <a:pt x="2165" y="1199"/>
                  </a:lnTo>
                  <a:lnTo>
                    <a:pt x="2177" y="1184"/>
                  </a:lnTo>
                  <a:lnTo>
                    <a:pt x="2192" y="1173"/>
                  </a:lnTo>
                  <a:lnTo>
                    <a:pt x="2210" y="1165"/>
                  </a:lnTo>
                  <a:lnTo>
                    <a:pt x="2227" y="1163"/>
                  </a:lnTo>
                  <a:lnTo>
                    <a:pt x="2245" y="1165"/>
                  </a:lnTo>
                  <a:lnTo>
                    <a:pt x="2263" y="1173"/>
                  </a:lnTo>
                  <a:lnTo>
                    <a:pt x="2278" y="1184"/>
                  </a:lnTo>
                  <a:lnTo>
                    <a:pt x="2788" y="1696"/>
                  </a:lnTo>
                  <a:lnTo>
                    <a:pt x="3237" y="1245"/>
                  </a:lnTo>
                  <a:lnTo>
                    <a:pt x="3276" y="1204"/>
                  </a:lnTo>
                  <a:lnTo>
                    <a:pt x="3309" y="1159"/>
                  </a:lnTo>
                  <a:lnTo>
                    <a:pt x="3339" y="1112"/>
                  </a:lnTo>
                  <a:lnTo>
                    <a:pt x="3365" y="1062"/>
                  </a:lnTo>
                  <a:lnTo>
                    <a:pt x="3387" y="1010"/>
                  </a:lnTo>
                  <a:lnTo>
                    <a:pt x="3403" y="957"/>
                  </a:lnTo>
                  <a:lnTo>
                    <a:pt x="3415" y="903"/>
                  </a:lnTo>
                  <a:lnTo>
                    <a:pt x="3423" y="846"/>
                  </a:lnTo>
                  <a:lnTo>
                    <a:pt x="3425" y="789"/>
                  </a:lnTo>
                  <a:lnTo>
                    <a:pt x="3423" y="732"/>
                  </a:lnTo>
                  <a:lnTo>
                    <a:pt x="3415" y="676"/>
                  </a:lnTo>
                  <a:lnTo>
                    <a:pt x="3403" y="621"/>
                  </a:lnTo>
                  <a:lnTo>
                    <a:pt x="3387" y="568"/>
                  </a:lnTo>
                  <a:lnTo>
                    <a:pt x="3365" y="517"/>
                  </a:lnTo>
                  <a:lnTo>
                    <a:pt x="3339" y="467"/>
                  </a:lnTo>
                  <a:lnTo>
                    <a:pt x="3309" y="419"/>
                  </a:lnTo>
                  <a:lnTo>
                    <a:pt x="3276" y="375"/>
                  </a:lnTo>
                  <a:lnTo>
                    <a:pt x="3237" y="332"/>
                  </a:lnTo>
                  <a:lnTo>
                    <a:pt x="3194" y="293"/>
                  </a:lnTo>
                  <a:lnTo>
                    <a:pt x="3150" y="260"/>
                  </a:lnTo>
                  <a:lnTo>
                    <a:pt x="3102" y="229"/>
                  </a:lnTo>
                  <a:lnTo>
                    <a:pt x="3053" y="203"/>
                  </a:lnTo>
                  <a:lnTo>
                    <a:pt x="3002" y="181"/>
                  </a:lnTo>
                  <a:lnTo>
                    <a:pt x="2949" y="165"/>
                  </a:lnTo>
                  <a:lnTo>
                    <a:pt x="2894" y="153"/>
                  </a:lnTo>
                  <a:lnTo>
                    <a:pt x="2837" y="146"/>
                  </a:lnTo>
                  <a:lnTo>
                    <a:pt x="2781" y="144"/>
                  </a:lnTo>
                  <a:close/>
                  <a:moveTo>
                    <a:pt x="787" y="144"/>
                  </a:moveTo>
                  <a:lnTo>
                    <a:pt x="729" y="146"/>
                  </a:lnTo>
                  <a:lnTo>
                    <a:pt x="674" y="153"/>
                  </a:lnTo>
                  <a:lnTo>
                    <a:pt x="619" y="165"/>
                  </a:lnTo>
                  <a:lnTo>
                    <a:pt x="566" y="181"/>
                  </a:lnTo>
                  <a:lnTo>
                    <a:pt x="514" y="203"/>
                  </a:lnTo>
                  <a:lnTo>
                    <a:pt x="465" y="229"/>
                  </a:lnTo>
                  <a:lnTo>
                    <a:pt x="418" y="260"/>
                  </a:lnTo>
                  <a:lnTo>
                    <a:pt x="373" y="293"/>
                  </a:lnTo>
                  <a:lnTo>
                    <a:pt x="331" y="332"/>
                  </a:lnTo>
                  <a:lnTo>
                    <a:pt x="292" y="375"/>
                  </a:lnTo>
                  <a:lnTo>
                    <a:pt x="257" y="419"/>
                  </a:lnTo>
                  <a:lnTo>
                    <a:pt x="228" y="467"/>
                  </a:lnTo>
                  <a:lnTo>
                    <a:pt x="202" y="517"/>
                  </a:lnTo>
                  <a:lnTo>
                    <a:pt x="181" y="568"/>
                  </a:lnTo>
                  <a:lnTo>
                    <a:pt x="164" y="621"/>
                  </a:lnTo>
                  <a:lnTo>
                    <a:pt x="151" y="676"/>
                  </a:lnTo>
                  <a:lnTo>
                    <a:pt x="145" y="732"/>
                  </a:lnTo>
                  <a:lnTo>
                    <a:pt x="142" y="789"/>
                  </a:lnTo>
                  <a:lnTo>
                    <a:pt x="145" y="846"/>
                  </a:lnTo>
                  <a:lnTo>
                    <a:pt x="151" y="903"/>
                  </a:lnTo>
                  <a:lnTo>
                    <a:pt x="164" y="957"/>
                  </a:lnTo>
                  <a:lnTo>
                    <a:pt x="181" y="1010"/>
                  </a:lnTo>
                  <a:lnTo>
                    <a:pt x="202" y="1062"/>
                  </a:lnTo>
                  <a:lnTo>
                    <a:pt x="228" y="1112"/>
                  </a:lnTo>
                  <a:lnTo>
                    <a:pt x="257" y="1159"/>
                  </a:lnTo>
                  <a:lnTo>
                    <a:pt x="292" y="1204"/>
                  </a:lnTo>
                  <a:lnTo>
                    <a:pt x="331" y="1245"/>
                  </a:lnTo>
                  <a:lnTo>
                    <a:pt x="779" y="1696"/>
                  </a:lnTo>
                  <a:lnTo>
                    <a:pt x="818" y="1655"/>
                  </a:lnTo>
                  <a:lnTo>
                    <a:pt x="833" y="1645"/>
                  </a:lnTo>
                  <a:lnTo>
                    <a:pt x="849" y="1637"/>
                  </a:lnTo>
                  <a:lnTo>
                    <a:pt x="868" y="1635"/>
                  </a:lnTo>
                  <a:lnTo>
                    <a:pt x="886" y="1637"/>
                  </a:lnTo>
                  <a:lnTo>
                    <a:pt x="902" y="1643"/>
                  </a:lnTo>
                  <a:lnTo>
                    <a:pt x="919" y="1655"/>
                  </a:lnTo>
                  <a:lnTo>
                    <a:pt x="929" y="1670"/>
                  </a:lnTo>
                  <a:lnTo>
                    <a:pt x="937" y="1687"/>
                  </a:lnTo>
                  <a:lnTo>
                    <a:pt x="939" y="1705"/>
                  </a:lnTo>
                  <a:lnTo>
                    <a:pt x="937" y="1723"/>
                  </a:lnTo>
                  <a:lnTo>
                    <a:pt x="931" y="1740"/>
                  </a:lnTo>
                  <a:lnTo>
                    <a:pt x="919" y="1755"/>
                  </a:lnTo>
                  <a:lnTo>
                    <a:pt x="880" y="1796"/>
                  </a:lnTo>
                  <a:lnTo>
                    <a:pt x="1007" y="1924"/>
                  </a:lnTo>
                  <a:lnTo>
                    <a:pt x="1007" y="1924"/>
                  </a:lnTo>
                  <a:lnTo>
                    <a:pt x="1000" y="1863"/>
                  </a:lnTo>
                  <a:lnTo>
                    <a:pt x="997" y="1801"/>
                  </a:lnTo>
                  <a:lnTo>
                    <a:pt x="998" y="1739"/>
                  </a:lnTo>
                  <a:lnTo>
                    <a:pt x="1004" y="1678"/>
                  </a:lnTo>
                  <a:lnTo>
                    <a:pt x="1015" y="1616"/>
                  </a:lnTo>
                  <a:lnTo>
                    <a:pt x="1031" y="1557"/>
                  </a:lnTo>
                  <a:lnTo>
                    <a:pt x="1052" y="1498"/>
                  </a:lnTo>
                  <a:lnTo>
                    <a:pt x="1077" y="1441"/>
                  </a:lnTo>
                  <a:lnTo>
                    <a:pt x="1107" y="1384"/>
                  </a:lnTo>
                  <a:lnTo>
                    <a:pt x="1143" y="1331"/>
                  </a:lnTo>
                  <a:lnTo>
                    <a:pt x="1183" y="1280"/>
                  </a:lnTo>
                  <a:lnTo>
                    <a:pt x="1227" y="1231"/>
                  </a:lnTo>
                  <a:lnTo>
                    <a:pt x="1683" y="774"/>
                  </a:lnTo>
                  <a:lnTo>
                    <a:pt x="1242" y="332"/>
                  </a:lnTo>
                  <a:lnTo>
                    <a:pt x="1200" y="293"/>
                  </a:lnTo>
                  <a:lnTo>
                    <a:pt x="1156" y="260"/>
                  </a:lnTo>
                  <a:lnTo>
                    <a:pt x="1108" y="229"/>
                  </a:lnTo>
                  <a:lnTo>
                    <a:pt x="1059" y="203"/>
                  </a:lnTo>
                  <a:lnTo>
                    <a:pt x="1007" y="181"/>
                  </a:lnTo>
                  <a:lnTo>
                    <a:pt x="954" y="165"/>
                  </a:lnTo>
                  <a:lnTo>
                    <a:pt x="899" y="153"/>
                  </a:lnTo>
                  <a:lnTo>
                    <a:pt x="844" y="146"/>
                  </a:lnTo>
                  <a:lnTo>
                    <a:pt x="787" y="144"/>
                  </a:lnTo>
                  <a:close/>
                  <a:moveTo>
                    <a:pt x="787" y="0"/>
                  </a:moveTo>
                  <a:lnTo>
                    <a:pt x="856" y="4"/>
                  </a:lnTo>
                  <a:lnTo>
                    <a:pt x="924" y="12"/>
                  </a:lnTo>
                  <a:lnTo>
                    <a:pt x="991" y="27"/>
                  </a:lnTo>
                  <a:lnTo>
                    <a:pt x="1056" y="48"/>
                  </a:lnTo>
                  <a:lnTo>
                    <a:pt x="1119" y="74"/>
                  </a:lnTo>
                  <a:lnTo>
                    <a:pt x="1179" y="106"/>
                  </a:lnTo>
                  <a:lnTo>
                    <a:pt x="1237" y="142"/>
                  </a:lnTo>
                  <a:lnTo>
                    <a:pt x="1292" y="185"/>
                  </a:lnTo>
                  <a:lnTo>
                    <a:pt x="1343" y="231"/>
                  </a:lnTo>
                  <a:lnTo>
                    <a:pt x="1783" y="673"/>
                  </a:lnTo>
                  <a:lnTo>
                    <a:pt x="2225" y="231"/>
                  </a:lnTo>
                  <a:lnTo>
                    <a:pt x="2276" y="185"/>
                  </a:lnTo>
                  <a:lnTo>
                    <a:pt x="2330" y="142"/>
                  </a:lnTo>
                  <a:lnTo>
                    <a:pt x="2388" y="106"/>
                  </a:lnTo>
                  <a:lnTo>
                    <a:pt x="2449" y="74"/>
                  </a:lnTo>
                  <a:lnTo>
                    <a:pt x="2512" y="48"/>
                  </a:lnTo>
                  <a:lnTo>
                    <a:pt x="2577" y="27"/>
                  </a:lnTo>
                  <a:lnTo>
                    <a:pt x="2643" y="12"/>
                  </a:lnTo>
                  <a:lnTo>
                    <a:pt x="2711" y="4"/>
                  </a:lnTo>
                  <a:lnTo>
                    <a:pt x="2781" y="0"/>
                  </a:lnTo>
                  <a:lnTo>
                    <a:pt x="2850" y="4"/>
                  </a:lnTo>
                  <a:lnTo>
                    <a:pt x="2918" y="12"/>
                  </a:lnTo>
                  <a:lnTo>
                    <a:pt x="2986" y="27"/>
                  </a:lnTo>
                  <a:lnTo>
                    <a:pt x="3050" y="48"/>
                  </a:lnTo>
                  <a:lnTo>
                    <a:pt x="3113" y="74"/>
                  </a:lnTo>
                  <a:lnTo>
                    <a:pt x="3174" y="106"/>
                  </a:lnTo>
                  <a:lnTo>
                    <a:pt x="3231" y="142"/>
                  </a:lnTo>
                  <a:lnTo>
                    <a:pt x="3285" y="185"/>
                  </a:lnTo>
                  <a:lnTo>
                    <a:pt x="3337" y="231"/>
                  </a:lnTo>
                  <a:lnTo>
                    <a:pt x="3384" y="283"/>
                  </a:lnTo>
                  <a:lnTo>
                    <a:pt x="3426" y="338"/>
                  </a:lnTo>
                  <a:lnTo>
                    <a:pt x="3463" y="395"/>
                  </a:lnTo>
                  <a:lnTo>
                    <a:pt x="3494" y="456"/>
                  </a:lnTo>
                  <a:lnTo>
                    <a:pt x="3520" y="519"/>
                  </a:lnTo>
                  <a:lnTo>
                    <a:pt x="3541" y="584"/>
                  </a:lnTo>
                  <a:lnTo>
                    <a:pt x="3556" y="651"/>
                  </a:lnTo>
                  <a:lnTo>
                    <a:pt x="3565" y="719"/>
                  </a:lnTo>
                  <a:lnTo>
                    <a:pt x="3568" y="789"/>
                  </a:lnTo>
                  <a:lnTo>
                    <a:pt x="3565" y="859"/>
                  </a:lnTo>
                  <a:lnTo>
                    <a:pt x="3556" y="928"/>
                  </a:lnTo>
                  <a:lnTo>
                    <a:pt x="3541" y="994"/>
                  </a:lnTo>
                  <a:lnTo>
                    <a:pt x="3520" y="1059"/>
                  </a:lnTo>
                  <a:lnTo>
                    <a:pt x="3494" y="1122"/>
                  </a:lnTo>
                  <a:lnTo>
                    <a:pt x="3463" y="1183"/>
                  </a:lnTo>
                  <a:lnTo>
                    <a:pt x="3426" y="1240"/>
                  </a:lnTo>
                  <a:lnTo>
                    <a:pt x="3384" y="1295"/>
                  </a:lnTo>
                  <a:lnTo>
                    <a:pt x="3337" y="1346"/>
                  </a:lnTo>
                  <a:lnTo>
                    <a:pt x="2367" y="2320"/>
                  </a:lnTo>
                  <a:lnTo>
                    <a:pt x="2341" y="2346"/>
                  </a:lnTo>
                  <a:lnTo>
                    <a:pt x="2290" y="2394"/>
                  </a:lnTo>
                  <a:lnTo>
                    <a:pt x="2235" y="2436"/>
                  </a:lnTo>
                  <a:lnTo>
                    <a:pt x="2177" y="2472"/>
                  </a:lnTo>
                  <a:lnTo>
                    <a:pt x="2117" y="2505"/>
                  </a:lnTo>
                  <a:lnTo>
                    <a:pt x="2054" y="2531"/>
                  </a:lnTo>
                  <a:lnTo>
                    <a:pt x="1989" y="2550"/>
                  </a:lnTo>
                  <a:lnTo>
                    <a:pt x="1922" y="2565"/>
                  </a:lnTo>
                  <a:lnTo>
                    <a:pt x="1854" y="2574"/>
                  </a:lnTo>
                  <a:lnTo>
                    <a:pt x="1784" y="2577"/>
                  </a:lnTo>
                  <a:lnTo>
                    <a:pt x="1783" y="2577"/>
                  </a:lnTo>
                  <a:lnTo>
                    <a:pt x="1714" y="2574"/>
                  </a:lnTo>
                  <a:lnTo>
                    <a:pt x="1645" y="2565"/>
                  </a:lnTo>
                  <a:lnTo>
                    <a:pt x="1579" y="2550"/>
                  </a:lnTo>
                  <a:lnTo>
                    <a:pt x="1514" y="2531"/>
                  </a:lnTo>
                  <a:lnTo>
                    <a:pt x="1451" y="2505"/>
                  </a:lnTo>
                  <a:lnTo>
                    <a:pt x="1390" y="2473"/>
                  </a:lnTo>
                  <a:lnTo>
                    <a:pt x="1333" y="2436"/>
                  </a:lnTo>
                  <a:lnTo>
                    <a:pt x="1278" y="2394"/>
                  </a:lnTo>
                  <a:lnTo>
                    <a:pt x="1227" y="2346"/>
                  </a:lnTo>
                  <a:lnTo>
                    <a:pt x="1201" y="2320"/>
                  </a:lnTo>
                  <a:lnTo>
                    <a:pt x="230" y="1346"/>
                  </a:lnTo>
                  <a:lnTo>
                    <a:pt x="183" y="1295"/>
                  </a:lnTo>
                  <a:lnTo>
                    <a:pt x="142" y="1240"/>
                  </a:lnTo>
                  <a:lnTo>
                    <a:pt x="105" y="1183"/>
                  </a:lnTo>
                  <a:lnTo>
                    <a:pt x="74" y="1122"/>
                  </a:lnTo>
                  <a:lnTo>
                    <a:pt x="48" y="1059"/>
                  </a:lnTo>
                  <a:lnTo>
                    <a:pt x="27" y="994"/>
                  </a:lnTo>
                  <a:lnTo>
                    <a:pt x="12" y="928"/>
                  </a:lnTo>
                  <a:lnTo>
                    <a:pt x="3" y="859"/>
                  </a:lnTo>
                  <a:lnTo>
                    <a:pt x="0" y="789"/>
                  </a:lnTo>
                  <a:lnTo>
                    <a:pt x="3" y="719"/>
                  </a:lnTo>
                  <a:lnTo>
                    <a:pt x="12" y="651"/>
                  </a:lnTo>
                  <a:lnTo>
                    <a:pt x="27" y="584"/>
                  </a:lnTo>
                  <a:lnTo>
                    <a:pt x="48" y="519"/>
                  </a:lnTo>
                  <a:lnTo>
                    <a:pt x="74" y="456"/>
                  </a:lnTo>
                  <a:lnTo>
                    <a:pt x="105" y="395"/>
                  </a:lnTo>
                  <a:lnTo>
                    <a:pt x="142" y="338"/>
                  </a:lnTo>
                  <a:lnTo>
                    <a:pt x="183" y="283"/>
                  </a:lnTo>
                  <a:lnTo>
                    <a:pt x="230" y="231"/>
                  </a:lnTo>
                  <a:lnTo>
                    <a:pt x="281" y="185"/>
                  </a:lnTo>
                  <a:lnTo>
                    <a:pt x="336" y="142"/>
                  </a:lnTo>
                  <a:lnTo>
                    <a:pt x="394" y="106"/>
                  </a:lnTo>
                  <a:lnTo>
                    <a:pt x="454" y="74"/>
                  </a:lnTo>
                  <a:lnTo>
                    <a:pt x="517" y="48"/>
                  </a:lnTo>
                  <a:lnTo>
                    <a:pt x="582" y="27"/>
                  </a:lnTo>
                  <a:lnTo>
                    <a:pt x="649" y="12"/>
                  </a:lnTo>
                  <a:lnTo>
                    <a:pt x="717" y="4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48"/>
            <p:cNvSpPr>
              <a:spLocks/>
            </p:cNvSpPr>
            <p:nvPr/>
          </p:nvSpPr>
          <p:spPr bwMode="auto">
            <a:xfrm>
              <a:off x="10293350" y="5221288"/>
              <a:ext cx="36513" cy="36513"/>
            </a:xfrm>
            <a:custGeom>
              <a:avLst/>
              <a:gdLst>
                <a:gd name="T0" fmla="*/ 72 w 226"/>
                <a:gd name="T1" fmla="*/ 0 h 226"/>
                <a:gd name="T2" fmla="*/ 90 w 226"/>
                <a:gd name="T3" fmla="*/ 2 h 226"/>
                <a:gd name="T4" fmla="*/ 106 w 226"/>
                <a:gd name="T5" fmla="*/ 9 h 226"/>
                <a:gd name="T6" fmla="*/ 122 w 226"/>
                <a:gd name="T7" fmla="*/ 21 h 226"/>
                <a:gd name="T8" fmla="*/ 205 w 226"/>
                <a:gd name="T9" fmla="*/ 104 h 226"/>
                <a:gd name="T10" fmla="*/ 217 w 226"/>
                <a:gd name="T11" fmla="*/ 120 h 226"/>
                <a:gd name="T12" fmla="*/ 223 w 226"/>
                <a:gd name="T13" fmla="*/ 137 h 226"/>
                <a:gd name="T14" fmla="*/ 226 w 226"/>
                <a:gd name="T15" fmla="*/ 154 h 226"/>
                <a:gd name="T16" fmla="*/ 223 w 226"/>
                <a:gd name="T17" fmla="*/ 173 h 226"/>
                <a:gd name="T18" fmla="*/ 217 w 226"/>
                <a:gd name="T19" fmla="*/ 190 h 226"/>
                <a:gd name="T20" fmla="*/ 205 w 226"/>
                <a:gd name="T21" fmla="*/ 205 h 226"/>
                <a:gd name="T22" fmla="*/ 190 w 226"/>
                <a:gd name="T23" fmla="*/ 216 h 226"/>
                <a:gd name="T24" fmla="*/ 173 w 226"/>
                <a:gd name="T25" fmla="*/ 224 h 226"/>
                <a:gd name="T26" fmla="*/ 155 w 226"/>
                <a:gd name="T27" fmla="*/ 226 h 226"/>
                <a:gd name="T28" fmla="*/ 137 w 226"/>
                <a:gd name="T29" fmla="*/ 224 h 226"/>
                <a:gd name="T30" fmla="*/ 119 w 226"/>
                <a:gd name="T31" fmla="*/ 216 h 226"/>
                <a:gd name="T32" fmla="*/ 104 w 226"/>
                <a:gd name="T33" fmla="*/ 205 h 226"/>
                <a:gd name="T34" fmla="*/ 22 w 226"/>
                <a:gd name="T35" fmla="*/ 122 h 226"/>
                <a:gd name="T36" fmla="*/ 10 w 226"/>
                <a:gd name="T37" fmla="*/ 107 h 226"/>
                <a:gd name="T38" fmla="*/ 2 w 226"/>
                <a:gd name="T39" fmla="*/ 89 h 226"/>
                <a:gd name="T40" fmla="*/ 0 w 226"/>
                <a:gd name="T41" fmla="*/ 71 h 226"/>
                <a:gd name="T42" fmla="*/ 2 w 226"/>
                <a:gd name="T43" fmla="*/ 53 h 226"/>
                <a:gd name="T44" fmla="*/ 10 w 226"/>
                <a:gd name="T45" fmla="*/ 36 h 226"/>
                <a:gd name="T46" fmla="*/ 22 w 226"/>
                <a:gd name="T47" fmla="*/ 21 h 226"/>
                <a:gd name="T48" fmla="*/ 37 w 226"/>
                <a:gd name="T49" fmla="*/ 9 h 226"/>
                <a:gd name="T50" fmla="*/ 53 w 226"/>
                <a:gd name="T51" fmla="*/ 2 h 226"/>
                <a:gd name="T52" fmla="*/ 72 w 226"/>
                <a:gd name="T5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226">
                  <a:moveTo>
                    <a:pt x="72" y="0"/>
                  </a:moveTo>
                  <a:lnTo>
                    <a:pt x="90" y="2"/>
                  </a:lnTo>
                  <a:lnTo>
                    <a:pt x="106" y="9"/>
                  </a:lnTo>
                  <a:lnTo>
                    <a:pt x="122" y="21"/>
                  </a:lnTo>
                  <a:lnTo>
                    <a:pt x="205" y="104"/>
                  </a:lnTo>
                  <a:lnTo>
                    <a:pt x="217" y="120"/>
                  </a:lnTo>
                  <a:lnTo>
                    <a:pt x="223" y="137"/>
                  </a:lnTo>
                  <a:lnTo>
                    <a:pt x="226" y="154"/>
                  </a:lnTo>
                  <a:lnTo>
                    <a:pt x="223" y="173"/>
                  </a:lnTo>
                  <a:lnTo>
                    <a:pt x="217" y="190"/>
                  </a:lnTo>
                  <a:lnTo>
                    <a:pt x="205" y="205"/>
                  </a:lnTo>
                  <a:lnTo>
                    <a:pt x="190" y="216"/>
                  </a:lnTo>
                  <a:lnTo>
                    <a:pt x="173" y="224"/>
                  </a:lnTo>
                  <a:lnTo>
                    <a:pt x="155" y="226"/>
                  </a:lnTo>
                  <a:lnTo>
                    <a:pt x="137" y="224"/>
                  </a:lnTo>
                  <a:lnTo>
                    <a:pt x="119" y="216"/>
                  </a:lnTo>
                  <a:lnTo>
                    <a:pt x="104" y="205"/>
                  </a:lnTo>
                  <a:lnTo>
                    <a:pt x="22" y="122"/>
                  </a:lnTo>
                  <a:lnTo>
                    <a:pt x="10" y="107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7" y="9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210453" y="1983752"/>
            <a:ext cx="568325" cy="420687"/>
            <a:chOff x="9086850" y="5072063"/>
            <a:chExt cx="568325" cy="420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" name="Freeform 453"/>
            <p:cNvSpPr>
              <a:spLocks noEditPoints="1"/>
            </p:cNvSpPr>
            <p:nvPr/>
          </p:nvSpPr>
          <p:spPr bwMode="auto">
            <a:xfrm>
              <a:off x="9086850" y="5340350"/>
              <a:ext cx="568325" cy="152400"/>
            </a:xfrm>
            <a:custGeom>
              <a:avLst/>
              <a:gdLst>
                <a:gd name="T0" fmla="*/ 1510 w 3578"/>
                <a:gd name="T1" fmla="*/ 285 h 966"/>
                <a:gd name="T2" fmla="*/ 1453 w 3578"/>
                <a:gd name="T3" fmla="*/ 299 h 966"/>
                <a:gd name="T4" fmla="*/ 1397 w 3578"/>
                <a:gd name="T5" fmla="*/ 351 h 966"/>
                <a:gd name="T6" fmla="*/ 1377 w 3578"/>
                <a:gd name="T7" fmla="*/ 428 h 966"/>
                <a:gd name="T8" fmla="*/ 1405 w 3578"/>
                <a:gd name="T9" fmla="*/ 501 h 966"/>
                <a:gd name="T10" fmla="*/ 1466 w 3578"/>
                <a:gd name="T11" fmla="*/ 546 h 966"/>
                <a:gd name="T12" fmla="*/ 1950 w 3578"/>
                <a:gd name="T13" fmla="*/ 499 h 966"/>
                <a:gd name="T14" fmla="*/ 2003 w 3578"/>
                <a:gd name="T15" fmla="*/ 513 h 966"/>
                <a:gd name="T16" fmla="*/ 2030 w 3578"/>
                <a:gd name="T17" fmla="*/ 561 h 966"/>
                <a:gd name="T18" fmla="*/ 2015 w 3578"/>
                <a:gd name="T19" fmla="*/ 613 h 966"/>
                <a:gd name="T20" fmla="*/ 1968 w 3578"/>
                <a:gd name="T21" fmla="*/ 640 h 966"/>
                <a:gd name="T22" fmla="*/ 1513 w 3578"/>
                <a:gd name="T23" fmla="*/ 696 h 966"/>
                <a:gd name="T24" fmla="*/ 1401 w 3578"/>
                <a:gd name="T25" fmla="*/ 674 h 966"/>
                <a:gd name="T26" fmla="*/ 1311 w 3578"/>
                <a:gd name="T27" fmla="*/ 610 h 966"/>
                <a:gd name="T28" fmla="*/ 319 w 3578"/>
                <a:gd name="T29" fmla="*/ 258 h 966"/>
                <a:gd name="T30" fmla="*/ 240 w 3578"/>
                <a:gd name="T31" fmla="*/ 258 h 966"/>
                <a:gd name="T32" fmla="*/ 174 w 3578"/>
                <a:gd name="T33" fmla="*/ 302 h 966"/>
                <a:gd name="T34" fmla="*/ 143 w 3578"/>
                <a:gd name="T35" fmla="*/ 374 h 966"/>
                <a:gd name="T36" fmla="*/ 158 w 3578"/>
                <a:gd name="T37" fmla="*/ 452 h 966"/>
                <a:gd name="T38" fmla="*/ 214 w 3578"/>
                <a:gd name="T39" fmla="*/ 508 h 966"/>
                <a:gd name="T40" fmla="*/ 1162 w 3578"/>
                <a:gd name="T41" fmla="*/ 788 h 966"/>
                <a:gd name="T42" fmla="*/ 1453 w 3578"/>
                <a:gd name="T43" fmla="*/ 824 h 966"/>
                <a:gd name="T44" fmla="*/ 2725 w 3578"/>
                <a:gd name="T45" fmla="*/ 691 h 966"/>
                <a:gd name="T46" fmla="*/ 2939 w 3578"/>
                <a:gd name="T47" fmla="*/ 691 h 966"/>
                <a:gd name="T48" fmla="*/ 3329 w 3578"/>
                <a:gd name="T49" fmla="*/ 743 h 966"/>
                <a:gd name="T50" fmla="*/ 3398 w 3578"/>
                <a:gd name="T51" fmla="*/ 706 h 966"/>
                <a:gd name="T52" fmla="*/ 3435 w 3578"/>
                <a:gd name="T53" fmla="*/ 638 h 966"/>
                <a:gd name="T54" fmla="*/ 3423 w 3578"/>
                <a:gd name="T55" fmla="*/ 298 h 966"/>
                <a:gd name="T56" fmla="*/ 3364 w 3578"/>
                <a:gd name="T57" fmla="*/ 239 h 966"/>
                <a:gd name="T58" fmla="*/ 2803 w 3578"/>
                <a:gd name="T59" fmla="*/ 144 h 966"/>
                <a:gd name="T60" fmla="*/ 2815 w 3578"/>
                <a:gd name="T61" fmla="*/ 2 h 966"/>
                <a:gd name="T62" fmla="*/ 3327 w 3578"/>
                <a:gd name="T63" fmla="*/ 76 h 966"/>
                <a:gd name="T64" fmla="*/ 3448 w 3578"/>
                <a:gd name="T65" fmla="*/ 123 h 966"/>
                <a:gd name="T66" fmla="*/ 3533 w 3578"/>
                <a:gd name="T67" fmla="*/ 204 h 966"/>
                <a:gd name="T68" fmla="*/ 3574 w 3578"/>
                <a:gd name="T69" fmla="*/ 312 h 966"/>
                <a:gd name="T70" fmla="*/ 3577 w 3578"/>
                <a:gd name="T71" fmla="*/ 655 h 966"/>
                <a:gd name="T72" fmla="*/ 3532 w 3578"/>
                <a:gd name="T73" fmla="*/ 767 h 966"/>
                <a:gd name="T74" fmla="*/ 3448 w 3578"/>
                <a:gd name="T75" fmla="*/ 847 h 966"/>
                <a:gd name="T76" fmla="*/ 3336 w 3578"/>
                <a:gd name="T77" fmla="*/ 887 h 966"/>
                <a:gd name="T78" fmla="*/ 2917 w 3578"/>
                <a:gd name="T79" fmla="*/ 832 h 966"/>
                <a:gd name="T80" fmla="*/ 2746 w 3578"/>
                <a:gd name="T81" fmla="*/ 832 h 966"/>
                <a:gd name="T82" fmla="*/ 1573 w 3578"/>
                <a:gd name="T83" fmla="*/ 964 h 966"/>
                <a:gd name="T84" fmla="*/ 1298 w 3578"/>
                <a:gd name="T85" fmla="*/ 955 h 966"/>
                <a:gd name="T86" fmla="*/ 1026 w 3578"/>
                <a:gd name="T87" fmla="*/ 900 h 966"/>
                <a:gd name="T88" fmla="*/ 163 w 3578"/>
                <a:gd name="T89" fmla="*/ 641 h 966"/>
                <a:gd name="T90" fmla="*/ 75 w 3578"/>
                <a:gd name="T91" fmla="*/ 578 h 966"/>
                <a:gd name="T92" fmla="*/ 17 w 3578"/>
                <a:gd name="T93" fmla="*/ 485 h 966"/>
                <a:gd name="T94" fmla="*/ 0 w 3578"/>
                <a:gd name="T95" fmla="*/ 379 h 966"/>
                <a:gd name="T96" fmla="*/ 26 w 3578"/>
                <a:gd name="T97" fmla="*/ 271 h 966"/>
                <a:gd name="T98" fmla="*/ 90 w 3578"/>
                <a:gd name="T99" fmla="*/ 183 h 966"/>
                <a:gd name="T100" fmla="*/ 181 w 3578"/>
                <a:gd name="T101" fmla="*/ 128 h 966"/>
                <a:gd name="T102" fmla="*/ 287 w 3578"/>
                <a:gd name="T103" fmla="*/ 110 h 966"/>
                <a:gd name="T104" fmla="*/ 1236 w 3578"/>
                <a:gd name="T105" fmla="*/ 392 h 966"/>
                <a:gd name="T106" fmla="*/ 1273 w 3578"/>
                <a:gd name="T107" fmla="*/ 281 h 966"/>
                <a:gd name="T108" fmla="*/ 1349 w 3578"/>
                <a:gd name="T109" fmla="*/ 196 h 966"/>
                <a:gd name="T110" fmla="*/ 1455 w 3578"/>
                <a:gd name="T111" fmla="*/ 150 h 966"/>
                <a:gd name="T112" fmla="*/ 2583 w 3578"/>
                <a:gd name="T113" fmla="*/ 5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8" h="966">
                  <a:moveTo>
                    <a:pt x="2700" y="142"/>
                  </a:moveTo>
                  <a:lnTo>
                    <a:pt x="2596" y="148"/>
                  </a:lnTo>
                  <a:lnTo>
                    <a:pt x="1510" y="285"/>
                  </a:lnTo>
                  <a:lnTo>
                    <a:pt x="1506" y="286"/>
                  </a:lnTo>
                  <a:lnTo>
                    <a:pt x="1478" y="290"/>
                  </a:lnTo>
                  <a:lnTo>
                    <a:pt x="1453" y="299"/>
                  </a:lnTo>
                  <a:lnTo>
                    <a:pt x="1431" y="313"/>
                  </a:lnTo>
                  <a:lnTo>
                    <a:pt x="1412" y="331"/>
                  </a:lnTo>
                  <a:lnTo>
                    <a:pt x="1397" y="351"/>
                  </a:lnTo>
                  <a:lnTo>
                    <a:pt x="1385" y="375"/>
                  </a:lnTo>
                  <a:lnTo>
                    <a:pt x="1378" y="401"/>
                  </a:lnTo>
                  <a:lnTo>
                    <a:pt x="1377" y="428"/>
                  </a:lnTo>
                  <a:lnTo>
                    <a:pt x="1381" y="456"/>
                  </a:lnTo>
                  <a:lnTo>
                    <a:pt x="1391" y="479"/>
                  </a:lnTo>
                  <a:lnTo>
                    <a:pt x="1405" y="501"/>
                  </a:lnTo>
                  <a:lnTo>
                    <a:pt x="1421" y="520"/>
                  </a:lnTo>
                  <a:lnTo>
                    <a:pt x="1442" y="535"/>
                  </a:lnTo>
                  <a:lnTo>
                    <a:pt x="1466" y="546"/>
                  </a:lnTo>
                  <a:lnTo>
                    <a:pt x="1491" y="552"/>
                  </a:lnTo>
                  <a:lnTo>
                    <a:pt x="1517" y="553"/>
                  </a:lnTo>
                  <a:lnTo>
                    <a:pt x="1950" y="499"/>
                  </a:lnTo>
                  <a:lnTo>
                    <a:pt x="1970" y="499"/>
                  </a:lnTo>
                  <a:lnTo>
                    <a:pt x="1987" y="503"/>
                  </a:lnTo>
                  <a:lnTo>
                    <a:pt x="2003" y="513"/>
                  </a:lnTo>
                  <a:lnTo>
                    <a:pt x="2016" y="526"/>
                  </a:lnTo>
                  <a:lnTo>
                    <a:pt x="2025" y="542"/>
                  </a:lnTo>
                  <a:lnTo>
                    <a:pt x="2030" y="561"/>
                  </a:lnTo>
                  <a:lnTo>
                    <a:pt x="2030" y="579"/>
                  </a:lnTo>
                  <a:lnTo>
                    <a:pt x="2025" y="598"/>
                  </a:lnTo>
                  <a:lnTo>
                    <a:pt x="2015" y="613"/>
                  </a:lnTo>
                  <a:lnTo>
                    <a:pt x="2003" y="626"/>
                  </a:lnTo>
                  <a:lnTo>
                    <a:pt x="1987" y="636"/>
                  </a:lnTo>
                  <a:lnTo>
                    <a:pt x="1968" y="640"/>
                  </a:lnTo>
                  <a:lnTo>
                    <a:pt x="1532" y="695"/>
                  </a:lnTo>
                  <a:lnTo>
                    <a:pt x="1528" y="696"/>
                  </a:lnTo>
                  <a:lnTo>
                    <a:pt x="1513" y="696"/>
                  </a:lnTo>
                  <a:lnTo>
                    <a:pt x="1474" y="693"/>
                  </a:lnTo>
                  <a:lnTo>
                    <a:pt x="1437" y="685"/>
                  </a:lnTo>
                  <a:lnTo>
                    <a:pt x="1401" y="674"/>
                  </a:lnTo>
                  <a:lnTo>
                    <a:pt x="1368" y="656"/>
                  </a:lnTo>
                  <a:lnTo>
                    <a:pt x="1338" y="634"/>
                  </a:lnTo>
                  <a:lnTo>
                    <a:pt x="1311" y="610"/>
                  </a:lnTo>
                  <a:lnTo>
                    <a:pt x="1287" y="581"/>
                  </a:lnTo>
                  <a:lnTo>
                    <a:pt x="1267" y="550"/>
                  </a:lnTo>
                  <a:lnTo>
                    <a:pt x="319" y="258"/>
                  </a:lnTo>
                  <a:lnTo>
                    <a:pt x="293" y="253"/>
                  </a:lnTo>
                  <a:lnTo>
                    <a:pt x="266" y="253"/>
                  </a:lnTo>
                  <a:lnTo>
                    <a:pt x="240" y="258"/>
                  </a:lnTo>
                  <a:lnTo>
                    <a:pt x="215" y="268"/>
                  </a:lnTo>
                  <a:lnTo>
                    <a:pt x="193" y="283"/>
                  </a:lnTo>
                  <a:lnTo>
                    <a:pt x="174" y="302"/>
                  </a:lnTo>
                  <a:lnTo>
                    <a:pt x="159" y="323"/>
                  </a:lnTo>
                  <a:lnTo>
                    <a:pt x="149" y="348"/>
                  </a:lnTo>
                  <a:lnTo>
                    <a:pt x="143" y="374"/>
                  </a:lnTo>
                  <a:lnTo>
                    <a:pt x="143" y="401"/>
                  </a:lnTo>
                  <a:lnTo>
                    <a:pt x="149" y="427"/>
                  </a:lnTo>
                  <a:lnTo>
                    <a:pt x="158" y="452"/>
                  </a:lnTo>
                  <a:lnTo>
                    <a:pt x="174" y="474"/>
                  </a:lnTo>
                  <a:lnTo>
                    <a:pt x="192" y="493"/>
                  </a:lnTo>
                  <a:lnTo>
                    <a:pt x="214" y="508"/>
                  </a:lnTo>
                  <a:lnTo>
                    <a:pt x="239" y="518"/>
                  </a:lnTo>
                  <a:lnTo>
                    <a:pt x="1067" y="764"/>
                  </a:lnTo>
                  <a:lnTo>
                    <a:pt x="1162" y="788"/>
                  </a:lnTo>
                  <a:lnTo>
                    <a:pt x="1259" y="807"/>
                  </a:lnTo>
                  <a:lnTo>
                    <a:pt x="1355" y="819"/>
                  </a:lnTo>
                  <a:lnTo>
                    <a:pt x="1453" y="824"/>
                  </a:lnTo>
                  <a:lnTo>
                    <a:pt x="1552" y="822"/>
                  </a:lnTo>
                  <a:lnTo>
                    <a:pt x="1649" y="814"/>
                  </a:lnTo>
                  <a:lnTo>
                    <a:pt x="2725" y="691"/>
                  </a:lnTo>
                  <a:lnTo>
                    <a:pt x="2796" y="683"/>
                  </a:lnTo>
                  <a:lnTo>
                    <a:pt x="2868" y="683"/>
                  </a:lnTo>
                  <a:lnTo>
                    <a:pt x="2939" y="691"/>
                  </a:lnTo>
                  <a:lnTo>
                    <a:pt x="3276" y="745"/>
                  </a:lnTo>
                  <a:lnTo>
                    <a:pt x="3303" y="747"/>
                  </a:lnTo>
                  <a:lnTo>
                    <a:pt x="3329" y="743"/>
                  </a:lnTo>
                  <a:lnTo>
                    <a:pt x="3354" y="735"/>
                  </a:lnTo>
                  <a:lnTo>
                    <a:pt x="3377" y="722"/>
                  </a:lnTo>
                  <a:lnTo>
                    <a:pt x="3398" y="706"/>
                  </a:lnTo>
                  <a:lnTo>
                    <a:pt x="3415" y="685"/>
                  </a:lnTo>
                  <a:lnTo>
                    <a:pt x="3427" y="663"/>
                  </a:lnTo>
                  <a:lnTo>
                    <a:pt x="3435" y="638"/>
                  </a:lnTo>
                  <a:lnTo>
                    <a:pt x="3435" y="353"/>
                  </a:lnTo>
                  <a:lnTo>
                    <a:pt x="3432" y="324"/>
                  </a:lnTo>
                  <a:lnTo>
                    <a:pt x="3423" y="298"/>
                  </a:lnTo>
                  <a:lnTo>
                    <a:pt x="3408" y="276"/>
                  </a:lnTo>
                  <a:lnTo>
                    <a:pt x="3389" y="255"/>
                  </a:lnTo>
                  <a:lnTo>
                    <a:pt x="3364" y="239"/>
                  </a:lnTo>
                  <a:lnTo>
                    <a:pt x="3335" y="225"/>
                  </a:lnTo>
                  <a:lnTo>
                    <a:pt x="3301" y="216"/>
                  </a:lnTo>
                  <a:lnTo>
                    <a:pt x="2803" y="144"/>
                  </a:lnTo>
                  <a:lnTo>
                    <a:pt x="2700" y="142"/>
                  </a:lnTo>
                  <a:close/>
                  <a:moveTo>
                    <a:pt x="2737" y="0"/>
                  </a:moveTo>
                  <a:lnTo>
                    <a:pt x="2815" y="2"/>
                  </a:lnTo>
                  <a:lnTo>
                    <a:pt x="2820" y="3"/>
                  </a:lnTo>
                  <a:lnTo>
                    <a:pt x="3323" y="75"/>
                  </a:lnTo>
                  <a:lnTo>
                    <a:pt x="3327" y="76"/>
                  </a:lnTo>
                  <a:lnTo>
                    <a:pt x="3370" y="87"/>
                  </a:lnTo>
                  <a:lnTo>
                    <a:pt x="3412" y="102"/>
                  </a:lnTo>
                  <a:lnTo>
                    <a:pt x="3448" y="123"/>
                  </a:lnTo>
                  <a:lnTo>
                    <a:pt x="3481" y="146"/>
                  </a:lnTo>
                  <a:lnTo>
                    <a:pt x="3509" y="174"/>
                  </a:lnTo>
                  <a:lnTo>
                    <a:pt x="3533" y="204"/>
                  </a:lnTo>
                  <a:lnTo>
                    <a:pt x="3552" y="238"/>
                  </a:lnTo>
                  <a:lnTo>
                    <a:pt x="3566" y="273"/>
                  </a:lnTo>
                  <a:lnTo>
                    <a:pt x="3574" y="312"/>
                  </a:lnTo>
                  <a:lnTo>
                    <a:pt x="3578" y="353"/>
                  </a:lnTo>
                  <a:lnTo>
                    <a:pt x="3578" y="643"/>
                  </a:lnTo>
                  <a:lnTo>
                    <a:pt x="3577" y="655"/>
                  </a:lnTo>
                  <a:lnTo>
                    <a:pt x="3567" y="695"/>
                  </a:lnTo>
                  <a:lnTo>
                    <a:pt x="3552" y="732"/>
                  </a:lnTo>
                  <a:lnTo>
                    <a:pt x="3532" y="767"/>
                  </a:lnTo>
                  <a:lnTo>
                    <a:pt x="3507" y="797"/>
                  </a:lnTo>
                  <a:lnTo>
                    <a:pt x="3479" y="824"/>
                  </a:lnTo>
                  <a:lnTo>
                    <a:pt x="3448" y="847"/>
                  </a:lnTo>
                  <a:lnTo>
                    <a:pt x="3412" y="865"/>
                  </a:lnTo>
                  <a:lnTo>
                    <a:pt x="3375" y="878"/>
                  </a:lnTo>
                  <a:lnTo>
                    <a:pt x="3336" y="887"/>
                  </a:lnTo>
                  <a:lnTo>
                    <a:pt x="3295" y="889"/>
                  </a:lnTo>
                  <a:lnTo>
                    <a:pt x="3253" y="886"/>
                  </a:lnTo>
                  <a:lnTo>
                    <a:pt x="2917" y="832"/>
                  </a:lnTo>
                  <a:lnTo>
                    <a:pt x="2859" y="826"/>
                  </a:lnTo>
                  <a:lnTo>
                    <a:pt x="2803" y="826"/>
                  </a:lnTo>
                  <a:lnTo>
                    <a:pt x="2746" y="832"/>
                  </a:lnTo>
                  <a:lnTo>
                    <a:pt x="2743" y="832"/>
                  </a:lnTo>
                  <a:lnTo>
                    <a:pt x="1666" y="955"/>
                  </a:lnTo>
                  <a:lnTo>
                    <a:pt x="1573" y="964"/>
                  </a:lnTo>
                  <a:lnTo>
                    <a:pt x="1481" y="966"/>
                  </a:lnTo>
                  <a:lnTo>
                    <a:pt x="1390" y="964"/>
                  </a:lnTo>
                  <a:lnTo>
                    <a:pt x="1298" y="955"/>
                  </a:lnTo>
                  <a:lnTo>
                    <a:pt x="1207" y="942"/>
                  </a:lnTo>
                  <a:lnTo>
                    <a:pt x="1117" y="924"/>
                  </a:lnTo>
                  <a:lnTo>
                    <a:pt x="1026" y="900"/>
                  </a:lnTo>
                  <a:lnTo>
                    <a:pt x="197" y="655"/>
                  </a:lnTo>
                  <a:lnTo>
                    <a:pt x="196" y="655"/>
                  </a:lnTo>
                  <a:lnTo>
                    <a:pt x="163" y="641"/>
                  </a:lnTo>
                  <a:lnTo>
                    <a:pt x="130" y="625"/>
                  </a:lnTo>
                  <a:lnTo>
                    <a:pt x="101" y="603"/>
                  </a:lnTo>
                  <a:lnTo>
                    <a:pt x="75" y="578"/>
                  </a:lnTo>
                  <a:lnTo>
                    <a:pt x="52" y="550"/>
                  </a:lnTo>
                  <a:lnTo>
                    <a:pt x="32" y="518"/>
                  </a:lnTo>
                  <a:lnTo>
                    <a:pt x="17" y="485"/>
                  </a:lnTo>
                  <a:lnTo>
                    <a:pt x="6" y="450"/>
                  </a:lnTo>
                  <a:lnTo>
                    <a:pt x="1" y="414"/>
                  </a:lnTo>
                  <a:lnTo>
                    <a:pt x="0" y="379"/>
                  </a:lnTo>
                  <a:lnTo>
                    <a:pt x="4" y="342"/>
                  </a:lnTo>
                  <a:lnTo>
                    <a:pt x="13" y="306"/>
                  </a:lnTo>
                  <a:lnTo>
                    <a:pt x="26" y="271"/>
                  </a:lnTo>
                  <a:lnTo>
                    <a:pt x="43" y="239"/>
                  </a:lnTo>
                  <a:lnTo>
                    <a:pt x="65" y="209"/>
                  </a:lnTo>
                  <a:lnTo>
                    <a:pt x="90" y="183"/>
                  </a:lnTo>
                  <a:lnTo>
                    <a:pt x="118" y="161"/>
                  </a:lnTo>
                  <a:lnTo>
                    <a:pt x="149" y="142"/>
                  </a:lnTo>
                  <a:lnTo>
                    <a:pt x="181" y="128"/>
                  </a:lnTo>
                  <a:lnTo>
                    <a:pt x="215" y="117"/>
                  </a:lnTo>
                  <a:lnTo>
                    <a:pt x="251" y="111"/>
                  </a:lnTo>
                  <a:lnTo>
                    <a:pt x="287" y="110"/>
                  </a:lnTo>
                  <a:lnTo>
                    <a:pt x="324" y="114"/>
                  </a:lnTo>
                  <a:lnTo>
                    <a:pt x="361" y="123"/>
                  </a:lnTo>
                  <a:lnTo>
                    <a:pt x="1236" y="392"/>
                  </a:lnTo>
                  <a:lnTo>
                    <a:pt x="1242" y="353"/>
                  </a:lnTo>
                  <a:lnTo>
                    <a:pt x="1255" y="316"/>
                  </a:lnTo>
                  <a:lnTo>
                    <a:pt x="1273" y="281"/>
                  </a:lnTo>
                  <a:lnTo>
                    <a:pt x="1293" y="249"/>
                  </a:lnTo>
                  <a:lnTo>
                    <a:pt x="1319" y="221"/>
                  </a:lnTo>
                  <a:lnTo>
                    <a:pt x="1349" y="196"/>
                  </a:lnTo>
                  <a:lnTo>
                    <a:pt x="1381" y="176"/>
                  </a:lnTo>
                  <a:lnTo>
                    <a:pt x="1417" y="161"/>
                  </a:lnTo>
                  <a:lnTo>
                    <a:pt x="1455" y="150"/>
                  </a:lnTo>
                  <a:lnTo>
                    <a:pt x="1495" y="144"/>
                  </a:lnTo>
                  <a:lnTo>
                    <a:pt x="2579" y="5"/>
                  </a:lnTo>
                  <a:lnTo>
                    <a:pt x="2583" y="5"/>
                  </a:lnTo>
                  <a:lnTo>
                    <a:pt x="2660" y="1"/>
                  </a:lnTo>
                  <a:lnTo>
                    <a:pt x="27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454"/>
            <p:cNvSpPr>
              <a:spLocks/>
            </p:cNvSpPr>
            <p:nvPr/>
          </p:nvSpPr>
          <p:spPr bwMode="auto">
            <a:xfrm>
              <a:off x="9417050" y="5413375"/>
              <a:ext cx="38100" cy="23813"/>
            </a:xfrm>
            <a:custGeom>
              <a:avLst/>
              <a:gdLst>
                <a:gd name="T0" fmla="*/ 159 w 238"/>
                <a:gd name="T1" fmla="*/ 0 h 154"/>
                <a:gd name="T2" fmla="*/ 178 w 238"/>
                <a:gd name="T3" fmla="*/ 0 h 154"/>
                <a:gd name="T4" fmla="*/ 196 w 238"/>
                <a:gd name="T5" fmla="*/ 4 h 154"/>
                <a:gd name="T6" fmla="*/ 211 w 238"/>
                <a:gd name="T7" fmla="*/ 14 h 154"/>
                <a:gd name="T8" fmla="*/ 224 w 238"/>
                <a:gd name="T9" fmla="*/ 27 h 154"/>
                <a:gd name="T10" fmla="*/ 234 w 238"/>
                <a:gd name="T11" fmla="*/ 43 h 154"/>
                <a:gd name="T12" fmla="*/ 238 w 238"/>
                <a:gd name="T13" fmla="*/ 62 h 154"/>
                <a:gd name="T14" fmla="*/ 238 w 238"/>
                <a:gd name="T15" fmla="*/ 80 h 154"/>
                <a:gd name="T16" fmla="*/ 234 w 238"/>
                <a:gd name="T17" fmla="*/ 99 h 154"/>
                <a:gd name="T18" fmla="*/ 224 w 238"/>
                <a:gd name="T19" fmla="*/ 114 h 154"/>
                <a:gd name="T20" fmla="*/ 211 w 238"/>
                <a:gd name="T21" fmla="*/ 127 h 154"/>
                <a:gd name="T22" fmla="*/ 196 w 238"/>
                <a:gd name="T23" fmla="*/ 136 h 154"/>
                <a:gd name="T24" fmla="*/ 176 w 238"/>
                <a:gd name="T25" fmla="*/ 141 h 154"/>
                <a:gd name="T26" fmla="*/ 80 w 238"/>
                <a:gd name="T27" fmla="*/ 153 h 154"/>
                <a:gd name="T28" fmla="*/ 71 w 238"/>
                <a:gd name="T29" fmla="*/ 154 h 154"/>
                <a:gd name="T30" fmla="*/ 50 w 238"/>
                <a:gd name="T31" fmla="*/ 151 h 154"/>
                <a:gd name="T32" fmla="*/ 32 w 238"/>
                <a:gd name="T33" fmla="*/ 142 h 154"/>
                <a:gd name="T34" fmla="*/ 17 w 238"/>
                <a:gd name="T35" fmla="*/ 129 h 154"/>
                <a:gd name="T36" fmla="*/ 6 w 238"/>
                <a:gd name="T37" fmla="*/ 112 h 154"/>
                <a:gd name="T38" fmla="*/ 0 w 238"/>
                <a:gd name="T39" fmla="*/ 92 h 154"/>
                <a:gd name="T40" fmla="*/ 0 w 238"/>
                <a:gd name="T41" fmla="*/ 73 h 154"/>
                <a:gd name="T42" fmla="*/ 6 w 238"/>
                <a:gd name="T43" fmla="*/ 55 h 154"/>
                <a:gd name="T44" fmla="*/ 14 w 238"/>
                <a:gd name="T45" fmla="*/ 39 h 154"/>
                <a:gd name="T46" fmla="*/ 27 w 238"/>
                <a:gd name="T47" fmla="*/ 26 h 154"/>
                <a:gd name="T48" fmla="*/ 44 w 238"/>
                <a:gd name="T49" fmla="*/ 17 h 154"/>
                <a:gd name="T50" fmla="*/ 62 w 238"/>
                <a:gd name="T51" fmla="*/ 12 h 154"/>
                <a:gd name="T52" fmla="*/ 159 w 238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8" h="154">
                  <a:moveTo>
                    <a:pt x="159" y="0"/>
                  </a:moveTo>
                  <a:lnTo>
                    <a:pt x="178" y="0"/>
                  </a:lnTo>
                  <a:lnTo>
                    <a:pt x="196" y="4"/>
                  </a:lnTo>
                  <a:lnTo>
                    <a:pt x="211" y="14"/>
                  </a:lnTo>
                  <a:lnTo>
                    <a:pt x="224" y="27"/>
                  </a:lnTo>
                  <a:lnTo>
                    <a:pt x="234" y="43"/>
                  </a:lnTo>
                  <a:lnTo>
                    <a:pt x="238" y="62"/>
                  </a:lnTo>
                  <a:lnTo>
                    <a:pt x="238" y="80"/>
                  </a:lnTo>
                  <a:lnTo>
                    <a:pt x="234" y="99"/>
                  </a:lnTo>
                  <a:lnTo>
                    <a:pt x="224" y="114"/>
                  </a:lnTo>
                  <a:lnTo>
                    <a:pt x="211" y="127"/>
                  </a:lnTo>
                  <a:lnTo>
                    <a:pt x="196" y="136"/>
                  </a:lnTo>
                  <a:lnTo>
                    <a:pt x="176" y="141"/>
                  </a:lnTo>
                  <a:lnTo>
                    <a:pt x="80" y="153"/>
                  </a:lnTo>
                  <a:lnTo>
                    <a:pt x="71" y="154"/>
                  </a:lnTo>
                  <a:lnTo>
                    <a:pt x="50" y="151"/>
                  </a:lnTo>
                  <a:lnTo>
                    <a:pt x="32" y="142"/>
                  </a:lnTo>
                  <a:lnTo>
                    <a:pt x="17" y="129"/>
                  </a:lnTo>
                  <a:lnTo>
                    <a:pt x="6" y="112"/>
                  </a:lnTo>
                  <a:lnTo>
                    <a:pt x="0" y="92"/>
                  </a:lnTo>
                  <a:lnTo>
                    <a:pt x="0" y="73"/>
                  </a:lnTo>
                  <a:lnTo>
                    <a:pt x="6" y="55"/>
                  </a:lnTo>
                  <a:lnTo>
                    <a:pt x="14" y="39"/>
                  </a:lnTo>
                  <a:lnTo>
                    <a:pt x="27" y="26"/>
                  </a:lnTo>
                  <a:lnTo>
                    <a:pt x="44" y="17"/>
                  </a:lnTo>
                  <a:lnTo>
                    <a:pt x="62" y="1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55"/>
            <p:cNvSpPr>
              <a:spLocks noEditPoints="1"/>
            </p:cNvSpPr>
            <p:nvPr/>
          </p:nvSpPr>
          <p:spPr bwMode="auto">
            <a:xfrm>
              <a:off x="9245600" y="5072063"/>
              <a:ext cx="249238" cy="247650"/>
            </a:xfrm>
            <a:custGeom>
              <a:avLst/>
              <a:gdLst>
                <a:gd name="T0" fmla="*/ 654 w 1568"/>
                <a:gd name="T1" fmla="*/ 157 h 1568"/>
                <a:gd name="T2" fmla="*/ 478 w 1568"/>
                <a:gd name="T3" fmla="*/ 221 h 1568"/>
                <a:gd name="T4" fmla="*/ 331 w 1568"/>
                <a:gd name="T5" fmla="*/ 331 h 1568"/>
                <a:gd name="T6" fmla="*/ 220 w 1568"/>
                <a:gd name="T7" fmla="*/ 479 h 1568"/>
                <a:gd name="T8" fmla="*/ 155 w 1568"/>
                <a:gd name="T9" fmla="*/ 655 h 1568"/>
                <a:gd name="T10" fmla="*/ 145 w 1568"/>
                <a:gd name="T11" fmla="*/ 850 h 1568"/>
                <a:gd name="T12" fmla="*/ 193 w 1568"/>
                <a:gd name="T13" fmla="*/ 1034 h 1568"/>
                <a:gd name="T14" fmla="*/ 290 w 1568"/>
                <a:gd name="T15" fmla="*/ 1192 h 1568"/>
                <a:gd name="T16" fmla="*/ 425 w 1568"/>
                <a:gd name="T17" fmla="*/ 1316 h 1568"/>
                <a:gd name="T18" fmla="*/ 593 w 1568"/>
                <a:gd name="T19" fmla="*/ 1396 h 1568"/>
                <a:gd name="T20" fmla="*/ 783 w 1568"/>
                <a:gd name="T21" fmla="*/ 1425 h 1568"/>
                <a:gd name="T22" fmla="*/ 974 w 1568"/>
                <a:gd name="T23" fmla="*/ 1396 h 1568"/>
                <a:gd name="T24" fmla="*/ 1142 w 1568"/>
                <a:gd name="T25" fmla="*/ 1316 h 1568"/>
                <a:gd name="T26" fmla="*/ 1278 w 1568"/>
                <a:gd name="T27" fmla="*/ 1192 h 1568"/>
                <a:gd name="T28" fmla="*/ 1375 w 1568"/>
                <a:gd name="T29" fmla="*/ 1034 h 1568"/>
                <a:gd name="T30" fmla="*/ 1421 w 1568"/>
                <a:gd name="T31" fmla="*/ 850 h 1568"/>
                <a:gd name="T32" fmla="*/ 1412 w 1568"/>
                <a:gd name="T33" fmla="*/ 655 h 1568"/>
                <a:gd name="T34" fmla="*/ 1348 w 1568"/>
                <a:gd name="T35" fmla="*/ 479 h 1568"/>
                <a:gd name="T36" fmla="*/ 1237 w 1568"/>
                <a:gd name="T37" fmla="*/ 331 h 1568"/>
                <a:gd name="T38" fmla="*/ 1089 w 1568"/>
                <a:gd name="T39" fmla="*/ 221 h 1568"/>
                <a:gd name="T40" fmla="*/ 912 w 1568"/>
                <a:gd name="T41" fmla="*/ 157 h 1568"/>
                <a:gd name="T42" fmla="*/ 783 w 1568"/>
                <a:gd name="T43" fmla="*/ 0 h 1568"/>
                <a:gd name="T44" fmla="*/ 992 w 1568"/>
                <a:gd name="T45" fmla="*/ 29 h 1568"/>
                <a:gd name="T46" fmla="*/ 1179 w 1568"/>
                <a:gd name="T47" fmla="*/ 108 h 1568"/>
                <a:gd name="T48" fmla="*/ 1338 w 1568"/>
                <a:gd name="T49" fmla="*/ 230 h 1568"/>
                <a:gd name="T50" fmla="*/ 1460 w 1568"/>
                <a:gd name="T51" fmla="*/ 390 h 1568"/>
                <a:gd name="T52" fmla="*/ 1540 w 1568"/>
                <a:gd name="T53" fmla="*/ 576 h 1568"/>
                <a:gd name="T54" fmla="*/ 1568 w 1568"/>
                <a:gd name="T55" fmla="*/ 785 h 1568"/>
                <a:gd name="T56" fmla="*/ 1540 w 1568"/>
                <a:gd name="T57" fmla="*/ 993 h 1568"/>
                <a:gd name="T58" fmla="*/ 1460 w 1568"/>
                <a:gd name="T59" fmla="*/ 1179 h 1568"/>
                <a:gd name="T60" fmla="*/ 1338 w 1568"/>
                <a:gd name="T61" fmla="*/ 1338 h 1568"/>
                <a:gd name="T62" fmla="*/ 1179 w 1568"/>
                <a:gd name="T63" fmla="*/ 1460 h 1568"/>
                <a:gd name="T64" fmla="*/ 992 w 1568"/>
                <a:gd name="T65" fmla="*/ 1539 h 1568"/>
                <a:gd name="T66" fmla="*/ 783 w 1568"/>
                <a:gd name="T67" fmla="*/ 1568 h 1568"/>
                <a:gd name="T68" fmla="*/ 576 w 1568"/>
                <a:gd name="T69" fmla="*/ 1539 h 1568"/>
                <a:gd name="T70" fmla="*/ 388 w 1568"/>
                <a:gd name="T71" fmla="*/ 1460 h 1568"/>
                <a:gd name="T72" fmla="*/ 230 w 1568"/>
                <a:gd name="T73" fmla="*/ 1338 h 1568"/>
                <a:gd name="T74" fmla="*/ 107 w 1568"/>
                <a:gd name="T75" fmla="*/ 1179 h 1568"/>
                <a:gd name="T76" fmla="*/ 28 w 1568"/>
                <a:gd name="T77" fmla="*/ 993 h 1568"/>
                <a:gd name="T78" fmla="*/ 0 w 1568"/>
                <a:gd name="T79" fmla="*/ 785 h 1568"/>
                <a:gd name="T80" fmla="*/ 28 w 1568"/>
                <a:gd name="T81" fmla="*/ 576 h 1568"/>
                <a:gd name="T82" fmla="*/ 107 w 1568"/>
                <a:gd name="T83" fmla="*/ 390 h 1568"/>
                <a:gd name="T84" fmla="*/ 230 w 1568"/>
                <a:gd name="T85" fmla="*/ 230 h 1568"/>
                <a:gd name="T86" fmla="*/ 388 w 1568"/>
                <a:gd name="T87" fmla="*/ 108 h 1568"/>
                <a:gd name="T88" fmla="*/ 576 w 1568"/>
                <a:gd name="T89" fmla="*/ 29 h 1568"/>
                <a:gd name="T90" fmla="*/ 783 w 1568"/>
                <a:gd name="T91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68" h="1568">
                  <a:moveTo>
                    <a:pt x="783" y="144"/>
                  </a:moveTo>
                  <a:lnTo>
                    <a:pt x="718" y="147"/>
                  </a:lnTo>
                  <a:lnTo>
                    <a:pt x="654" y="157"/>
                  </a:lnTo>
                  <a:lnTo>
                    <a:pt x="593" y="172"/>
                  </a:lnTo>
                  <a:lnTo>
                    <a:pt x="535" y="193"/>
                  </a:lnTo>
                  <a:lnTo>
                    <a:pt x="478" y="221"/>
                  </a:lnTo>
                  <a:lnTo>
                    <a:pt x="425" y="253"/>
                  </a:lnTo>
                  <a:lnTo>
                    <a:pt x="376" y="290"/>
                  </a:lnTo>
                  <a:lnTo>
                    <a:pt x="331" y="331"/>
                  </a:lnTo>
                  <a:lnTo>
                    <a:pt x="290" y="377"/>
                  </a:lnTo>
                  <a:lnTo>
                    <a:pt x="252" y="427"/>
                  </a:lnTo>
                  <a:lnTo>
                    <a:pt x="220" y="479"/>
                  </a:lnTo>
                  <a:lnTo>
                    <a:pt x="193" y="535"/>
                  </a:lnTo>
                  <a:lnTo>
                    <a:pt x="171" y="594"/>
                  </a:lnTo>
                  <a:lnTo>
                    <a:pt x="155" y="655"/>
                  </a:lnTo>
                  <a:lnTo>
                    <a:pt x="145" y="718"/>
                  </a:lnTo>
                  <a:lnTo>
                    <a:pt x="142" y="785"/>
                  </a:lnTo>
                  <a:lnTo>
                    <a:pt x="145" y="850"/>
                  </a:lnTo>
                  <a:lnTo>
                    <a:pt x="155" y="914"/>
                  </a:lnTo>
                  <a:lnTo>
                    <a:pt x="171" y="974"/>
                  </a:lnTo>
                  <a:lnTo>
                    <a:pt x="193" y="1034"/>
                  </a:lnTo>
                  <a:lnTo>
                    <a:pt x="220" y="1089"/>
                  </a:lnTo>
                  <a:lnTo>
                    <a:pt x="252" y="1142"/>
                  </a:lnTo>
                  <a:lnTo>
                    <a:pt x="290" y="1192"/>
                  </a:lnTo>
                  <a:lnTo>
                    <a:pt x="331" y="1238"/>
                  </a:lnTo>
                  <a:lnTo>
                    <a:pt x="376" y="1279"/>
                  </a:lnTo>
                  <a:lnTo>
                    <a:pt x="425" y="1316"/>
                  </a:lnTo>
                  <a:lnTo>
                    <a:pt x="478" y="1347"/>
                  </a:lnTo>
                  <a:lnTo>
                    <a:pt x="535" y="1374"/>
                  </a:lnTo>
                  <a:lnTo>
                    <a:pt x="593" y="1396"/>
                  </a:lnTo>
                  <a:lnTo>
                    <a:pt x="654" y="1412"/>
                  </a:lnTo>
                  <a:lnTo>
                    <a:pt x="718" y="1422"/>
                  </a:lnTo>
                  <a:lnTo>
                    <a:pt x="783" y="1425"/>
                  </a:lnTo>
                  <a:lnTo>
                    <a:pt x="849" y="1422"/>
                  </a:lnTo>
                  <a:lnTo>
                    <a:pt x="912" y="1412"/>
                  </a:lnTo>
                  <a:lnTo>
                    <a:pt x="974" y="1396"/>
                  </a:lnTo>
                  <a:lnTo>
                    <a:pt x="1033" y="1374"/>
                  </a:lnTo>
                  <a:lnTo>
                    <a:pt x="1089" y="1347"/>
                  </a:lnTo>
                  <a:lnTo>
                    <a:pt x="1142" y="1316"/>
                  </a:lnTo>
                  <a:lnTo>
                    <a:pt x="1191" y="1279"/>
                  </a:lnTo>
                  <a:lnTo>
                    <a:pt x="1237" y="1238"/>
                  </a:lnTo>
                  <a:lnTo>
                    <a:pt x="1278" y="1192"/>
                  </a:lnTo>
                  <a:lnTo>
                    <a:pt x="1315" y="1142"/>
                  </a:lnTo>
                  <a:lnTo>
                    <a:pt x="1348" y="1089"/>
                  </a:lnTo>
                  <a:lnTo>
                    <a:pt x="1375" y="1034"/>
                  </a:lnTo>
                  <a:lnTo>
                    <a:pt x="1396" y="974"/>
                  </a:lnTo>
                  <a:lnTo>
                    <a:pt x="1412" y="914"/>
                  </a:lnTo>
                  <a:lnTo>
                    <a:pt x="1421" y="850"/>
                  </a:lnTo>
                  <a:lnTo>
                    <a:pt x="1425" y="785"/>
                  </a:lnTo>
                  <a:lnTo>
                    <a:pt x="1421" y="718"/>
                  </a:lnTo>
                  <a:lnTo>
                    <a:pt x="1412" y="655"/>
                  </a:lnTo>
                  <a:lnTo>
                    <a:pt x="1396" y="594"/>
                  </a:lnTo>
                  <a:lnTo>
                    <a:pt x="1375" y="535"/>
                  </a:lnTo>
                  <a:lnTo>
                    <a:pt x="1348" y="479"/>
                  </a:lnTo>
                  <a:lnTo>
                    <a:pt x="1315" y="427"/>
                  </a:lnTo>
                  <a:lnTo>
                    <a:pt x="1278" y="377"/>
                  </a:lnTo>
                  <a:lnTo>
                    <a:pt x="1237" y="331"/>
                  </a:lnTo>
                  <a:lnTo>
                    <a:pt x="1191" y="290"/>
                  </a:lnTo>
                  <a:lnTo>
                    <a:pt x="1142" y="253"/>
                  </a:lnTo>
                  <a:lnTo>
                    <a:pt x="1089" y="221"/>
                  </a:lnTo>
                  <a:lnTo>
                    <a:pt x="1033" y="193"/>
                  </a:lnTo>
                  <a:lnTo>
                    <a:pt x="974" y="172"/>
                  </a:lnTo>
                  <a:lnTo>
                    <a:pt x="912" y="157"/>
                  </a:lnTo>
                  <a:lnTo>
                    <a:pt x="849" y="147"/>
                  </a:lnTo>
                  <a:lnTo>
                    <a:pt x="783" y="144"/>
                  </a:lnTo>
                  <a:close/>
                  <a:moveTo>
                    <a:pt x="783" y="0"/>
                  </a:moveTo>
                  <a:lnTo>
                    <a:pt x="855" y="4"/>
                  </a:lnTo>
                  <a:lnTo>
                    <a:pt x="924" y="13"/>
                  </a:lnTo>
                  <a:lnTo>
                    <a:pt x="992" y="29"/>
                  </a:lnTo>
                  <a:lnTo>
                    <a:pt x="1057" y="50"/>
                  </a:lnTo>
                  <a:lnTo>
                    <a:pt x="1120" y="76"/>
                  </a:lnTo>
                  <a:lnTo>
                    <a:pt x="1179" y="108"/>
                  </a:lnTo>
                  <a:lnTo>
                    <a:pt x="1236" y="145"/>
                  </a:lnTo>
                  <a:lnTo>
                    <a:pt x="1289" y="186"/>
                  </a:lnTo>
                  <a:lnTo>
                    <a:pt x="1338" y="230"/>
                  </a:lnTo>
                  <a:lnTo>
                    <a:pt x="1383" y="280"/>
                  </a:lnTo>
                  <a:lnTo>
                    <a:pt x="1424" y="333"/>
                  </a:lnTo>
                  <a:lnTo>
                    <a:pt x="1460" y="390"/>
                  </a:lnTo>
                  <a:lnTo>
                    <a:pt x="1492" y="448"/>
                  </a:lnTo>
                  <a:lnTo>
                    <a:pt x="1519" y="511"/>
                  </a:lnTo>
                  <a:lnTo>
                    <a:pt x="1540" y="576"/>
                  </a:lnTo>
                  <a:lnTo>
                    <a:pt x="1555" y="644"/>
                  </a:lnTo>
                  <a:lnTo>
                    <a:pt x="1565" y="713"/>
                  </a:lnTo>
                  <a:lnTo>
                    <a:pt x="1568" y="785"/>
                  </a:lnTo>
                  <a:lnTo>
                    <a:pt x="1565" y="855"/>
                  </a:lnTo>
                  <a:lnTo>
                    <a:pt x="1555" y="925"/>
                  </a:lnTo>
                  <a:lnTo>
                    <a:pt x="1540" y="993"/>
                  </a:lnTo>
                  <a:lnTo>
                    <a:pt x="1519" y="1058"/>
                  </a:lnTo>
                  <a:lnTo>
                    <a:pt x="1492" y="1120"/>
                  </a:lnTo>
                  <a:lnTo>
                    <a:pt x="1460" y="1179"/>
                  </a:lnTo>
                  <a:lnTo>
                    <a:pt x="1424" y="1236"/>
                  </a:lnTo>
                  <a:lnTo>
                    <a:pt x="1383" y="1289"/>
                  </a:lnTo>
                  <a:lnTo>
                    <a:pt x="1338" y="1338"/>
                  </a:lnTo>
                  <a:lnTo>
                    <a:pt x="1289" y="1383"/>
                  </a:lnTo>
                  <a:lnTo>
                    <a:pt x="1236" y="1424"/>
                  </a:lnTo>
                  <a:lnTo>
                    <a:pt x="1179" y="1460"/>
                  </a:lnTo>
                  <a:lnTo>
                    <a:pt x="1120" y="1493"/>
                  </a:lnTo>
                  <a:lnTo>
                    <a:pt x="1057" y="1519"/>
                  </a:lnTo>
                  <a:lnTo>
                    <a:pt x="992" y="1539"/>
                  </a:lnTo>
                  <a:lnTo>
                    <a:pt x="924" y="1556"/>
                  </a:lnTo>
                  <a:lnTo>
                    <a:pt x="855" y="1564"/>
                  </a:lnTo>
                  <a:lnTo>
                    <a:pt x="783" y="1568"/>
                  </a:lnTo>
                  <a:lnTo>
                    <a:pt x="713" y="1564"/>
                  </a:lnTo>
                  <a:lnTo>
                    <a:pt x="643" y="1556"/>
                  </a:lnTo>
                  <a:lnTo>
                    <a:pt x="576" y="1539"/>
                  </a:lnTo>
                  <a:lnTo>
                    <a:pt x="511" y="1519"/>
                  </a:lnTo>
                  <a:lnTo>
                    <a:pt x="448" y="1493"/>
                  </a:lnTo>
                  <a:lnTo>
                    <a:pt x="388" y="1460"/>
                  </a:lnTo>
                  <a:lnTo>
                    <a:pt x="332" y="1424"/>
                  </a:lnTo>
                  <a:lnTo>
                    <a:pt x="279" y="1383"/>
                  </a:lnTo>
                  <a:lnTo>
                    <a:pt x="230" y="1338"/>
                  </a:lnTo>
                  <a:lnTo>
                    <a:pt x="184" y="1289"/>
                  </a:lnTo>
                  <a:lnTo>
                    <a:pt x="143" y="1236"/>
                  </a:lnTo>
                  <a:lnTo>
                    <a:pt x="107" y="1179"/>
                  </a:lnTo>
                  <a:lnTo>
                    <a:pt x="76" y="1120"/>
                  </a:lnTo>
                  <a:lnTo>
                    <a:pt x="49" y="1058"/>
                  </a:lnTo>
                  <a:lnTo>
                    <a:pt x="28" y="993"/>
                  </a:lnTo>
                  <a:lnTo>
                    <a:pt x="13" y="925"/>
                  </a:lnTo>
                  <a:lnTo>
                    <a:pt x="3" y="855"/>
                  </a:lnTo>
                  <a:lnTo>
                    <a:pt x="0" y="785"/>
                  </a:lnTo>
                  <a:lnTo>
                    <a:pt x="3" y="713"/>
                  </a:lnTo>
                  <a:lnTo>
                    <a:pt x="13" y="644"/>
                  </a:lnTo>
                  <a:lnTo>
                    <a:pt x="28" y="576"/>
                  </a:lnTo>
                  <a:lnTo>
                    <a:pt x="49" y="511"/>
                  </a:lnTo>
                  <a:lnTo>
                    <a:pt x="76" y="448"/>
                  </a:lnTo>
                  <a:lnTo>
                    <a:pt x="107" y="390"/>
                  </a:lnTo>
                  <a:lnTo>
                    <a:pt x="143" y="333"/>
                  </a:lnTo>
                  <a:lnTo>
                    <a:pt x="184" y="280"/>
                  </a:lnTo>
                  <a:lnTo>
                    <a:pt x="230" y="230"/>
                  </a:lnTo>
                  <a:lnTo>
                    <a:pt x="279" y="186"/>
                  </a:lnTo>
                  <a:lnTo>
                    <a:pt x="332" y="145"/>
                  </a:lnTo>
                  <a:lnTo>
                    <a:pt x="388" y="108"/>
                  </a:lnTo>
                  <a:lnTo>
                    <a:pt x="448" y="76"/>
                  </a:lnTo>
                  <a:lnTo>
                    <a:pt x="511" y="50"/>
                  </a:lnTo>
                  <a:lnTo>
                    <a:pt x="576" y="29"/>
                  </a:lnTo>
                  <a:lnTo>
                    <a:pt x="643" y="13"/>
                  </a:lnTo>
                  <a:lnTo>
                    <a:pt x="713" y="4"/>
                  </a:lnTo>
                  <a:lnTo>
                    <a:pt x="7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456"/>
            <p:cNvSpPr>
              <a:spLocks/>
            </p:cNvSpPr>
            <p:nvPr/>
          </p:nvSpPr>
          <p:spPr bwMode="auto">
            <a:xfrm>
              <a:off x="9332913" y="5110163"/>
              <a:ext cx="85725" cy="169863"/>
            </a:xfrm>
            <a:custGeom>
              <a:avLst/>
              <a:gdLst>
                <a:gd name="T0" fmla="*/ 280 w 541"/>
                <a:gd name="T1" fmla="*/ 10 h 1068"/>
                <a:gd name="T2" fmla="*/ 313 w 541"/>
                <a:gd name="T3" fmla="*/ 52 h 1068"/>
                <a:gd name="T4" fmla="*/ 343 w 541"/>
                <a:gd name="T5" fmla="*/ 121 h 1068"/>
                <a:gd name="T6" fmla="*/ 412 w 541"/>
                <a:gd name="T7" fmla="*/ 180 h 1068"/>
                <a:gd name="T8" fmla="*/ 446 w 541"/>
                <a:gd name="T9" fmla="*/ 252 h 1068"/>
                <a:gd name="T10" fmla="*/ 430 w 541"/>
                <a:gd name="T11" fmla="*/ 303 h 1068"/>
                <a:gd name="T12" fmla="*/ 381 w 541"/>
                <a:gd name="T13" fmla="*/ 329 h 1068"/>
                <a:gd name="T14" fmla="*/ 330 w 541"/>
                <a:gd name="T15" fmla="*/ 314 h 1068"/>
                <a:gd name="T16" fmla="*/ 299 w 541"/>
                <a:gd name="T17" fmla="*/ 267 h 1068"/>
                <a:gd name="T18" fmla="*/ 249 w 541"/>
                <a:gd name="T19" fmla="*/ 239 h 1068"/>
                <a:gd name="T20" fmla="*/ 218 w 541"/>
                <a:gd name="T21" fmla="*/ 244 h 1068"/>
                <a:gd name="T22" fmla="*/ 178 w 541"/>
                <a:gd name="T23" fmla="*/ 287 h 1068"/>
                <a:gd name="T24" fmla="*/ 185 w 541"/>
                <a:gd name="T25" fmla="*/ 342 h 1068"/>
                <a:gd name="T26" fmla="*/ 226 w 541"/>
                <a:gd name="T27" fmla="*/ 374 h 1068"/>
                <a:gd name="T28" fmla="*/ 329 w 541"/>
                <a:gd name="T29" fmla="*/ 389 h 1068"/>
                <a:gd name="T30" fmla="*/ 439 w 541"/>
                <a:gd name="T31" fmla="*/ 450 h 1068"/>
                <a:gd name="T32" fmla="*/ 514 w 541"/>
                <a:gd name="T33" fmla="*/ 549 h 1068"/>
                <a:gd name="T34" fmla="*/ 541 w 541"/>
                <a:gd name="T35" fmla="*/ 673 h 1068"/>
                <a:gd name="T36" fmla="*/ 517 w 541"/>
                <a:gd name="T37" fmla="*/ 791 h 1068"/>
                <a:gd name="T38" fmla="*/ 451 w 541"/>
                <a:gd name="T39" fmla="*/ 887 h 1068"/>
                <a:gd name="T40" fmla="*/ 353 w 541"/>
                <a:gd name="T41" fmla="*/ 950 h 1068"/>
                <a:gd name="T42" fmla="*/ 313 w 541"/>
                <a:gd name="T43" fmla="*/ 1016 h 1068"/>
                <a:gd name="T44" fmla="*/ 280 w 541"/>
                <a:gd name="T45" fmla="*/ 1058 h 1068"/>
                <a:gd name="T46" fmla="*/ 225 w 541"/>
                <a:gd name="T47" fmla="*/ 1066 h 1068"/>
                <a:gd name="T48" fmla="*/ 183 w 541"/>
                <a:gd name="T49" fmla="*/ 1033 h 1068"/>
                <a:gd name="T50" fmla="*/ 173 w 541"/>
                <a:gd name="T51" fmla="*/ 962 h 1068"/>
                <a:gd name="T52" fmla="*/ 72 w 541"/>
                <a:gd name="T53" fmla="*/ 916 h 1068"/>
                <a:gd name="T54" fmla="*/ 6 w 541"/>
                <a:gd name="T55" fmla="*/ 849 h 1068"/>
                <a:gd name="T56" fmla="*/ 4 w 541"/>
                <a:gd name="T57" fmla="*/ 796 h 1068"/>
                <a:gd name="T58" fmla="*/ 42 w 541"/>
                <a:gd name="T59" fmla="*/ 755 h 1068"/>
                <a:gd name="T60" fmla="*/ 95 w 541"/>
                <a:gd name="T61" fmla="*/ 752 h 1068"/>
                <a:gd name="T62" fmla="*/ 145 w 541"/>
                <a:gd name="T63" fmla="*/ 793 h 1068"/>
                <a:gd name="T64" fmla="*/ 217 w 541"/>
                <a:gd name="T65" fmla="*/ 826 h 1068"/>
                <a:gd name="T66" fmla="*/ 304 w 541"/>
                <a:gd name="T67" fmla="*/ 816 h 1068"/>
                <a:gd name="T68" fmla="*/ 373 w 541"/>
                <a:gd name="T69" fmla="*/ 760 h 1068"/>
                <a:gd name="T70" fmla="*/ 399 w 541"/>
                <a:gd name="T71" fmla="*/ 673 h 1068"/>
                <a:gd name="T72" fmla="*/ 373 w 541"/>
                <a:gd name="T73" fmla="*/ 588 h 1068"/>
                <a:gd name="T74" fmla="*/ 304 w 541"/>
                <a:gd name="T75" fmla="*/ 531 h 1068"/>
                <a:gd name="T76" fmla="*/ 205 w 541"/>
                <a:gd name="T77" fmla="*/ 516 h 1068"/>
                <a:gd name="T78" fmla="*/ 108 w 541"/>
                <a:gd name="T79" fmla="*/ 469 h 1068"/>
                <a:gd name="T80" fmla="*/ 46 w 541"/>
                <a:gd name="T81" fmla="*/ 382 h 1068"/>
                <a:gd name="T82" fmla="*/ 35 w 541"/>
                <a:gd name="T83" fmla="*/ 274 h 1068"/>
                <a:gd name="T84" fmla="*/ 72 w 541"/>
                <a:gd name="T85" fmla="*/ 185 h 1068"/>
                <a:gd name="T86" fmla="*/ 144 w 541"/>
                <a:gd name="T87" fmla="*/ 122 h 1068"/>
                <a:gd name="T88" fmla="*/ 175 w 541"/>
                <a:gd name="T89" fmla="*/ 52 h 1068"/>
                <a:gd name="T90" fmla="*/ 208 w 541"/>
                <a:gd name="T91" fmla="*/ 1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1" h="1068">
                  <a:moveTo>
                    <a:pt x="243" y="0"/>
                  </a:moveTo>
                  <a:lnTo>
                    <a:pt x="263" y="2"/>
                  </a:lnTo>
                  <a:lnTo>
                    <a:pt x="280" y="10"/>
                  </a:lnTo>
                  <a:lnTo>
                    <a:pt x="294" y="20"/>
                  </a:lnTo>
                  <a:lnTo>
                    <a:pt x="305" y="34"/>
                  </a:lnTo>
                  <a:lnTo>
                    <a:pt x="313" y="52"/>
                  </a:lnTo>
                  <a:lnTo>
                    <a:pt x="315" y="71"/>
                  </a:lnTo>
                  <a:lnTo>
                    <a:pt x="315" y="109"/>
                  </a:lnTo>
                  <a:lnTo>
                    <a:pt x="343" y="121"/>
                  </a:lnTo>
                  <a:lnTo>
                    <a:pt x="368" y="137"/>
                  </a:lnTo>
                  <a:lnTo>
                    <a:pt x="392" y="157"/>
                  </a:lnTo>
                  <a:lnTo>
                    <a:pt x="412" y="180"/>
                  </a:lnTo>
                  <a:lnTo>
                    <a:pt x="429" y="206"/>
                  </a:lnTo>
                  <a:lnTo>
                    <a:pt x="442" y="234"/>
                  </a:lnTo>
                  <a:lnTo>
                    <a:pt x="446" y="252"/>
                  </a:lnTo>
                  <a:lnTo>
                    <a:pt x="445" y="271"/>
                  </a:lnTo>
                  <a:lnTo>
                    <a:pt x="440" y="288"/>
                  </a:lnTo>
                  <a:lnTo>
                    <a:pt x="430" y="303"/>
                  </a:lnTo>
                  <a:lnTo>
                    <a:pt x="417" y="316"/>
                  </a:lnTo>
                  <a:lnTo>
                    <a:pt x="400" y="325"/>
                  </a:lnTo>
                  <a:lnTo>
                    <a:pt x="381" y="329"/>
                  </a:lnTo>
                  <a:lnTo>
                    <a:pt x="363" y="329"/>
                  </a:lnTo>
                  <a:lnTo>
                    <a:pt x="345" y="324"/>
                  </a:lnTo>
                  <a:lnTo>
                    <a:pt x="330" y="314"/>
                  </a:lnTo>
                  <a:lnTo>
                    <a:pt x="317" y="300"/>
                  </a:lnTo>
                  <a:lnTo>
                    <a:pt x="309" y="284"/>
                  </a:lnTo>
                  <a:lnTo>
                    <a:pt x="299" y="267"/>
                  </a:lnTo>
                  <a:lnTo>
                    <a:pt x="286" y="252"/>
                  </a:lnTo>
                  <a:lnTo>
                    <a:pt x="268" y="244"/>
                  </a:lnTo>
                  <a:lnTo>
                    <a:pt x="249" y="239"/>
                  </a:lnTo>
                  <a:lnTo>
                    <a:pt x="243" y="239"/>
                  </a:lnTo>
                  <a:lnTo>
                    <a:pt x="239" y="239"/>
                  </a:lnTo>
                  <a:lnTo>
                    <a:pt x="218" y="244"/>
                  </a:lnTo>
                  <a:lnTo>
                    <a:pt x="201" y="254"/>
                  </a:lnTo>
                  <a:lnTo>
                    <a:pt x="187" y="269"/>
                  </a:lnTo>
                  <a:lnTo>
                    <a:pt x="178" y="287"/>
                  </a:lnTo>
                  <a:lnTo>
                    <a:pt x="175" y="308"/>
                  </a:lnTo>
                  <a:lnTo>
                    <a:pt x="177" y="326"/>
                  </a:lnTo>
                  <a:lnTo>
                    <a:pt x="185" y="342"/>
                  </a:lnTo>
                  <a:lnTo>
                    <a:pt x="196" y="357"/>
                  </a:lnTo>
                  <a:lnTo>
                    <a:pt x="209" y="367"/>
                  </a:lnTo>
                  <a:lnTo>
                    <a:pt x="226" y="374"/>
                  </a:lnTo>
                  <a:lnTo>
                    <a:pt x="243" y="377"/>
                  </a:lnTo>
                  <a:lnTo>
                    <a:pt x="288" y="379"/>
                  </a:lnTo>
                  <a:lnTo>
                    <a:pt x="329" y="389"/>
                  </a:lnTo>
                  <a:lnTo>
                    <a:pt x="369" y="404"/>
                  </a:lnTo>
                  <a:lnTo>
                    <a:pt x="406" y="425"/>
                  </a:lnTo>
                  <a:lnTo>
                    <a:pt x="439" y="450"/>
                  </a:lnTo>
                  <a:lnTo>
                    <a:pt x="468" y="479"/>
                  </a:lnTo>
                  <a:lnTo>
                    <a:pt x="493" y="512"/>
                  </a:lnTo>
                  <a:lnTo>
                    <a:pt x="514" y="549"/>
                  </a:lnTo>
                  <a:lnTo>
                    <a:pt x="529" y="588"/>
                  </a:lnTo>
                  <a:lnTo>
                    <a:pt x="538" y="630"/>
                  </a:lnTo>
                  <a:lnTo>
                    <a:pt x="541" y="673"/>
                  </a:lnTo>
                  <a:lnTo>
                    <a:pt x="539" y="714"/>
                  </a:lnTo>
                  <a:lnTo>
                    <a:pt x="530" y="755"/>
                  </a:lnTo>
                  <a:lnTo>
                    <a:pt x="517" y="791"/>
                  </a:lnTo>
                  <a:lnTo>
                    <a:pt x="498" y="826"/>
                  </a:lnTo>
                  <a:lnTo>
                    <a:pt x="477" y="859"/>
                  </a:lnTo>
                  <a:lnTo>
                    <a:pt x="451" y="887"/>
                  </a:lnTo>
                  <a:lnTo>
                    <a:pt x="421" y="912"/>
                  </a:lnTo>
                  <a:lnTo>
                    <a:pt x="389" y="934"/>
                  </a:lnTo>
                  <a:lnTo>
                    <a:pt x="353" y="950"/>
                  </a:lnTo>
                  <a:lnTo>
                    <a:pt x="315" y="962"/>
                  </a:lnTo>
                  <a:lnTo>
                    <a:pt x="315" y="996"/>
                  </a:lnTo>
                  <a:lnTo>
                    <a:pt x="313" y="1016"/>
                  </a:lnTo>
                  <a:lnTo>
                    <a:pt x="305" y="1033"/>
                  </a:lnTo>
                  <a:lnTo>
                    <a:pt x="294" y="1047"/>
                  </a:lnTo>
                  <a:lnTo>
                    <a:pt x="280" y="1058"/>
                  </a:lnTo>
                  <a:lnTo>
                    <a:pt x="263" y="1066"/>
                  </a:lnTo>
                  <a:lnTo>
                    <a:pt x="243" y="1068"/>
                  </a:lnTo>
                  <a:lnTo>
                    <a:pt x="225" y="1066"/>
                  </a:lnTo>
                  <a:lnTo>
                    <a:pt x="208" y="1058"/>
                  </a:lnTo>
                  <a:lnTo>
                    <a:pt x="194" y="1047"/>
                  </a:lnTo>
                  <a:lnTo>
                    <a:pt x="183" y="1033"/>
                  </a:lnTo>
                  <a:lnTo>
                    <a:pt x="175" y="1016"/>
                  </a:lnTo>
                  <a:lnTo>
                    <a:pt x="173" y="996"/>
                  </a:lnTo>
                  <a:lnTo>
                    <a:pt x="173" y="962"/>
                  </a:lnTo>
                  <a:lnTo>
                    <a:pt x="137" y="951"/>
                  </a:lnTo>
                  <a:lnTo>
                    <a:pt x="103" y="936"/>
                  </a:lnTo>
                  <a:lnTo>
                    <a:pt x="72" y="916"/>
                  </a:lnTo>
                  <a:lnTo>
                    <a:pt x="43" y="892"/>
                  </a:lnTo>
                  <a:lnTo>
                    <a:pt x="17" y="865"/>
                  </a:lnTo>
                  <a:lnTo>
                    <a:pt x="6" y="849"/>
                  </a:lnTo>
                  <a:lnTo>
                    <a:pt x="0" y="832"/>
                  </a:lnTo>
                  <a:lnTo>
                    <a:pt x="0" y="813"/>
                  </a:lnTo>
                  <a:lnTo>
                    <a:pt x="4" y="796"/>
                  </a:lnTo>
                  <a:lnTo>
                    <a:pt x="12" y="780"/>
                  </a:lnTo>
                  <a:lnTo>
                    <a:pt x="25" y="764"/>
                  </a:lnTo>
                  <a:lnTo>
                    <a:pt x="42" y="755"/>
                  </a:lnTo>
                  <a:lnTo>
                    <a:pt x="59" y="749"/>
                  </a:lnTo>
                  <a:lnTo>
                    <a:pt x="77" y="748"/>
                  </a:lnTo>
                  <a:lnTo>
                    <a:pt x="95" y="752"/>
                  </a:lnTo>
                  <a:lnTo>
                    <a:pt x="111" y="761"/>
                  </a:lnTo>
                  <a:lnTo>
                    <a:pt x="125" y="773"/>
                  </a:lnTo>
                  <a:lnTo>
                    <a:pt x="145" y="793"/>
                  </a:lnTo>
                  <a:lnTo>
                    <a:pt x="166" y="808"/>
                  </a:lnTo>
                  <a:lnTo>
                    <a:pt x="191" y="820"/>
                  </a:lnTo>
                  <a:lnTo>
                    <a:pt x="217" y="826"/>
                  </a:lnTo>
                  <a:lnTo>
                    <a:pt x="243" y="828"/>
                  </a:lnTo>
                  <a:lnTo>
                    <a:pt x="275" y="825"/>
                  </a:lnTo>
                  <a:lnTo>
                    <a:pt x="304" y="816"/>
                  </a:lnTo>
                  <a:lnTo>
                    <a:pt x="330" y="802"/>
                  </a:lnTo>
                  <a:lnTo>
                    <a:pt x="353" y="783"/>
                  </a:lnTo>
                  <a:lnTo>
                    <a:pt x="373" y="760"/>
                  </a:lnTo>
                  <a:lnTo>
                    <a:pt x="387" y="734"/>
                  </a:lnTo>
                  <a:lnTo>
                    <a:pt x="395" y="705"/>
                  </a:lnTo>
                  <a:lnTo>
                    <a:pt x="399" y="673"/>
                  </a:lnTo>
                  <a:lnTo>
                    <a:pt x="395" y="643"/>
                  </a:lnTo>
                  <a:lnTo>
                    <a:pt x="387" y="614"/>
                  </a:lnTo>
                  <a:lnTo>
                    <a:pt x="373" y="588"/>
                  </a:lnTo>
                  <a:lnTo>
                    <a:pt x="353" y="565"/>
                  </a:lnTo>
                  <a:lnTo>
                    <a:pt x="330" y="545"/>
                  </a:lnTo>
                  <a:lnTo>
                    <a:pt x="304" y="531"/>
                  </a:lnTo>
                  <a:lnTo>
                    <a:pt x="275" y="522"/>
                  </a:lnTo>
                  <a:lnTo>
                    <a:pt x="243" y="519"/>
                  </a:lnTo>
                  <a:lnTo>
                    <a:pt x="205" y="516"/>
                  </a:lnTo>
                  <a:lnTo>
                    <a:pt x="170" y="506"/>
                  </a:lnTo>
                  <a:lnTo>
                    <a:pt x="137" y="490"/>
                  </a:lnTo>
                  <a:lnTo>
                    <a:pt x="108" y="469"/>
                  </a:lnTo>
                  <a:lnTo>
                    <a:pt x="82" y="443"/>
                  </a:lnTo>
                  <a:lnTo>
                    <a:pt x="61" y="414"/>
                  </a:lnTo>
                  <a:lnTo>
                    <a:pt x="46" y="382"/>
                  </a:lnTo>
                  <a:lnTo>
                    <a:pt x="36" y="346"/>
                  </a:lnTo>
                  <a:lnTo>
                    <a:pt x="33" y="308"/>
                  </a:lnTo>
                  <a:lnTo>
                    <a:pt x="35" y="274"/>
                  </a:lnTo>
                  <a:lnTo>
                    <a:pt x="43" y="242"/>
                  </a:lnTo>
                  <a:lnTo>
                    <a:pt x="56" y="212"/>
                  </a:lnTo>
                  <a:lnTo>
                    <a:pt x="72" y="185"/>
                  </a:lnTo>
                  <a:lnTo>
                    <a:pt x="93" y="160"/>
                  </a:lnTo>
                  <a:lnTo>
                    <a:pt x="116" y="140"/>
                  </a:lnTo>
                  <a:lnTo>
                    <a:pt x="144" y="122"/>
                  </a:lnTo>
                  <a:lnTo>
                    <a:pt x="173" y="109"/>
                  </a:lnTo>
                  <a:lnTo>
                    <a:pt x="173" y="71"/>
                  </a:lnTo>
                  <a:lnTo>
                    <a:pt x="175" y="52"/>
                  </a:lnTo>
                  <a:lnTo>
                    <a:pt x="183" y="34"/>
                  </a:lnTo>
                  <a:lnTo>
                    <a:pt x="194" y="20"/>
                  </a:lnTo>
                  <a:lnTo>
                    <a:pt x="208" y="10"/>
                  </a:lnTo>
                  <a:lnTo>
                    <a:pt x="225" y="2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57"/>
            <p:cNvSpPr>
              <a:spLocks/>
            </p:cNvSpPr>
            <p:nvPr/>
          </p:nvSpPr>
          <p:spPr bwMode="auto">
            <a:xfrm>
              <a:off x="9282113" y="5184775"/>
              <a:ext cx="34925" cy="65088"/>
            </a:xfrm>
            <a:custGeom>
              <a:avLst/>
              <a:gdLst>
                <a:gd name="T0" fmla="*/ 71 w 220"/>
                <a:gd name="T1" fmla="*/ 0 h 409"/>
                <a:gd name="T2" fmla="*/ 90 w 220"/>
                <a:gd name="T3" fmla="*/ 3 h 409"/>
                <a:gd name="T4" fmla="*/ 107 w 220"/>
                <a:gd name="T5" fmla="*/ 10 h 409"/>
                <a:gd name="T6" fmla="*/ 122 w 220"/>
                <a:gd name="T7" fmla="*/ 21 h 409"/>
                <a:gd name="T8" fmla="*/ 133 w 220"/>
                <a:gd name="T9" fmla="*/ 36 h 409"/>
                <a:gd name="T10" fmla="*/ 140 w 220"/>
                <a:gd name="T11" fmla="*/ 52 h 409"/>
                <a:gd name="T12" fmla="*/ 142 w 220"/>
                <a:gd name="T13" fmla="*/ 72 h 409"/>
                <a:gd name="T14" fmla="*/ 146 w 220"/>
                <a:gd name="T15" fmla="*/ 119 h 409"/>
                <a:gd name="T16" fmla="*/ 153 w 220"/>
                <a:gd name="T17" fmla="*/ 167 h 409"/>
                <a:gd name="T18" fmla="*/ 167 w 220"/>
                <a:gd name="T19" fmla="*/ 212 h 409"/>
                <a:gd name="T20" fmla="*/ 186 w 220"/>
                <a:gd name="T21" fmla="*/ 257 h 409"/>
                <a:gd name="T22" fmla="*/ 210 w 220"/>
                <a:gd name="T23" fmla="*/ 299 h 409"/>
                <a:gd name="T24" fmla="*/ 217 w 220"/>
                <a:gd name="T25" fmla="*/ 317 h 409"/>
                <a:gd name="T26" fmla="*/ 220 w 220"/>
                <a:gd name="T27" fmla="*/ 334 h 409"/>
                <a:gd name="T28" fmla="*/ 219 w 220"/>
                <a:gd name="T29" fmla="*/ 352 h 409"/>
                <a:gd name="T30" fmla="*/ 213 w 220"/>
                <a:gd name="T31" fmla="*/ 370 h 409"/>
                <a:gd name="T32" fmla="*/ 203 w 220"/>
                <a:gd name="T33" fmla="*/ 385 h 409"/>
                <a:gd name="T34" fmla="*/ 188 w 220"/>
                <a:gd name="T35" fmla="*/ 398 h 409"/>
                <a:gd name="T36" fmla="*/ 169 w 220"/>
                <a:gd name="T37" fmla="*/ 406 h 409"/>
                <a:gd name="T38" fmla="*/ 150 w 220"/>
                <a:gd name="T39" fmla="*/ 409 h 409"/>
                <a:gd name="T40" fmla="*/ 133 w 220"/>
                <a:gd name="T41" fmla="*/ 407 h 409"/>
                <a:gd name="T42" fmla="*/ 116 w 220"/>
                <a:gd name="T43" fmla="*/ 400 h 409"/>
                <a:gd name="T44" fmla="*/ 101 w 220"/>
                <a:gd name="T45" fmla="*/ 390 h 409"/>
                <a:gd name="T46" fmla="*/ 89 w 220"/>
                <a:gd name="T47" fmla="*/ 376 h 409"/>
                <a:gd name="T48" fmla="*/ 62 w 220"/>
                <a:gd name="T49" fmla="*/ 330 h 409"/>
                <a:gd name="T50" fmla="*/ 40 w 220"/>
                <a:gd name="T51" fmla="*/ 281 h 409"/>
                <a:gd name="T52" fmla="*/ 23 w 220"/>
                <a:gd name="T53" fmla="*/ 231 h 409"/>
                <a:gd name="T54" fmla="*/ 10 w 220"/>
                <a:gd name="T55" fmla="*/ 179 h 409"/>
                <a:gd name="T56" fmla="*/ 2 w 220"/>
                <a:gd name="T57" fmla="*/ 126 h 409"/>
                <a:gd name="T58" fmla="*/ 0 w 220"/>
                <a:gd name="T59" fmla="*/ 72 h 409"/>
                <a:gd name="T60" fmla="*/ 2 w 220"/>
                <a:gd name="T61" fmla="*/ 52 h 409"/>
                <a:gd name="T62" fmla="*/ 10 w 220"/>
                <a:gd name="T63" fmla="*/ 36 h 409"/>
                <a:gd name="T64" fmla="*/ 21 w 220"/>
                <a:gd name="T65" fmla="*/ 21 h 409"/>
                <a:gd name="T66" fmla="*/ 35 w 220"/>
                <a:gd name="T67" fmla="*/ 10 h 409"/>
                <a:gd name="T68" fmla="*/ 52 w 220"/>
                <a:gd name="T69" fmla="*/ 3 h 409"/>
                <a:gd name="T70" fmla="*/ 71 w 220"/>
                <a:gd name="T71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409">
                  <a:moveTo>
                    <a:pt x="71" y="0"/>
                  </a:moveTo>
                  <a:lnTo>
                    <a:pt x="90" y="3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3" y="36"/>
                  </a:lnTo>
                  <a:lnTo>
                    <a:pt x="140" y="52"/>
                  </a:lnTo>
                  <a:lnTo>
                    <a:pt x="142" y="72"/>
                  </a:lnTo>
                  <a:lnTo>
                    <a:pt x="146" y="119"/>
                  </a:lnTo>
                  <a:lnTo>
                    <a:pt x="153" y="167"/>
                  </a:lnTo>
                  <a:lnTo>
                    <a:pt x="167" y="212"/>
                  </a:lnTo>
                  <a:lnTo>
                    <a:pt x="186" y="257"/>
                  </a:lnTo>
                  <a:lnTo>
                    <a:pt x="210" y="299"/>
                  </a:lnTo>
                  <a:lnTo>
                    <a:pt x="217" y="317"/>
                  </a:lnTo>
                  <a:lnTo>
                    <a:pt x="220" y="334"/>
                  </a:lnTo>
                  <a:lnTo>
                    <a:pt x="219" y="352"/>
                  </a:lnTo>
                  <a:lnTo>
                    <a:pt x="213" y="370"/>
                  </a:lnTo>
                  <a:lnTo>
                    <a:pt x="203" y="385"/>
                  </a:lnTo>
                  <a:lnTo>
                    <a:pt x="188" y="398"/>
                  </a:lnTo>
                  <a:lnTo>
                    <a:pt x="169" y="406"/>
                  </a:lnTo>
                  <a:lnTo>
                    <a:pt x="150" y="409"/>
                  </a:lnTo>
                  <a:lnTo>
                    <a:pt x="133" y="407"/>
                  </a:lnTo>
                  <a:lnTo>
                    <a:pt x="116" y="400"/>
                  </a:lnTo>
                  <a:lnTo>
                    <a:pt x="101" y="390"/>
                  </a:lnTo>
                  <a:lnTo>
                    <a:pt x="89" y="376"/>
                  </a:lnTo>
                  <a:lnTo>
                    <a:pt x="62" y="330"/>
                  </a:lnTo>
                  <a:lnTo>
                    <a:pt x="40" y="281"/>
                  </a:lnTo>
                  <a:lnTo>
                    <a:pt x="23" y="231"/>
                  </a:lnTo>
                  <a:lnTo>
                    <a:pt x="10" y="179"/>
                  </a:lnTo>
                  <a:lnTo>
                    <a:pt x="2" y="126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58"/>
            <p:cNvSpPr>
              <a:spLocks/>
            </p:cNvSpPr>
            <p:nvPr/>
          </p:nvSpPr>
          <p:spPr bwMode="auto">
            <a:xfrm>
              <a:off x="9293225" y="5132388"/>
              <a:ext cx="30163" cy="33338"/>
            </a:xfrm>
            <a:custGeom>
              <a:avLst/>
              <a:gdLst>
                <a:gd name="T0" fmla="*/ 120 w 195"/>
                <a:gd name="T1" fmla="*/ 0 h 214"/>
                <a:gd name="T2" fmla="*/ 139 w 195"/>
                <a:gd name="T3" fmla="*/ 1 h 214"/>
                <a:gd name="T4" fmla="*/ 156 w 195"/>
                <a:gd name="T5" fmla="*/ 8 h 214"/>
                <a:gd name="T6" fmla="*/ 171 w 195"/>
                <a:gd name="T7" fmla="*/ 19 h 214"/>
                <a:gd name="T8" fmla="*/ 184 w 195"/>
                <a:gd name="T9" fmla="*/ 33 h 214"/>
                <a:gd name="T10" fmla="*/ 192 w 195"/>
                <a:gd name="T11" fmla="*/ 50 h 214"/>
                <a:gd name="T12" fmla="*/ 195 w 195"/>
                <a:gd name="T13" fmla="*/ 68 h 214"/>
                <a:gd name="T14" fmla="*/ 194 w 195"/>
                <a:gd name="T15" fmla="*/ 86 h 214"/>
                <a:gd name="T16" fmla="*/ 189 w 195"/>
                <a:gd name="T17" fmla="*/ 103 h 214"/>
                <a:gd name="T18" fmla="*/ 178 w 195"/>
                <a:gd name="T19" fmla="*/ 120 h 214"/>
                <a:gd name="T20" fmla="*/ 153 w 195"/>
                <a:gd name="T21" fmla="*/ 149 h 214"/>
                <a:gd name="T22" fmla="*/ 132 w 195"/>
                <a:gd name="T23" fmla="*/ 180 h 214"/>
                <a:gd name="T24" fmla="*/ 120 w 195"/>
                <a:gd name="T25" fmla="*/ 195 h 214"/>
                <a:gd name="T26" fmla="*/ 105 w 195"/>
                <a:gd name="T27" fmla="*/ 205 h 214"/>
                <a:gd name="T28" fmla="*/ 89 w 195"/>
                <a:gd name="T29" fmla="*/ 212 h 214"/>
                <a:gd name="T30" fmla="*/ 71 w 195"/>
                <a:gd name="T31" fmla="*/ 214 h 214"/>
                <a:gd name="T32" fmla="*/ 52 w 195"/>
                <a:gd name="T33" fmla="*/ 212 h 214"/>
                <a:gd name="T34" fmla="*/ 33 w 195"/>
                <a:gd name="T35" fmla="*/ 203 h 214"/>
                <a:gd name="T36" fmla="*/ 19 w 195"/>
                <a:gd name="T37" fmla="*/ 191 h 214"/>
                <a:gd name="T38" fmla="*/ 8 w 195"/>
                <a:gd name="T39" fmla="*/ 176 h 214"/>
                <a:gd name="T40" fmla="*/ 2 w 195"/>
                <a:gd name="T41" fmla="*/ 160 h 214"/>
                <a:gd name="T42" fmla="*/ 0 w 195"/>
                <a:gd name="T43" fmla="*/ 141 h 214"/>
                <a:gd name="T44" fmla="*/ 3 w 195"/>
                <a:gd name="T45" fmla="*/ 123 h 214"/>
                <a:gd name="T46" fmla="*/ 11 w 195"/>
                <a:gd name="T47" fmla="*/ 106 h 214"/>
                <a:gd name="T48" fmla="*/ 39 w 195"/>
                <a:gd name="T49" fmla="*/ 63 h 214"/>
                <a:gd name="T50" fmla="*/ 71 w 195"/>
                <a:gd name="T51" fmla="*/ 24 h 214"/>
                <a:gd name="T52" fmla="*/ 86 w 195"/>
                <a:gd name="T53" fmla="*/ 11 h 214"/>
                <a:gd name="T54" fmla="*/ 103 w 195"/>
                <a:gd name="T55" fmla="*/ 4 h 214"/>
                <a:gd name="T56" fmla="*/ 120 w 195"/>
                <a:gd name="T57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5" h="214">
                  <a:moveTo>
                    <a:pt x="120" y="0"/>
                  </a:moveTo>
                  <a:lnTo>
                    <a:pt x="139" y="1"/>
                  </a:lnTo>
                  <a:lnTo>
                    <a:pt x="156" y="8"/>
                  </a:lnTo>
                  <a:lnTo>
                    <a:pt x="171" y="19"/>
                  </a:lnTo>
                  <a:lnTo>
                    <a:pt x="184" y="33"/>
                  </a:lnTo>
                  <a:lnTo>
                    <a:pt x="192" y="50"/>
                  </a:lnTo>
                  <a:lnTo>
                    <a:pt x="195" y="68"/>
                  </a:lnTo>
                  <a:lnTo>
                    <a:pt x="194" y="86"/>
                  </a:lnTo>
                  <a:lnTo>
                    <a:pt x="189" y="103"/>
                  </a:lnTo>
                  <a:lnTo>
                    <a:pt x="178" y="120"/>
                  </a:lnTo>
                  <a:lnTo>
                    <a:pt x="153" y="149"/>
                  </a:lnTo>
                  <a:lnTo>
                    <a:pt x="132" y="180"/>
                  </a:lnTo>
                  <a:lnTo>
                    <a:pt x="120" y="195"/>
                  </a:lnTo>
                  <a:lnTo>
                    <a:pt x="105" y="205"/>
                  </a:lnTo>
                  <a:lnTo>
                    <a:pt x="89" y="212"/>
                  </a:lnTo>
                  <a:lnTo>
                    <a:pt x="71" y="214"/>
                  </a:lnTo>
                  <a:lnTo>
                    <a:pt x="52" y="212"/>
                  </a:lnTo>
                  <a:lnTo>
                    <a:pt x="33" y="203"/>
                  </a:lnTo>
                  <a:lnTo>
                    <a:pt x="19" y="191"/>
                  </a:lnTo>
                  <a:lnTo>
                    <a:pt x="8" y="176"/>
                  </a:lnTo>
                  <a:lnTo>
                    <a:pt x="2" y="160"/>
                  </a:lnTo>
                  <a:lnTo>
                    <a:pt x="0" y="141"/>
                  </a:lnTo>
                  <a:lnTo>
                    <a:pt x="3" y="123"/>
                  </a:lnTo>
                  <a:lnTo>
                    <a:pt x="11" y="106"/>
                  </a:lnTo>
                  <a:lnTo>
                    <a:pt x="39" y="63"/>
                  </a:lnTo>
                  <a:lnTo>
                    <a:pt x="71" y="24"/>
                  </a:lnTo>
                  <a:lnTo>
                    <a:pt x="86" y="11"/>
                  </a:lnTo>
                  <a:lnTo>
                    <a:pt x="103" y="4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363065" y="1921045"/>
            <a:ext cx="392113" cy="546100"/>
            <a:chOff x="8234363" y="5010151"/>
            <a:chExt cx="392113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" name="Freeform 463"/>
            <p:cNvSpPr>
              <a:spLocks noEditPoints="1"/>
            </p:cNvSpPr>
            <p:nvPr/>
          </p:nvSpPr>
          <p:spPr bwMode="auto">
            <a:xfrm>
              <a:off x="8234363" y="5010151"/>
              <a:ext cx="392113" cy="546100"/>
            </a:xfrm>
            <a:custGeom>
              <a:avLst/>
              <a:gdLst>
                <a:gd name="T0" fmla="*/ 203 w 2473"/>
                <a:gd name="T1" fmla="*/ 2267 h 3446"/>
                <a:gd name="T2" fmla="*/ 151 w 2473"/>
                <a:gd name="T3" fmla="*/ 2440 h 3446"/>
                <a:gd name="T4" fmla="*/ 143 w 2473"/>
                <a:gd name="T5" fmla="*/ 2616 h 3446"/>
                <a:gd name="T6" fmla="*/ 176 w 2473"/>
                <a:gd name="T7" fmla="*/ 2787 h 3446"/>
                <a:gd name="T8" fmla="*/ 249 w 2473"/>
                <a:gd name="T9" fmla="*/ 2945 h 3446"/>
                <a:gd name="T10" fmla="*/ 362 w 2473"/>
                <a:gd name="T11" fmla="*/ 3083 h 3446"/>
                <a:gd name="T12" fmla="*/ 517 w 2473"/>
                <a:gd name="T13" fmla="*/ 3197 h 3446"/>
                <a:gd name="T14" fmla="*/ 715 w 2473"/>
                <a:gd name="T15" fmla="*/ 3276 h 3446"/>
                <a:gd name="T16" fmla="*/ 927 w 2473"/>
                <a:gd name="T17" fmla="*/ 3303 h 3446"/>
                <a:gd name="T18" fmla="*/ 1689 w 2473"/>
                <a:gd name="T19" fmla="*/ 3290 h 3446"/>
                <a:gd name="T20" fmla="*/ 1891 w 2473"/>
                <a:gd name="T21" fmla="*/ 3229 h 3446"/>
                <a:gd name="T22" fmla="*/ 2065 w 2473"/>
                <a:gd name="T23" fmla="*/ 3123 h 3446"/>
                <a:gd name="T24" fmla="*/ 2190 w 2473"/>
                <a:gd name="T25" fmla="*/ 2994 h 3446"/>
                <a:gd name="T26" fmla="*/ 2276 w 2473"/>
                <a:gd name="T27" fmla="*/ 2842 h 3446"/>
                <a:gd name="T28" fmla="*/ 2323 w 2473"/>
                <a:gd name="T29" fmla="*/ 2674 h 3446"/>
                <a:gd name="T30" fmla="*/ 2328 w 2473"/>
                <a:gd name="T31" fmla="*/ 2499 h 3446"/>
                <a:gd name="T32" fmla="*/ 2290 w 2473"/>
                <a:gd name="T33" fmla="*/ 2324 h 3446"/>
                <a:gd name="T34" fmla="*/ 1645 w 2473"/>
                <a:gd name="T35" fmla="*/ 1117 h 3446"/>
                <a:gd name="T36" fmla="*/ 724 w 2473"/>
                <a:gd name="T37" fmla="*/ 975 h 3446"/>
                <a:gd name="T38" fmla="*/ 724 w 2473"/>
                <a:gd name="T39" fmla="*/ 690 h 3446"/>
                <a:gd name="T40" fmla="*/ 1437 w 2473"/>
                <a:gd name="T41" fmla="*/ 548 h 3446"/>
                <a:gd name="T42" fmla="*/ 1244 w 2473"/>
                <a:gd name="T43" fmla="*/ 377 h 3446"/>
                <a:gd name="T44" fmla="*/ 1245 w 2473"/>
                <a:gd name="T45" fmla="*/ 430 h 3446"/>
                <a:gd name="T46" fmla="*/ 1209 w 2473"/>
                <a:gd name="T47" fmla="*/ 470 h 3446"/>
                <a:gd name="T48" fmla="*/ 1163 w 2473"/>
                <a:gd name="T49" fmla="*/ 475 h 3446"/>
                <a:gd name="T50" fmla="*/ 1124 w 2473"/>
                <a:gd name="T51" fmla="*/ 450 h 3446"/>
                <a:gd name="T52" fmla="*/ 845 w 2473"/>
                <a:gd name="T53" fmla="*/ 143 h 3446"/>
                <a:gd name="T54" fmla="*/ 1757 w 2473"/>
                <a:gd name="T55" fmla="*/ 2 h 3446"/>
                <a:gd name="T56" fmla="*/ 1799 w 2473"/>
                <a:gd name="T57" fmla="*/ 34 h 3446"/>
                <a:gd name="T58" fmla="*/ 1809 w 2473"/>
                <a:gd name="T59" fmla="*/ 85 h 3446"/>
                <a:gd name="T60" fmla="*/ 1820 w 2473"/>
                <a:gd name="T61" fmla="*/ 548 h 3446"/>
                <a:gd name="T62" fmla="*/ 1870 w 2473"/>
                <a:gd name="T63" fmla="*/ 569 h 3446"/>
                <a:gd name="T64" fmla="*/ 1891 w 2473"/>
                <a:gd name="T65" fmla="*/ 619 h 3446"/>
                <a:gd name="T66" fmla="*/ 1880 w 2473"/>
                <a:gd name="T67" fmla="*/ 1082 h 3446"/>
                <a:gd name="T68" fmla="*/ 1839 w 2473"/>
                <a:gd name="T69" fmla="*/ 1115 h 3446"/>
                <a:gd name="T70" fmla="*/ 2366 w 2473"/>
                <a:gd name="T71" fmla="*/ 2143 h 3446"/>
                <a:gd name="T72" fmla="*/ 2444 w 2473"/>
                <a:gd name="T73" fmla="*/ 2342 h 3446"/>
                <a:gd name="T74" fmla="*/ 2473 w 2473"/>
                <a:gd name="T75" fmla="*/ 2551 h 3446"/>
                <a:gd name="T76" fmla="*/ 2450 w 2473"/>
                <a:gd name="T77" fmla="*/ 2763 h 3446"/>
                <a:gd name="T78" fmla="*/ 2385 w 2473"/>
                <a:gd name="T79" fmla="*/ 2944 h 3446"/>
                <a:gd name="T80" fmla="*/ 2283 w 2473"/>
                <a:gd name="T81" fmla="*/ 3105 h 3446"/>
                <a:gd name="T82" fmla="*/ 2148 w 2473"/>
                <a:gd name="T83" fmla="*/ 3239 h 3446"/>
                <a:gd name="T84" fmla="*/ 1968 w 2473"/>
                <a:gd name="T85" fmla="*/ 3350 h 3446"/>
                <a:gd name="T86" fmla="*/ 1763 w 2473"/>
                <a:gd name="T87" fmla="*/ 3420 h 3446"/>
                <a:gd name="T88" fmla="*/ 1545 w 2473"/>
                <a:gd name="T89" fmla="*/ 3446 h 3446"/>
                <a:gd name="T90" fmla="*/ 780 w 2473"/>
                <a:gd name="T91" fmla="*/ 3434 h 3446"/>
                <a:gd name="T92" fmla="*/ 570 w 2473"/>
                <a:gd name="T93" fmla="*/ 3379 h 3446"/>
                <a:gd name="T94" fmla="*/ 376 w 2473"/>
                <a:gd name="T95" fmla="*/ 3277 h 3446"/>
                <a:gd name="T96" fmla="*/ 231 w 2473"/>
                <a:gd name="T97" fmla="*/ 3153 h 3446"/>
                <a:gd name="T98" fmla="*/ 117 w 2473"/>
                <a:gd name="T99" fmla="*/ 3000 h 3446"/>
                <a:gd name="T100" fmla="*/ 40 w 2473"/>
                <a:gd name="T101" fmla="*/ 2825 h 3446"/>
                <a:gd name="T102" fmla="*/ 2 w 2473"/>
                <a:gd name="T103" fmla="*/ 2622 h 3446"/>
                <a:gd name="T104" fmla="*/ 13 w 2473"/>
                <a:gd name="T105" fmla="*/ 2411 h 3446"/>
                <a:gd name="T106" fmla="*/ 74 w 2473"/>
                <a:gd name="T107" fmla="*/ 2207 h 3446"/>
                <a:gd name="T108" fmla="*/ 653 w 2473"/>
                <a:gd name="T109" fmla="*/ 1117 h 3446"/>
                <a:gd name="T110" fmla="*/ 603 w 2473"/>
                <a:gd name="T111" fmla="*/ 1097 h 3446"/>
                <a:gd name="T112" fmla="*/ 582 w 2473"/>
                <a:gd name="T113" fmla="*/ 1047 h 3446"/>
                <a:gd name="T114" fmla="*/ 591 w 2473"/>
                <a:gd name="T115" fmla="*/ 583 h 3446"/>
                <a:gd name="T116" fmla="*/ 634 w 2473"/>
                <a:gd name="T117" fmla="*/ 551 h 3446"/>
                <a:gd name="T118" fmla="*/ 669 w 2473"/>
                <a:gd name="T119" fmla="*/ 102 h 3446"/>
                <a:gd name="T120" fmla="*/ 666 w 2473"/>
                <a:gd name="T121" fmla="*/ 50 h 3446"/>
                <a:gd name="T122" fmla="*/ 699 w 2473"/>
                <a:gd name="T123" fmla="*/ 10 h 3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73" h="3446">
                  <a:moveTo>
                    <a:pt x="827" y="1117"/>
                  </a:moveTo>
                  <a:lnTo>
                    <a:pt x="232" y="2212"/>
                  </a:lnTo>
                  <a:lnTo>
                    <a:pt x="203" y="2267"/>
                  </a:lnTo>
                  <a:lnTo>
                    <a:pt x="181" y="2324"/>
                  </a:lnTo>
                  <a:lnTo>
                    <a:pt x="164" y="2382"/>
                  </a:lnTo>
                  <a:lnTo>
                    <a:pt x="151" y="2440"/>
                  </a:lnTo>
                  <a:lnTo>
                    <a:pt x="144" y="2499"/>
                  </a:lnTo>
                  <a:lnTo>
                    <a:pt x="140" y="2558"/>
                  </a:lnTo>
                  <a:lnTo>
                    <a:pt x="143" y="2616"/>
                  </a:lnTo>
                  <a:lnTo>
                    <a:pt x="149" y="2674"/>
                  </a:lnTo>
                  <a:lnTo>
                    <a:pt x="160" y="2732"/>
                  </a:lnTo>
                  <a:lnTo>
                    <a:pt x="176" y="2787"/>
                  </a:lnTo>
                  <a:lnTo>
                    <a:pt x="196" y="2842"/>
                  </a:lnTo>
                  <a:lnTo>
                    <a:pt x="220" y="2894"/>
                  </a:lnTo>
                  <a:lnTo>
                    <a:pt x="249" y="2945"/>
                  </a:lnTo>
                  <a:lnTo>
                    <a:pt x="282" y="2994"/>
                  </a:lnTo>
                  <a:lnTo>
                    <a:pt x="320" y="3040"/>
                  </a:lnTo>
                  <a:lnTo>
                    <a:pt x="362" y="3083"/>
                  </a:lnTo>
                  <a:lnTo>
                    <a:pt x="407" y="3123"/>
                  </a:lnTo>
                  <a:lnTo>
                    <a:pt x="456" y="3159"/>
                  </a:lnTo>
                  <a:lnTo>
                    <a:pt x="517" y="3197"/>
                  </a:lnTo>
                  <a:lnTo>
                    <a:pt x="581" y="3229"/>
                  </a:lnTo>
                  <a:lnTo>
                    <a:pt x="647" y="3255"/>
                  </a:lnTo>
                  <a:lnTo>
                    <a:pt x="715" y="3276"/>
                  </a:lnTo>
                  <a:lnTo>
                    <a:pt x="784" y="3290"/>
                  </a:lnTo>
                  <a:lnTo>
                    <a:pt x="854" y="3300"/>
                  </a:lnTo>
                  <a:lnTo>
                    <a:pt x="927" y="3303"/>
                  </a:lnTo>
                  <a:lnTo>
                    <a:pt x="1545" y="3303"/>
                  </a:lnTo>
                  <a:lnTo>
                    <a:pt x="1617" y="3300"/>
                  </a:lnTo>
                  <a:lnTo>
                    <a:pt x="1689" y="3290"/>
                  </a:lnTo>
                  <a:lnTo>
                    <a:pt x="1758" y="3276"/>
                  </a:lnTo>
                  <a:lnTo>
                    <a:pt x="1825" y="3255"/>
                  </a:lnTo>
                  <a:lnTo>
                    <a:pt x="1891" y="3229"/>
                  </a:lnTo>
                  <a:lnTo>
                    <a:pt x="1955" y="3197"/>
                  </a:lnTo>
                  <a:lnTo>
                    <a:pt x="2016" y="3159"/>
                  </a:lnTo>
                  <a:lnTo>
                    <a:pt x="2065" y="3123"/>
                  </a:lnTo>
                  <a:lnTo>
                    <a:pt x="2111" y="3083"/>
                  </a:lnTo>
                  <a:lnTo>
                    <a:pt x="2152" y="3040"/>
                  </a:lnTo>
                  <a:lnTo>
                    <a:pt x="2190" y="2994"/>
                  </a:lnTo>
                  <a:lnTo>
                    <a:pt x="2223" y="2945"/>
                  </a:lnTo>
                  <a:lnTo>
                    <a:pt x="2251" y="2894"/>
                  </a:lnTo>
                  <a:lnTo>
                    <a:pt x="2276" y="2842"/>
                  </a:lnTo>
                  <a:lnTo>
                    <a:pt x="2297" y="2787"/>
                  </a:lnTo>
                  <a:lnTo>
                    <a:pt x="2312" y="2732"/>
                  </a:lnTo>
                  <a:lnTo>
                    <a:pt x="2323" y="2674"/>
                  </a:lnTo>
                  <a:lnTo>
                    <a:pt x="2329" y="2616"/>
                  </a:lnTo>
                  <a:lnTo>
                    <a:pt x="2331" y="2558"/>
                  </a:lnTo>
                  <a:lnTo>
                    <a:pt x="2328" y="2499"/>
                  </a:lnTo>
                  <a:lnTo>
                    <a:pt x="2321" y="2440"/>
                  </a:lnTo>
                  <a:lnTo>
                    <a:pt x="2308" y="2382"/>
                  </a:lnTo>
                  <a:lnTo>
                    <a:pt x="2290" y="2324"/>
                  </a:lnTo>
                  <a:lnTo>
                    <a:pt x="2268" y="2267"/>
                  </a:lnTo>
                  <a:lnTo>
                    <a:pt x="2241" y="2212"/>
                  </a:lnTo>
                  <a:lnTo>
                    <a:pt x="1645" y="1117"/>
                  </a:lnTo>
                  <a:lnTo>
                    <a:pt x="827" y="1117"/>
                  </a:lnTo>
                  <a:close/>
                  <a:moveTo>
                    <a:pt x="724" y="690"/>
                  </a:moveTo>
                  <a:lnTo>
                    <a:pt x="724" y="975"/>
                  </a:lnTo>
                  <a:lnTo>
                    <a:pt x="1748" y="975"/>
                  </a:lnTo>
                  <a:lnTo>
                    <a:pt x="1748" y="690"/>
                  </a:lnTo>
                  <a:lnTo>
                    <a:pt x="724" y="690"/>
                  </a:lnTo>
                  <a:close/>
                  <a:moveTo>
                    <a:pt x="845" y="143"/>
                  </a:moveTo>
                  <a:lnTo>
                    <a:pt x="1036" y="548"/>
                  </a:lnTo>
                  <a:lnTo>
                    <a:pt x="1437" y="548"/>
                  </a:lnTo>
                  <a:lnTo>
                    <a:pt x="1627" y="143"/>
                  </a:lnTo>
                  <a:lnTo>
                    <a:pt x="1137" y="143"/>
                  </a:lnTo>
                  <a:lnTo>
                    <a:pt x="1244" y="377"/>
                  </a:lnTo>
                  <a:lnTo>
                    <a:pt x="1249" y="395"/>
                  </a:lnTo>
                  <a:lnTo>
                    <a:pt x="1249" y="413"/>
                  </a:lnTo>
                  <a:lnTo>
                    <a:pt x="1245" y="430"/>
                  </a:lnTo>
                  <a:lnTo>
                    <a:pt x="1237" y="447"/>
                  </a:lnTo>
                  <a:lnTo>
                    <a:pt x="1225" y="461"/>
                  </a:lnTo>
                  <a:lnTo>
                    <a:pt x="1209" y="470"/>
                  </a:lnTo>
                  <a:lnTo>
                    <a:pt x="1194" y="475"/>
                  </a:lnTo>
                  <a:lnTo>
                    <a:pt x="1179" y="477"/>
                  </a:lnTo>
                  <a:lnTo>
                    <a:pt x="1163" y="475"/>
                  </a:lnTo>
                  <a:lnTo>
                    <a:pt x="1148" y="470"/>
                  </a:lnTo>
                  <a:lnTo>
                    <a:pt x="1134" y="462"/>
                  </a:lnTo>
                  <a:lnTo>
                    <a:pt x="1124" y="450"/>
                  </a:lnTo>
                  <a:lnTo>
                    <a:pt x="1114" y="435"/>
                  </a:lnTo>
                  <a:lnTo>
                    <a:pt x="981" y="143"/>
                  </a:lnTo>
                  <a:lnTo>
                    <a:pt x="845" y="143"/>
                  </a:lnTo>
                  <a:close/>
                  <a:moveTo>
                    <a:pt x="733" y="0"/>
                  </a:moveTo>
                  <a:lnTo>
                    <a:pt x="1739" y="0"/>
                  </a:lnTo>
                  <a:lnTo>
                    <a:pt x="1757" y="2"/>
                  </a:lnTo>
                  <a:lnTo>
                    <a:pt x="1774" y="10"/>
                  </a:lnTo>
                  <a:lnTo>
                    <a:pt x="1787" y="19"/>
                  </a:lnTo>
                  <a:lnTo>
                    <a:pt x="1799" y="34"/>
                  </a:lnTo>
                  <a:lnTo>
                    <a:pt x="1807" y="50"/>
                  </a:lnTo>
                  <a:lnTo>
                    <a:pt x="1810" y="67"/>
                  </a:lnTo>
                  <a:lnTo>
                    <a:pt x="1809" y="85"/>
                  </a:lnTo>
                  <a:lnTo>
                    <a:pt x="1803" y="102"/>
                  </a:lnTo>
                  <a:lnTo>
                    <a:pt x="1594" y="548"/>
                  </a:lnTo>
                  <a:lnTo>
                    <a:pt x="1820" y="548"/>
                  </a:lnTo>
                  <a:lnTo>
                    <a:pt x="1839" y="551"/>
                  </a:lnTo>
                  <a:lnTo>
                    <a:pt x="1855" y="558"/>
                  </a:lnTo>
                  <a:lnTo>
                    <a:pt x="1870" y="569"/>
                  </a:lnTo>
                  <a:lnTo>
                    <a:pt x="1880" y="583"/>
                  </a:lnTo>
                  <a:lnTo>
                    <a:pt x="1888" y="600"/>
                  </a:lnTo>
                  <a:lnTo>
                    <a:pt x="1891" y="619"/>
                  </a:lnTo>
                  <a:lnTo>
                    <a:pt x="1891" y="1047"/>
                  </a:lnTo>
                  <a:lnTo>
                    <a:pt x="1888" y="1066"/>
                  </a:lnTo>
                  <a:lnTo>
                    <a:pt x="1880" y="1082"/>
                  </a:lnTo>
                  <a:lnTo>
                    <a:pt x="1870" y="1097"/>
                  </a:lnTo>
                  <a:lnTo>
                    <a:pt x="1855" y="1107"/>
                  </a:lnTo>
                  <a:lnTo>
                    <a:pt x="1839" y="1115"/>
                  </a:lnTo>
                  <a:lnTo>
                    <a:pt x="1820" y="1117"/>
                  </a:lnTo>
                  <a:lnTo>
                    <a:pt x="1807" y="1117"/>
                  </a:lnTo>
                  <a:lnTo>
                    <a:pt x="2366" y="2143"/>
                  </a:lnTo>
                  <a:lnTo>
                    <a:pt x="2397" y="2207"/>
                  </a:lnTo>
                  <a:lnTo>
                    <a:pt x="2423" y="2273"/>
                  </a:lnTo>
                  <a:lnTo>
                    <a:pt x="2444" y="2342"/>
                  </a:lnTo>
                  <a:lnTo>
                    <a:pt x="2459" y="2411"/>
                  </a:lnTo>
                  <a:lnTo>
                    <a:pt x="2468" y="2480"/>
                  </a:lnTo>
                  <a:lnTo>
                    <a:pt x="2473" y="2551"/>
                  </a:lnTo>
                  <a:lnTo>
                    <a:pt x="2471" y="2622"/>
                  </a:lnTo>
                  <a:lnTo>
                    <a:pt x="2462" y="2693"/>
                  </a:lnTo>
                  <a:lnTo>
                    <a:pt x="2450" y="2763"/>
                  </a:lnTo>
                  <a:lnTo>
                    <a:pt x="2432" y="2825"/>
                  </a:lnTo>
                  <a:lnTo>
                    <a:pt x="2411" y="2886"/>
                  </a:lnTo>
                  <a:lnTo>
                    <a:pt x="2385" y="2944"/>
                  </a:lnTo>
                  <a:lnTo>
                    <a:pt x="2354" y="3000"/>
                  </a:lnTo>
                  <a:lnTo>
                    <a:pt x="2321" y="3053"/>
                  </a:lnTo>
                  <a:lnTo>
                    <a:pt x="2283" y="3105"/>
                  </a:lnTo>
                  <a:lnTo>
                    <a:pt x="2241" y="3153"/>
                  </a:lnTo>
                  <a:lnTo>
                    <a:pt x="2196" y="3197"/>
                  </a:lnTo>
                  <a:lnTo>
                    <a:pt x="2148" y="3239"/>
                  </a:lnTo>
                  <a:lnTo>
                    <a:pt x="2095" y="3277"/>
                  </a:lnTo>
                  <a:lnTo>
                    <a:pt x="2033" y="3316"/>
                  </a:lnTo>
                  <a:lnTo>
                    <a:pt x="1968" y="3350"/>
                  </a:lnTo>
                  <a:lnTo>
                    <a:pt x="1902" y="3379"/>
                  </a:lnTo>
                  <a:lnTo>
                    <a:pt x="1833" y="3403"/>
                  </a:lnTo>
                  <a:lnTo>
                    <a:pt x="1763" y="3420"/>
                  </a:lnTo>
                  <a:lnTo>
                    <a:pt x="1692" y="3434"/>
                  </a:lnTo>
                  <a:lnTo>
                    <a:pt x="1619" y="3442"/>
                  </a:lnTo>
                  <a:lnTo>
                    <a:pt x="1545" y="3446"/>
                  </a:lnTo>
                  <a:lnTo>
                    <a:pt x="927" y="3446"/>
                  </a:lnTo>
                  <a:lnTo>
                    <a:pt x="853" y="3442"/>
                  </a:lnTo>
                  <a:lnTo>
                    <a:pt x="780" y="3434"/>
                  </a:lnTo>
                  <a:lnTo>
                    <a:pt x="709" y="3420"/>
                  </a:lnTo>
                  <a:lnTo>
                    <a:pt x="638" y="3403"/>
                  </a:lnTo>
                  <a:lnTo>
                    <a:pt x="570" y="3379"/>
                  </a:lnTo>
                  <a:lnTo>
                    <a:pt x="503" y="3350"/>
                  </a:lnTo>
                  <a:lnTo>
                    <a:pt x="439" y="3316"/>
                  </a:lnTo>
                  <a:lnTo>
                    <a:pt x="376" y="3277"/>
                  </a:lnTo>
                  <a:lnTo>
                    <a:pt x="325" y="3239"/>
                  </a:lnTo>
                  <a:lnTo>
                    <a:pt x="276" y="3197"/>
                  </a:lnTo>
                  <a:lnTo>
                    <a:pt x="231" y="3153"/>
                  </a:lnTo>
                  <a:lnTo>
                    <a:pt x="190" y="3105"/>
                  </a:lnTo>
                  <a:lnTo>
                    <a:pt x="152" y="3053"/>
                  </a:lnTo>
                  <a:lnTo>
                    <a:pt x="117" y="3000"/>
                  </a:lnTo>
                  <a:lnTo>
                    <a:pt x="87" y="2944"/>
                  </a:lnTo>
                  <a:lnTo>
                    <a:pt x="62" y="2886"/>
                  </a:lnTo>
                  <a:lnTo>
                    <a:pt x="40" y="2825"/>
                  </a:lnTo>
                  <a:lnTo>
                    <a:pt x="23" y="2763"/>
                  </a:lnTo>
                  <a:lnTo>
                    <a:pt x="9" y="2693"/>
                  </a:lnTo>
                  <a:lnTo>
                    <a:pt x="2" y="2622"/>
                  </a:lnTo>
                  <a:lnTo>
                    <a:pt x="0" y="2551"/>
                  </a:lnTo>
                  <a:lnTo>
                    <a:pt x="3" y="2480"/>
                  </a:lnTo>
                  <a:lnTo>
                    <a:pt x="13" y="2411"/>
                  </a:lnTo>
                  <a:lnTo>
                    <a:pt x="28" y="2342"/>
                  </a:lnTo>
                  <a:lnTo>
                    <a:pt x="48" y="2273"/>
                  </a:lnTo>
                  <a:lnTo>
                    <a:pt x="74" y="2207"/>
                  </a:lnTo>
                  <a:lnTo>
                    <a:pt x="107" y="2143"/>
                  </a:lnTo>
                  <a:lnTo>
                    <a:pt x="666" y="1117"/>
                  </a:lnTo>
                  <a:lnTo>
                    <a:pt x="653" y="1117"/>
                  </a:lnTo>
                  <a:lnTo>
                    <a:pt x="634" y="1115"/>
                  </a:lnTo>
                  <a:lnTo>
                    <a:pt x="616" y="1107"/>
                  </a:lnTo>
                  <a:lnTo>
                    <a:pt x="603" y="1097"/>
                  </a:lnTo>
                  <a:lnTo>
                    <a:pt x="591" y="1082"/>
                  </a:lnTo>
                  <a:lnTo>
                    <a:pt x="584" y="1066"/>
                  </a:lnTo>
                  <a:lnTo>
                    <a:pt x="582" y="1047"/>
                  </a:lnTo>
                  <a:lnTo>
                    <a:pt x="582" y="619"/>
                  </a:lnTo>
                  <a:lnTo>
                    <a:pt x="584" y="600"/>
                  </a:lnTo>
                  <a:lnTo>
                    <a:pt x="591" y="583"/>
                  </a:lnTo>
                  <a:lnTo>
                    <a:pt x="603" y="569"/>
                  </a:lnTo>
                  <a:lnTo>
                    <a:pt x="616" y="558"/>
                  </a:lnTo>
                  <a:lnTo>
                    <a:pt x="634" y="551"/>
                  </a:lnTo>
                  <a:lnTo>
                    <a:pt x="653" y="548"/>
                  </a:lnTo>
                  <a:lnTo>
                    <a:pt x="878" y="548"/>
                  </a:lnTo>
                  <a:lnTo>
                    <a:pt x="669" y="102"/>
                  </a:lnTo>
                  <a:lnTo>
                    <a:pt x="663" y="85"/>
                  </a:lnTo>
                  <a:lnTo>
                    <a:pt x="662" y="67"/>
                  </a:lnTo>
                  <a:lnTo>
                    <a:pt x="666" y="50"/>
                  </a:lnTo>
                  <a:lnTo>
                    <a:pt x="673" y="34"/>
                  </a:lnTo>
                  <a:lnTo>
                    <a:pt x="684" y="19"/>
                  </a:lnTo>
                  <a:lnTo>
                    <a:pt x="699" y="10"/>
                  </a:lnTo>
                  <a:lnTo>
                    <a:pt x="715" y="2"/>
                  </a:lnTo>
                  <a:lnTo>
                    <a:pt x="7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64"/>
            <p:cNvSpPr>
              <a:spLocks noEditPoints="1"/>
            </p:cNvSpPr>
            <p:nvPr/>
          </p:nvSpPr>
          <p:spPr bwMode="auto">
            <a:xfrm>
              <a:off x="8318501" y="5294313"/>
              <a:ext cx="223838" cy="193675"/>
            </a:xfrm>
            <a:custGeom>
              <a:avLst/>
              <a:gdLst>
                <a:gd name="T0" fmla="*/ 276 w 1402"/>
                <a:gd name="T1" fmla="*/ 170 h 1220"/>
                <a:gd name="T2" fmla="*/ 169 w 1402"/>
                <a:gd name="T3" fmla="*/ 277 h 1220"/>
                <a:gd name="T4" fmla="*/ 145 w 1402"/>
                <a:gd name="T5" fmla="*/ 425 h 1220"/>
                <a:gd name="T6" fmla="*/ 210 w 1402"/>
                <a:gd name="T7" fmla="*/ 559 h 1220"/>
                <a:gd name="T8" fmla="*/ 323 w 1402"/>
                <a:gd name="T9" fmla="*/ 687 h 1220"/>
                <a:gd name="T10" fmla="*/ 442 w 1402"/>
                <a:gd name="T11" fmla="*/ 801 h 1220"/>
                <a:gd name="T12" fmla="*/ 588 w 1402"/>
                <a:gd name="T13" fmla="*/ 945 h 1220"/>
                <a:gd name="T14" fmla="*/ 701 w 1402"/>
                <a:gd name="T15" fmla="*/ 1052 h 1220"/>
                <a:gd name="T16" fmla="*/ 816 w 1402"/>
                <a:gd name="T17" fmla="*/ 943 h 1220"/>
                <a:gd name="T18" fmla="*/ 961 w 1402"/>
                <a:gd name="T19" fmla="*/ 801 h 1220"/>
                <a:gd name="T20" fmla="*/ 1079 w 1402"/>
                <a:gd name="T21" fmla="*/ 687 h 1220"/>
                <a:gd name="T22" fmla="*/ 1192 w 1402"/>
                <a:gd name="T23" fmla="*/ 559 h 1220"/>
                <a:gd name="T24" fmla="*/ 1256 w 1402"/>
                <a:gd name="T25" fmla="*/ 425 h 1220"/>
                <a:gd name="T26" fmla="*/ 1232 w 1402"/>
                <a:gd name="T27" fmla="*/ 277 h 1220"/>
                <a:gd name="T28" fmla="*/ 1125 w 1402"/>
                <a:gd name="T29" fmla="*/ 170 h 1220"/>
                <a:gd name="T30" fmla="*/ 973 w 1402"/>
                <a:gd name="T31" fmla="*/ 145 h 1220"/>
                <a:gd name="T32" fmla="*/ 844 w 1402"/>
                <a:gd name="T33" fmla="*/ 206 h 1220"/>
                <a:gd name="T34" fmla="*/ 770 w 1402"/>
                <a:gd name="T35" fmla="*/ 327 h 1220"/>
                <a:gd name="T36" fmla="*/ 720 w 1402"/>
                <a:gd name="T37" fmla="*/ 379 h 1220"/>
                <a:gd name="T38" fmla="*/ 650 w 1402"/>
                <a:gd name="T39" fmla="*/ 360 h 1220"/>
                <a:gd name="T40" fmla="*/ 603 w 1402"/>
                <a:gd name="T41" fmla="*/ 260 h 1220"/>
                <a:gd name="T42" fmla="*/ 497 w 1402"/>
                <a:gd name="T43" fmla="*/ 166 h 1220"/>
                <a:gd name="T44" fmla="*/ 392 w 1402"/>
                <a:gd name="T45" fmla="*/ 0 h 1220"/>
                <a:gd name="T46" fmla="*/ 566 w 1402"/>
                <a:gd name="T47" fmla="*/ 41 h 1220"/>
                <a:gd name="T48" fmla="*/ 701 w 1402"/>
                <a:gd name="T49" fmla="*/ 152 h 1220"/>
                <a:gd name="T50" fmla="*/ 837 w 1402"/>
                <a:gd name="T51" fmla="*/ 41 h 1220"/>
                <a:gd name="T52" fmla="*/ 1011 w 1402"/>
                <a:gd name="T53" fmla="*/ 0 h 1220"/>
                <a:gd name="T54" fmla="*/ 1195 w 1402"/>
                <a:gd name="T55" fmla="*/ 46 h 1220"/>
                <a:gd name="T56" fmla="*/ 1332 w 1402"/>
                <a:gd name="T57" fmla="*/ 168 h 1220"/>
                <a:gd name="T58" fmla="*/ 1399 w 1402"/>
                <a:gd name="T59" fmla="*/ 342 h 1220"/>
                <a:gd name="T60" fmla="*/ 1376 w 1402"/>
                <a:gd name="T61" fmla="*/ 522 h 1220"/>
                <a:gd name="T62" fmla="*/ 1278 w 1402"/>
                <a:gd name="T63" fmla="*/ 679 h 1220"/>
                <a:gd name="T64" fmla="*/ 1149 w 1402"/>
                <a:gd name="T65" fmla="*/ 817 h 1220"/>
                <a:gd name="T66" fmla="*/ 1032 w 1402"/>
                <a:gd name="T67" fmla="*/ 931 h 1220"/>
                <a:gd name="T68" fmla="*/ 916 w 1402"/>
                <a:gd name="T69" fmla="*/ 1044 h 1220"/>
                <a:gd name="T70" fmla="*/ 817 w 1402"/>
                <a:gd name="T71" fmla="*/ 1138 h 1220"/>
                <a:gd name="T72" fmla="*/ 758 w 1402"/>
                <a:gd name="T73" fmla="*/ 1193 h 1220"/>
                <a:gd name="T74" fmla="*/ 719 w 1402"/>
                <a:gd name="T75" fmla="*/ 1218 h 1220"/>
                <a:gd name="T76" fmla="*/ 653 w 1402"/>
                <a:gd name="T77" fmla="*/ 1202 h 1220"/>
                <a:gd name="T78" fmla="*/ 622 w 1402"/>
                <a:gd name="T79" fmla="*/ 1172 h 1220"/>
                <a:gd name="T80" fmla="*/ 543 w 1402"/>
                <a:gd name="T81" fmla="*/ 1098 h 1220"/>
                <a:gd name="T82" fmla="*/ 432 w 1402"/>
                <a:gd name="T83" fmla="*/ 993 h 1220"/>
                <a:gd name="T84" fmla="*/ 314 w 1402"/>
                <a:gd name="T85" fmla="*/ 876 h 1220"/>
                <a:gd name="T86" fmla="*/ 187 w 1402"/>
                <a:gd name="T87" fmla="*/ 751 h 1220"/>
                <a:gd name="T88" fmla="*/ 69 w 1402"/>
                <a:gd name="T89" fmla="*/ 603 h 1220"/>
                <a:gd name="T90" fmla="*/ 3 w 1402"/>
                <a:gd name="T91" fmla="*/ 436 h 1220"/>
                <a:gd name="T92" fmla="*/ 26 w 1402"/>
                <a:gd name="T93" fmla="*/ 250 h 1220"/>
                <a:gd name="T94" fmla="*/ 132 w 1402"/>
                <a:gd name="T95" fmla="*/ 99 h 1220"/>
                <a:gd name="T96" fmla="*/ 295 w 1402"/>
                <a:gd name="T97" fmla="*/ 12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02" h="1220">
                  <a:moveTo>
                    <a:pt x="392" y="142"/>
                  </a:moveTo>
                  <a:lnTo>
                    <a:pt x="351" y="146"/>
                  </a:lnTo>
                  <a:lnTo>
                    <a:pt x="313" y="155"/>
                  </a:lnTo>
                  <a:lnTo>
                    <a:pt x="276" y="170"/>
                  </a:lnTo>
                  <a:lnTo>
                    <a:pt x="244" y="190"/>
                  </a:lnTo>
                  <a:lnTo>
                    <a:pt x="215" y="215"/>
                  </a:lnTo>
                  <a:lnTo>
                    <a:pt x="190" y="244"/>
                  </a:lnTo>
                  <a:lnTo>
                    <a:pt x="169" y="277"/>
                  </a:lnTo>
                  <a:lnTo>
                    <a:pt x="155" y="313"/>
                  </a:lnTo>
                  <a:lnTo>
                    <a:pt x="145" y="351"/>
                  </a:lnTo>
                  <a:lnTo>
                    <a:pt x="142" y="391"/>
                  </a:lnTo>
                  <a:lnTo>
                    <a:pt x="145" y="425"/>
                  </a:lnTo>
                  <a:lnTo>
                    <a:pt x="155" y="458"/>
                  </a:lnTo>
                  <a:lnTo>
                    <a:pt x="168" y="492"/>
                  </a:lnTo>
                  <a:lnTo>
                    <a:pt x="187" y="525"/>
                  </a:lnTo>
                  <a:lnTo>
                    <a:pt x="210" y="559"/>
                  </a:lnTo>
                  <a:lnTo>
                    <a:pt x="235" y="591"/>
                  </a:lnTo>
                  <a:lnTo>
                    <a:pt x="264" y="624"/>
                  </a:lnTo>
                  <a:lnTo>
                    <a:pt x="293" y="655"/>
                  </a:lnTo>
                  <a:lnTo>
                    <a:pt x="323" y="687"/>
                  </a:lnTo>
                  <a:lnTo>
                    <a:pt x="354" y="716"/>
                  </a:lnTo>
                  <a:lnTo>
                    <a:pt x="383" y="746"/>
                  </a:lnTo>
                  <a:lnTo>
                    <a:pt x="414" y="774"/>
                  </a:lnTo>
                  <a:lnTo>
                    <a:pt x="442" y="801"/>
                  </a:lnTo>
                  <a:lnTo>
                    <a:pt x="480" y="839"/>
                  </a:lnTo>
                  <a:lnTo>
                    <a:pt x="516" y="876"/>
                  </a:lnTo>
                  <a:lnTo>
                    <a:pt x="553" y="911"/>
                  </a:lnTo>
                  <a:lnTo>
                    <a:pt x="588" y="945"/>
                  </a:lnTo>
                  <a:lnTo>
                    <a:pt x="620" y="975"/>
                  </a:lnTo>
                  <a:lnTo>
                    <a:pt x="650" y="1005"/>
                  </a:lnTo>
                  <a:lnTo>
                    <a:pt x="678" y="1030"/>
                  </a:lnTo>
                  <a:lnTo>
                    <a:pt x="701" y="1052"/>
                  </a:lnTo>
                  <a:lnTo>
                    <a:pt x="725" y="1030"/>
                  </a:lnTo>
                  <a:lnTo>
                    <a:pt x="753" y="1003"/>
                  </a:lnTo>
                  <a:lnTo>
                    <a:pt x="784" y="974"/>
                  </a:lnTo>
                  <a:lnTo>
                    <a:pt x="816" y="943"/>
                  </a:lnTo>
                  <a:lnTo>
                    <a:pt x="852" y="909"/>
                  </a:lnTo>
                  <a:lnTo>
                    <a:pt x="887" y="873"/>
                  </a:lnTo>
                  <a:lnTo>
                    <a:pt x="924" y="838"/>
                  </a:lnTo>
                  <a:lnTo>
                    <a:pt x="961" y="801"/>
                  </a:lnTo>
                  <a:lnTo>
                    <a:pt x="989" y="774"/>
                  </a:lnTo>
                  <a:lnTo>
                    <a:pt x="1018" y="746"/>
                  </a:lnTo>
                  <a:lnTo>
                    <a:pt x="1048" y="716"/>
                  </a:lnTo>
                  <a:lnTo>
                    <a:pt x="1079" y="687"/>
                  </a:lnTo>
                  <a:lnTo>
                    <a:pt x="1109" y="655"/>
                  </a:lnTo>
                  <a:lnTo>
                    <a:pt x="1139" y="624"/>
                  </a:lnTo>
                  <a:lnTo>
                    <a:pt x="1166" y="591"/>
                  </a:lnTo>
                  <a:lnTo>
                    <a:pt x="1192" y="559"/>
                  </a:lnTo>
                  <a:lnTo>
                    <a:pt x="1214" y="525"/>
                  </a:lnTo>
                  <a:lnTo>
                    <a:pt x="1233" y="492"/>
                  </a:lnTo>
                  <a:lnTo>
                    <a:pt x="1248" y="458"/>
                  </a:lnTo>
                  <a:lnTo>
                    <a:pt x="1256" y="425"/>
                  </a:lnTo>
                  <a:lnTo>
                    <a:pt x="1259" y="391"/>
                  </a:lnTo>
                  <a:lnTo>
                    <a:pt x="1256" y="351"/>
                  </a:lnTo>
                  <a:lnTo>
                    <a:pt x="1247" y="313"/>
                  </a:lnTo>
                  <a:lnTo>
                    <a:pt x="1232" y="277"/>
                  </a:lnTo>
                  <a:lnTo>
                    <a:pt x="1212" y="244"/>
                  </a:lnTo>
                  <a:lnTo>
                    <a:pt x="1187" y="215"/>
                  </a:lnTo>
                  <a:lnTo>
                    <a:pt x="1158" y="190"/>
                  </a:lnTo>
                  <a:lnTo>
                    <a:pt x="1125" y="170"/>
                  </a:lnTo>
                  <a:lnTo>
                    <a:pt x="1090" y="155"/>
                  </a:lnTo>
                  <a:lnTo>
                    <a:pt x="1051" y="146"/>
                  </a:lnTo>
                  <a:lnTo>
                    <a:pt x="1011" y="142"/>
                  </a:lnTo>
                  <a:lnTo>
                    <a:pt x="973" y="145"/>
                  </a:lnTo>
                  <a:lnTo>
                    <a:pt x="938" y="153"/>
                  </a:lnTo>
                  <a:lnTo>
                    <a:pt x="904" y="166"/>
                  </a:lnTo>
                  <a:lnTo>
                    <a:pt x="873" y="184"/>
                  </a:lnTo>
                  <a:lnTo>
                    <a:pt x="844" y="206"/>
                  </a:lnTo>
                  <a:lnTo>
                    <a:pt x="820" y="231"/>
                  </a:lnTo>
                  <a:lnTo>
                    <a:pt x="798" y="260"/>
                  </a:lnTo>
                  <a:lnTo>
                    <a:pt x="782" y="293"/>
                  </a:lnTo>
                  <a:lnTo>
                    <a:pt x="770" y="327"/>
                  </a:lnTo>
                  <a:lnTo>
                    <a:pt x="763" y="345"/>
                  </a:lnTo>
                  <a:lnTo>
                    <a:pt x="751" y="360"/>
                  </a:lnTo>
                  <a:lnTo>
                    <a:pt x="736" y="371"/>
                  </a:lnTo>
                  <a:lnTo>
                    <a:pt x="720" y="379"/>
                  </a:lnTo>
                  <a:lnTo>
                    <a:pt x="701" y="381"/>
                  </a:lnTo>
                  <a:lnTo>
                    <a:pt x="682" y="379"/>
                  </a:lnTo>
                  <a:lnTo>
                    <a:pt x="665" y="371"/>
                  </a:lnTo>
                  <a:lnTo>
                    <a:pt x="650" y="360"/>
                  </a:lnTo>
                  <a:lnTo>
                    <a:pt x="639" y="345"/>
                  </a:lnTo>
                  <a:lnTo>
                    <a:pt x="633" y="327"/>
                  </a:lnTo>
                  <a:lnTo>
                    <a:pt x="620" y="293"/>
                  </a:lnTo>
                  <a:lnTo>
                    <a:pt x="603" y="260"/>
                  </a:lnTo>
                  <a:lnTo>
                    <a:pt x="582" y="231"/>
                  </a:lnTo>
                  <a:lnTo>
                    <a:pt x="557" y="206"/>
                  </a:lnTo>
                  <a:lnTo>
                    <a:pt x="529" y="184"/>
                  </a:lnTo>
                  <a:lnTo>
                    <a:pt x="497" y="166"/>
                  </a:lnTo>
                  <a:lnTo>
                    <a:pt x="464" y="153"/>
                  </a:lnTo>
                  <a:lnTo>
                    <a:pt x="428" y="145"/>
                  </a:lnTo>
                  <a:lnTo>
                    <a:pt x="392" y="142"/>
                  </a:lnTo>
                  <a:close/>
                  <a:moveTo>
                    <a:pt x="392" y="0"/>
                  </a:moveTo>
                  <a:lnTo>
                    <a:pt x="437" y="2"/>
                  </a:lnTo>
                  <a:lnTo>
                    <a:pt x="482" y="11"/>
                  </a:lnTo>
                  <a:lnTo>
                    <a:pt x="525" y="23"/>
                  </a:lnTo>
                  <a:lnTo>
                    <a:pt x="566" y="41"/>
                  </a:lnTo>
                  <a:lnTo>
                    <a:pt x="603" y="63"/>
                  </a:lnTo>
                  <a:lnTo>
                    <a:pt x="639" y="88"/>
                  </a:lnTo>
                  <a:lnTo>
                    <a:pt x="671" y="119"/>
                  </a:lnTo>
                  <a:lnTo>
                    <a:pt x="701" y="152"/>
                  </a:lnTo>
                  <a:lnTo>
                    <a:pt x="730" y="119"/>
                  </a:lnTo>
                  <a:lnTo>
                    <a:pt x="763" y="88"/>
                  </a:lnTo>
                  <a:lnTo>
                    <a:pt x="798" y="63"/>
                  </a:lnTo>
                  <a:lnTo>
                    <a:pt x="837" y="41"/>
                  </a:lnTo>
                  <a:lnTo>
                    <a:pt x="877" y="23"/>
                  </a:lnTo>
                  <a:lnTo>
                    <a:pt x="920" y="11"/>
                  </a:lnTo>
                  <a:lnTo>
                    <a:pt x="965" y="2"/>
                  </a:lnTo>
                  <a:lnTo>
                    <a:pt x="1011" y="0"/>
                  </a:lnTo>
                  <a:lnTo>
                    <a:pt x="1060" y="3"/>
                  </a:lnTo>
                  <a:lnTo>
                    <a:pt x="1108" y="12"/>
                  </a:lnTo>
                  <a:lnTo>
                    <a:pt x="1153" y="26"/>
                  </a:lnTo>
                  <a:lnTo>
                    <a:pt x="1195" y="46"/>
                  </a:lnTo>
                  <a:lnTo>
                    <a:pt x="1234" y="70"/>
                  </a:lnTo>
                  <a:lnTo>
                    <a:pt x="1271" y="99"/>
                  </a:lnTo>
                  <a:lnTo>
                    <a:pt x="1304" y="131"/>
                  </a:lnTo>
                  <a:lnTo>
                    <a:pt x="1332" y="168"/>
                  </a:lnTo>
                  <a:lnTo>
                    <a:pt x="1356" y="208"/>
                  </a:lnTo>
                  <a:lnTo>
                    <a:pt x="1376" y="250"/>
                  </a:lnTo>
                  <a:lnTo>
                    <a:pt x="1391" y="295"/>
                  </a:lnTo>
                  <a:lnTo>
                    <a:pt x="1399" y="342"/>
                  </a:lnTo>
                  <a:lnTo>
                    <a:pt x="1402" y="391"/>
                  </a:lnTo>
                  <a:lnTo>
                    <a:pt x="1399" y="436"/>
                  </a:lnTo>
                  <a:lnTo>
                    <a:pt x="1389" y="480"/>
                  </a:lnTo>
                  <a:lnTo>
                    <a:pt x="1376" y="522"/>
                  </a:lnTo>
                  <a:lnTo>
                    <a:pt x="1357" y="563"/>
                  </a:lnTo>
                  <a:lnTo>
                    <a:pt x="1334" y="603"/>
                  </a:lnTo>
                  <a:lnTo>
                    <a:pt x="1308" y="642"/>
                  </a:lnTo>
                  <a:lnTo>
                    <a:pt x="1278" y="679"/>
                  </a:lnTo>
                  <a:lnTo>
                    <a:pt x="1247" y="715"/>
                  </a:lnTo>
                  <a:lnTo>
                    <a:pt x="1215" y="751"/>
                  </a:lnTo>
                  <a:lnTo>
                    <a:pt x="1182" y="784"/>
                  </a:lnTo>
                  <a:lnTo>
                    <a:pt x="1149" y="817"/>
                  </a:lnTo>
                  <a:lnTo>
                    <a:pt x="1117" y="848"/>
                  </a:lnTo>
                  <a:lnTo>
                    <a:pt x="1088" y="876"/>
                  </a:lnTo>
                  <a:lnTo>
                    <a:pt x="1061" y="902"/>
                  </a:lnTo>
                  <a:lnTo>
                    <a:pt x="1032" y="931"/>
                  </a:lnTo>
                  <a:lnTo>
                    <a:pt x="1002" y="960"/>
                  </a:lnTo>
                  <a:lnTo>
                    <a:pt x="972" y="990"/>
                  </a:lnTo>
                  <a:lnTo>
                    <a:pt x="944" y="1017"/>
                  </a:lnTo>
                  <a:lnTo>
                    <a:pt x="916" y="1044"/>
                  </a:lnTo>
                  <a:lnTo>
                    <a:pt x="888" y="1071"/>
                  </a:lnTo>
                  <a:lnTo>
                    <a:pt x="863" y="1095"/>
                  </a:lnTo>
                  <a:lnTo>
                    <a:pt x="839" y="1118"/>
                  </a:lnTo>
                  <a:lnTo>
                    <a:pt x="817" y="1138"/>
                  </a:lnTo>
                  <a:lnTo>
                    <a:pt x="798" y="1155"/>
                  </a:lnTo>
                  <a:lnTo>
                    <a:pt x="782" y="1171"/>
                  </a:lnTo>
                  <a:lnTo>
                    <a:pt x="768" y="1184"/>
                  </a:lnTo>
                  <a:lnTo>
                    <a:pt x="758" y="1193"/>
                  </a:lnTo>
                  <a:lnTo>
                    <a:pt x="752" y="1200"/>
                  </a:lnTo>
                  <a:lnTo>
                    <a:pt x="749" y="1202"/>
                  </a:lnTo>
                  <a:lnTo>
                    <a:pt x="734" y="1212"/>
                  </a:lnTo>
                  <a:lnTo>
                    <a:pt x="719" y="1218"/>
                  </a:lnTo>
                  <a:lnTo>
                    <a:pt x="701" y="1220"/>
                  </a:lnTo>
                  <a:lnTo>
                    <a:pt x="684" y="1218"/>
                  </a:lnTo>
                  <a:lnTo>
                    <a:pt x="667" y="1212"/>
                  </a:lnTo>
                  <a:lnTo>
                    <a:pt x="653" y="1202"/>
                  </a:lnTo>
                  <a:lnTo>
                    <a:pt x="650" y="1200"/>
                  </a:lnTo>
                  <a:lnTo>
                    <a:pt x="644" y="1193"/>
                  </a:lnTo>
                  <a:lnTo>
                    <a:pt x="635" y="1185"/>
                  </a:lnTo>
                  <a:lnTo>
                    <a:pt x="622" y="1172"/>
                  </a:lnTo>
                  <a:lnTo>
                    <a:pt x="605" y="1158"/>
                  </a:lnTo>
                  <a:lnTo>
                    <a:pt x="588" y="1140"/>
                  </a:lnTo>
                  <a:lnTo>
                    <a:pt x="566" y="1120"/>
                  </a:lnTo>
                  <a:lnTo>
                    <a:pt x="543" y="1098"/>
                  </a:lnTo>
                  <a:lnTo>
                    <a:pt x="517" y="1074"/>
                  </a:lnTo>
                  <a:lnTo>
                    <a:pt x="490" y="1049"/>
                  </a:lnTo>
                  <a:lnTo>
                    <a:pt x="462" y="1021"/>
                  </a:lnTo>
                  <a:lnTo>
                    <a:pt x="432" y="993"/>
                  </a:lnTo>
                  <a:lnTo>
                    <a:pt x="403" y="964"/>
                  </a:lnTo>
                  <a:lnTo>
                    <a:pt x="372" y="933"/>
                  </a:lnTo>
                  <a:lnTo>
                    <a:pt x="341" y="902"/>
                  </a:lnTo>
                  <a:lnTo>
                    <a:pt x="314" y="876"/>
                  </a:lnTo>
                  <a:lnTo>
                    <a:pt x="285" y="848"/>
                  </a:lnTo>
                  <a:lnTo>
                    <a:pt x="253" y="817"/>
                  </a:lnTo>
                  <a:lnTo>
                    <a:pt x="220" y="784"/>
                  </a:lnTo>
                  <a:lnTo>
                    <a:pt x="187" y="751"/>
                  </a:lnTo>
                  <a:lnTo>
                    <a:pt x="155" y="715"/>
                  </a:lnTo>
                  <a:lnTo>
                    <a:pt x="123" y="679"/>
                  </a:lnTo>
                  <a:lnTo>
                    <a:pt x="95" y="642"/>
                  </a:lnTo>
                  <a:lnTo>
                    <a:pt x="69" y="603"/>
                  </a:lnTo>
                  <a:lnTo>
                    <a:pt x="46" y="563"/>
                  </a:lnTo>
                  <a:lnTo>
                    <a:pt x="27" y="522"/>
                  </a:lnTo>
                  <a:lnTo>
                    <a:pt x="12" y="480"/>
                  </a:lnTo>
                  <a:lnTo>
                    <a:pt x="3" y="436"/>
                  </a:lnTo>
                  <a:lnTo>
                    <a:pt x="0" y="391"/>
                  </a:lnTo>
                  <a:lnTo>
                    <a:pt x="3" y="342"/>
                  </a:lnTo>
                  <a:lnTo>
                    <a:pt x="12" y="295"/>
                  </a:lnTo>
                  <a:lnTo>
                    <a:pt x="26" y="250"/>
                  </a:lnTo>
                  <a:lnTo>
                    <a:pt x="46" y="208"/>
                  </a:lnTo>
                  <a:lnTo>
                    <a:pt x="70" y="168"/>
                  </a:lnTo>
                  <a:lnTo>
                    <a:pt x="99" y="131"/>
                  </a:lnTo>
                  <a:lnTo>
                    <a:pt x="132" y="99"/>
                  </a:lnTo>
                  <a:lnTo>
                    <a:pt x="167" y="70"/>
                  </a:lnTo>
                  <a:lnTo>
                    <a:pt x="207" y="46"/>
                  </a:lnTo>
                  <a:lnTo>
                    <a:pt x="250" y="26"/>
                  </a:lnTo>
                  <a:lnTo>
                    <a:pt x="295" y="12"/>
                  </a:lnTo>
                  <a:lnTo>
                    <a:pt x="342" y="3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65"/>
            <p:cNvSpPr>
              <a:spLocks/>
            </p:cNvSpPr>
            <p:nvPr/>
          </p:nvSpPr>
          <p:spPr bwMode="auto">
            <a:xfrm>
              <a:off x="8469313" y="5362576"/>
              <a:ext cx="30163" cy="30163"/>
            </a:xfrm>
            <a:custGeom>
              <a:avLst/>
              <a:gdLst>
                <a:gd name="T0" fmla="*/ 118 w 188"/>
                <a:gd name="T1" fmla="*/ 0 h 188"/>
                <a:gd name="T2" fmla="*/ 135 w 188"/>
                <a:gd name="T3" fmla="*/ 2 h 188"/>
                <a:gd name="T4" fmla="*/ 152 w 188"/>
                <a:gd name="T5" fmla="*/ 10 h 188"/>
                <a:gd name="T6" fmla="*/ 168 w 188"/>
                <a:gd name="T7" fmla="*/ 21 h 188"/>
                <a:gd name="T8" fmla="*/ 179 w 188"/>
                <a:gd name="T9" fmla="*/ 36 h 188"/>
                <a:gd name="T10" fmla="*/ 186 w 188"/>
                <a:gd name="T11" fmla="*/ 54 h 188"/>
                <a:gd name="T12" fmla="*/ 188 w 188"/>
                <a:gd name="T13" fmla="*/ 71 h 188"/>
                <a:gd name="T14" fmla="*/ 186 w 188"/>
                <a:gd name="T15" fmla="*/ 89 h 188"/>
                <a:gd name="T16" fmla="*/ 178 w 188"/>
                <a:gd name="T17" fmla="*/ 107 h 188"/>
                <a:gd name="T18" fmla="*/ 167 w 188"/>
                <a:gd name="T19" fmla="*/ 122 h 188"/>
                <a:gd name="T20" fmla="*/ 121 w 188"/>
                <a:gd name="T21" fmla="*/ 167 h 188"/>
                <a:gd name="T22" fmla="*/ 106 w 188"/>
                <a:gd name="T23" fmla="*/ 178 h 188"/>
                <a:gd name="T24" fmla="*/ 89 w 188"/>
                <a:gd name="T25" fmla="*/ 185 h 188"/>
                <a:gd name="T26" fmla="*/ 71 w 188"/>
                <a:gd name="T27" fmla="*/ 188 h 188"/>
                <a:gd name="T28" fmla="*/ 53 w 188"/>
                <a:gd name="T29" fmla="*/ 185 h 188"/>
                <a:gd name="T30" fmla="*/ 36 w 188"/>
                <a:gd name="T31" fmla="*/ 178 h 188"/>
                <a:gd name="T32" fmla="*/ 20 w 188"/>
                <a:gd name="T33" fmla="*/ 166 h 188"/>
                <a:gd name="T34" fmla="*/ 9 w 188"/>
                <a:gd name="T35" fmla="*/ 151 h 188"/>
                <a:gd name="T36" fmla="*/ 2 w 188"/>
                <a:gd name="T37" fmla="*/ 133 h 188"/>
                <a:gd name="T38" fmla="*/ 0 w 188"/>
                <a:gd name="T39" fmla="*/ 116 h 188"/>
                <a:gd name="T40" fmla="*/ 2 w 188"/>
                <a:gd name="T41" fmla="*/ 98 h 188"/>
                <a:gd name="T42" fmla="*/ 10 w 188"/>
                <a:gd name="T43" fmla="*/ 81 h 188"/>
                <a:gd name="T44" fmla="*/ 21 w 188"/>
                <a:gd name="T45" fmla="*/ 65 h 188"/>
                <a:gd name="T46" fmla="*/ 67 w 188"/>
                <a:gd name="T47" fmla="*/ 20 h 188"/>
                <a:gd name="T48" fmla="*/ 82 w 188"/>
                <a:gd name="T49" fmla="*/ 9 h 188"/>
                <a:gd name="T50" fmla="*/ 100 w 188"/>
                <a:gd name="T51" fmla="*/ 2 h 188"/>
                <a:gd name="T52" fmla="*/ 118 w 188"/>
                <a:gd name="T5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88">
                  <a:moveTo>
                    <a:pt x="118" y="0"/>
                  </a:moveTo>
                  <a:lnTo>
                    <a:pt x="135" y="2"/>
                  </a:lnTo>
                  <a:lnTo>
                    <a:pt x="152" y="10"/>
                  </a:lnTo>
                  <a:lnTo>
                    <a:pt x="168" y="21"/>
                  </a:lnTo>
                  <a:lnTo>
                    <a:pt x="179" y="36"/>
                  </a:lnTo>
                  <a:lnTo>
                    <a:pt x="186" y="54"/>
                  </a:lnTo>
                  <a:lnTo>
                    <a:pt x="188" y="71"/>
                  </a:lnTo>
                  <a:lnTo>
                    <a:pt x="186" y="89"/>
                  </a:lnTo>
                  <a:lnTo>
                    <a:pt x="178" y="107"/>
                  </a:lnTo>
                  <a:lnTo>
                    <a:pt x="167" y="122"/>
                  </a:lnTo>
                  <a:lnTo>
                    <a:pt x="121" y="167"/>
                  </a:lnTo>
                  <a:lnTo>
                    <a:pt x="106" y="178"/>
                  </a:lnTo>
                  <a:lnTo>
                    <a:pt x="89" y="185"/>
                  </a:lnTo>
                  <a:lnTo>
                    <a:pt x="71" y="188"/>
                  </a:lnTo>
                  <a:lnTo>
                    <a:pt x="53" y="185"/>
                  </a:lnTo>
                  <a:lnTo>
                    <a:pt x="36" y="178"/>
                  </a:lnTo>
                  <a:lnTo>
                    <a:pt x="20" y="166"/>
                  </a:lnTo>
                  <a:lnTo>
                    <a:pt x="9" y="151"/>
                  </a:lnTo>
                  <a:lnTo>
                    <a:pt x="2" y="133"/>
                  </a:lnTo>
                  <a:lnTo>
                    <a:pt x="0" y="116"/>
                  </a:lnTo>
                  <a:lnTo>
                    <a:pt x="2" y="98"/>
                  </a:lnTo>
                  <a:lnTo>
                    <a:pt x="10" y="81"/>
                  </a:lnTo>
                  <a:lnTo>
                    <a:pt x="21" y="65"/>
                  </a:lnTo>
                  <a:lnTo>
                    <a:pt x="67" y="20"/>
                  </a:lnTo>
                  <a:lnTo>
                    <a:pt x="82" y="9"/>
                  </a:lnTo>
                  <a:lnTo>
                    <a:pt x="100" y="2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66"/>
            <p:cNvSpPr>
              <a:spLocks/>
            </p:cNvSpPr>
            <p:nvPr/>
          </p:nvSpPr>
          <p:spPr bwMode="auto">
            <a:xfrm>
              <a:off x="8420101" y="5394326"/>
              <a:ext cx="46038" cy="46038"/>
            </a:xfrm>
            <a:custGeom>
              <a:avLst/>
              <a:gdLst>
                <a:gd name="T0" fmla="*/ 221 w 291"/>
                <a:gd name="T1" fmla="*/ 0 h 289"/>
                <a:gd name="T2" fmla="*/ 239 w 291"/>
                <a:gd name="T3" fmla="*/ 2 h 289"/>
                <a:gd name="T4" fmla="*/ 256 w 291"/>
                <a:gd name="T5" fmla="*/ 9 h 289"/>
                <a:gd name="T6" fmla="*/ 270 w 291"/>
                <a:gd name="T7" fmla="*/ 21 h 289"/>
                <a:gd name="T8" fmla="*/ 282 w 291"/>
                <a:gd name="T9" fmla="*/ 36 h 289"/>
                <a:gd name="T10" fmla="*/ 289 w 291"/>
                <a:gd name="T11" fmla="*/ 53 h 289"/>
                <a:gd name="T12" fmla="*/ 291 w 291"/>
                <a:gd name="T13" fmla="*/ 72 h 289"/>
                <a:gd name="T14" fmla="*/ 289 w 291"/>
                <a:gd name="T15" fmla="*/ 90 h 289"/>
                <a:gd name="T16" fmla="*/ 282 w 291"/>
                <a:gd name="T17" fmla="*/ 107 h 289"/>
                <a:gd name="T18" fmla="*/ 270 w 291"/>
                <a:gd name="T19" fmla="*/ 121 h 289"/>
                <a:gd name="T20" fmla="*/ 120 w 291"/>
                <a:gd name="T21" fmla="*/ 269 h 289"/>
                <a:gd name="T22" fmla="*/ 106 w 291"/>
                <a:gd name="T23" fmla="*/ 281 h 289"/>
                <a:gd name="T24" fmla="*/ 89 w 291"/>
                <a:gd name="T25" fmla="*/ 287 h 289"/>
                <a:gd name="T26" fmla="*/ 71 w 291"/>
                <a:gd name="T27" fmla="*/ 289 h 289"/>
                <a:gd name="T28" fmla="*/ 52 w 291"/>
                <a:gd name="T29" fmla="*/ 287 h 289"/>
                <a:gd name="T30" fmla="*/ 36 w 291"/>
                <a:gd name="T31" fmla="*/ 280 h 289"/>
                <a:gd name="T32" fmla="*/ 20 w 291"/>
                <a:gd name="T33" fmla="*/ 268 h 289"/>
                <a:gd name="T34" fmla="*/ 8 w 291"/>
                <a:gd name="T35" fmla="*/ 253 h 289"/>
                <a:gd name="T36" fmla="*/ 2 w 291"/>
                <a:gd name="T37" fmla="*/ 235 h 289"/>
                <a:gd name="T38" fmla="*/ 0 w 291"/>
                <a:gd name="T39" fmla="*/ 218 h 289"/>
                <a:gd name="T40" fmla="*/ 2 w 291"/>
                <a:gd name="T41" fmla="*/ 200 h 289"/>
                <a:gd name="T42" fmla="*/ 9 w 291"/>
                <a:gd name="T43" fmla="*/ 183 h 289"/>
                <a:gd name="T44" fmla="*/ 21 w 291"/>
                <a:gd name="T45" fmla="*/ 167 h 289"/>
                <a:gd name="T46" fmla="*/ 170 w 291"/>
                <a:gd name="T47" fmla="*/ 21 h 289"/>
                <a:gd name="T48" fmla="*/ 185 w 291"/>
                <a:gd name="T49" fmla="*/ 9 h 289"/>
                <a:gd name="T50" fmla="*/ 202 w 291"/>
                <a:gd name="T51" fmla="*/ 2 h 289"/>
                <a:gd name="T52" fmla="*/ 221 w 291"/>
                <a:gd name="T5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1" h="289">
                  <a:moveTo>
                    <a:pt x="221" y="0"/>
                  </a:moveTo>
                  <a:lnTo>
                    <a:pt x="239" y="2"/>
                  </a:lnTo>
                  <a:lnTo>
                    <a:pt x="256" y="9"/>
                  </a:lnTo>
                  <a:lnTo>
                    <a:pt x="270" y="21"/>
                  </a:lnTo>
                  <a:lnTo>
                    <a:pt x="282" y="36"/>
                  </a:lnTo>
                  <a:lnTo>
                    <a:pt x="289" y="53"/>
                  </a:lnTo>
                  <a:lnTo>
                    <a:pt x="291" y="72"/>
                  </a:lnTo>
                  <a:lnTo>
                    <a:pt x="289" y="90"/>
                  </a:lnTo>
                  <a:lnTo>
                    <a:pt x="282" y="107"/>
                  </a:lnTo>
                  <a:lnTo>
                    <a:pt x="270" y="121"/>
                  </a:lnTo>
                  <a:lnTo>
                    <a:pt x="120" y="269"/>
                  </a:lnTo>
                  <a:lnTo>
                    <a:pt x="106" y="281"/>
                  </a:lnTo>
                  <a:lnTo>
                    <a:pt x="89" y="287"/>
                  </a:lnTo>
                  <a:lnTo>
                    <a:pt x="71" y="289"/>
                  </a:lnTo>
                  <a:lnTo>
                    <a:pt x="52" y="287"/>
                  </a:lnTo>
                  <a:lnTo>
                    <a:pt x="36" y="280"/>
                  </a:lnTo>
                  <a:lnTo>
                    <a:pt x="20" y="268"/>
                  </a:lnTo>
                  <a:lnTo>
                    <a:pt x="8" y="253"/>
                  </a:lnTo>
                  <a:lnTo>
                    <a:pt x="2" y="235"/>
                  </a:lnTo>
                  <a:lnTo>
                    <a:pt x="0" y="218"/>
                  </a:lnTo>
                  <a:lnTo>
                    <a:pt x="2" y="200"/>
                  </a:lnTo>
                  <a:lnTo>
                    <a:pt x="9" y="183"/>
                  </a:lnTo>
                  <a:lnTo>
                    <a:pt x="21" y="167"/>
                  </a:lnTo>
                  <a:lnTo>
                    <a:pt x="170" y="21"/>
                  </a:lnTo>
                  <a:lnTo>
                    <a:pt x="185" y="9"/>
                  </a:lnTo>
                  <a:lnTo>
                    <a:pt x="202" y="2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339465" y="1981370"/>
            <a:ext cx="568325" cy="425450"/>
            <a:chOff x="7208838" y="5068888"/>
            <a:chExt cx="568325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" name="Freeform 471"/>
            <p:cNvSpPr>
              <a:spLocks noEditPoints="1"/>
            </p:cNvSpPr>
            <p:nvPr/>
          </p:nvSpPr>
          <p:spPr bwMode="auto">
            <a:xfrm>
              <a:off x="7208838" y="5068888"/>
              <a:ext cx="568325" cy="425450"/>
            </a:xfrm>
            <a:custGeom>
              <a:avLst/>
              <a:gdLst>
                <a:gd name="T0" fmla="*/ 1395 w 3578"/>
                <a:gd name="T1" fmla="*/ 2062 h 2676"/>
                <a:gd name="T2" fmla="*/ 1465 w 3578"/>
                <a:gd name="T3" fmla="*/ 2255 h 2676"/>
                <a:gd name="T4" fmla="*/ 2030 w 3578"/>
                <a:gd name="T5" fmla="*/ 2270 h 2676"/>
                <a:gd name="T6" fmla="*/ 1513 w 3578"/>
                <a:gd name="T7" fmla="*/ 2406 h 2676"/>
                <a:gd name="T8" fmla="*/ 319 w 3578"/>
                <a:gd name="T9" fmla="*/ 1968 h 2676"/>
                <a:gd name="T10" fmla="*/ 143 w 3578"/>
                <a:gd name="T11" fmla="*/ 2085 h 2676"/>
                <a:gd name="T12" fmla="*/ 1162 w 3578"/>
                <a:gd name="T13" fmla="*/ 2498 h 2676"/>
                <a:gd name="T14" fmla="*/ 2939 w 3578"/>
                <a:gd name="T15" fmla="*/ 2402 h 2676"/>
                <a:gd name="T16" fmla="*/ 3435 w 3578"/>
                <a:gd name="T17" fmla="*/ 2347 h 2676"/>
                <a:gd name="T18" fmla="*/ 2803 w 3578"/>
                <a:gd name="T19" fmla="*/ 1854 h 2676"/>
                <a:gd name="T20" fmla="*/ 1028 w 3578"/>
                <a:gd name="T21" fmla="*/ 1602 h 2676"/>
                <a:gd name="T22" fmla="*/ 847 w 3578"/>
                <a:gd name="T23" fmla="*/ 1671 h 2676"/>
                <a:gd name="T24" fmla="*/ 623 w 3578"/>
                <a:gd name="T25" fmla="*/ 1862 h 2676"/>
                <a:gd name="T26" fmla="*/ 1330 w 3578"/>
                <a:gd name="T27" fmla="*/ 1921 h 2676"/>
                <a:gd name="T28" fmla="*/ 2146 w 3578"/>
                <a:gd name="T29" fmla="*/ 1695 h 2676"/>
                <a:gd name="T30" fmla="*/ 1946 w 3578"/>
                <a:gd name="T31" fmla="*/ 1627 h 2676"/>
                <a:gd name="T32" fmla="*/ 1699 w 3578"/>
                <a:gd name="T33" fmla="*/ 1482 h 2676"/>
                <a:gd name="T34" fmla="*/ 1501 w 3578"/>
                <a:gd name="T35" fmla="*/ 1607 h 2676"/>
                <a:gd name="T36" fmla="*/ 1328 w 3578"/>
                <a:gd name="T37" fmla="*/ 1492 h 2676"/>
                <a:gd name="T38" fmla="*/ 999 w 3578"/>
                <a:gd name="T39" fmla="*/ 453 h 2676"/>
                <a:gd name="T40" fmla="*/ 630 w 3578"/>
                <a:gd name="T41" fmla="*/ 657 h 2676"/>
                <a:gd name="T42" fmla="*/ 921 w 3578"/>
                <a:gd name="T43" fmla="*/ 873 h 2676"/>
                <a:gd name="T44" fmla="*/ 1227 w 3578"/>
                <a:gd name="T45" fmla="*/ 940 h 2676"/>
                <a:gd name="T46" fmla="*/ 1214 w 3578"/>
                <a:gd name="T47" fmla="*/ 750 h 2676"/>
                <a:gd name="T48" fmla="*/ 1197 w 3578"/>
                <a:gd name="T49" fmla="*/ 620 h 2676"/>
                <a:gd name="T50" fmla="*/ 1263 w 3578"/>
                <a:gd name="T51" fmla="*/ 437 h 2676"/>
                <a:gd name="T52" fmla="*/ 1818 w 3578"/>
                <a:gd name="T53" fmla="*/ 224 h 2676"/>
                <a:gd name="T54" fmla="*/ 1551 w 3578"/>
                <a:gd name="T55" fmla="*/ 378 h 2676"/>
                <a:gd name="T56" fmla="*/ 1673 w 3578"/>
                <a:gd name="T57" fmla="*/ 456 h 2676"/>
                <a:gd name="T58" fmla="*/ 1754 w 3578"/>
                <a:gd name="T59" fmla="*/ 560 h 2676"/>
                <a:gd name="T60" fmla="*/ 1866 w 3578"/>
                <a:gd name="T61" fmla="*/ 648 h 2676"/>
                <a:gd name="T62" fmla="*/ 2006 w 3578"/>
                <a:gd name="T63" fmla="*/ 353 h 2676"/>
                <a:gd name="T64" fmla="*/ 2206 w 3578"/>
                <a:gd name="T65" fmla="*/ 34 h 2676"/>
                <a:gd name="T66" fmla="*/ 2178 w 3578"/>
                <a:gd name="T67" fmla="*/ 262 h 2676"/>
                <a:gd name="T68" fmla="*/ 2051 w 3578"/>
                <a:gd name="T69" fmla="*/ 643 h 2676"/>
                <a:gd name="T70" fmla="*/ 1781 w 3578"/>
                <a:gd name="T71" fmla="*/ 828 h 2676"/>
                <a:gd name="T72" fmla="*/ 1688 w 3578"/>
                <a:gd name="T73" fmla="*/ 1339 h 2676"/>
                <a:gd name="T74" fmla="*/ 2034 w 3578"/>
                <a:gd name="T75" fmla="*/ 1492 h 2676"/>
                <a:gd name="T76" fmla="*/ 2358 w 3578"/>
                <a:gd name="T77" fmla="*/ 1701 h 2676"/>
                <a:gd name="T78" fmla="*/ 3327 w 3578"/>
                <a:gd name="T79" fmla="*/ 1785 h 2676"/>
                <a:gd name="T80" fmla="*/ 3574 w 3578"/>
                <a:gd name="T81" fmla="*/ 2022 h 2676"/>
                <a:gd name="T82" fmla="*/ 3480 w 3578"/>
                <a:gd name="T83" fmla="*/ 2534 h 2676"/>
                <a:gd name="T84" fmla="*/ 2803 w 3578"/>
                <a:gd name="T85" fmla="*/ 2536 h 2676"/>
                <a:gd name="T86" fmla="*/ 1117 w 3578"/>
                <a:gd name="T87" fmla="*/ 2634 h 2676"/>
                <a:gd name="T88" fmla="*/ 32 w 3578"/>
                <a:gd name="T89" fmla="*/ 2228 h 2676"/>
                <a:gd name="T90" fmla="*/ 65 w 3578"/>
                <a:gd name="T91" fmla="*/ 1919 h 2676"/>
                <a:gd name="T92" fmla="*/ 360 w 3578"/>
                <a:gd name="T93" fmla="*/ 1832 h 2676"/>
                <a:gd name="T94" fmla="*/ 669 w 3578"/>
                <a:gd name="T95" fmla="*/ 1575 h 2676"/>
                <a:gd name="T96" fmla="*/ 984 w 3578"/>
                <a:gd name="T97" fmla="*/ 1426 h 2676"/>
                <a:gd name="T98" fmla="*/ 1353 w 3578"/>
                <a:gd name="T99" fmla="*/ 1349 h 2676"/>
                <a:gd name="T100" fmla="*/ 1147 w 3578"/>
                <a:gd name="T101" fmla="*/ 1094 h 2676"/>
                <a:gd name="T102" fmla="*/ 811 w 3578"/>
                <a:gd name="T103" fmla="*/ 976 h 2676"/>
                <a:gd name="T104" fmla="*/ 488 w 3578"/>
                <a:gd name="T105" fmla="*/ 784 h 2676"/>
                <a:gd name="T106" fmla="*/ 394 w 3578"/>
                <a:gd name="T107" fmla="*/ 664 h 2676"/>
                <a:gd name="T108" fmla="*/ 545 w 3578"/>
                <a:gd name="T109" fmla="*/ 542 h 2676"/>
                <a:gd name="T110" fmla="*/ 894 w 3578"/>
                <a:gd name="T111" fmla="*/ 345 h 2676"/>
                <a:gd name="T112" fmla="*/ 1241 w 3578"/>
                <a:gd name="T113" fmla="*/ 279 h 2676"/>
                <a:gd name="T114" fmla="*/ 1515 w 3578"/>
                <a:gd name="T115" fmla="*/ 201 h 2676"/>
                <a:gd name="T116" fmla="*/ 1895 w 3578"/>
                <a:gd name="T117" fmla="*/ 54 h 2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8" h="2676">
                  <a:moveTo>
                    <a:pt x="2700" y="1852"/>
                  </a:moveTo>
                  <a:lnTo>
                    <a:pt x="2596" y="1857"/>
                  </a:lnTo>
                  <a:lnTo>
                    <a:pt x="1510" y="1995"/>
                  </a:lnTo>
                  <a:lnTo>
                    <a:pt x="1505" y="1996"/>
                  </a:lnTo>
                  <a:lnTo>
                    <a:pt x="1479" y="2000"/>
                  </a:lnTo>
                  <a:lnTo>
                    <a:pt x="1454" y="2009"/>
                  </a:lnTo>
                  <a:lnTo>
                    <a:pt x="1431" y="2023"/>
                  </a:lnTo>
                  <a:lnTo>
                    <a:pt x="1412" y="2040"/>
                  </a:lnTo>
                  <a:lnTo>
                    <a:pt x="1395" y="2062"/>
                  </a:lnTo>
                  <a:lnTo>
                    <a:pt x="1385" y="2086"/>
                  </a:lnTo>
                  <a:lnTo>
                    <a:pt x="1378" y="2112"/>
                  </a:lnTo>
                  <a:lnTo>
                    <a:pt x="1377" y="2139"/>
                  </a:lnTo>
                  <a:lnTo>
                    <a:pt x="1381" y="2165"/>
                  </a:lnTo>
                  <a:lnTo>
                    <a:pt x="1391" y="2189"/>
                  </a:lnTo>
                  <a:lnTo>
                    <a:pt x="1404" y="2211"/>
                  </a:lnTo>
                  <a:lnTo>
                    <a:pt x="1421" y="2229"/>
                  </a:lnTo>
                  <a:lnTo>
                    <a:pt x="1442" y="2244"/>
                  </a:lnTo>
                  <a:lnTo>
                    <a:pt x="1465" y="2255"/>
                  </a:lnTo>
                  <a:lnTo>
                    <a:pt x="1491" y="2262"/>
                  </a:lnTo>
                  <a:lnTo>
                    <a:pt x="1517" y="2264"/>
                  </a:lnTo>
                  <a:lnTo>
                    <a:pt x="1950" y="2209"/>
                  </a:lnTo>
                  <a:lnTo>
                    <a:pt x="1970" y="2209"/>
                  </a:lnTo>
                  <a:lnTo>
                    <a:pt x="1987" y="2214"/>
                  </a:lnTo>
                  <a:lnTo>
                    <a:pt x="2003" y="2223"/>
                  </a:lnTo>
                  <a:lnTo>
                    <a:pt x="2016" y="2236"/>
                  </a:lnTo>
                  <a:lnTo>
                    <a:pt x="2025" y="2252"/>
                  </a:lnTo>
                  <a:lnTo>
                    <a:pt x="2030" y="2270"/>
                  </a:lnTo>
                  <a:lnTo>
                    <a:pt x="2029" y="2289"/>
                  </a:lnTo>
                  <a:lnTo>
                    <a:pt x="2025" y="2307"/>
                  </a:lnTo>
                  <a:lnTo>
                    <a:pt x="2015" y="2322"/>
                  </a:lnTo>
                  <a:lnTo>
                    <a:pt x="2002" y="2336"/>
                  </a:lnTo>
                  <a:lnTo>
                    <a:pt x="1987" y="2345"/>
                  </a:lnTo>
                  <a:lnTo>
                    <a:pt x="1968" y="2350"/>
                  </a:lnTo>
                  <a:lnTo>
                    <a:pt x="1532" y="2405"/>
                  </a:lnTo>
                  <a:lnTo>
                    <a:pt x="1527" y="2406"/>
                  </a:lnTo>
                  <a:lnTo>
                    <a:pt x="1513" y="2406"/>
                  </a:lnTo>
                  <a:lnTo>
                    <a:pt x="1474" y="2404"/>
                  </a:lnTo>
                  <a:lnTo>
                    <a:pt x="1436" y="2395"/>
                  </a:lnTo>
                  <a:lnTo>
                    <a:pt x="1401" y="2383"/>
                  </a:lnTo>
                  <a:lnTo>
                    <a:pt x="1368" y="2366"/>
                  </a:lnTo>
                  <a:lnTo>
                    <a:pt x="1338" y="2344"/>
                  </a:lnTo>
                  <a:lnTo>
                    <a:pt x="1311" y="2320"/>
                  </a:lnTo>
                  <a:lnTo>
                    <a:pt x="1287" y="2291"/>
                  </a:lnTo>
                  <a:lnTo>
                    <a:pt x="1267" y="2261"/>
                  </a:lnTo>
                  <a:lnTo>
                    <a:pt x="319" y="1968"/>
                  </a:lnTo>
                  <a:lnTo>
                    <a:pt x="292" y="1962"/>
                  </a:lnTo>
                  <a:lnTo>
                    <a:pt x="265" y="1962"/>
                  </a:lnTo>
                  <a:lnTo>
                    <a:pt x="239" y="1968"/>
                  </a:lnTo>
                  <a:lnTo>
                    <a:pt x="215" y="1977"/>
                  </a:lnTo>
                  <a:lnTo>
                    <a:pt x="193" y="1993"/>
                  </a:lnTo>
                  <a:lnTo>
                    <a:pt x="175" y="2011"/>
                  </a:lnTo>
                  <a:lnTo>
                    <a:pt x="159" y="2033"/>
                  </a:lnTo>
                  <a:lnTo>
                    <a:pt x="149" y="2058"/>
                  </a:lnTo>
                  <a:lnTo>
                    <a:pt x="143" y="2085"/>
                  </a:lnTo>
                  <a:lnTo>
                    <a:pt x="143" y="2112"/>
                  </a:lnTo>
                  <a:lnTo>
                    <a:pt x="149" y="2138"/>
                  </a:lnTo>
                  <a:lnTo>
                    <a:pt x="158" y="2162"/>
                  </a:lnTo>
                  <a:lnTo>
                    <a:pt x="172" y="2184"/>
                  </a:lnTo>
                  <a:lnTo>
                    <a:pt x="191" y="2202"/>
                  </a:lnTo>
                  <a:lnTo>
                    <a:pt x="213" y="2217"/>
                  </a:lnTo>
                  <a:lnTo>
                    <a:pt x="239" y="2228"/>
                  </a:lnTo>
                  <a:lnTo>
                    <a:pt x="1067" y="2473"/>
                  </a:lnTo>
                  <a:lnTo>
                    <a:pt x="1162" y="2498"/>
                  </a:lnTo>
                  <a:lnTo>
                    <a:pt x="1259" y="2517"/>
                  </a:lnTo>
                  <a:lnTo>
                    <a:pt x="1355" y="2529"/>
                  </a:lnTo>
                  <a:lnTo>
                    <a:pt x="1453" y="2534"/>
                  </a:lnTo>
                  <a:lnTo>
                    <a:pt x="1552" y="2532"/>
                  </a:lnTo>
                  <a:lnTo>
                    <a:pt x="1649" y="2524"/>
                  </a:lnTo>
                  <a:lnTo>
                    <a:pt x="2725" y="2401"/>
                  </a:lnTo>
                  <a:lnTo>
                    <a:pt x="2796" y="2394"/>
                  </a:lnTo>
                  <a:lnTo>
                    <a:pt x="2868" y="2394"/>
                  </a:lnTo>
                  <a:lnTo>
                    <a:pt x="2939" y="2402"/>
                  </a:lnTo>
                  <a:lnTo>
                    <a:pt x="3275" y="2455"/>
                  </a:lnTo>
                  <a:lnTo>
                    <a:pt x="3303" y="2457"/>
                  </a:lnTo>
                  <a:lnTo>
                    <a:pt x="3329" y="2453"/>
                  </a:lnTo>
                  <a:lnTo>
                    <a:pt x="3354" y="2445"/>
                  </a:lnTo>
                  <a:lnTo>
                    <a:pt x="3377" y="2432"/>
                  </a:lnTo>
                  <a:lnTo>
                    <a:pt x="3398" y="2416"/>
                  </a:lnTo>
                  <a:lnTo>
                    <a:pt x="3414" y="2395"/>
                  </a:lnTo>
                  <a:lnTo>
                    <a:pt x="3427" y="2372"/>
                  </a:lnTo>
                  <a:lnTo>
                    <a:pt x="3435" y="2347"/>
                  </a:lnTo>
                  <a:lnTo>
                    <a:pt x="3435" y="2062"/>
                  </a:lnTo>
                  <a:lnTo>
                    <a:pt x="3432" y="2034"/>
                  </a:lnTo>
                  <a:lnTo>
                    <a:pt x="3423" y="2008"/>
                  </a:lnTo>
                  <a:lnTo>
                    <a:pt x="3408" y="1985"/>
                  </a:lnTo>
                  <a:lnTo>
                    <a:pt x="3389" y="1964"/>
                  </a:lnTo>
                  <a:lnTo>
                    <a:pt x="3364" y="1948"/>
                  </a:lnTo>
                  <a:lnTo>
                    <a:pt x="3335" y="1935"/>
                  </a:lnTo>
                  <a:lnTo>
                    <a:pt x="3301" y="1925"/>
                  </a:lnTo>
                  <a:lnTo>
                    <a:pt x="2803" y="1854"/>
                  </a:lnTo>
                  <a:lnTo>
                    <a:pt x="2700" y="1852"/>
                  </a:lnTo>
                  <a:close/>
                  <a:moveTo>
                    <a:pt x="1233" y="1472"/>
                  </a:moveTo>
                  <a:lnTo>
                    <a:pt x="1196" y="1475"/>
                  </a:lnTo>
                  <a:lnTo>
                    <a:pt x="1160" y="1485"/>
                  </a:lnTo>
                  <a:lnTo>
                    <a:pt x="1126" y="1499"/>
                  </a:lnTo>
                  <a:lnTo>
                    <a:pt x="1096" y="1518"/>
                  </a:lnTo>
                  <a:lnTo>
                    <a:pt x="1069" y="1542"/>
                  </a:lnTo>
                  <a:lnTo>
                    <a:pt x="1046" y="1571"/>
                  </a:lnTo>
                  <a:lnTo>
                    <a:pt x="1028" y="1602"/>
                  </a:lnTo>
                  <a:lnTo>
                    <a:pt x="1013" y="1637"/>
                  </a:lnTo>
                  <a:lnTo>
                    <a:pt x="1006" y="1654"/>
                  </a:lnTo>
                  <a:lnTo>
                    <a:pt x="994" y="1669"/>
                  </a:lnTo>
                  <a:lnTo>
                    <a:pt x="978" y="1680"/>
                  </a:lnTo>
                  <a:lnTo>
                    <a:pt x="960" y="1687"/>
                  </a:lnTo>
                  <a:lnTo>
                    <a:pt x="941" y="1688"/>
                  </a:lnTo>
                  <a:lnTo>
                    <a:pt x="922" y="1684"/>
                  </a:lnTo>
                  <a:lnTo>
                    <a:pt x="885" y="1675"/>
                  </a:lnTo>
                  <a:lnTo>
                    <a:pt x="847" y="1671"/>
                  </a:lnTo>
                  <a:lnTo>
                    <a:pt x="811" y="1675"/>
                  </a:lnTo>
                  <a:lnTo>
                    <a:pt x="776" y="1683"/>
                  </a:lnTo>
                  <a:lnTo>
                    <a:pt x="743" y="1697"/>
                  </a:lnTo>
                  <a:lnTo>
                    <a:pt x="713" y="1716"/>
                  </a:lnTo>
                  <a:lnTo>
                    <a:pt x="687" y="1739"/>
                  </a:lnTo>
                  <a:lnTo>
                    <a:pt x="664" y="1765"/>
                  </a:lnTo>
                  <a:lnTo>
                    <a:pt x="646" y="1795"/>
                  </a:lnTo>
                  <a:lnTo>
                    <a:pt x="631" y="1828"/>
                  </a:lnTo>
                  <a:lnTo>
                    <a:pt x="623" y="1862"/>
                  </a:lnTo>
                  <a:lnTo>
                    <a:pt x="620" y="1899"/>
                  </a:lnTo>
                  <a:lnTo>
                    <a:pt x="621" y="1911"/>
                  </a:lnTo>
                  <a:lnTo>
                    <a:pt x="1236" y="2101"/>
                  </a:lnTo>
                  <a:lnTo>
                    <a:pt x="1239" y="2079"/>
                  </a:lnTo>
                  <a:lnTo>
                    <a:pt x="1248" y="2044"/>
                  </a:lnTo>
                  <a:lnTo>
                    <a:pt x="1263" y="2009"/>
                  </a:lnTo>
                  <a:lnTo>
                    <a:pt x="1282" y="1975"/>
                  </a:lnTo>
                  <a:lnTo>
                    <a:pt x="1305" y="1945"/>
                  </a:lnTo>
                  <a:lnTo>
                    <a:pt x="1330" y="1921"/>
                  </a:lnTo>
                  <a:lnTo>
                    <a:pt x="1359" y="1899"/>
                  </a:lnTo>
                  <a:lnTo>
                    <a:pt x="1389" y="1882"/>
                  </a:lnTo>
                  <a:lnTo>
                    <a:pt x="1420" y="1868"/>
                  </a:lnTo>
                  <a:lnTo>
                    <a:pt x="1454" y="1859"/>
                  </a:lnTo>
                  <a:lnTo>
                    <a:pt x="1495" y="1854"/>
                  </a:lnTo>
                  <a:lnTo>
                    <a:pt x="2226" y="1760"/>
                  </a:lnTo>
                  <a:lnTo>
                    <a:pt x="2203" y="1734"/>
                  </a:lnTo>
                  <a:lnTo>
                    <a:pt x="2176" y="1713"/>
                  </a:lnTo>
                  <a:lnTo>
                    <a:pt x="2146" y="1695"/>
                  </a:lnTo>
                  <a:lnTo>
                    <a:pt x="2115" y="1682"/>
                  </a:lnTo>
                  <a:lnTo>
                    <a:pt x="2080" y="1675"/>
                  </a:lnTo>
                  <a:lnTo>
                    <a:pt x="2045" y="1671"/>
                  </a:lnTo>
                  <a:lnTo>
                    <a:pt x="2019" y="1674"/>
                  </a:lnTo>
                  <a:lnTo>
                    <a:pt x="2001" y="1673"/>
                  </a:lnTo>
                  <a:lnTo>
                    <a:pt x="1983" y="1667"/>
                  </a:lnTo>
                  <a:lnTo>
                    <a:pt x="1967" y="1657"/>
                  </a:lnTo>
                  <a:lnTo>
                    <a:pt x="1954" y="1644"/>
                  </a:lnTo>
                  <a:lnTo>
                    <a:pt x="1946" y="1627"/>
                  </a:lnTo>
                  <a:lnTo>
                    <a:pt x="1930" y="1595"/>
                  </a:lnTo>
                  <a:lnTo>
                    <a:pt x="1911" y="1567"/>
                  </a:lnTo>
                  <a:lnTo>
                    <a:pt x="1888" y="1541"/>
                  </a:lnTo>
                  <a:lnTo>
                    <a:pt x="1861" y="1521"/>
                  </a:lnTo>
                  <a:lnTo>
                    <a:pt x="1832" y="1503"/>
                  </a:lnTo>
                  <a:lnTo>
                    <a:pt x="1800" y="1490"/>
                  </a:lnTo>
                  <a:lnTo>
                    <a:pt x="1767" y="1482"/>
                  </a:lnTo>
                  <a:lnTo>
                    <a:pt x="1732" y="1479"/>
                  </a:lnTo>
                  <a:lnTo>
                    <a:pt x="1699" y="1482"/>
                  </a:lnTo>
                  <a:lnTo>
                    <a:pt x="1669" y="1488"/>
                  </a:lnTo>
                  <a:lnTo>
                    <a:pt x="1640" y="1499"/>
                  </a:lnTo>
                  <a:lnTo>
                    <a:pt x="1611" y="1513"/>
                  </a:lnTo>
                  <a:lnTo>
                    <a:pt x="1586" y="1531"/>
                  </a:lnTo>
                  <a:lnTo>
                    <a:pt x="1564" y="1553"/>
                  </a:lnTo>
                  <a:lnTo>
                    <a:pt x="1543" y="1579"/>
                  </a:lnTo>
                  <a:lnTo>
                    <a:pt x="1532" y="1592"/>
                  </a:lnTo>
                  <a:lnTo>
                    <a:pt x="1517" y="1602"/>
                  </a:lnTo>
                  <a:lnTo>
                    <a:pt x="1501" y="1607"/>
                  </a:lnTo>
                  <a:lnTo>
                    <a:pt x="1483" y="1610"/>
                  </a:lnTo>
                  <a:lnTo>
                    <a:pt x="1466" y="1607"/>
                  </a:lnTo>
                  <a:lnTo>
                    <a:pt x="1450" y="1601"/>
                  </a:lnTo>
                  <a:lnTo>
                    <a:pt x="1436" y="1590"/>
                  </a:lnTo>
                  <a:lnTo>
                    <a:pt x="1425" y="1577"/>
                  </a:lnTo>
                  <a:lnTo>
                    <a:pt x="1405" y="1551"/>
                  </a:lnTo>
                  <a:lnTo>
                    <a:pt x="1381" y="1527"/>
                  </a:lnTo>
                  <a:lnTo>
                    <a:pt x="1356" y="1509"/>
                  </a:lnTo>
                  <a:lnTo>
                    <a:pt x="1328" y="1492"/>
                  </a:lnTo>
                  <a:lnTo>
                    <a:pt x="1298" y="1482"/>
                  </a:lnTo>
                  <a:lnTo>
                    <a:pt x="1265" y="1475"/>
                  </a:lnTo>
                  <a:lnTo>
                    <a:pt x="1233" y="1472"/>
                  </a:lnTo>
                  <a:close/>
                  <a:moveTo>
                    <a:pt x="1147" y="411"/>
                  </a:moveTo>
                  <a:lnTo>
                    <a:pt x="1124" y="413"/>
                  </a:lnTo>
                  <a:lnTo>
                    <a:pt x="1098" y="418"/>
                  </a:lnTo>
                  <a:lnTo>
                    <a:pt x="1068" y="427"/>
                  </a:lnTo>
                  <a:lnTo>
                    <a:pt x="1034" y="439"/>
                  </a:lnTo>
                  <a:lnTo>
                    <a:pt x="999" y="453"/>
                  </a:lnTo>
                  <a:lnTo>
                    <a:pt x="961" y="470"/>
                  </a:lnTo>
                  <a:lnTo>
                    <a:pt x="921" y="490"/>
                  </a:lnTo>
                  <a:lnTo>
                    <a:pt x="881" y="510"/>
                  </a:lnTo>
                  <a:lnTo>
                    <a:pt x="839" y="533"/>
                  </a:lnTo>
                  <a:lnTo>
                    <a:pt x="796" y="557"/>
                  </a:lnTo>
                  <a:lnTo>
                    <a:pt x="754" y="581"/>
                  </a:lnTo>
                  <a:lnTo>
                    <a:pt x="712" y="606"/>
                  </a:lnTo>
                  <a:lnTo>
                    <a:pt x="671" y="631"/>
                  </a:lnTo>
                  <a:lnTo>
                    <a:pt x="630" y="657"/>
                  </a:lnTo>
                  <a:lnTo>
                    <a:pt x="591" y="681"/>
                  </a:lnTo>
                  <a:lnTo>
                    <a:pt x="630" y="706"/>
                  </a:lnTo>
                  <a:lnTo>
                    <a:pt x="671" y="731"/>
                  </a:lnTo>
                  <a:lnTo>
                    <a:pt x="712" y="757"/>
                  </a:lnTo>
                  <a:lnTo>
                    <a:pt x="754" y="782"/>
                  </a:lnTo>
                  <a:lnTo>
                    <a:pt x="796" y="805"/>
                  </a:lnTo>
                  <a:lnTo>
                    <a:pt x="839" y="829"/>
                  </a:lnTo>
                  <a:lnTo>
                    <a:pt x="881" y="852"/>
                  </a:lnTo>
                  <a:lnTo>
                    <a:pt x="921" y="873"/>
                  </a:lnTo>
                  <a:lnTo>
                    <a:pt x="961" y="892"/>
                  </a:lnTo>
                  <a:lnTo>
                    <a:pt x="999" y="909"/>
                  </a:lnTo>
                  <a:lnTo>
                    <a:pt x="1035" y="924"/>
                  </a:lnTo>
                  <a:lnTo>
                    <a:pt x="1068" y="936"/>
                  </a:lnTo>
                  <a:lnTo>
                    <a:pt x="1098" y="944"/>
                  </a:lnTo>
                  <a:lnTo>
                    <a:pt x="1124" y="950"/>
                  </a:lnTo>
                  <a:lnTo>
                    <a:pt x="1147" y="952"/>
                  </a:lnTo>
                  <a:lnTo>
                    <a:pt x="1188" y="949"/>
                  </a:lnTo>
                  <a:lnTo>
                    <a:pt x="1227" y="940"/>
                  </a:lnTo>
                  <a:lnTo>
                    <a:pt x="1263" y="926"/>
                  </a:lnTo>
                  <a:lnTo>
                    <a:pt x="1297" y="906"/>
                  </a:lnTo>
                  <a:lnTo>
                    <a:pt x="1328" y="883"/>
                  </a:lnTo>
                  <a:lnTo>
                    <a:pt x="1354" y="855"/>
                  </a:lnTo>
                  <a:lnTo>
                    <a:pt x="1377" y="824"/>
                  </a:lnTo>
                  <a:lnTo>
                    <a:pt x="1395" y="789"/>
                  </a:lnTo>
                  <a:lnTo>
                    <a:pt x="1408" y="752"/>
                  </a:lnTo>
                  <a:lnTo>
                    <a:pt x="1233" y="752"/>
                  </a:lnTo>
                  <a:lnTo>
                    <a:pt x="1214" y="750"/>
                  </a:lnTo>
                  <a:lnTo>
                    <a:pt x="1197" y="743"/>
                  </a:lnTo>
                  <a:lnTo>
                    <a:pt x="1183" y="732"/>
                  </a:lnTo>
                  <a:lnTo>
                    <a:pt x="1171" y="718"/>
                  </a:lnTo>
                  <a:lnTo>
                    <a:pt x="1164" y="700"/>
                  </a:lnTo>
                  <a:lnTo>
                    <a:pt x="1161" y="681"/>
                  </a:lnTo>
                  <a:lnTo>
                    <a:pt x="1164" y="662"/>
                  </a:lnTo>
                  <a:lnTo>
                    <a:pt x="1171" y="645"/>
                  </a:lnTo>
                  <a:lnTo>
                    <a:pt x="1183" y="631"/>
                  </a:lnTo>
                  <a:lnTo>
                    <a:pt x="1197" y="620"/>
                  </a:lnTo>
                  <a:lnTo>
                    <a:pt x="1214" y="612"/>
                  </a:lnTo>
                  <a:lnTo>
                    <a:pt x="1233" y="610"/>
                  </a:lnTo>
                  <a:lnTo>
                    <a:pt x="1408" y="610"/>
                  </a:lnTo>
                  <a:lnTo>
                    <a:pt x="1395" y="573"/>
                  </a:lnTo>
                  <a:lnTo>
                    <a:pt x="1377" y="539"/>
                  </a:lnTo>
                  <a:lnTo>
                    <a:pt x="1354" y="507"/>
                  </a:lnTo>
                  <a:lnTo>
                    <a:pt x="1328" y="480"/>
                  </a:lnTo>
                  <a:lnTo>
                    <a:pt x="1297" y="456"/>
                  </a:lnTo>
                  <a:lnTo>
                    <a:pt x="1263" y="437"/>
                  </a:lnTo>
                  <a:lnTo>
                    <a:pt x="1227" y="422"/>
                  </a:lnTo>
                  <a:lnTo>
                    <a:pt x="1188" y="414"/>
                  </a:lnTo>
                  <a:lnTo>
                    <a:pt x="1147" y="411"/>
                  </a:lnTo>
                  <a:close/>
                  <a:moveTo>
                    <a:pt x="2054" y="162"/>
                  </a:moveTo>
                  <a:lnTo>
                    <a:pt x="2006" y="173"/>
                  </a:lnTo>
                  <a:lnTo>
                    <a:pt x="1959" y="185"/>
                  </a:lnTo>
                  <a:lnTo>
                    <a:pt x="1911" y="197"/>
                  </a:lnTo>
                  <a:lnTo>
                    <a:pt x="1863" y="210"/>
                  </a:lnTo>
                  <a:lnTo>
                    <a:pt x="1818" y="224"/>
                  </a:lnTo>
                  <a:lnTo>
                    <a:pt x="1773" y="238"/>
                  </a:lnTo>
                  <a:lnTo>
                    <a:pt x="1732" y="252"/>
                  </a:lnTo>
                  <a:lnTo>
                    <a:pt x="1694" y="266"/>
                  </a:lnTo>
                  <a:lnTo>
                    <a:pt x="1660" y="280"/>
                  </a:lnTo>
                  <a:lnTo>
                    <a:pt x="1631" y="295"/>
                  </a:lnTo>
                  <a:lnTo>
                    <a:pt x="1608" y="310"/>
                  </a:lnTo>
                  <a:lnTo>
                    <a:pt x="1591" y="324"/>
                  </a:lnTo>
                  <a:lnTo>
                    <a:pt x="1568" y="350"/>
                  </a:lnTo>
                  <a:lnTo>
                    <a:pt x="1551" y="378"/>
                  </a:lnTo>
                  <a:lnTo>
                    <a:pt x="1539" y="408"/>
                  </a:lnTo>
                  <a:lnTo>
                    <a:pt x="1531" y="440"/>
                  </a:lnTo>
                  <a:lnTo>
                    <a:pt x="1528" y="472"/>
                  </a:lnTo>
                  <a:lnTo>
                    <a:pt x="1530" y="504"/>
                  </a:lnTo>
                  <a:lnTo>
                    <a:pt x="1538" y="536"/>
                  </a:lnTo>
                  <a:lnTo>
                    <a:pt x="1548" y="567"/>
                  </a:lnTo>
                  <a:lnTo>
                    <a:pt x="1641" y="475"/>
                  </a:lnTo>
                  <a:lnTo>
                    <a:pt x="1656" y="463"/>
                  </a:lnTo>
                  <a:lnTo>
                    <a:pt x="1673" y="456"/>
                  </a:lnTo>
                  <a:lnTo>
                    <a:pt x="1692" y="454"/>
                  </a:lnTo>
                  <a:lnTo>
                    <a:pt x="1709" y="456"/>
                  </a:lnTo>
                  <a:lnTo>
                    <a:pt x="1726" y="463"/>
                  </a:lnTo>
                  <a:lnTo>
                    <a:pt x="1742" y="475"/>
                  </a:lnTo>
                  <a:lnTo>
                    <a:pt x="1754" y="490"/>
                  </a:lnTo>
                  <a:lnTo>
                    <a:pt x="1760" y="507"/>
                  </a:lnTo>
                  <a:lnTo>
                    <a:pt x="1762" y="524"/>
                  </a:lnTo>
                  <a:lnTo>
                    <a:pt x="1760" y="543"/>
                  </a:lnTo>
                  <a:lnTo>
                    <a:pt x="1754" y="560"/>
                  </a:lnTo>
                  <a:lnTo>
                    <a:pt x="1742" y="575"/>
                  </a:lnTo>
                  <a:lnTo>
                    <a:pt x="1649" y="668"/>
                  </a:lnTo>
                  <a:lnTo>
                    <a:pt x="1680" y="679"/>
                  </a:lnTo>
                  <a:lnTo>
                    <a:pt x="1712" y="686"/>
                  </a:lnTo>
                  <a:lnTo>
                    <a:pt x="1744" y="688"/>
                  </a:lnTo>
                  <a:lnTo>
                    <a:pt x="1776" y="685"/>
                  </a:lnTo>
                  <a:lnTo>
                    <a:pt x="1808" y="677"/>
                  </a:lnTo>
                  <a:lnTo>
                    <a:pt x="1838" y="666"/>
                  </a:lnTo>
                  <a:lnTo>
                    <a:pt x="1866" y="648"/>
                  </a:lnTo>
                  <a:lnTo>
                    <a:pt x="1894" y="625"/>
                  </a:lnTo>
                  <a:lnTo>
                    <a:pt x="1907" y="608"/>
                  </a:lnTo>
                  <a:lnTo>
                    <a:pt x="1921" y="585"/>
                  </a:lnTo>
                  <a:lnTo>
                    <a:pt x="1936" y="556"/>
                  </a:lnTo>
                  <a:lnTo>
                    <a:pt x="1950" y="522"/>
                  </a:lnTo>
                  <a:lnTo>
                    <a:pt x="1964" y="484"/>
                  </a:lnTo>
                  <a:lnTo>
                    <a:pt x="1979" y="443"/>
                  </a:lnTo>
                  <a:lnTo>
                    <a:pt x="1992" y="399"/>
                  </a:lnTo>
                  <a:lnTo>
                    <a:pt x="2006" y="353"/>
                  </a:lnTo>
                  <a:lnTo>
                    <a:pt x="2019" y="305"/>
                  </a:lnTo>
                  <a:lnTo>
                    <a:pt x="2031" y="258"/>
                  </a:lnTo>
                  <a:lnTo>
                    <a:pt x="2043" y="210"/>
                  </a:lnTo>
                  <a:lnTo>
                    <a:pt x="2054" y="162"/>
                  </a:lnTo>
                  <a:close/>
                  <a:moveTo>
                    <a:pt x="2150" y="0"/>
                  </a:moveTo>
                  <a:lnTo>
                    <a:pt x="2166" y="4"/>
                  </a:lnTo>
                  <a:lnTo>
                    <a:pt x="2182" y="10"/>
                  </a:lnTo>
                  <a:lnTo>
                    <a:pt x="2195" y="21"/>
                  </a:lnTo>
                  <a:lnTo>
                    <a:pt x="2206" y="34"/>
                  </a:lnTo>
                  <a:lnTo>
                    <a:pt x="2213" y="50"/>
                  </a:lnTo>
                  <a:lnTo>
                    <a:pt x="2216" y="67"/>
                  </a:lnTo>
                  <a:lnTo>
                    <a:pt x="2215" y="84"/>
                  </a:lnTo>
                  <a:lnTo>
                    <a:pt x="2212" y="101"/>
                  </a:lnTo>
                  <a:lnTo>
                    <a:pt x="2207" y="125"/>
                  </a:lnTo>
                  <a:lnTo>
                    <a:pt x="2202" y="153"/>
                  </a:lnTo>
                  <a:lnTo>
                    <a:pt x="2195" y="186"/>
                  </a:lnTo>
                  <a:lnTo>
                    <a:pt x="2187" y="223"/>
                  </a:lnTo>
                  <a:lnTo>
                    <a:pt x="2178" y="262"/>
                  </a:lnTo>
                  <a:lnTo>
                    <a:pt x="2167" y="304"/>
                  </a:lnTo>
                  <a:lnTo>
                    <a:pt x="2156" y="348"/>
                  </a:lnTo>
                  <a:lnTo>
                    <a:pt x="2144" y="392"/>
                  </a:lnTo>
                  <a:lnTo>
                    <a:pt x="2131" y="437"/>
                  </a:lnTo>
                  <a:lnTo>
                    <a:pt x="2116" y="482"/>
                  </a:lnTo>
                  <a:lnTo>
                    <a:pt x="2102" y="526"/>
                  </a:lnTo>
                  <a:lnTo>
                    <a:pt x="2086" y="567"/>
                  </a:lnTo>
                  <a:lnTo>
                    <a:pt x="2068" y="607"/>
                  </a:lnTo>
                  <a:lnTo>
                    <a:pt x="2051" y="643"/>
                  </a:lnTo>
                  <a:lnTo>
                    <a:pt x="2032" y="675"/>
                  </a:lnTo>
                  <a:lnTo>
                    <a:pt x="2014" y="703"/>
                  </a:lnTo>
                  <a:lnTo>
                    <a:pt x="1993" y="726"/>
                  </a:lnTo>
                  <a:lnTo>
                    <a:pt x="1963" y="754"/>
                  </a:lnTo>
                  <a:lnTo>
                    <a:pt x="1929" y="777"/>
                  </a:lnTo>
                  <a:lnTo>
                    <a:pt x="1895" y="797"/>
                  </a:lnTo>
                  <a:lnTo>
                    <a:pt x="1858" y="811"/>
                  </a:lnTo>
                  <a:lnTo>
                    <a:pt x="1820" y="822"/>
                  </a:lnTo>
                  <a:lnTo>
                    <a:pt x="1781" y="828"/>
                  </a:lnTo>
                  <a:lnTo>
                    <a:pt x="1742" y="830"/>
                  </a:lnTo>
                  <a:lnTo>
                    <a:pt x="1697" y="827"/>
                  </a:lnTo>
                  <a:lnTo>
                    <a:pt x="1653" y="820"/>
                  </a:lnTo>
                  <a:lnTo>
                    <a:pt x="1609" y="805"/>
                  </a:lnTo>
                  <a:lnTo>
                    <a:pt x="1568" y="785"/>
                  </a:lnTo>
                  <a:lnTo>
                    <a:pt x="1568" y="1375"/>
                  </a:lnTo>
                  <a:lnTo>
                    <a:pt x="1606" y="1359"/>
                  </a:lnTo>
                  <a:lnTo>
                    <a:pt x="1647" y="1347"/>
                  </a:lnTo>
                  <a:lnTo>
                    <a:pt x="1688" y="1339"/>
                  </a:lnTo>
                  <a:lnTo>
                    <a:pt x="1732" y="1337"/>
                  </a:lnTo>
                  <a:lnTo>
                    <a:pt x="1776" y="1339"/>
                  </a:lnTo>
                  <a:lnTo>
                    <a:pt x="1820" y="1348"/>
                  </a:lnTo>
                  <a:lnTo>
                    <a:pt x="1862" y="1361"/>
                  </a:lnTo>
                  <a:lnTo>
                    <a:pt x="1902" y="1378"/>
                  </a:lnTo>
                  <a:lnTo>
                    <a:pt x="1939" y="1401"/>
                  </a:lnTo>
                  <a:lnTo>
                    <a:pt x="1974" y="1427"/>
                  </a:lnTo>
                  <a:lnTo>
                    <a:pt x="2005" y="1458"/>
                  </a:lnTo>
                  <a:lnTo>
                    <a:pt x="2034" y="1492"/>
                  </a:lnTo>
                  <a:lnTo>
                    <a:pt x="2056" y="1529"/>
                  </a:lnTo>
                  <a:lnTo>
                    <a:pt x="2103" y="1534"/>
                  </a:lnTo>
                  <a:lnTo>
                    <a:pt x="2146" y="1543"/>
                  </a:lnTo>
                  <a:lnTo>
                    <a:pt x="2190" y="1559"/>
                  </a:lnTo>
                  <a:lnTo>
                    <a:pt x="2229" y="1578"/>
                  </a:lnTo>
                  <a:lnTo>
                    <a:pt x="2267" y="1603"/>
                  </a:lnTo>
                  <a:lnTo>
                    <a:pt x="2300" y="1632"/>
                  </a:lnTo>
                  <a:lnTo>
                    <a:pt x="2331" y="1665"/>
                  </a:lnTo>
                  <a:lnTo>
                    <a:pt x="2358" y="1701"/>
                  </a:lnTo>
                  <a:lnTo>
                    <a:pt x="2380" y="1741"/>
                  </a:lnTo>
                  <a:lnTo>
                    <a:pt x="2579" y="1715"/>
                  </a:lnTo>
                  <a:lnTo>
                    <a:pt x="2583" y="1715"/>
                  </a:lnTo>
                  <a:lnTo>
                    <a:pt x="2660" y="1710"/>
                  </a:lnTo>
                  <a:lnTo>
                    <a:pt x="2737" y="1709"/>
                  </a:lnTo>
                  <a:lnTo>
                    <a:pt x="2815" y="1712"/>
                  </a:lnTo>
                  <a:lnTo>
                    <a:pt x="2820" y="1713"/>
                  </a:lnTo>
                  <a:lnTo>
                    <a:pt x="3323" y="1784"/>
                  </a:lnTo>
                  <a:lnTo>
                    <a:pt x="3327" y="1785"/>
                  </a:lnTo>
                  <a:lnTo>
                    <a:pt x="3370" y="1796"/>
                  </a:lnTo>
                  <a:lnTo>
                    <a:pt x="3411" y="1812"/>
                  </a:lnTo>
                  <a:lnTo>
                    <a:pt x="3448" y="1832"/>
                  </a:lnTo>
                  <a:lnTo>
                    <a:pt x="3481" y="1856"/>
                  </a:lnTo>
                  <a:lnTo>
                    <a:pt x="3509" y="1883"/>
                  </a:lnTo>
                  <a:lnTo>
                    <a:pt x="3533" y="1913"/>
                  </a:lnTo>
                  <a:lnTo>
                    <a:pt x="3552" y="1947"/>
                  </a:lnTo>
                  <a:lnTo>
                    <a:pt x="3566" y="1983"/>
                  </a:lnTo>
                  <a:lnTo>
                    <a:pt x="3574" y="2022"/>
                  </a:lnTo>
                  <a:lnTo>
                    <a:pt x="3578" y="2062"/>
                  </a:lnTo>
                  <a:lnTo>
                    <a:pt x="3578" y="2354"/>
                  </a:lnTo>
                  <a:lnTo>
                    <a:pt x="3578" y="2359"/>
                  </a:lnTo>
                  <a:lnTo>
                    <a:pt x="3577" y="2365"/>
                  </a:lnTo>
                  <a:lnTo>
                    <a:pt x="3567" y="2405"/>
                  </a:lnTo>
                  <a:lnTo>
                    <a:pt x="3553" y="2442"/>
                  </a:lnTo>
                  <a:lnTo>
                    <a:pt x="3532" y="2475"/>
                  </a:lnTo>
                  <a:lnTo>
                    <a:pt x="3508" y="2507"/>
                  </a:lnTo>
                  <a:lnTo>
                    <a:pt x="3480" y="2534"/>
                  </a:lnTo>
                  <a:lnTo>
                    <a:pt x="3449" y="2557"/>
                  </a:lnTo>
                  <a:lnTo>
                    <a:pt x="3414" y="2574"/>
                  </a:lnTo>
                  <a:lnTo>
                    <a:pt x="3377" y="2588"/>
                  </a:lnTo>
                  <a:lnTo>
                    <a:pt x="3339" y="2597"/>
                  </a:lnTo>
                  <a:lnTo>
                    <a:pt x="3299" y="2599"/>
                  </a:lnTo>
                  <a:lnTo>
                    <a:pt x="3253" y="2596"/>
                  </a:lnTo>
                  <a:lnTo>
                    <a:pt x="2916" y="2542"/>
                  </a:lnTo>
                  <a:lnTo>
                    <a:pt x="2859" y="2536"/>
                  </a:lnTo>
                  <a:lnTo>
                    <a:pt x="2803" y="2536"/>
                  </a:lnTo>
                  <a:lnTo>
                    <a:pt x="2746" y="2542"/>
                  </a:lnTo>
                  <a:lnTo>
                    <a:pt x="2743" y="2543"/>
                  </a:lnTo>
                  <a:lnTo>
                    <a:pt x="1666" y="2666"/>
                  </a:lnTo>
                  <a:lnTo>
                    <a:pt x="1573" y="2674"/>
                  </a:lnTo>
                  <a:lnTo>
                    <a:pt x="1481" y="2676"/>
                  </a:lnTo>
                  <a:lnTo>
                    <a:pt x="1389" y="2674"/>
                  </a:lnTo>
                  <a:lnTo>
                    <a:pt x="1298" y="2666"/>
                  </a:lnTo>
                  <a:lnTo>
                    <a:pt x="1207" y="2652"/>
                  </a:lnTo>
                  <a:lnTo>
                    <a:pt x="1117" y="2634"/>
                  </a:lnTo>
                  <a:lnTo>
                    <a:pt x="1026" y="2610"/>
                  </a:lnTo>
                  <a:lnTo>
                    <a:pt x="197" y="2365"/>
                  </a:lnTo>
                  <a:lnTo>
                    <a:pt x="196" y="2365"/>
                  </a:lnTo>
                  <a:lnTo>
                    <a:pt x="162" y="2351"/>
                  </a:lnTo>
                  <a:lnTo>
                    <a:pt x="129" y="2333"/>
                  </a:lnTo>
                  <a:lnTo>
                    <a:pt x="100" y="2312"/>
                  </a:lnTo>
                  <a:lnTo>
                    <a:pt x="74" y="2287"/>
                  </a:lnTo>
                  <a:lnTo>
                    <a:pt x="51" y="2258"/>
                  </a:lnTo>
                  <a:lnTo>
                    <a:pt x="32" y="2228"/>
                  </a:lnTo>
                  <a:lnTo>
                    <a:pt x="17" y="2196"/>
                  </a:lnTo>
                  <a:lnTo>
                    <a:pt x="8" y="2162"/>
                  </a:lnTo>
                  <a:lnTo>
                    <a:pt x="1" y="2126"/>
                  </a:lnTo>
                  <a:lnTo>
                    <a:pt x="0" y="2089"/>
                  </a:lnTo>
                  <a:lnTo>
                    <a:pt x="3" y="2053"/>
                  </a:lnTo>
                  <a:lnTo>
                    <a:pt x="12" y="2016"/>
                  </a:lnTo>
                  <a:lnTo>
                    <a:pt x="26" y="1981"/>
                  </a:lnTo>
                  <a:lnTo>
                    <a:pt x="43" y="1948"/>
                  </a:lnTo>
                  <a:lnTo>
                    <a:pt x="65" y="1919"/>
                  </a:lnTo>
                  <a:lnTo>
                    <a:pt x="90" y="1893"/>
                  </a:lnTo>
                  <a:lnTo>
                    <a:pt x="118" y="1870"/>
                  </a:lnTo>
                  <a:lnTo>
                    <a:pt x="149" y="1852"/>
                  </a:lnTo>
                  <a:lnTo>
                    <a:pt x="181" y="1837"/>
                  </a:lnTo>
                  <a:lnTo>
                    <a:pt x="215" y="1827"/>
                  </a:lnTo>
                  <a:lnTo>
                    <a:pt x="251" y="1821"/>
                  </a:lnTo>
                  <a:lnTo>
                    <a:pt x="287" y="1819"/>
                  </a:lnTo>
                  <a:lnTo>
                    <a:pt x="324" y="1823"/>
                  </a:lnTo>
                  <a:lnTo>
                    <a:pt x="360" y="1832"/>
                  </a:lnTo>
                  <a:lnTo>
                    <a:pt x="478" y="1868"/>
                  </a:lnTo>
                  <a:lnTo>
                    <a:pt x="486" y="1821"/>
                  </a:lnTo>
                  <a:lnTo>
                    <a:pt x="498" y="1777"/>
                  </a:lnTo>
                  <a:lnTo>
                    <a:pt x="516" y="1735"/>
                  </a:lnTo>
                  <a:lnTo>
                    <a:pt x="538" y="1696"/>
                  </a:lnTo>
                  <a:lnTo>
                    <a:pt x="565" y="1659"/>
                  </a:lnTo>
                  <a:lnTo>
                    <a:pt x="597" y="1628"/>
                  </a:lnTo>
                  <a:lnTo>
                    <a:pt x="631" y="1599"/>
                  </a:lnTo>
                  <a:lnTo>
                    <a:pt x="669" y="1575"/>
                  </a:lnTo>
                  <a:lnTo>
                    <a:pt x="711" y="1555"/>
                  </a:lnTo>
                  <a:lnTo>
                    <a:pt x="754" y="1541"/>
                  </a:lnTo>
                  <a:lnTo>
                    <a:pt x="801" y="1533"/>
                  </a:lnTo>
                  <a:lnTo>
                    <a:pt x="847" y="1529"/>
                  </a:lnTo>
                  <a:lnTo>
                    <a:pt x="876" y="1530"/>
                  </a:lnTo>
                  <a:lnTo>
                    <a:pt x="902" y="1534"/>
                  </a:lnTo>
                  <a:lnTo>
                    <a:pt x="926" y="1493"/>
                  </a:lnTo>
                  <a:lnTo>
                    <a:pt x="953" y="1458"/>
                  </a:lnTo>
                  <a:lnTo>
                    <a:pt x="984" y="1426"/>
                  </a:lnTo>
                  <a:lnTo>
                    <a:pt x="1019" y="1398"/>
                  </a:lnTo>
                  <a:lnTo>
                    <a:pt x="1058" y="1374"/>
                  </a:lnTo>
                  <a:lnTo>
                    <a:pt x="1098" y="1356"/>
                  </a:lnTo>
                  <a:lnTo>
                    <a:pt x="1142" y="1342"/>
                  </a:lnTo>
                  <a:lnTo>
                    <a:pt x="1186" y="1333"/>
                  </a:lnTo>
                  <a:lnTo>
                    <a:pt x="1233" y="1330"/>
                  </a:lnTo>
                  <a:lnTo>
                    <a:pt x="1274" y="1332"/>
                  </a:lnTo>
                  <a:lnTo>
                    <a:pt x="1314" y="1338"/>
                  </a:lnTo>
                  <a:lnTo>
                    <a:pt x="1353" y="1349"/>
                  </a:lnTo>
                  <a:lnTo>
                    <a:pt x="1390" y="1364"/>
                  </a:lnTo>
                  <a:lnTo>
                    <a:pt x="1425" y="1384"/>
                  </a:lnTo>
                  <a:lnTo>
                    <a:pt x="1425" y="987"/>
                  </a:lnTo>
                  <a:lnTo>
                    <a:pt x="1387" y="1018"/>
                  </a:lnTo>
                  <a:lnTo>
                    <a:pt x="1344" y="1044"/>
                  </a:lnTo>
                  <a:lnTo>
                    <a:pt x="1299" y="1066"/>
                  </a:lnTo>
                  <a:lnTo>
                    <a:pt x="1250" y="1081"/>
                  </a:lnTo>
                  <a:lnTo>
                    <a:pt x="1200" y="1091"/>
                  </a:lnTo>
                  <a:lnTo>
                    <a:pt x="1147" y="1094"/>
                  </a:lnTo>
                  <a:lnTo>
                    <a:pt x="1118" y="1093"/>
                  </a:lnTo>
                  <a:lnTo>
                    <a:pt x="1085" y="1087"/>
                  </a:lnTo>
                  <a:lnTo>
                    <a:pt x="1050" y="1078"/>
                  </a:lnTo>
                  <a:lnTo>
                    <a:pt x="1013" y="1067"/>
                  </a:lnTo>
                  <a:lnTo>
                    <a:pt x="974" y="1052"/>
                  </a:lnTo>
                  <a:lnTo>
                    <a:pt x="934" y="1036"/>
                  </a:lnTo>
                  <a:lnTo>
                    <a:pt x="894" y="1017"/>
                  </a:lnTo>
                  <a:lnTo>
                    <a:pt x="852" y="998"/>
                  </a:lnTo>
                  <a:lnTo>
                    <a:pt x="811" y="976"/>
                  </a:lnTo>
                  <a:lnTo>
                    <a:pt x="768" y="953"/>
                  </a:lnTo>
                  <a:lnTo>
                    <a:pt x="728" y="930"/>
                  </a:lnTo>
                  <a:lnTo>
                    <a:pt x="688" y="907"/>
                  </a:lnTo>
                  <a:lnTo>
                    <a:pt x="649" y="885"/>
                  </a:lnTo>
                  <a:lnTo>
                    <a:pt x="612" y="862"/>
                  </a:lnTo>
                  <a:lnTo>
                    <a:pt x="577" y="841"/>
                  </a:lnTo>
                  <a:lnTo>
                    <a:pt x="545" y="821"/>
                  </a:lnTo>
                  <a:lnTo>
                    <a:pt x="514" y="801"/>
                  </a:lnTo>
                  <a:lnTo>
                    <a:pt x="488" y="784"/>
                  </a:lnTo>
                  <a:lnTo>
                    <a:pt x="465" y="769"/>
                  </a:lnTo>
                  <a:lnTo>
                    <a:pt x="447" y="757"/>
                  </a:lnTo>
                  <a:lnTo>
                    <a:pt x="432" y="747"/>
                  </a:lnTo>
                  <a:lnTo>
                    <a:pt x="423" y="739"/>
                  </a:lnTo>
                  <a:lnTo>
                    <a:pt x="410" y="728"/>
                  </a:lnTo>
                  <a:lnTo>
                    <a:pt x="400" y="714"/>
                  </a:lnTo>
                  <a:lnTo>
                    <a:pt x="394" y="698"/>
                  </a:lnTo>
                  <a:lnTo>
                    <a:pt x="392" y="681"/>
                  </a:lnTo>
                  <a:lnTo>
                    <a:pt x="394" y="664"/>
                  </a:lnTo>
                  <a:lnTo>
                    <a:pt x="400" y="648"/>
                  </a:lnTo>
                  <a:lnTo>
                    <a:pt x="410" y="634"/>
                  </a:lnTo>
                  <a:lnTo>
                    <a:pt x="423" y="622"/>
                  </a:lnTo>
                  <a:lnTo>
                    <a:pt x="432" y="616"/>
                  </a:lnTo>
                  <a:lnTo>
                    <a:pt x="447" y="606"/>
                  </a:lnTo>
                  <a:lnTo>
                    <a:pt x="465" y="594"/>
                  </a:lnTo>
                  <a:lnTo>
                    <a:pt x="488" y="579"/>
                  </a:lnTo>
                  <a:lnTo>
                    <a:pt x="514" y="561"/>
                  </a:lnTo>
                  <a:lnTo>
                    <a:pt x="545" y="542"/>
                  </a:lnTo>
                  <a:lnTo>
                    <a:pt x="577" y="521"/>
                  </a:lnTo>
                  <a:lnTo>
                    <a:pt x="612" y="499"/>
                  </a:lnTo>
                  <a:lnTo>
                    <a:pt x="649" y="478"/>
                  </a:lnTo>
                  <a:lnTo>
                    <a:pt x="688" y="455"/>
                  </a:lnTo>
                  <a:lnTo>
                    <a:pt x="728" y="431"/>
                  </a:lnTo>
                  <a:lnTo>
                    <a:pt x="768" y="408"/>
                  </a:lnTo>
                  <a:lnTo>
                    <a:pt x="811" y="387"/>
                  </a:lnTo>
                  <a:lnTo>
                    <a:pt x="852" y="365"/>
                  </a:lnTo>
                  <a:lnTo>
                    <a:pt x="894" y="345"/>
                  </a:lnTo>
                  <a:lnTo>
                    <a:pt x="934" y="327"/>
                  </a:lnTo>
                  <a:lnTo>
                    <a:pt x="974" y="310"/>
                  </a:lnTo>
                  <a:lnTo>
                    <a:pt x="1013" y="295"/>
                  </a:lnTo>
                  <a:lnTo>
                    <a:pt x="1050" y="284"/>
                  </a:lnTo>
                  <a:lnTo>
                    <a:pt x="1085" y="275"/>
                  </a:lnTo>
                  <a:lnTo>
                    <a:pt x="1118" y="269"/>
                  </a:lnTo>
                  <a:lnTo>
                    <a:pt x="1147" y="268"/>
                  </a:lnTo>
                  <a:lnTo>
                    <a:pt x="1196" y="271"/>
                  </a:lnTo>
                  <a:lnTo>
                    <a:pt x="1241" y="279"/>
                  </a:lnTo>
                  <a:lnTo>
                    <a:pt x="1286" y="292"/>
                  </a:lnTo>
                  <a:lnTo>
                    <a:pt x="1328" y="310"/>
                  </a:lnTo>
                  <a:lnTo>
                    <a:pt x="1368" y="332"/>
                  </a:lnTo>
                  <a:lnTo>
                    <a:pt x="1405" y="358"/>
                  </a:lnTo>
                  <a:lnTo>
                    <a:pt x="1420" y="322"/>
                  </a:lnTo>
                  <a:lnTo>
                    <a:pt x="1439" y="287"/>
                  </a:lnTo>
                  <a:lnTo>
                    <a:pt x="1463" y="253"/>
                  </a:lnTo>
                  <a:lnTo>
                    <a:pt x="1490" y="223"/>
                  </a:lnTo>
                  <a:lnTo>
                    <a:pt x="1515" y="201"/>
                  </a:lnTo>
                  <a:lnTo>
                    <a:pt x="1544" y="182"/>
                  </a:lnTo>
                  <a:lnTo>
                    <a:pt x="1580" y="162"/>
                  </a:lnTo>
                  <a:lnTo>
                    <a:pt x="1619" y="144"/>
                  </a:lnTo>
                  <a:lnTo>
                    <a:pt x="1661" y="126"/>
                  </a:lnTo>
                  <a:lnTo>
                    <a:pt x="1706" y="110"/>
                  </a:lnTo>
                  <a:lnTo>
                    <a:pt x="1752" y="94"/>
                  </a:lnTo>
                  <a:lnTo>
                    <a:pt x="1800" y="80"/>
                  </a:lnTo>
                  <a:lnTo>
                    <a:pt x="1848" y="65"/>
                  </a:lnTo>
                  <a:lnTo>
                    <a:pt x="1895" y="54"/>
                  </a:lnTo>
                  <a:lnTo>
                    <a:pt x="1940" y="43"/>
                  </a:lnTo>
                  <a:lnTo>
                    <a:pt x="1983" y="32"/>
                  </a:lnTo>
                  <a:lnTo>
                    <a:pt x="2022" y="23"/>
                  </a:lnTo>
                  <a:lnTo>
                    <a:pt x="2057" y="16"/>
                  </a:lnTo>
                  <a:lnTo>
                    <a:pt x="2089" y="9"/>
                  </a:lnTo>
                  <a:lnTo>
                    <a:pt x="2114" y="5"/>
                  </a:lnTo>
                  <a:lnTo>
                    <a:pt x="2132" y="1"/>
                  </a:lnTo>
                  <a:lnTo>
                    <a:pt x="2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72"/>
            <p:cNvSpPr>
              <a:spLocks/>
            </p:cNvSpPr>
            <p:nvPr/>
          </p:nvSpPr>
          <p:spPr bwMode="auto">
            <a:xfrm>
              <a:off x="7539038" y="5414963"/>
              <a:ext cx="38100" cy="23812"/>
            </a:xfrm>
            <a:custGeom>
              <a:avLst/>
              <a:gdLst>
                <a:gd name="T0" fmla="*/ 159 w 238"/>
                <a:gd name="T1" fmla="*/ 0 h 154"/>
                <a:gd name="T2" fmla="*/ 177 w 238"/>
                <a:gd name="T3" fmla="*/ 0 h 154"/>
                <a:gd name="T4" fmla="*/ 196 w 238"/>
                <a:gd name="T5" fmla="*/ 5 h 154"/>
                <a:gd name="T6" fmla="*/ 211 w 238"/>
                <a:gd name="T7" fmla="*/ 14 h 154"/>
                <a:gd name="T8" fmla="*/ 224 w 238"/>
                <a:gd name="T9" fmla="*/ 27 h 154"/>
                <a:gd name="T10" fmla="*/ 234 w 238"/>
                <a:gd name="T11" fmla="*/ 43 h 154"/>
                <a:gd name="T12" fmla="*/ 238 w 238"/>
                <a:gd name="T13" fmla="*/ 62 h 154"/>
                <a:gd name="T14" fmla="*/ 238 w 238"/>
                <a:gd name="T15" fmla="*/ 80 h 154"/>
                <a:gd name="T16" fmla="*/ 234 w 238"/>
                <a:gd name="T17" fmla="*/ 98 h 154"/>
                <a:gd name="T18" fmla="*/ 224 w 238"/>
                <a:gd name="T19" fmla="*/ 114 h 154"/>
                <a:gd name="T20" fmla="*/ 211 w 238"/>
                <a:gd name="T21" fmla="*/ 127 h 154"/>
                <a:gd name="T22" fmla="*/ 195 w 238"/>
                <a:gd name="T23" fmla="*/ 136 h 154"/>
                <a:gd name="T24" fmla="*/ 176 w 238"/>
                <a:gd name="T25" fmla="*/ 141 h 154"/>
                <a:gd name="T26" fmla="*/ 80 w 238"/>
                <a:gd name="T27" fmla="*/ 154 h 154"/>
                <a:gd name="T28" fmla="*/ 71 w 238"/>
                <a:gd name="T29" fmla="*/ 154 h 154"/>
                <a:gd name="T30" fmla="*/ 50 w 238"/>
                <a:gd name="T31" fmla="*/ 150 h 154"/>
                <a:gd name="T32" fmla="*/ 32 w 238"/>
                <a:gd name="T33" fmla="*/ 142 h 154"/>
                <a:gd name="T34" fmla="*/ 17 w 238"/>
                <a:gd name="T35" fmla="*/ 129 h 154"/>
                <a:gd name="T36" fmla="*/ 6 w 238"/>
                <a:gd name="T37" fmla="*/ 111 h 154"/>
                <a:gd name="T38" fmla="*/ 0 w 238"/>
                <a:gd name="T39" fmla="*/ 92 h 154"/>
                <a:gd name="T40" fmla="*/ 0 w 238"/>
                <a:gd name="T41" fmla="*/ 72 h 154"/>
                <a:gd name="T42" fmla="*/ 5 w 238"/>
                <a:gd name="T43" fmla="*/ 55 h 154"/>
                <a:gd name="T44" fmla="*/ 14 w 238"/>
                <a:gd name="T45" fmla="*/ 39 h 154"/>
                <a:gd name="T46" fmla="*/ 27 w 238"/>
                <a:gd name="T47" fmla="*/ 26 h 154"/>
                <a:gd name="T48" fmla="*/ 44 w 238"/>
                <a:gd name="T49" fmla="*/ 17 h 154"/>
                <a:gd name="T50" fmla="*/ 62 w 238"/>
                <a:gd name="T51" fmla="*/ 12 h 154"/>
                <a:gd name="T52" fmla="*/ 159 w 238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8" h="154">
                  <a:moveTo>
                    <a:pt x="159" y="0"/>
                  </a:moveTo>
                  <a:lnTo>
                    <a:pt x="177" y="0"/>
                  </a:lnTo>
                  <a:lnTo>
                    <a:pt x="196" y="5"/>
                  </a:lnTo>
                  <a:lnTo>
                    <a:pt x="211" y="14"/>
                  </a:lnTo>
                  <a:lnTo>
                    <a:pt x="224" y="27"/>
                  </a:lnTo>
                  <a:lnTo>
                    <a:pt x="234" y="43"/>
                  </a:lnTo>
                  <a:lnTo>
                    <a:pt x="238" y="62"/>
                  </a:lnTo>
                  <a:lnTo>
                    <a:pt x="238" y="80"/>
                  </a:lnTo>
                  <a:lnTo>
                    <a:pt x="234" y="98"/>
                  </a:lnTo>
                  <a:lnTo>
                    <a:pt x="224" y="114"/>
                  </a:lnTo>
                  <a:lnTo>
                    <a:pt x="211" y="127"/>
                  </a:lnTo>
                  <a:lnTo>
                    <a:pt x="195" y="136"/>
                  </a:lnTo>
                  <a:lnTo>
                    <a:pt x="176" y="141"/>
                  </a:lnTo>
                  <a:lnTo>
                    <a:pt x="80" y="154"/>
                  </a:lnTo>
                  <a:lnTo>
                    <a:pt x="71" y="154"/>
                  </a:lnTo>
                  <a:lnTo>
                    <a:pt x="50" y="150"/>
                  </a:lnTo>
                  <a:lnTo>
                    <a:pt x="32" y="142"/>
                  </a:lnTo>
                  <a:lnTo>
                    <a:pt x="17" y="129"/>
                  </a:lnTo>
                  <a:lnTo>
                    <a:pt x="6" y="111"/>
                  </a:lnTo>
                  <a:lnTo>
                    <a:pt x="0" y="92"/>
                  </a:lnTo>
                  <a:lnTo>
                    <a:pt x="0" y="72"/>
                  </a:lnTo>
                  <a:lnTo>
                    <a:pt x="5" y="55"/>
                  </a:lnTo>
                  <a:lnTo>
                    <a:pt x="14" y="39"/>
                  </a:lnTo>
                  <a:lnTo>
                    <a:pt x="27" y="26"/>
                  </a:lnTo>
                  <a:lnTo>
                    <a:pt x="44" y="17"/>
                  </a:lnTo>
                  <a:lnTo>
                    <a:pt x="62" y="1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73"/>
            <p:cNvSpPr>
              <a:spLocks/>
            </p:cNvSpPr>
            <p:nvPr/>
          </p:nvSpPr>
          <p:spPr bwMode="auto">
            <a:xfrm>
              <a:off x="7346951" y="5165725"/>
              <a:ext cx="31750" cy="23812"/>
            </a:xfrm>
            <a:custGeom>
              <a:avLst/>
              <a:gdLst>
                <a:gd name="T0" fmla="*/ 72 w 200"/>
                <a:gd name="T1" fmla="*/ 0 h 142"/>
                <a:gd name="T2" fmla="*/ 128 w 200"/>
                <a:gd name="T3" fmla="*/ 0 h 142"/>
                <a:gd name="T4" fmla="*/ 148 w 200"/>
                <a:gd name="T5" fmla="*/ 2 h 142"/>
                <a:gd name="T6" fmla="*/ 165 w 200"/>
                <a:gd name="T7" fmla="*/ 10 h 142"/>
                <a:gd name="T8" fmla="*/ 179 w 200"/>
                <a:gd name="T9" fmla="*/ 21 h 142"/>
                <a:gd name="T10" fmla="*/ 190 w 200"/>
                <a:gd name="T11" fmla="*/ 35 h 142"/>
                <a:gd name="T12" fmla="*/ 198 w 200"/>
                <a:gd name="T13" fmla="*/ 52 h 142"/>
                <a:gd name="T14" fmla="*/ 200 w 200"/>
                <a:gd name="T15" fmla="*/ 71 h 142"/>
                <a:gd name="T16" fmla="*/ 198 w 200"/>
                <a:gd name="T17" fmla="*/ 90 h 142"/>
                <a:gd name="T18" fmla="*/ 190 w 200"/>
                <a:gd name="T19" fmla="*/ 108 h 142"/>
                <a:gd name="T20" fmla="*/ 179 w 200"/>
                <a:gd name="T21" fmla="*/ 122 h 142"/>
                <a:gd name="T22" fmla="*/ 165 w 200"/>
                <a:gd name="T23" fmla="*/ 133 h 142"/>
                <a:gd name="T24" fmla="*/ 148 w 200"/>
                <a:gd name="T25" fmla="*/ 140 h 142"/>
                <a:gd name="T26" fmla="*/ 128 w 200"/>
                <a:gd name="T27" fmla="*/ 142 h 142"/>
                <a:gd name="T28" fmla="*/ 72 w 200"/>
                <a:gd name="T29" fmla="*/ 142 h 142"/>
                <a:gd name="T30" fmla="*/ 52 w 200"/>
                <a:gd name="T31" fmla="*/ 140 h 142"/>
                <a:gd name="T32" fmla="*/ 36 w 200"/>
                <a:gd name="T33" fmla="*/ 133 h 142"/>
                <a:gd name="T34" fmla="*/ 21 w 200"/>
                <a:gd name="T35" fmla="*/ 122 h 142"/>
                <a:gd name="T36" fmla="*/ 10 w 200"/>
                <a:gd name="T37" fmla="*/ 108 h 142"/>
                <a:gd name="T38" fmla="*/ 3 w 200"/>
                <a:gd name="T39" fmla="*/ 90 h 142"/>
                <a:gd name="T40" fmla="*/ 0 w 200"/>
                <a:gd name="T41" fmla="*/ 71 h 142"/>
                <a:gd name="T42" fmla="*/ 3 w 200"/>
                <a:gd name="T43" fmla="*/ 52 h 142"/>
                <a:gd name="T44" fmla="*/ 10 w 200"/>
                <a:gd name="T45" fmla="*/ 35 h 142"/>
                <a:gd name="T46" fmla="*/ 21 w 200"/>
                <a:gd name="T47" fmla="*/ 21 h 142"/>
                <a:gd name="T48" fmla="*/ 36 w 200"/>
                <a:gd name="T49" fmla="*/ 10 h 142"/>
                <a:gd name="T50" fmla="*/ 52 w 200"/>
                <a:gd name="T51" fmla="*/ 2 h 142"/>
                <a:gd name="T52" fmla="*/ 72 w 200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42">
                  <a:moveTo>
                    <a:pt x="72" y="0"/>
                  </a:moveTo>
                  <a:lnTo>
                    <a:pt x="128" y="0"/>
                  </a:lnTo>
                  <a:lnTo>
                    <a:pt x="148" y="2"/>
                  </a:lnTo>
                  <a:lnTo>
                    <a:pt x="165" y="10"/>
                  </a:lnTo>
                  <a:lnTo>
                    <a:pt x="179" y="21"/>
                  </a:lnTo>
                  <a:lnTo>
                    <a:pt x="190" y="35"/>
                  </a:lnTo>
                  <a:lnTo>
                    <a:pt x="198" y="52"/>
                  </a:lnTo>
                  <a:lnTo>
                    <a:pt x="200" y="71"/>
                  </a:lnTo>
                  <a:lnTo>
                    <a:pt x="198" y="90"/>
                  </a:lnTo>
                  <a:lnTo>
                    <a:pt x="190" y="108"/>
                  </a:lnTo>
                  <a:lnTo>
                    <a:pt x="179" y="122"/>
                  </a:lnTo>
                  <a:lnTo>
                    <a:pt x="165" y="133"/>
                  </a:lnTo>
                  <a:lnTo>
                    <a:pt x="148" y="140"/>
                  </a:lnTo>
                  <a:lnTo>
                    <a:pt x="128" y="142"/>
                  </a:lnTo>
                  <a:lnTo>
                    <a:pt x="72" y="142"/>
                  </a:lnTo>
                  <a:lnTo>
                    <a:pt x="52" y="140"/>
                  </a:lnTo>
                  <a:lnTo>
                    <a:pt x="36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4403970" y="2009151"/>
            <a:ext cx="568326" cy="369888"/>
            <a:chOff x="6253163" y="5097463"/>
            <a:chExt cx="568326" cy="369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6294438" y="5137150"/>
              <a:ext cx="22225" cy="38100"/>
            </a:xfrm>
            <a:custGeom>
              <a:avLst/>
              <a:gdLst>
                <a:gd name="T0" fmla="*/ 71 w 142"/>
                <a:gd name="T1" fmla="*/ 0 h 238"/>
                <a:gd name="T2" fmla="*/ 90 w 142"/>
                <a:gd name="T3" fmla="*/ 4 h 238"/>
                <a:gd name="T4" fmla="*/ 107 w 142"/>
                <a:gd name="T5" fmla="*/ 10 h 238"/>
                <a:gd name="T6" fmla="*/ 122 w 142"/>
                <a:gd name="T7" fmla="*/ 21 h 238"/>
                <a:gd name="T8" fmla="*/ 133 w 142"/>
                <a:gd name="T9" fmla="*/ 36 h 238"/>
                <a:gd name="T10" fmla="*/ 140 w 142"/>
                <a:gd name="T11" fmla="*/ 52 h 238"/>
                <a:gd name="T12" fmla="*/ 142 w 142"/>
                <a:gd name="T13" fmla="*/ 72 h 238"/>
                <a:gd name="T14" fmla="*/ 142 w 142"/>
                <a:gd name="T15" fmla="*/ 166 h 238"/>
                <a:gd name="T16" fmla="*/ 140 w 142"/>
                <a:gd name="T17" fmla="*/ 185 h 238"/>
                <a:gd name="T18" fmla="*/ 133 w 142"/>
                <a:gd name="T19" fmla="*/ 202 h 238"/>
                <a:gd name="T20" fmla="*/ 122 w 142"/>
                <a:gd name="T21" fmla="*/ 216 h 238"/>
                <a:gd name="T22" fmla="*/ 107 w 142"/>
                <a:gd name="T23" fmla="*/ 228 h 238"/>
                <a:gd name="T24" fmla="*/ 90 w 142"/>
                <a:gd name="T25" fmla="*/ 235 h 238"/>
                <a:gd name="T26" fmla="*/ 71 w 142"/>
                <a:gd name="T27" fmla="*/ 238 h 238"/>
                <a:gd name="T28" fmla="*/ 52 w 142"/>
                <a:gd name="T29" fmla="*/ 235 h 238"/>
                <a:gd name="T30" fmla="*/ 35 w 142"/>
                <a:gd name="T31" fmla="*/ 228 h 238"/>
                <a:gd name="T32" fmla="*/ 21 w 142"/>
                <a:gd name="T33" fmla="*/ 216 h 238"/>
                <a:gd name="T34" fmla="*/ 10 w 142"/>
                <a:gd name="T35" fmla="*/ 202 h 238"/>
                <a:gd name="T36" fmla="*/ 2 w 142"/>
                <a:gd name="T37" fmla="*/ 185 h 238"/>
                <a:gd name="T38" fmla="*/ 0 w 142"/>
                <a:gd name="T39" fmla="*/ 166 h 238"/>
                <a:gd name="T40" fmla="*/ 0 w 142"/>
                <a:gd name="T41" fmla="*/ 72 h 238"/>
                <a:gd name="T42" fmla="*/ 2 w 142"/>
                <a:gd name="T43" fmla="*/ 52 h 238"/>
                <a:gd name="T44" fmla="*/ 10 w 142"/>
                <a:gd name="T45" fmla="*/ 36 h 238"/>
                <a:gd name="T46" fmla="*/ 21 w 142"/>
                <a:gd name="T47" fmla="*/ 21 h 238"/>
                <a:gd name="T48" fmla="*/ 35 w 142"/>
                <a:gd name="T49" fmla="*/ 10 h 238"/>
                <a:gd name="T50" fmla="*/ 52 w 142"/>
                <a:gd name="T51" fmla="*/ 4 h 238"/>
                <a:gd name="T52" fmla="*/ 71 w 142"/>
                <a:gd name="T5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38">
                  <a:moveTo>
                    <a:pt x="71" y="0"/>
                  </a:moveTo>
                  <a:lnTo>
                    <a:pt x="90" y="4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3" y="36"/>
                  </a:lnTo>
                  <a:lnTo>
                    <a:pt x="140" y="52"/>
                  </a:lnTo>
                  <a:lnTo>
                    <a:pt x="142" y="72"/>
                  </a:lnTo>
                  <a:lnTo>
                    <a:pt x="142" y="166"/>
                  </a:lnTo>
                  <a:lnTo>
                    <a:pt x="140" y="185"/>
                  </a:lnTo>
                  <a:lnTo>
                    <a:pt x="133" y="202"/>
                  </a:lnTo>
                  <a:lnTo>
                    <a:pt x="122" y="216"/>
                  </a:lnTo>
                  <a:lnTo>
                    <a:pt x="107" y="228"/>
                  </a:lnTo>
                  <a:lnTo>
                    <a:pt x="90" y="235"/>
                  </a:lnTo>
                  <a:lnTo>
                    <a:pt x="71" y="238"/>
                  </a:lnTo>
                  <a:lnTo>
                    <a:pt x="52" y="235"/>
                  </a:lnTo>
                  <a:lnTo>
                    <a:pt x="35" y="228"/>
                  </a:lnTo>
                  <a:lnTo>
                    <a:pt x="21" y="216"/>
                  </a:lnTo>
                  <a:lnTo>
                    <a:pt x="10" y="202"/>
                  </a:lnTo>
                  <a:lnTo>
                    <a:pt x="2" y="185"/>
                  </a:lnTo>
                  <a:lnTo>
                    <a:pt x="0" y="166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4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6253163" y="5135563"/>
              <a:ext cx="104775" cy="309563"/>
            </a:xfrm>
            <a:custGeom>
              <a:avLst/>
              <a:gdLst>
                <a:gd name="T0" fmla="*/ 90 w 658"/>
                <a:gd name="T1" fmla="*/ 2 h 1957"/>
                <a:gd name="T2" fmla="*/ 121 w 658"/>
                <a:gd name="T3" fmla="*/ 21 h 1957"/>
                <a:gd name="T4" fmla="*/ 140 w 658"/>
                <a:gd name="T5" fmla="*/ 52 h 1957"/>
                <a:gd name="T6" fmla="*/ 142 w 658"/>
                <a:gd name="T7" fmla="*/ 477 h 1957"/>
                <a:gd name="T8" fmla="*/ 152 w 658"/>
                <a:gd name="T9" fmla="*/ 539 h 1957"/>
                <a:gd name="T10" fmla="*/ 177 w 658"/>
                <a:gd name="T11" fmla="*/ 590 h 1957"/>
                <a:gd name="T12" fmla="*/ 214 w 658"/>
                <a:gd name="T13" fmla="*/ 625 h 1957"/>
                <a:gd name="T14" fmla="*/ 258 w 658"/>
                <a:gd name="T15" fmla="*/ 639 h 1957"/>
                <a:gd name="T16" fmla="*/ 260 w 658"/>
                <a:gd name="T17" fmla="*/ 372 h 1957"/>
                <a:gd name="T18" fmla="*/ 279 w 658"/>
                <a:gd name="T19" fmla="*/ 341 h 1957"/>
                <a:gd name="T20" fmla="*/ 310 w 658"/>
                <a:gd name="T21" fmla="*/ 322 h 1957"/>
                <a:gd name="T22" fmla="*/ 348 w 658"/>
                <a:gd name="T23" fmla="*/ 322 h 1957"/>
                <a:gd name="T24" fmla="*/ 380 w 658"/>
                <a:gd name="T25" fmla="*/ 341 h 1957"/>
                <a:gd name="T26" fmla="*/ 398 w 658"/>
                <a:gd name="T27" fmla="*/ 372 h 1957"/>
                <a:gd name="T28" fmla="*/ 400 w 658"/>
                <a:gd name="T29" fmla="*/ 639 h 1957"/>
                <a:gd name="T30" fmla="*/ 445 w 658"/>
                <a:gd name="T31" fmla="*/ 625 h 1957"/>
                <a:gd name="T32" fmla="*/ 482 w 658"/>
                <a:gd name="T33" fmla="*/ 590 h 1957"/>
                <a:gd name="T34" fmla="*/ 507 w 658"/>
                <a:gd name="T35" fmla="*/ 539 h 1957"/>
                <a:gd name="T36" fmla="*/ 515 w 658"/>
                <a:gd name="T37" fmla="*/ 477 h 1957"/>
                <a:gd name="T38" fmla="*/ 518 w 658"/>
                <a:gd name="T39" fmla="*/ 52 h 1957"/>
                <a:gd name="T40" fmla="*/ 536 w 658"/>
                <a:gd name="T41" fmla="*/ 21 h 1957"/>
                <a:gd name="T42" fmla="*/ 567 w 658"/>
                <a:gd name="T43" fmla="*/ 2 h 1957"/>
                <a:gd name="T44" fmla="*/ 605 w 658"/>
                <a:gd name="T45" fmla="*/ 2 h 1957"/>
                <a:gd name="T46" fmla="*/ 637 w 658"/>
                <a:gd name="T47" fmla="*/ 21 h 1957"/>
                <a:gd name="T48" fmla="*/ 655 w 658"/>
                <a:gd name="T49" fmla="*/ 52 h 1957"/>
                <a:gd name="T50" fmla="*/ 658 w 658"/>
                <a:gd name="T51" fmla="*/ 477 h 1957"/>
                <a:gd name="T52" fmla="*/ 647 w 658"/>
                <a:gd name="T53" fmla="*/ 565 h 1957"/>
                <a:gd name="T54" fmla="*/ 616 w 658"/>
                <a:gd name="T55" fmla="*/ 642 h 1957"/>
                <a:gd name="T56" fmla="*/ 570 w 658"/>
                <a:gd name="T57" fmla="*/ 706 h 1957"/>
                <a:gd name="T58" fmla="*/ 509 w 658"/>
                <a:gd name="T59" fmla="*/ 753 h 1957"/>
                <a:gd name="T60" fmla="*/ 438 w 658"/>
                <a:gd name="T61" fmla="*/ 778 h 1957"/>
                <a:gd name="T62" fmla="*/ 400 w 658"/>
                <a:gd name="T63" fmla="*/ 1886 h 1957"/>
                <a:gd name="T64" fmla="*/ 391 w 658"/>
                <a:gd name="T65" fmla="*/ 1922 h 1957"/>
                <a:gd name="T66" fmla="*/ 365 w 658"/>
                <a:gd name="T67" fmla="*/ 1947 h 1957"/>
                <a:gd name="T68" fmla="*/ 329 w 658"/>
                <a:gd name="T69" fmla="*/ 1957 h 1957"/>
                <a:gd name="T70" fmla="*/ 293 w 658"/>
                <a:gd name="T71" fmla="*/ 1947 h 1957"/>
                <a:gd name="T72" fmla="*/ 268 w 658"/>
                <a:gd name="T73" fmla="*/ 1922 h 1957"/>
                <a:gd name="T74" fmla="*/ 258 w 658"/>
                <a:gd name="T75" fmla="*/ 1886 h 1957"/>
                <a:gd name="T76" fmla="*/ 219 w 658"/>
                <a:gd name="T77" fmla="*/ 778 h 1957"/>
                <a:gd name="T78" fmla="*/ 149 w 658"/>
                <a:gd name="T79" fmla="*/ 753 h 1957"/>
                <a:gd name="T80" fmla="*/ 89 w 658"/>
                <a:gd name="T81" fmla="*/ 706 h 1957"/>
                <a:gd name="T82" fmla="*/ 41 w 658"/>
                <a:gd name="T83" fmla="*/ 642 h 1957"/>
                <a:gd name="T84" fmla="*/ 11 w 658"/>
                <a:gd name="T85" fmla="*/ 565 h 1957"/>
                <a:gd name="T86" fmla="*/ 0 w 658"/>
                <a:gd name="T87" fmla="*/ 477 h 1957"/>
                <a:gd name="T88" fmla="*/ 2 w 658"/>
                <a:gd name="T89" fmla="*/ 52 h 1957"/>
                <a:gd name="T90" fmla="*/ 21 w 658"/>
                <a:gd name="T91" fmla="*/ 21 h 1957"/>
                <a:gd name="T92" fmla="*/ 52 w 658"/>
                <a:gd name="T93" fmla="*/ 2 h 1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58" h="1957">
                  <a:moveTo>
                    <a:pt x="72" y="0"/>
                  </a:moveTo>
                  <a:lnTo>
                    <a:pt x="90" y="2"/>
                  </a:lnTo>
                  <a:lnTo>
                    <a:pt x="107" y="10"/>
                  </a:lnTo>
                  <a:lnTo>
                    <a:pt x="121" y="21"/>
                  </a:lnTo>
                  <a:lnTo>
                    <a:pt x="132" y="35"/>
                  </a:lnTo>
                  <a:lnTo>
                    <a:pt x="140" y="52"/>
                  </a:lnTo>
                  <a:lnTo>
                    <a:pt x="142" y="72"/>
                  </a:lnTo>
                  <a:lnTo>
                    <a:pt x="142" y="477"/>
                  </a:lnTo>
                  <a:lnTo>
                    <a:pt x="145" y="510"/>
                  </a:lnTo>
                  <a:lnTo>
                    <a:pt x="152" y="539"/>
                  </a:lnTo>
                  <a:lnTo>
                    <a:pt x="163" y="566"/>
                  </a:lnTo>
                  <a:lnTo>
                    <a:pt x="177" y="590"/>
                  </a:lnTo>
                  <a:lnTo>
                    <a:pt x="194" y="611"/>
                  </a:lnTo>
                  <a:lnTo>
                    <a:pt x="214" y="625"/>
                  </a:lnTo>
                  <a:lnTo>
                    <a:pt x="234" y="635"/>
                  </a:lnTo>
                  <a:lnTo>
                    <a:pt x="258" y="639"/>
                  </a:lnTo>
                  <a:lnTo>
                    <a:pt x="258" y="391"/>
                  </a:lnTo>
                  <a:lnTo>
                    <a:pt x="260" y="372"/>
                  </a:lnTo>
                  <a:lnTo>
                    <a:pt x="268" y="355"/>
                  </a:lnTo>
                  <a:lnTo>
                    <a:pt x="279" y="341"/>
                  </a:lnTo>
                  <a:lnTo>
                    <a:pt x="293" y="329"/>
                  </a:lnTo>
                  <a:lnTo>
                    <a:pt x="310" y="322"/>
                  </a:lnTo>
                  <a:lnTo>
                    <a:pt x="329" y="319"/>
                  </a:lnTo>
                  <a:lnTo>
                    <a:pt x="348" y="322"/>
                  </a:lnTo>
                  <a:lnTo>
                    <a:pt x="365" y="329"/>
                  </a:lnTo>
                  <a:lnTo>
                    <a:pt x="380" y="341"/>
                  </a:lnTo>
                  <a:lnTo>
                    <a:pt x="391" y="355"/>
                  </a:lnTo>
                  <a:lnTo>
                    <a:pt x="398" y="372"/>
                  </a:lnTo>
                  <a:lnTo>
                    <a:pt x="400" y="391"/>
                  </a:lnTo>
                  <a:lnTo>
                    <a:pt x="400" y="639"/>
                  </a:lnTo>
                  <a:lnTo>
                    <a:pt x="423" y="635"/>
                  </a:lnTo>
                  <a:lnTo>
                    <a:pt x="445" y="625"/>
                  </a:lnTo>
                  <a:lnTo>
                    <a:pt x="464" y="611"/>
                  </a:lnTo>
                  <a:lnTo>
                    <a:pt x="482" y="590"/>
                  </a:lnTo>
                  <a:lnTo>
                    <a:pt x="496" y="566"/>
                  </a:lnTo>
                  <a:lnTo>
                    <a:pt x="507" y="539"/>
                  </a:lnTo>
                  <a:lnTo>
                    <a:pt x="513" y="510"/>
                  </a:lnTo>
                  <a:lnTo>
                    <a:pt x="515" y="477"/>
                  </a:lnTo>
                  <a:lnTo>
                    <a:pt x="515" y="72"/>
                  </a:lnTo>
                  <a:lnTo>
                    <a:pt x="518" y="52"/>
                  </a:lnTo>
                  <a:lnTo>
                    <a:pt x="525" y="35"/>
                  </a:lnTo>
                  <a:lnTo>
                    <a:pt x="536" y="21"/>
                  </a:lnTo>
                  <a:lnTo>
                    <a:pt x="551" y="10"/>
                  </a:lnTo>
                  <a:lnTo>
                    <a:pt x="567" y="2"/>
                  </a:lnTo>
                  <a:lnTo>
                    <a:pt x="587" y="0"/>
                  </a:lnTo>
                  <a:lnTo>
                    <a:pt x="605" y="2"/>
                  </a:lnTo>
                  <a:lnTo>
                    <a:pt x="623" y="10"/>
                  </a:lnTo>
                  <a:lnTo>
                    <a:pt x="637" y="21"/>
                  </a:lnTo>
                  <a:lnTo>
                    <a:pt x="649" y="35"/>
                  </a:lnTo>
                  <a:lnTo>
                    <a:pt x="655" y="52"/>
                  </a:lnTo>
                  <a:lnTo>
                    <a:pt x="658" y="72"/>
                  </a:lnTo>
                  <a:lnTo>
                    <a:pt x="658" y="477"/>
                  </a:lnTo>
                  <a:lnTo>
                    <a:pt x="655" y="522"/>
                  </a:lnTo>
                  <a:lnTo>
                    <a:pt x="647" y="565"/>
                  </a:lnTo>
                  <a:lnTo>
                    <a:pt x="634" y="605"/>
                  </a:lnTo>
                  <a:lnTo>
                    <a:pt x="616" y="642"/>
                  </a:lnTo>
                  <a:lnTo>
                    <a:pt x="595" y="676"/>
                  </a:lnTo>
                  <a:lnTo>
                    <a:pt x="570" y="706"/>
                  </a:lnTo>
                  <a:lnTo>
                    <a:pt x="540" y="732"/>
                  </a:lnTo>
                  <a:lnTo>
                    <a:pt x="509" y="753"/>
                  </a:lnTo>
                  <a:lnTo>
                    <a:pt x="474" y="768"/>
                  </a:lnTo>
                  <a:lnTo>
                    <a:pt x="438" y="778"/>
                  </a:lnTo>
                  <a:lnTo>
                    <a:pt x="400" y="781"/>
                  </a:lnTo>
                  <a:lnTo>
                    <a:pt x="400" y="1886"/>
                  </a:lnTo>
                  <a:lnTo>
                    <a:pt x="398" y="1904"/>
                  </a:lnTo>
                  <a:lnTo>
                    <a:pt x="391" y="1922"/>
                  </a:lnTo>
                  <a:lnTo>
                    <a:pt x="380" y="1936"/>
                  </a:lnTo>
                  <a:lnTo>
                    <a:pt x="365" y="1947"/>
                  </a:lnTo>
                  <a:lnTo>
                    <a:pt x="348" y="1954"/>
                  </a:lnTo>
                  <a:lnTo>
                    <a:pt x="329" y="1957"/>
                  </a:lnTo>
                  <a:lnTo>
                    <a:pt x="310" y="1954"/>
                  </a:lnTo>
                  <a:lnTo>
                    <a:pt x="293" y="1947"/>
                  </a:lnTo>
                  <a:lnTo>
                    <a:pt x="279" y="1936"/>
                  </a:lnTo>
                  <a:lnTo>
                    <a:pt x="268" y="1922"/>
                  </a:lnTo>
                  <a:lnTo>
                    <a:pt x="260" y="1904"/>
                  </a:lnTo>
                  <a:lnTo>
                    <a:pt x="258" y="1886"/>
                  </a:lnTo>
                  <a:lnTo>
                    <a:pt x="258" y="781"/>
                  </a:lnTo>
                  <a:lnTo>
                    <a:pt x="219" y="778"/>
                  </a:lnTo>
                  <a:lnTo>
                    <a:pt x="183" y="768"/>
                  </a:lnTo>
                  <a:lnTo>
                    <a:pt x="149" y="753"/>
                  </a:lnTo>
                  <a:lnTo>
                    <a:pt x="117" y="732"/>
                  </a:lnTo>
                  <a:lnTo>
                    <a:pt x="89" y="706"/>
                  </a:lnTo>
                  <a:lnTo>
                    <a:pt x="63" y="676"/>
                  </a:lnTo>
                  <a:lnTo>
                    <a:pt x="41" y="642"/>
                  </a:lnTo>
                  <a:lnTo>
                    <a:pt x="24" y="605"/>
                  </a:lnTo>
                  <a:lnTo>
                    <a:pt x="11" y="565"/>
                  </a:lnTo>
                  <a:lnTo>
                    <a:pt x="3" y="522"/>
                  </a:lnTo>
                  <a:lnTo>
                    <a:pt x="0" y="477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00"/>
            <p:cNvSpPr>
              <a:spLocks noEditPoints="1"/>
            </p:cNvSpPr>
            <p:nvPr/>
          </p:nvSpPr>
          <p:spPr bwMode="auto">
            <a:xfrm>
              <a:off x="6756401" y="5137150"/>
              <a:ext cx="65088" cy="307975"/>
            </a:xfrm>
            <a:custGeom>
              <a:avLst/>
              <a:gdLst>
                <a:gd name="T0" fmla="*/ 143 w 412"/>
                <a:gd name="T1" fmla="*/ 326 h 1943"/>
                <a:gd name="T2" fmla="*/ 143 w 412"/>
                <a:gd name="T3" fmla="*/ 1148 h 1943"/>
                <a:gd name="T4" fmla="*/ 269 w 412"/>
                <a:gd name="T5" fmla="*/ 1148 h 1943"/>
                <a:gd name="T6" fmla="*/ 269 w 412"/>
                <a:gd name="T7" fmla="*/ 880 h 1943"/>
                <a:gd name="T8" fmla="*/ 266 w 412"/>
                <a:gd name="T9" fmla="*/ 797 h 1943"/>
                <a:gd name="T10" fmla="*/ 259 w 412"/>
                <a:gd name="T11" fmla="*/ 715 h 1943"/>
                <a:gd name="T12" fmla="*/ 246 w 412"/>
                <a:gd name="T13" fmla="*/ 635 h 1943"/>
                <a:gd name="T14" fmla="*/ 227 w 412"/>
                <a:gd name="T15" fmla="*/ 554 h 1943"/>
                <a:gd name="T16" fmla="*/ 204 w 412"/>
                <a:gd name="T17" fmla="*/ 477 h 1943"/>
                <a:gd name="T18" fmla="*/ 176 w 412"/>
                <a:gd name="T19" fmla="*/ 400 h 1943"/>
                <a:gd name="T20" fmla="*/ 143 w 412"/>
                <a:gd name="T21" fmla="*/ 326 h 1943"/>
                <a:gd name="T22" fmla="*/ 70 w 412"/>
                <a:gd name="T23" fmla="*/ 0 h 1943"/>
                <a:gd name="T24" fmla="*/ 89 w 412"/>
                <a:gd name="T25" fmla="*/ 2 h 1943"/>
                <a:gd name="T26" fmla="*/ 105 w 412"/>
                <a:gd name="T27" fmla="*/ 9 h 1943"/>
                <a:gd name="T28" fmla="*/ 118 w 412"/>
                <a:gd name="T29" fmla="*/ 19 h 1943"/>
                <a:gd name="T30" fmla="*/ 129 w 412"/>
                <a:gd name="T31" fmla="*/ 31 h 1943"/>
                <a:gd name="T32" fmla="*/ 139 w 412"/>
                <a:gd name="T33" fmla="*/ 44 h 1943"/>
                <a:gd name="T34" fmla="*/ 148 w 412"/>
                <a:gd name="T35" fmla="*/ 57 h 1943"/>
                <a:gd name="T36" fmla="*/ 198 w 412"/>
                <a:gd name="T37" fmla="*/ 130 h 1943"/>
                <a:gd name="T38" fmla="*/ 242 w 412"/>
                <a:gd name="T39" fmla="*/ 207 h 1943"/>
                <a:gd name="T40" fmla="*/ 282 w 412"/>
                <a:gd name="T41" fmla="*/ 285 h 1943"/>
                <a:gd name="T42" fmla="*/ 315 w 412"/>
                <a:gd name="T43" fmla="*/ 366 h 1943"/>
                <a:gd name="T44" fmla="*/ 344 w 412"/>
                <a:gd name="T45" fmla="*/ 448 h 1943"/>
                <a:gd name="T46" fmla="*/ 368 w 412"/>
                <a:gd name="T47" fmla="*/ 532 h 1943"/>
                <a:gd name="T48" fmla="*/ 387 w 412"/>
                <a:gd name="T49" fmla="*/ 617 h 1943"/>
                <a:gd name="T50" fmla="*/ 401 w 412"/>
                <a:gd name="T51" fmla="*/ 703 h 1943"/>
                <a:gd name="T52" fmla="*/ 408 w 412"/>
                <a:gd name="T53" fmla="*/ 791 h 1943"/>
                <a:gd name="T54" fmla="*/ 412 w 412"/>
                <a:gd name="T55" fmla="*/ 880 h 1943"/>
                <a:gd name="T56" fmla="*/ 412 w 412"/>
                <a:gd name="T57" fmla="*/ 1218 h 1943"/>
                <a:gd name="T58" fmla="*/ 408 w 412"/>
                <a:gd name="T59" fmla="*/ 1238 h 1943"/>
                <a:gd name="T60" fmla="*/ 402 w 412"/>
                <a:gd name="T61" fmla="*/ 1254 h 1943"/>
                <a:gd name="T62" fmla="*/ 390 w 412"/>
                <a:gd name="T63" fmla="*/ 1269 h 1943"/>
                <a:gd name="T64" fmla="*/ 376 w 412"/>
                <a:gd name="T65" fmla="*/ 1280 h 1943"/>
                <a:gd name="T66" fmla="*/ 360 w 412"/>
                <a:gd name="T67" fmla="*/ 1288 h 1943"/>
                <a:gd name="T68" fmla="*/ 340 w 412"/>
                <a:gd name="T69" fmla="*/ 1290 h 1943"/>
                <a:gd name="T70" fmla="*/ 143 w 412"/>
                <a:gd name="T71" fmla="*/ 1290 h 1943"/>
                <a:gd name="T72" fmla="*/ 143 w 412"/>
                <a:gd name="T73" fmla="*/ 1872 h 1943"/>
                <a:gd name="T74" fmla="*/ 140 w 412"/>
                <a:gd name="T75" fmla="*/ 1890 h 1943"/>
                <a:gd name="T76" fmla="*/ 133 w 412"/>
                <a:gd name="T77" fmla="*/ 1908 h 1943"/>
                <a:gd name="T78" fmla="*/ 122 w 412"/>
                <a:gd name="T79" fmla="*/ 1922 h 1943"/>
                <a:gd name="T80" fmla="*/ 108 w 412"/>
                <a:gd name="T81" fmla="*/ 1933 h 1943"/>
                <a:gd name="T82" fmla="*/ 91 w 412"/>
                <a:gd name="T83" fmla="*/ 1940 h 1943"/>
                <a:gd name="T84" fmla="*/ 71 w 412"/>
                <a:gd name="T85" fmla="*/ 1943 h 1943"/>
                <a:gd name="T86" fmla="*/ 53 w 412"/>
                <a:gd name="T87" fmla="*/ 1940 h 1943"/>
                <a:gd name="T88" fmla="*/ 35 w 412"/>
                <a:gd name="T89" fmla="*/ 1933 h 1943"/>
                <a:gd name="T90" fmla="*/ 21 w 412"/>
                <a:gd name="T91" fmla="*/ 1922 h 1943"/>
                <a:gd name="T92" fmla="*/ 10 w 412"/>
                <a:gd name="T93" fmla="*/ 1908 h 1943"/>
                <a:gd name="T94" fmla="*/ 3 w 412"/>
                <a:gd name="T95" fmla="*/ 1890 h 1943"/>
                <a:gd name="T96" fmla="*/ 0 w 412"/>
                <a:gd name="T97" fmla="*/ 1872 h 1943"/>
                <a:gd name="T98" fmla="*/ 0 w 412"/>
                <a:gd name="T99" fmla="*/ 72 h 1943"/>
                <a:gd name="T100" fmla="*/ 3 w 412"/>
                <a:gd name="T101" fmla="*/ 53 h 1943"/>
                <a:gd name="T102" fmla="*/ 10 w 412"/>
                <a:gd name="T103" fmla="*/ 36 h 1943"/>
                <a:gd name="T104" fmla="*/ 21 w 412"/>
                <a:gd name="T105" fmla="*/ 22 h 1943"/>
                <a:gd name="T106" fmla="*/ 35 w 412"/>
                <a:gd name="T107" fmla="*/ 11 h 1943"/>
                <a:gd name="T108" fmla="*/ 53 w 412"/>
                <a:gd name="T109" fmla="*/ 4 h 1943"/>
                <a:gd name="T110" fmla="*/ 70 w 412"/>
                <a:gd name="T111" fmla="*/ 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12" h="1943">
                  <a:moveTo>
                    <a:pt x="143" y="326"/>
                  </a:moveTo>
                  <a:lnTo>
                    <a:pt x="143" y="1148"/>
                  </a:lnTo>
                  <a:lnTo>
                    <a:pt x="269" y="1148"/>
                  </a:lnTo>
                  <a:lnTo>
                    <a:pt x="269" y="880"/>
                  </a:lnTo>
                  <a:lnTo>
                    <a:pt x="266" y="797"/>
                  </a:lnTo>
                  <a:lnTo>
                    <a:pt x="259" y="715"/>
                  </a:lnTo>
                  <a:lnTo>
                    <a:pt x="246" y="635"/>
                  </a:lnTo>
                  <a:lnTo>
                    <a:pt x="227" y="554"/>
                  </a:lnTo>
                  <a:lnTo>
                    <a:pt x="204" y="477"/>
                  </a:lnTo>
                  <a:lnTo>
                    <a:pt x="176" y="400"/>
                  </a:lnTo>
                  <a:lnTo>
                    <a:pt x="143" y="326"/>
                  </a:lnTo>
                  <a:close/>
                  <a:moveTo>
                    <a:pt x="70" y="0"/>
                  </a:moveTo>
                  <a:lnTo>
                    <a:pt x="89" y="2"/>
                  </a:lnTo>
                  <a:lnTo>
                    <a:pt x="105" y="9"/>
                  </a:lnTo>
                  <a:lnTo>
                    <a:pt x="118" y="19"/>
                  </a:lnTo>
                  <a:lnTo>
                    <a:pt x="129" y="31"/>
                  </a:lnTo>
                  <a:lnTo>
                    <a:pt x="139" y="44"/>
                  </a:lnTo>
                  <a:lnTo>
                    <a:pt x="148" y="57"/>
                  </a:lnTo>
                  <a:lnTo>
                    <a:pt x="198" y="130"/>
                  </a:lnTo>
                  <a:lnTo>
                    <a:pt x="242" y="207"/>
                  </a:lnTo>
                  <a:lnTo>
                    <a:pt x="282" y="285"/>
                  </a:lnTo>
                  <a:lnTo>
                    <a:pt x="315" y="366"/>
                  </a:lnTo>
                  <a:lnTo>
                    <a:pt x="344" y="448"/>
                  </a:lnTo>
                  <a:lnTo>
                    <a:pt x="368" y="532"/>
                  </a:lnTo>
                  <a:lnTo>
                    <a:pt x="387" y="617"/>
                  </a:lnTo>
                  <a:lnTo>
                    <a:pt x="401" y="703"/>
                  </a:lnTo>
                  <a:lnTo>
                    <a:pt x="408" y="791"/>
                  </a:lnTo>
                  <a:lnTo>
                    <a:pt x="412" y="880"/>
                  </a:lnTo>
                  <a:lnTo>
                    <a:pt x="412" y="1218"/>
                  </a:lnTo>
                  <a:lnTo>
                    <a:pt x="408" y="1238"/>
                  </a:lnTo>
                  <a:lnTo>
                    <a:pt x="402" y="1254"/>
                  </a:lnTo>
                  <a:lnTo>
                    <a:pt x="390" y="1269"/>
                  </a:lnTo>
                  <a:lnTo>
                    <a:pt x="376" y="1280"/>
                  </a:lnTo>
                  <a:lnTo>
                    <a:pt x="360" y="1288"/>
                  </a:lnTo>
                  <a:lnTo>
                    <a:pt x="340" y="1290"/>
                  </a:lnTo>
                  <a:lnTo>
                    <a:pt x="143" y="1290"/>
                  </a:lnTo>
                  <a:lnTo>
                    <a:pt x="143" y="1872"/>
                  </a:lnTo>
                  <a:lnTo>
                    <a:pt x="140" y="1890"/>
                  </a:lnTo>
                  <a:lnTo>
                    <a:pt x="133" y="1908"/>
                  </a:lnTo>
                  <a:lnTo>
                    <a:pt x="122" y="1922"/>
                  </a:lnTo>
                  <a:lnTo>
                    <a:pt x="108" y="1933"/>
                  </a:lnTo>
                  <a:lnTo>
                    <a:pt x="91" y="1940"/>
                  </a:lnTo>
                  <a:lnTo>
                    <a:pt x="71" y="1943"/>
                  </a:lnTo>
                  <a:lnTo>
                    <a:pt x="53" y="1940"/>
                  </a:lnTo>
                  <a:lnTo>
                    <a:pt x="35" y="1933"/>
                  </a:lnTo>
                  <a:lnTo>
                    <a:pt x="21" y="1922"/>
                  </a:lnTo>
                  <a:lnTo>
                    <a:pt x="10" y="1908"/>
                  </a:lnTo>
                  <a:lnTo>
                    <a:pt x="3" y="1890"/>
                  </a:lnTo>
                  <a:lnTo>
                    <a:pt x="0" y="1872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5" y="11"/>
                  </a:lnTo>
                  <a:lnTo>
                    <a:pt x="53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01"/>
            <p:cNvSpPr>
              <a:spLocks noEditPoints="1"/>
            </p:cNvSpPr>
            <p:nvPr/>
          </p:nvSpPr>
          <p:spPr bwMode="auto">
            <a:xfrm>
              <a:off x="6365876" y="5097463"/>
              <a:ext cx="371475" cy="369888"/>
            </a:xfrm>
            <a:custGeom>
              <a:avLst/>
              <a:gdLst>
                <a:gd name="T0" fmla="*/ 1002 w 2336"/>
                <a:gd name="T1" fmla="*/ 156 h 2333"/>
                <a:gd name="T2" fmla="*/ 769 w 2336"/>
                <a:gd name="T3" fmla="*/ 223 h 2333"/>
                <a:gd name="T4" fmla="*/ 563 w 2336"/>
                <a:gd name="T5" fmla="*/ 340 h 2333"/>
                <a:gd name="T6" fmla="*/ 390 w 2336"/>
                <a:gd name="T7" fmla="*/ 501 h 2333"/>
                <a:gd name="T8" fmla="*/ 257 w 2336"/>
                <a:gd name="T9" fmla="*/ 696 h 2333"/>
                <a:gd name="T10" fmla="*/ 173 w 2336"/>
                <a:gd name="T11" fmla="*/ 920 h 2333"/>
                <a:gd name="T12" fmla="*/ 143 w 2336"/>
                <a:gd name="T13" fmla="*/ 1166 h 2333"/>
                <a:gd name="T14" fmla="*/ 173 w 2336"/>
                <a:gd name="T15" fmla="*/ 1413 h 2333"/>
                <a:gd name="T16" fmla="*/ 257 w 2336"/>
                <a:gd name="T17" fmla="*/ 1637 h 2333"/>
                <a:gd name="T18" fmla="*/ 390 w 2336"/>
                <a:gd name="T19" fmla="*/ 1833 h 2333"/>
                <a:gd name="T20" fmla="*/ 563 w 2336"/>
                <a:gd name="T21" fmla="*/ 1993 h 2333"/>
                <a:gd name="T22" fmla="*/ 769 w 2336"/>
                <a:gd name="T23" fmla="*/ 2111 h 2333"/>
                <a:gd name="T24" fmla="*/ 1002 w 2336"/>
                <a:gd name="T25" fmla="*/ 2178 h 2333"/>
                <a:gd name="T26" fmla="*/ 1252 w 2336"/>
                <a:gd name="T27" fmla="*/ 2188 h 2333"/>
                <a:gd name="T28" fmla="*/ 1492 w 2336"/>
                <a:gd name="T29" fmla="*/ 2139 h 2333"/>
                <a:gd name="T30" fmla="*/ 1708 w 2336"/>
                <a:gd name="T31" fmla="*/ 2037 h 2333"/>
                <a:gd name="T32" fmla="*/ 1893 w 2336"/>
                <a:gd name="T33" fmla="*/ 1891 h 2333"/>
                <a:gd name="T34" fmla="*/ 2039 w 2336"/>
                <a:gd name="T35" fmla="*/ 1706 h 2333"/>
                <a:gd name="T36" fmla="*/ 2141 w 2336"/>
                <a:gd name="T37" fmla="*/ 1491 h 2333"/>
                <a:gd name="T38" fmla="*/ 2190 w 2336"/>
                <a:gd name="T39" fmla="*/ 1251 h 2333"/>
                <a:gd name="T40" fmla="*/ 2180 w 2336"/>
                <a:gd name="T41" fmla="*/ 1000 h 2333"/>
                <a:gd name="T42" fmla="*/ 2113 w 2336"/>
                <a:gd name="T43" fmla="*/ 768 h 2333"/>
                <a:gd name="T44" fmla="*/ 1996 w 2336"/>
                <a:gd name="T45" fmla="*/ 562 h 2333"/>
                <a:gd name="T46" fmla="*/ 1835 w 2336"/>
                <a:gd name="T47" fmla="*/ 389 h 2333"/>
                <a:gd name="T48" fmla="*/ 1639 w 2336"/>
                <a:gd name="T49" fmla="*/ 257 h 2333"/>
                <a:gd name="T50" fmla="*/ 1414 w 2336"/>
                <a:gd name="T51" fmla="*/ 172 h 2333"/>
                <a:gd name="T52" fmla="*/ 1168 w 2336"/>
                <a:gd name="T53" fmla="*/ 142 h 2333"/>
                <a:gd name="T54" fmla="*/ 1340 w 2336"/>
                <a:gd name="T55" fmla="*/ 13 h 2333"/>
                <a:gd name="T56" fmla="*/ 1583 w 2336"/>
                <a:gd name="T57" fmla="*/ 75 h 2333"/>
                <a:gd name="T58" fmla="*/ 1804 w 2336"/>
                <a:gd name="T59" fmla="*/ 188 h 2333"/>
                <a:gd name="T60" fmla="*/ 1994 w 2336"/>
                <a:gd name="T61" fmla="*/ 342 h 2333"/>
                <a:gd name="T62" fmla="*/ 2148 w 2336"/>
                <a:gd name="T63" fmla="*/ 532 h 2333"/>
                <a:gd name="T64" fmla="*/ 2259 w 2336"/>
                <a:gd name="T65" fmla="*/ 751 h 2333"/>
                <a:gd name="T66" fmla="*/ 2323 w 2336"/>
                <a:gd name="T67" fmla="*/ 994 h 2333"/>
                <a:gd name="T68" fmla="*/ 2333 w 2336"/>
                <a:gd name="T69" fmla="*/ 1253 h 2333"/>
                <a:gd name="T70" fmla="*/ 2287 w 2336"/>
                <a:gd name="T71" fmla="*/ 1504 h 2333"/>
                <a:gd name="T72" fmla="*/ 2190 w 2336"/>
                <a:gd name="T73" fmla="*/ 1731 h 2333"/>
                <a:gd name="T74" fmla="*/ 2049 w 2336"/>
                <a:gd name="T75" fmla="*/ 1932 h 2333"/>
                <a:gd name="T76" fmla="*/ 1871 w 2336"/>
                <a:gd name="T77" fmla="*/ 2098 h 2333"/>
                <a:gd name="T78" fmla="*/ 1660 w 2336"/>
                <a:gd name="T79" fmla="*/ 2225 h 2333"/>
                <a:gd name="T80" fmla="*/ 1424 w 2336"/>
                <a:gd name="T81" fmla="*/ 2305 h 2333"/>
                <a:gd name="T82" fmla="*/ 1168 w 2336"/>
                <a:gd name="T83" fmla="*/ 2333 h 2333"/>
                <a:gd name="T84" fmla="*/ 913 w 2336"/>
                <a:gd name="T85" fmla="*/ 2305 h 2333"/>
                <a:gd name="T86" fmla="*/ 676 w 2336"/>
                <a:gd name="T87" fmla="*/ 2225 h 2333"/>
                <a:gd name="T88" fmla="*/ 466 w 2336"/>
                <a:gd name="T89" fmla="*/ 2098 h 2333"/>
                <a:gd name="T90" fmla="*/ 287 w 2336"/>
                <a:gd name="T91" fmla="*/ 1932 h 2333"/>
                <a:gd name="T92" fmla="*/ 147 w 2336"/>
                <a:gd name="T93" fmla="*/ 1731 h 2333"/>
                <a:gd name="T94" fmla="*/ 50 w 2336"/>
                <a:gd name="T95" fmla="*/ 1504 h 2333"/>
                <a:gd name="T96" fmla="*/ 3 w 2336"/>
                <a:gd name="T97" fmla="*/ 1253 h 2333"/>
                <a:gd name="T98" fmla="*/ 13 w 2336"/>
                <a:gd name="T99" fmla="*/ 994 h 2333"/>
                <a:gd name="T100" fmla="*/ 77 w 2336"/>
                <a:gd name="T101" fmla="*/ 751 h 2333"/>
                <a:gd name="T102" fmla="*/ 189 w 2336"/>
                <a:gd name="T103" fmla="*/ 532 h 2333"/>
                <a:gd name="T104" fmla="*/ 343 w 2336"/>
                <a:gd name="T105" fmla="*/ 342 h 2333"/>
                <a:gd name="T106" fmla="*/ 533 w 2336"/>
                <a:gd name="T107" fmla="*/ 188 h 2333"/>
                <a:gd name="T108" fmla="*/ 752 w 2336"/>
                <a:gd name="T109" fmla="*/ 75 h 2333"/>
                <a:gd name="T110" fmla="*/ 996 w 2336"/>
                <a:gd name="T111" fmla="*/ 13 h 2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36" h="2333">
                  <a:moveTo>
                    <a:pt x="1168" y="142"/>
                  </a:moveTo>
                  <a:lnTo>
                    <a:pt x="1084" y="145"/>
                  </a:lnTo>
                  <a:lnTo>
                    <a:pt x="1002" y="156"/>
                  </a:lnTo>
                  <a:lnTo>
                    <a:pt x="922" y="172"/>
                  </a:lnTo>
                  <a:lnTo>
                    <a:pt x="844" y="195"/>
                  </a:lnTo>
                  <a:lnTo>
                    <a:pt x="769" y="223"/>
                  </a:lnTo>
                  <a:lnTo>
                    <a:pt x="698" y="257"/>
                  </a:lnTo>
                  <a:lnTo>
                    <a:pt x="628" y="296"/>
                  </a:lnTo>
                  <a:lnTo>
                    <a:pt x="563" y="340"/>
                  </a:lnTo>
                  <a:lnTo>
                    <a:pt x="501" y="389"/>
                  </a:lnTo>
                  <a:lnTo>
                    <a:pt x="444" y="442"/>
                  </a:lnTo>
                  <a:lnTo>
                    <a:pt x="390" y="501"/>
                  </a:lnTo>
                  <a:lnTo>
                    <a:pt x="341" y="562"/>
                  </a:lnTo>
                  <a:lnTo>
                    <a:pt x="296" y="627"/>
                  </a:lnTo>
                  <a:lnTo>
                    <a:pt x="257" y="696"/>
                  </a:lnTo>
                  <a:lnTo>
                    <a:pt x="224" y="768"/>
                  </a:lnTo>
                  <a:lnTo>
                    <a:pt x="195" y="843"/>
                  </a:lnTo>
                  <a:lnTo>
                    <a:pt x="173" y="920"/>
                  </a:lnTo>
                  <a:lnTo>
                    <a:pt x="156" y="1000"/>
                  </a:lnTo>
                  <a:lnTo>
                    <a:pt x="147" y="1083"/>
                  </a:lnTo>
                  <a:lnTo>
                    <a:pt x="143" y="1166"/>
                  </a:lnTo>
                  <a:lnTo>
                    <a:pt x="147" y="1251"/>
                  </a:lnTo>
                  <a:lnTo>
                    <a:pt x="156" y="1332"/>
                  </a:lnTo>
                  <a:lnTo>
                    <a:pt x="173" y="1413"/>
                  </a:lnTo>
                  <a:lnTo>
                    <a:pt x="195" y="1491"/>
                  </a:lnTo>
                  <a:lnTo>
                    <a:pt x="224" y="1565"/>
                  </a:lnTo>
                  <a:lnTo>
                    <a:pt x="257" y="1637"/>
                  </a:lnTo>
                  <a:lnTo>
                    <a:pt x="296" y="1706"/>
                  </a:lnTo>
                  <a:lnTo>
                    <a:pt x="341" y="1771"/>
                  </a:lnTo>
                  <a:lnTo>
                    <a:pt x="390" y="1833"/>
                  </a:lnTo>
                  <a:lnTo>
                    <a:pt x="444" y="1891"/>
                  </a:lnTo>
                  <a:lnTo>
                    <a:pt x="501" y="1944"/>
                  </a:lnTo>
                  <a:lnTo>
                    <a:pt x="563" y="1993"/>
                  </a:lnTo>
                  <a:lnTo>
                    <a:pt x="628" y="2037"/>
                  </a:lnTo>
                  <a:lnTo>
                    <a:pt x="698" y="2076"/>
                  </a:lnTo>
                  <a:lnTo>
                    <a:pt x="769" y="2111"/>
                  </a:lnTo>
                  <a:lnTo>
                    <a:pt x="844" y="2139"/>
                  </a:lnTo>
                  <a:lnTo>
                    <a:pt x="922" y="2162"/>
                  </a:lnTo>
                  <a:lnTo>
                    <a:pt x="1002" y="2178"/>
                  </a:lnTo>
                  <a:lnTo>
                    <a:pt x="1084" y="2188"/>
                  </a:lnTo>
                  <a:lnTo>
                    <a:pt x="1168" y="2191"/>
                  </a:lnTo>
                  <a:lnTo>
                    <a:pt x="1252" y="2188"/>
                  </a:lnTo>
                  <a:lnTo>
                    <a:pt x="1334" y="2178"/>
                  </a:lnTo>
                  <a:lnTo>
                    <a:pt x="1414" y="2162"/>
                  </a:lnTo>
                  <a:lnTo>
                    <a:pt x="1492" y="2139"/>
                  </a:lnTo>
                  <a:lnTo>
                    <a:pt x="1567" y="2111"/>
                  </a:lnTo>
                  <a:lnTo>
                    <a:pt x="1639" y="2076"/>
                  </a:lnTo>
                  <a:lnTo>
                    <a:pt x="1708" y="2037"/>
                  </a:lnTo>
                  <a:lnTo>
                    <a:pt x="1773" y="1993"/>
                  </a:lnTo>
                  <a:lnTo>
                    <a:pt x="1835" y="1944"/>
                  </a:lnTo>
                  <a:lnTo>
                    <a:pt x="1893" y="1891"/>
                  </a:lnTo>
                  <a:lnTo>
                    <a:pt x="1946" y="1833"/>
                  </a:lnTo>
                  <a:lnTo>
                    <a:pt x="1996" y="1771"/>
                  </a:lnTo>
                  <a:lnTo>
                    <a:pt x="2039" y="1706"/>
                  </a:lnTo>
                  <a:lnTo>
                    <a:pt x="2079" y="1637"/>
                  </a:lnTo>
                  <a:lnTo>
                    <a:pt x="2113" y="1565"/>
                  </a:lnTo>
                  <a:lnTo>
                    <a:pt x="2141" y="1491"/>
                  </a:lnTo>
                  <a:lnTo>
                    <a:pt x="2164" y="1413"/>
                  </a:lnTo>
                  <a:lnTo>
                    <a:pt x="2180" y="1332"/>
                  </a:lnTo>
                  <a:lnTo>
                    <a:pt x="2190" y="1251"/>
                  </a:lnTo>
                  <a:lnTo>
                    <a:pt x="2193" y="1166"/>
                  </a:lnTo>
                  <a:lnTo>
                    <a:pt x="2190" y="1083"/>
                  </a:lnTo>
                  <a:lnTo>
                    <a:pt x="2180" y="1000"/>
                  </a:lnTo>
                  <a:lnTo>
                    <a:pt x="2164" y="920"/>
                  </a:lnTo>
                  <a:lnTo>
                    <a:pt x="2141" y="843"/>
                  </a:lnTo>
                  <a:lnTo>
                    <a:pt x="2113" y="768"/>
                  </a:lnTo>
                  <a:lnTo>
                    <a:pt x="2079" y="696"/>
                  </a:lnTo>
                  <a:lnTo>
                    <a:pt x="2039" y="627"/>
                  </a:lnTo>
                  <a:lnTo>
                    <a:pt x="1996" y="562"/>
                  </a:lnTo>
                  <a:lnTo>
                    <a:pt x="1946" y="501"/>
                  </a:lnTo>
                  <a:lnTo>
                    <a:pt x="1893" y="442"/>
                  </a:lnTo>
                  <a:lnTo>
                    <a:pt x="1835" y="389"/>
                  </a:lnTo>
                  <a:lnTo>
                    <a:pt x="1773" y="340"/>
                  </a:lnTo>
                  <a:lnTo>
                    <a:pt x="1708" y="296"/>
                  </a:lnTo>
                  <a:lnTo>
                    <a:pt x="1639" y="257"/>
                  </a:lnTo>
                  <a:lnTo>
                    <a:pt x="1567" y="223"/>
                  </a:lnTo>
                  <a:lnTo>
                    <a:pt x="1492" y="195"/>
                  </a:lnTo>
                  <a:lnTo>
                    <a:pt x="1414" y="172"/>
                  </a:lnTo>
                  <a:lnTo>
                    <a:pt x="1334" y="156"/>
                  </a:lnTo>
                  <a:lnTo>
                    <a:pt x="1252" y="145"/>
                  </a:lnTo>
                  <a:lnTo>
                    <a:pt x="1168" y="142"/>
                  </a:lnTo>
                  <a:close/>
                  <a:moveTo>
                    <a:pt x="1168" y="0"/>
                  </a:moveTo>
                  <a:lnTo>
                    <a:pt x="1256" y="3"/>
                  </a:lnTo>
                  <a:lnTo>
                    <a:pt x="1340" y="13"/>
                  </a:lnTo>
                  <a:lnTo>
                    <a:pt x="1424" y="28"/>
                  </a:lnTo>
                  <a:lnTo>
                    <a:pt x="1505" y="49"/>
                  </a:lnTo>
                  <a:lnTo>
                    <a:pt x="1583" y="75"/>
                  </a:lnTo>
                  <a:lnTo>
                    <a:pt x="1660" y="108"/>
                  </a:lnTo>
                  <a:lnTo>
                    <a:pt x="1733" y="146"/>
                  </a:lnTo>
                  <a:lnTo>
                    <a:pt x="1804" y="188"/>
                  </a:lnTo>
                  <a:lnTo>
                    <a:pt x="1871" y="235"/>
                  </a:lnTo>
                  <a:lnTo>
                    <a:pt x="1934" y="286"/>
                  </a:lnTo>
                  <a:lnTo>
                    <a:pt x="1994" y="342"/>
                  </a:lnTo>
                  <a:lnTo>
                    <a:pt x="2049" y="402"/>
                  </a:lnTo>
                  <a:lnTo>
                    <a:pt x="2101" y="465"/>
                  </a:lnTo>
                  <a:lnTo>
                    <a:pt x="2148" y="532"/>
                  </a:lnTo>
                  <a:lnTo>
                    <a:pt x="2190" y="601"/>
                  </a:lnTo>
                  <a:lnTo>
                    <a:pt x="2227" y="675"/>
                  </a:lnTo>
                  <a:lnTo>
                    <a:pt x="2259" y="751"/>
                  </a:lnTo>
                  <a:lnTo>
                    <a:pt x="2287" y="830"/>
                  </a:lnTo>
                  <a:lnTo>
                    <a:pt x="2308" y="912"/>
                  </a:lnTo>
                  <a:lnTo>
                    <a:pt x="2323" y="994"/>
                  </a:lnTo>
                  <a:lnTo>
                    <a:pt x="2333" y="1080"/>
                  </a:lnTo>
                  <a:lnTo>
                    <a:pt x="2336" y="1166"/>
                  </a:lnTo>
                  <a:lnTo>
                    <a:pt x="2333" y="1253"/>
                  </a:lnTo>
                  <a:lnTo>
                    <a:pt x="2323" y="1339"/>
                  </a:lnTo>
                  <a:lnTo>
                    <a:pt x="2308" y="1422"/>
                  </a:lnTo>
                  <a:lnTo>
                    <a:pt x="2287" y="1504"/>
                  </a:lnTo>
                  <a:lnTo>
                    <a:pt x="2259" y="1582"/>
                  </a:lnTo>
                  <a:lnTo>
                    <a:pt x="2227" y="1658"/>
                  </a:lnTo>
                  <a:lnTo>
                    <a:pt x="2190" y="1731"/>
                  </a:lnTo>
                  <a:lnTo>
                    <a:pt x="2148" y="1802"/>
                  </a:lnTo>
                  <a:lnTo>
                    <a:pt x="2101" y="1868"/>
                  </a:lnTo>
                  <a:lnTo>
                    <a:pt x="2049" y="1932"/>
                  </a:lnTo>
                  <a:lnTo>
                    <a:pt x="1994" y="1992"/>
                  </a:lnTo>
                  <a:lnTo>
                    <a:pt x="1934" y="2047"/>
                  </a:lnTo>
                  <a:lnTo>
                    <a:pt x="1871" y="2098"/>
                  </a:lnTo>
                  <a:lnTo>
                    <a:pt x="1804" y="2146"/>
                  </a:lnTo>
                  <a:lnTo>
                    <a:pt x="1733" y="2188"/>
                  </a:lnTo>
                  <a:lnTo>
                    <a:pt x="1660" y="2225"/>
                  </a:lnTo>
                  <a:lnTo>
                    <a:pt x="1583" y="2257"/>
                  </a:lnTo>
                  <a:lnTo>
                    <a:pt x="1505" y="2284"/>
                  </a:lnTo>
                  <a:lnTo>
                    <a:pt x="1424" y="2305"/>
                  </a:lnTo>
                  <a:lnTo>
                    <a:pt x="1340" y="2321"/>
                  </a:lnTo>
                  <a:lnTo>
                    <a:pt x="1256" y="2330"/>
                  </a:lnTo>
                  <a:lnTo>
                    <a:pt x="1168" y="2333"/>
                  </a:lnTo>
                  <a:lnTo>
                    <a:pt x="1081" y="2330"/>
                  </a:lnTo>
                  <a:lnTo>
                    <a:pt x="996" y="2321"/>
                  </a:lnTo>
                  <a:lnTo>
                    <a:pt x="913" y="2305"/>
                  </a:lnTo>
                  <a:lnTo>
                    <a:pt x="831" y="2284"/>
                  </a:lnTo>
                  <a:lnTo>
                    <a:pt x="752" y="2257"/>
                  </a:lnTo>
                  <a:lnTo>
                    <a:pt x="676" y="2225"/>
                  </a:lnTo>
                  <a:lnTo>
                    <a:pt x="603" y="2188"/>
                  </a:lnTo>
                  <a:lnTo>
                    <a:pt x="533" y="2146"/>
                  </a:lnTo>
                  <a:lnTo>
                    <a:pt x="466" y="2098"/>
                  </a:lnTo>
                  <a:lnTo>
                    <a:pt x="403" y="2047"/>
                  </a:lnTo>
                  <a:lnTo>
                    <a:pt x="343" y="1992"/>
                  </a:lnTo>
                  <a:lnTo>
                    <a:pt x="287" y="1932"/>
                  </a:lnTo>
                  <a:lnTo>
                    <a:pt x="236" y="1868"/>
                  </a:lnTo>
                  <a:lnTo>
                    <a:pt x="189" y="1802"/>
                  </a:lnTo>
                  <a:lnTo>
                    <a:pt x="147" y="1731"/>
                  </a:lnTo>
                  <a:lnTo>
                    <a:pt x="109" y="1658"/>
                  </a:lnTo>
                  <a:lnTo>
                    <a:pt x="77" y="1582"/>
                  </a:lnTo>
                  <a:lnTo>
                    <a:pt x="50" y="1504"/>
                  </a:lnTo>
                  <a:lnTo>
                    <a:pt x="28" y="1422"/>
                  </a:lnTo>
                  <a:lnTo>
                    <a:pt x="13" y="1339"/>
                  </a:lnTo>
                  <a:lnTo>
                    <a:pt x="3" y="1253"/>
                  </a:lnTo>
                  <a:lnTo>
                    <a:pt x="0" y="1166"/>
                  </a:lnTo>
                  <a:lnTo>
                    <a:pt x="3" y="1080"/>
                  </a:lnTo>
                  <a:lnTo>
                    <a:pt x="13" y="994"/>
                  </a:lnTo>
                  <a:lnTo>
                    <a:pt x="28" y="912"/>
                  </a:lnTo>
                  <a:lnTo>
                    <a:pt x="50" y="830"/>
                  </a:lnTo>
                  <a:lnTo>
                    <a:pt x="77" y="751"/>
                  </a:lnTo>
                  <a:lnTo>
                    <a:pt x="109" y="675"/>
                  </a:lnTo>
                  <a:lnTo>
                    <a:pt x="147" y="601"/>
                  </a:lnTo>
                  <a:lnTo>
                    <a:pt x="189" y="532"/>
                  </a:lnTo>
                  <a:lnTo>
                    <a:pt x="236" y="465"/>
                  </a:lnTo>
                  <a:lnTo>
                    <a:pt x="287" y="402"/>
                  </a:lnTo>
                  <a:lnTo>
                    <a:pt x="343" y="342"/>
                  </a:lnTo>
                  <a:lnTo>
                    <a:pt x="403" y="286"/>
                  </a:lnTo>
                  <a:lnTo>
                    <a:pt x="466" y="235"/>
                  </a:lnTo>
                  <a:lnTo>
                    <a:pt x="533" y="188"/>
                  </a:lnTo>
                  <a:lnTo>
                    <a:pt x="603" y="146"/>
                  </a:lnTo>
                  <a:lnTo>
                    <a:pt x="676" y="108"/>
                  </a:lnTo>
                  <a:lnTo>
                    <a:pt x="752" y="75"/>
                  </a:lnTo>
                  <a:lnTo>
                    <a:pt x="831" y="49"/>
                  </a:lnTo>
                  <a:lnTo>
                    <a:pt x="913" y="28"/>
                  </a:lnTo>
                  <a:lnTo>
                    <a:pt x="996" y="13"/>
                  </a:lnTo>
                  <a:lnTo>
                    <a:pt x="1081" y="3"/>
                  </a:lnTo>
                  <a:lnTo>
                    <a:pt x="1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2"/>
            <p:cNvSpPr>
              <a:spLocks noEditPoints="1"/>
            </p:cNvSpPr>
            <p:nvPr/>
          </p:nvSpPr>
          <p:spPr bwMode="auto">
            <a:xfrm>
              <a:off x="6446838" y="5203825"/>
              <a:ext cx="212725" cy="184150"/>
            </a:xfrm>
            <a:custGeom>
              <a:avLst/>
              <a:gdLst>
                <a:gd name="T0" fmla="*/ 300 w 1337"/>
                <a:gd name="T1" fmla="*/ 154 h 1162"/>
                <a:gd name="T2" fmla="*/ 210 w 1337"/>
                <a:gd name="T3" fmla="*/ 210 h 1162"/>
                <a:gd name="T4" fmla="*/ 154 w 1337"/>
                <a:gd name="T5" fmla="*/ 300 h 1162"/>
                <a:gd name="T6" fmla="*/ 145 w 1337"/>
                <a:gd name="T7" fmla="*/ 409 h 1162"/>
                <a:gd name="T8" fmla="*/ 193 w 1337"/>
                <a:gd name="T9" fmla="*/ 512 h 1162"/>
                <a:gd name="T10" fmla="*/ 275 w 1337"/>
                <a:gd name="T11" fmla="*/ 612 h 1162"/>
                <a:gd name="T12" fmla="*/ 370 w 1337"/>
                <a:gd name="T13" fmla="*/ 707 h 1162"/>
                <a:gd name="T14" fmla="*/ 460 w 1337"/>
                <a:gd name="T15" fmla="*/ 795 h 1162"/>
                <a:gd name="T16" fmla="*/ 561 w 1337"/>
                <a:gd name="T17" fmla="*/ 893 h 1162"/>
                <a:gd name="T18" fmla="*/ 645 w 1337"/>
                <a:gd name="T19" fmla="*/ 974 h 1162"/>
                <a:gd name="T20" fmla="*/ 717 w 1337"/>
                <a:gd name="T21" fmla="*/ 948 h 1162"/>
                <a:gd name="T22" fmla="*/ 809 w 1337"/>
                <a:gd name="T23" fmla="*/ 860 h 1162"/>
                <a:gd name="T24" fmla="*/ 911 w 1337"/>
                <a:gd name="T25" fmla="*/ 760 h 1162"/>
                <a:gd name="T26" fmla="*/ 997 w 1337"/>
                <a:gd name="T27" fmla="*/ 676 h 1162"/>
                <a:gd name="T28" fmla="*/ 1090 w 1337"/>
                <a:gd name="T29" fmla="*/ 580 h 1162"/>
                <a:gd name="T30" fmla="*/ 1164 w 1337"/>
                <a:gd name="T31" fmla="*/ 477 h 1162"/>
                <a:gd name="T32" fmla="*/ 1193 w 1337"/>
                <a:gd name="T33" fmla="*/ 374 h 1162"/>
                <a:gd name="T34" fmla="*/ 1167 w 1337"/>
                <a:gd name="T35" fmla="*/ 268 h 1162"/>
                <a:gd name="T36" fmla="*/ 1099 w 1337"/>
                <a:gd name="T37" fmla="*/ 186 h 1162"/>
                <a:gd name="T38" fmla="*/ 999 w 1337"/>
                <a:gd name="T39" fmla="*/ 145 h 1162"/>
                <a:gd name="T40" fmla="*/ 894 w 1337"/>
                <a:gd name="T41" fmla="*/ 152 h 1162"/>
                <a:gd name="T42" fmla="*/ 807 w 1337"/>
                <a:gd name="T43" fmla="*/ 200 h 1162"/>
                <a:gd name="T44" fmla="*/ 748 w 1337"/>
                <a:gd name="T45" fmla="*/ 282 h 1162"/>
                <a:gd name="T46" fmla="*/ 718 w 1337"/>
                <a:gd name="T47" fmla="*/ 347 h 1162"/>
                <a:gd name="T48" fmla="*/ 668 w 1337"/>
                <a:gd name="T49" fmla="*/ 367 h 1162"/>
                <a:gd name="T50" fmla="*/ 617 w 1337"/>
                <a:gd name="T51" fmla="*/ 347 h 1162"/>
                <a:gd name="T52" fmla="*/ 588 w 1337"/>
                <a:gd name="T53" fmla="*/ 282 h 1162"/>
                <a:gd name="T54" fmla="*/ 529 w 1337"/>
                <a:gd name="T55" fmla="*/ 200 h 1162"/>
                <a:gd name="T56" fmla="*/ 442 w 1337"/>
                <a:gd name="T57" fmla="*/ 152 h 1162"/>
                <a:gd name="T58" fmla="*/ 374 w 1337"/>
                <a:gd name="T59" fmla="*/ 0 h 1162"/>
                <a:gd name="T60" fmla="*/ 517 w 1337"/>
                <a:gd name="T61" fmla="*/ 28 h 1162"/>
                <a:gd name="T62" fmla="*/ 636 w 1337"/>
                <a:gd name="T63" fmla="*/ 106 h 1162"/>
                <a:gd name="T64" fmla="*/ 735 w 1337"/>
                <a:gd name="T65" fmla="*/ 75 h 1162"/>
                <a:gd name="T66" fmla="*/ 865 w 1337"/>
                <a:gd name="T67" fmla="*/ 12 h 1162"/>
                <a:gd name="T68" fmla="*/ 1012 w 1337"/>
                <a:gd name="T69" fmla="*/ 3 h 1162"/>
                <a:gd name="T70" fmla="*/ 1151 w 1337"/>
                <a:gd name="T71" fmla="*/ 51 h 1162"/>
                <a:gd name="T72" fmla="*/ 1258 w 1337"/>
                <a:gd name="T73" fmla="*/ 145 h 1162"/>
                <a:gd name="T74" fmla="*/ 1322 w 1337"/>
                <a:gd name="T75" fmla="*/ 274 h 1162"/>
                <a:gd name="T76" fmla="*/ 1333 w 1337"/>
                <a:gd name="T77" fmla="*/ 417 h 1162"/>
                <a:gd name="T78" fmla="*/ 1293 w 1337"/>
                <a:gd name="T79" fmla="*/ 539 h 1162"/>
                <a:gd name="T80" fmla="*/ 1218 w 1337"/>
                <a:gd name="T81" fmla="*/ 649 h 1162"/>
                <a:gd name="T82" fmla="*/ 1127 w 1337"/>
                <a:gd name="T83" fmla="*/ 748 h 1162"/>
                <a:gd name="T84" fmla="*/ 1037 w 1337"/>
                <a:gd name="T85" fmla="*/ 836 h 1162"/>
                <a:gd name="T86" fmla="*/ 956 w 1337"/>
                <a:gd name="T87" fmla="*/ 916 h 1162"/>
                <a:gd name="T88" fmla="*/ 873 w 1337"/>
                <a:gd name="T89" fmla="*/ 995 h 1162"/>
                <a:gd name="T90" fmla="*/ 802 w 1337"/>
                <a:gd name="T91" fmla="*/ 1065 h 1162"/>
                <a:gd name="T92" fmla="*/ 747 w 1337"/>
                <a:gd name="T93" fmla="*/ 1116 h 1162"/>
                <a:gd name="T94" fmla="*/ 718 w 1337"/>
                <a:gd name="T95" fmla="*/ 1142 h 1162"/>
                <a:gd name="T96" fmla="*/ 685 w 1337"/>
                <a:gd name="T97" fmla="*/ 1160 h 1162"/>
                <a:gd name="T98" fmla="*/ 634 w 1337"/>
                <a:gd name="T99" fmla="*/ 1155 h 1162"/>
                <a:gd name="T100" fmla="*/ 611 w 1337"/>
                <a:gd name="T101" fmla="*/ 1135 h 1162"/>
                <a:gd name="T102" fmla="*/ 569 w 1337"/>
                <a:gd name="T103" fmla="*/ 1097 h 1162"/>
                <a:gd name="T104" fmla="*/ 501 w 1337"/>
                <a:gd name="T105" fmla="*/ 1033 h 1162"/>
                <a:gd name="T106" fmla="*/ 417 w 1337"/>
                <a:gd name="T107" fmla="*/ 952 h 1162"/>
                <a:gd name="T108" fmla="*/ 324 w 1337"/>
                <a:gd name="T109" fmla="*/ 861 h 1162"/>
                <a:gd name="T110" fmla="*/ 241 w 1337"/>
                <a:gd name="T111" fmla="*/ 779 h 1162"/>
                <a:gd name="T112" fmla="*/ 146 w 1337"/>
                <a:gd name="T113" fmla="*/ 683 h 1162"/>
                <a:gd name="T114" fmla="*/ 65 w 1337"/>
                <a:gd name="T115" fmla="*/ 577 h 1162"/>
                <a:gd name="T116" fmla="*/ 11 w 1337"/>
                <a:gd name="T117" fmla="*/ 459 h 1162"/>
                <a:gd name="T118" fmla="*/ 3 w 1337"/>
                <a:gd name="T119" fmla="*/ 323 h 1162"/>
                <a:gd name="T120" fmla="*/ 51 w 1337"/>
                <a:gd name="T121" fmla="*/ 185 h 1162"/>
                <a:gd name="T122" fmla="*/ 145 w 1337"/>
                <a:gd name="T123" fmla="*/ 78 h 1162"/>
                <a:gd name="T124" fmla="*/ 274 w 1337"/>
                <a:gd name="T125" fmla="*/ 13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7" h="1162">
                  <a:moveTo>
                    <a:pt x="374" y="142"/>
                  </a:moveTo>
                  <a:lnTo>
                    <a:pt x="336" y="145"/>
                  </a:lnTo>
                  <a:lnTo>
                    <a:pt x="300" y="154"/>
                  </a:lnTo>
                  <a:lnTo>
                    <a:pt x="268" y="168"/>
                  </a:lnTo>
                  <a:lnTo>
                    <a:pt x="237" y="186"/>
                  </a:lnTo>
                  <a:lnTo>
                    <a:pt x="210" y="210"/>
                  </a:lnTo>
                  <a:lnTo>
                    <a:pt x="186" y="237"/>
                  </a:lnTo>
                  <a:lnTo>
                    <a:pt x="168" y="268"/>
                  </a:lnTo>
                  <a:lnTo>
                    <a:pt x="154" y="300"/>
                  </a:lnTo>
                  <a:lnTo>
                    <a:pt x="145" y="336"/>
                  </a:lnTo>
                  <a:lnTo>
                    <a:pt x="142" y="374"/>
                  </a:lnTo>
                  <a:lnTo>
                    <a:pt x="145" y="409"/>
                  </a:lnTo>
                  <a:lnTo>
                    <a:pt x="156" y="442"/>
                  </a:lnTo>
                  <a:lnTo>
                    <a:pt x="172" y="477"/>
                  </a:lnTo>
                  <a:lnTo>
                    <a:pt x="193" y="512"/>
                  </a:lnTo>
                  <a:lnTo>
                    <a:pt x="218" y="546"/>
                  </a:lnTo>
                  <a:lnTo>
                    <a:pt x="246" y="580"/>
                  </a:lnTo>
                  <a:lnTo>
                    <a:pt x="275" y="612"/>
                  </a:lnTo>
                  <a:lnTo>
                    <a:pt x="307" y="645"/>
                  </a:lnTo>
                  <a:lnTo>
                    <a:pt x="338" y="676"/>
                  </a:lnTo>
                  <a:lnTo>
                    <a:pt x="370" y="707"/>
                  </a:lnTo>
                  <a:lnTo>
                    <a:pt x="398" y="734"/>
                  </a:lnTo>
                  <a:lnTo>
                    <a:pt x="425" y="760"/>
                  </a:lnTo>
                  <a:lnTo>
                    <a:pt x="460" y="795"/>
                  </a:lnTo>
                  <a:lnTo>
                    <a:pt x="494" y="829"/>
                  </a:lnTo>
                  <a:lnTo>
                    <a:pt x="528" y="862"/>
                  </a:lnTo>
                  <a:lnTo>
                    <a:pt x="561" y="893"/>
                  </a:lnTo>
                  <a:lnTo>
                    <a:pt x="591" y="923"/>
                  </a:lnTo>
                  <a:lnTo>
                    <a:pt x="619" y="949"/>
                  </a:lnTo>
                  <a:lnTo>
                    <a:pt x="645" y="974"/>
                  </a:lnTo>
                  <a:lnTo>
                    <a:pt x="668" y="994"/>
                  </a:lnTo>
                  <a:lnTo>
                    <a:pt x="691" y="973"/>
                  </a:lnTo>
                  <a:lnTo>
                    <a:pt x="717" y="948"/>
                  </a:lnTo>
                  <a:lnTo>
                    <a:pt x="745" y="920"/>
                  </a:lnTo>
                  <a:lnTo>
                    <a:pt x="777" y="891"/>
                  </a:lnTo>
                  <a:lnTo>
                    <a:pt x="809" y="860"/>
                  </a:lnTo>
                  <a:lnTo>
                    <a:pt x="843" y="827"/>
                  </a:lnTo>
                  <a:lnTo>
                    <a:pt x="876" y="794"/>
                  </a:lnTo>
                  <a:lnTo>
                    <a:pt x="911" y="760"/>
                  </a:lnTo>
                  <a:lnTo>
                    <a:pt x="937" y="734"/>
                  </a:lnTo>
                  <a:lnTo>
                    <a:pt x="965" y="707"/>
                  </a:lnTo>
                  <a:lnTo>
                    <a:pt x="997" y="676"/>
                  </a:lnTo>
                  <a:lnTo>
                    <a:pt x="1028" y="645"/>
                  </a:lnTo>
                  <a:lnTo>
                    <a:pt x="1060" y="612"/>
                  </a:lnTo>
                  <a:lnTo>
                    <a:pt x="1090" y="580"/>
                  </a:lnTo>
                  <a:lnTo>
                    <a:pt x="1118" y="546"/>
                  </a:lnTo>
                  <a:lnTo>
                    <a:pt x="1142" y="512"/>
                  </a:lnTo>
                  <a:lnTo>
                    <a:pt x="1164" y="477"/>
                  </a:lnTo>
                  <a:lnTo>
                    <a:pt x="1180" y="442"/>
                  </a:lnTo>
                  <a:lnTo>
                    <a:pt x="1190" y="409"/>
                  </a:lnTo>
                  <a:lnTo>
                    <a:pt x="1193" y="374"/>
                  </a:lnTo>
                  <a:lnTo>
                    <a:pt x="1191" y="336"/>
                  </a:lnTo>
                  <a:lnTo>
                    <a:pt x="1182" y="300"/>
                  </a:lnTo>
                  <a:lnTo>
                    <a:pt x="1167" y="268"/>
                  </a:lnTo>
                  <a:lnTo>
                    <a:pt x="1149" y="237"/>
                  </a:lnTo>
                  <a:lnTo>
                    <a:pt x="1126" y="210"/>
                  </a:lnTo>
                  <a:lnTo>
                    <a:pt x="1099" y="186"/>
                  </a:lnTo>
                  <a:lnTo>
                    <a:pt x="1069" y="168"/>
                  </a:lnTo>
                  <a:lnTo>
                    <a:pt x="1035" y="154"/>
                  </a:lnTo>
                  <a:lnTo>
                    <a:pt x="999" y="145"/>
                  </a:lnTo>
                  <a:lnTo>
                    <a:pt x="961" y="142"/>
                  </a:lnTo>
                  <a:lnTo>
                    <a:pt x="926" y="144"/>
                  </a:lnTo>
                  <a:lnTo>
                    <a:pt x="894" y="152"/>
                  </a:lnTo>
                  <a:lnTo>
                    <a:pt x="862" y="164"/>
                  </a:lnTo>
                  <a:lnTo>
                    <a:pt x="833" y="180"/>
                  </a:lnTo>
                  <a:lnTo>
                    <a:pt x="807" y="200"/>
                  </a:lnTo>
                  <a:lnTo>
                    <a:pt x="783" y="224"/>
                  </a:lnTo>
                  <a:lnTo>
                    <a:pt x="764" y="251"/>
                  </a:lnTo>
                  <a:lnTo>
                    <a:pt x="748" y="282"/>
                  </a:lnTo>
                  <a:lnTo>
                    <a:pt x="736" y="314"/>
                  </a:lnTo>
                  <a:lnTo>
                    <a:pt x="730" y="332"/>
                  </a:lnTo>
                  <a:lnTo>
                    <a:pt x="718" y="347"/>
                  </a:lnTo>
                  <a:lnTo>
                    <a:pt x="704" y="358"/>
                  </a:lnTo>
                  <a:lnTo>
                    <a:pt x="687" y="365"/>
                  </a:lnTo>
                  <a:lnTo>
                    <a:pt x="668" y="367"/>
                  </a:lnTo>
                  <a:lnTo>
                    <a:pt x="649" y="365"/>
                  </a:lnTo>
                  <a:lnTo>
                    <a:pt x="632" y="358"/>
                  </a:lnTo>
                  <a:lnTo>
                    <a:pt x="617" y="347"/>
                  </a:lnTo>
                  <a:lnTo>
                    <a:pt x="606" y="332"/>
                  </a:lnTo>
                  <a:lnTo>
                    <a:pt x="599" y="314"/>
                  </a:lnTo>
                  <a:lnTo>
                    <a:pt x="588" y="282"/>
                  </a:lnTo>
                  <a:lnTo>
                    <a:pt x="572" y="251"/>
                  </a:lnTo>
                  <a:lnTo>
                    <a:pt x="552" y="224"/>
                  </a:lnTo>
                  <a:lnTo>
                    <a:pt x="529" y="200"/>
                  </a:lnTo>
                  <a:lnTo>
                    <a:pt x="502" y="180"/>
                  </a:lnTo>
                  <a:lnTo>
                    <a:pt x="473" y="164"/>
                  </a:lnTo>
                  <a:lnTo>
                    <a:pt x="442" y="152"/>
                  </a:lnTo>
                  <a:lnTo>
                    <a:pt x="409" y="144"/>
                  </a:lnTo>
                  <a:lnTo>
                    <a:pt x="374" y="142"/>
                  </a:lnTo>
                  <a:close/>
                  <a:moveTo>
                    <a:pt x="374" y="0"/>
                  </a:moveTo>
                  <a:lnTo>
                    <a:pt x="424" y="3"/>
                  </a:lnTo>
                  <a:lnTo>
                    <a:pt x="472" y="12"/>
                  </a:lnTo>
                  <a:lnTo>
                    <a:pt x="517" y="28"/>
                  </a:lnTo>
                  <a:lnTo>
                    <a:pt x="560" y="49"/>
                  </a:lnTo>
                  <a:lnTo>
                    <a:pt x="600" y="75"/>
                  </a:lnTo>
                  <a:lnTo>
                    <a:pt x="636" y="106"/>
                  </a:lnTo>
                  <a:lnTo>
                    <a:pt x="668" y="141"/>
                  </a:lnTo>
                  <a:lnTo>
                    <a:pt x="700" y="106"/>
                  </a:lnTo>
                  <a:lnTo>
                    <a:pt x="735" y="75"/>
                  </a:lnTo>
                  <a:lnTo>
                    <a:pt x="776" y="49"/>
                  </a:lnTo>
                  <a:lnTo>
                    <a:pt x="819" y="28"/>
                  </a:lnTo>
                  <a:lnTo>
                    <a:pt x="865" y="12"/>
                  </a:lnTo>
                  <a:lnTo>
                    <a:pt x="912" y="3"/>
                  </a:lnTo>
                  <a:lnTo>
                    <a:pt x="961" y="0"/>
                  </a:lnTo>
                  <a:lnTo>
                    <a:pt x="1012" y="3"/>
                  </a:lnTo>
                  <a:lnTo>
                    <a:pt x="1061" y="13"/>
                  </a:lnTo>
                  <a:lnTo>
                    <a:pt x="1108" y="29"/>
                  </a:lnTo>
                  <a:lnTo>
                    <a:pt x="1151" y="51"/>
                  </a:lnTo>
                  <a:lnTo>
                    <a:pt x="1190" y="78"/>
                  </a:lnTo>
                  <a:lnTo>
                    <a:pt x="1226" y="109"/>
                  </a:lnTo>
                  <a:lnTo>
                    <a:pt x="1258" y="145"/>
                  </a:lnTo>
                  <a:lnTo>
                    <a:pt x="1286" y="185"/>
                  </a:lnTo>
                  <a:lnTo>
                    <a:pt x="1307" y="229"/>
                  </a:lnTo>
                  <a:lnTo>
                    <a:pt x="1322" y="274"/>
                  </a:lnTo>
                  <a:lnTo>
                    <a:pt x="1333" y="323"/>
                  </a:lnTo>
                  <a:lnTo>
                    <a:pt x="1337" y="374"/>
                  </a:lnTo>
                  <a:lnTo>
                    <a:pt x="1333" y="417"/>
                  </a:lnTo>
                  <a:lnTo>
                    <a:pt x="1325" y="459"/>
                  </a:lnTo>
                  <a:lnTo>
                    <a:pt x="1311" y="499"/>
                  </a:lnTo>
                  <a:lnTo>
                    <a:pt x="1293" y="539"/>
                  </a:lnTo>
                  <a:lnTo>
                    <a:pt x="1270" y="577"/>
                  </a:lnTo>
                  <a:lnTo>
                    <a:pt x="1245" y="614"/>
                  </a:lnTo>
                  <a:lnTo>
                    <a:pt x="1218" y="649"/>
                  </a:lnTo>
                  <a:lnTo>
                    <a:pt x="1189" y="683"/>
                  </a:lnTo>
                  <a:lnTo>
                    <a:pt x="1159" y="717"/>
                  </a:lnTo>
                  <a:lnTo>
                    <a:pt x="1127" y="748"/>
                  </a:lnTo>
                  <a:lnTo>
                    <a:pt x="1096" y="779"/>
                  </a:lnTo>
                  <a:lnTo>
                    <a:pt x="1064" y="809"/>
                  </a:lnTo>
                  <a:lnTo>
                    <a:pt x="1037" y="836"/>
                  </a:lnTo>
                  <a:lnTo>
                    <a:pt x="1012" y="861"/>
                  </a:lnTo>
                  <a:lnTo>
                    <a:pt x="984" y="888"/>
                  </a:lnTo>
                  <a:lnTo>
                    <a:pt x="956" y="916"/>
                  </a:lnTo>
                  <a:lnTo>
                    <a:pt x="927" y="943"/>
                  </a:lnTo>
                  <a:lnTo>
                    <a:pt x="900" y="970"/>
                  </a:lnTo>
                  <a:lnTo>
                    <a:pt x="873" y="995"/>
                  </a:lnTo>
                  <a:lnTo>
                    <a:pt x="848" y="1020"/>
                  </a:lnTo>
                  <a:lnTo>
                    <a:pt x="823" y="1043"/>
                  </a:lnTo>
                  <a:lnTo>
                    <a:pt x="802" y="1065"/>
                  </a:lnTo>
                  <a:lnTo>
                    <a:pt x="781" y="1083"/>
                  </a:lnTo>
                  <a:lnTo>
                    <a:pt x="763" y="1100"/>
                  </a:lnTo>
                  <a:lnTo>
                    <a:pt x="747" y="1116"/>
                  </a:lnTo>
                  <a:lnTo>
                    <a:pt x="734" y="1128"/>
                  </a:lnTo>
                  <a:lnTo>
                    <a:pt x="725" y="1136"/>
                  </a:lnTo>
                  <a:lnTo>
                    <a:pt x="718" y="1142"/>
                  </a:lnTo>
                  <a:lnTo>
                    <a:pt x="716" y="1144"/>
                  </a:lnTo>
                  <a:lnTo>
                    <a:pt x="702" y="1155"/>
                  </a:lnTo>
                  <a:lnTo>
                    <a:pt x="685" y="1160"/>
                  </a:lnTo>
                  <a:lnTo>
                    <a:pt x="668" y="1162"/>
                  </a:lnTo>
                  <a:lnTo>
                    <a:pt x="651" y="1160"/>
                  </a:lnTo>
                  <a:lnTo>
                    <a:pt x="634" y="1155"/>
                  </a:lnTo>
                  <a:lnTo>
                    <a:pt x="619" y="1144"/>
                  </a:lnTo>
                  <a:lnTo>
                    <a:pt x="617" y="1142"/>
                  </a:lnTo>
                  <a:lnTo>
                    <a:pt x="611" y="1135"/>
                  </a:lnTo>
                  <a:lnTo>
                    <a:pt x="600" y="1125"/>
                  </a:lnTo>
                  <a:lnTo>
                    <a:pt x="586" y="1112"/>
                  </a:lnTo>
                  <a:lnTo>
                    <a:pt x="569" y="1097"/>
                  </a:lnTo>
                  <a:lnTo>
                    <a:pt x="549" y="1078"/>
                  </a:lnTo>
                  <a:lnTo>
                    <a:pt x="526" y="1057"/>
                  </a:lnTo>
                  <a:lnTo>
                    <a:pt x="501" y="1033"/>
                  </a:lnTo>
                  <a:lnTo>
                    <a:pt x="475" y="1008"/>
                  </a:lnTo>
                  <a:lnTo>
                    <a:pt x="447" y="981"/>
                  </a:lnTo>
                  <a:lnTo>
                    <a:pt x="417" y="952"/>
                  </a:lnTo>
                  <a:lnTo>
                    <a:pt x="386" y="923"/>
                  </a:lnTo>
                  <a:lnTo>
                    <a:pt x="356" y="892"/>
                  </a:lnTo>
                  <a:lnTo>
                    <a:pt x="324" y="861"/>
                  </a:lnTo>
                  <a:lnTo>
                    <a:pt x="298" y="836"/>
                  </a:lnTo>
                  <a:lnTo>
                    <a:pt x="271" y="809"/>
                  </a:lnTo>
                  <a:lnTo>
                    <a:pt x="241" y="779"/>
                  </a:lnTo>
                  <a:lnTo>
                    <a:pt x="209" y="748"/>
                  </a:lnTo>
                  <a:lnTo>
                    <a:pt x="178" y="717"/>
                  </a:lnTo>
                  <a:lnTo>
                    <a:pt x="146" y="683"/>
                  </a:lnTo>
                  <a:lnTo>
                    <a:pt x="117" y="649"/>
                  </a:lnTo>
                  <a:lnTo>
                    <a:pt x="90" y="614"/>
                  </a:lnTo>
                  <a:lnTo>
                    <a:pt x="65" y="577"/>
                  </a:lnTo>
                  <a:lnTo>
                    <a:pt x="43" y="539"/>
                  </a:lnTo>
                  <a:lnTo>
                    <a:pt x="25" y="499"/>
                  </a:lnTo>
                  <a:lnTo>
                    <a:pt x="11" y="459"/>
                  </a:lnTo>
                  <a:lnTo>
                    <a:pt x="2" y="417"/>
                  </a:lnTo>
                  <a:lnTo>
                    <a:pt x="0" y="374"/>
                  </a:lnTo>
                  <a:lnTo>
                    <a:pt x="3" y="323"/>
                  </a:lnTo>
                  <a:lnTo>
                    <a:pt x="13" y="274"/>
                  </a:lnTo>
                  <a:lnTo>
                    <a:pt x="29" y="229"/>
                  </a:lnTo>
                  <a:lnTo>
                    <a:pt x="51" y="185"/>
                  </a:lnTo>
                  <a:lnTo>
                    <a:pt x="78" y="145"/>
                  </a:lnTo>
                  <a:lnTo>
                    <a:pt x="109" y="109"/>
                  </a:lnTo>
                  <a:lnTo>
                    <a:pt x="145" y="78"/>
                  </a:lnTo>
                  <a:lnTo>
                    <a:pt x="185" y="51"/>
                  </a:lnTo>
                  <a:lnTo>
                    <a:pt x="229" y="29"/>
                  </a:lnTo>
                  <a:lnTo>
                    <a:pt x="274" y="13"/>
                  </a:lnTo>
                  <a:lnTo>
                    <a:pt x="323" y="3"/>
                  </a:lnTo>
                  <a:lnTo>
                    <a:pt x="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6488113" y="5135563"/>
              <a:ext cx="120650" cy="33338"/>
            </a:xfrm>
            <a:custGeom>
              <a:avLst/>
              <a:gdLst>
                <a:gd name="T0" fmla="*/ 405 w 760"/>
                <a:gd name="T1" fmla="*/ 0 h 209"/>
                <a:gd name="T2" fmla="*/ 484 w 760"/>
                <a:gd name="T3" fmla="*/ 3 h 209"/>
                <a:gd name="T4" fmla="*/ 561 w 760"/>
                <a:gd name="T5" fmla="*/ 13 h 209"/>
                <a:gd name="T6" fmla="*/ 637 w 760"/>
                <a:gd name="T7" fmla="*/ 29 h 209"/>
                <a:gd name="T8" fmla="*/ 712 w 760"/>
                <a:gd name="T9" fmla="*/ 52 h 209"/>
                <a:gd name="T10" fmla="*/ 729 w 760"/>
                <a:gd name="T11" fmla="*/ 61 h 209"/>
                <a:gd name="T12" fmla="*/ 742 w 760"/>
                <a:gd name="T13" fmla="*/ 73 h 209"/>
                <a:gd name="T14" fmla="*/ 753 w 760"/>
                <a:gd name="T15" fmla="*/ 88 h 209"/>
                <a:gd name="T16" fmla="*/ 758 w 760"/>
                <a:gd name="T17" fmla="*/ 105 h 209"/>
                <a:gd name="T18" fmla="*/ 760 w 760"/>
                <a:gd name="T19" fmla="*/ 124 h 209"/>
                <a:gd name="T20" fmla="*/ 755 w 760"/>
                <a:gd name="T21" fmla="*/ 142 h 209"/>
                <a:gd name="T22" fmla="*/ 747 w 760"/>
                <a:gd name="T23" fmla="*/ 160 h 209"/>
                <a:gd name="T24" fmla="*/ 735 w 760"/>
                <a:gd name="T25" fmla="*/ 174 h 209"/>
                <a:gd name="T26" fmla="*/ 719 w 760"/>
                <a:gd name="T27" fmla="*/ 183 h 209"/>
                <a:gd name="T28" fmla="*/ 702 w 760"/>
                <a:gd name="T29" fmla="*/ 189 h 209"/>
                <a:gd name="T30" fmla="*/ 684 w 760"/>
                <a:gd name="T31" fmla="*/ 190 h 209"/>
                <a:gd name="T32" fmla="*/ 665 w 760"/>
                <a:gd name="T33" fmla="*/ 187 h 209"/>
                <a:gd name="T34" fmla="*/ 601 w 760"/>
                <a:gd name="T35" fmla="*/ 167 h 209"/>
                <a:gd name="T36" fmla="*/ 537 w 760"/>
                <a:gd name="T37" fmla="*/ 153 h 209"/>
                <a:gd name="T38" fmla="*/ 472 w 760"/>
                <a:gd name="T39" fmla="*/ 145 h 209"/>
                <a:gd name="T40" fmla="*/ 405 w 760"/>
                <a:gd name="T41" fmla="*/ 142 h 209"/>
                <a:gd name="T42" fmla="*/ 342 w 760"/>
                <a:gd name="T43" fmla="*/ 144 h 209"/>
                <a:gd name="T44" fmla="*/ 279 w 760"/>
                <a:gd name="T45" fmla="*/ 152 h 209"/>
                <a:gd name="T46" fmla="*/ 218 w 760"/>
                <a:gd name="T47" fmla="*/ 165 h 209"/>
                <a:gd name="T48" fmla="*/ 157 w 760"/>
                <a:gd name="T49" fmla="*/ 182 h 209"/>
                <a:gd name="T50" fmla="*/ 99 w 760"/>
                <a:gd name="T51" fmla="*/ 204 h 209"/>
                <a:gd name="T52" fmla="*/ 85 w 760"/>
                <a:gd name="T53" fmla="*/ 208 h 209"/>
                <a:gd name="T54" fmla="*/ 72 w 760"/>
                <a:gd name="T55" fmla="*/ 209 h 209"/>
                <a:gd name="T56" fmla="*/ 54 w 760"/>
                <a:gd name="T57" fmla="*/ 208 h 209"/>
                <a:gd name="T58" fmla="*/ 39 w 760"/>
                <a:gd name="T59" fmla="*/ 203 h 209"/>
                <a:gd name="T60" fmla="*/ 26 w 760"/>
                <a:gd name="T61" fmla="*/ 193 h 209"/>
                <a:gd name="T62" fmla="*/ 14 w 760"/>
                <a:gd name="T63" fmla="*/ 181 h 209"/>
                <a:gd name="T64" fmla="*/ 5 w 760"/>
                <a:gd name="T65" fmla="*/ 166 h 209"/>
                <a:gd name="T66" fmla="*/ 0 w 760"/>
                <a:gd name="T67" fmla="*/ 148 h 209"/>
                <a:gd name="T68" fmla="*/ 0 w 760"/>
                <a:gd name="T69" fmla="*/ 129 h 209"/>
                <a:gd name="T70" fmla="*/ 5 w 760"/>
                <a:gd name="T71" fmla="*/ 112 h 209"/>
                <a:gd name="T72" fmla="*/ 14 w 760"/>
                <a:gd name="T73" fmla="*/ 96 h 209"/>
                <a:gd name="T74" fmla="*/ 27 w 760"/>
                <a:gd name="T75" fmla="*/ 83 h 209"/>
                <a:gd name="T76" fmla="*/ 43 w 760"/>
                <a:gd name="T77" fmla="*/ 73 h 209"/>
                <a:gd name="T78" fmla="*/ 113 w 760"/>
                <a:gd name="T79" fmla="*/ 47 h 209"/>
                <a:gd name="T80" fmla="*/ 184 w 760"/>
                <a:gd name="T81" fmla="*/ 26 h 209"/>
                <a:gd name="T82" fmla="*/ 256 w 760"/>
                <a:gd name="T83" fmla="*/ 12 h 209"/>
                <a:gd name="T84" fmla="*/ 330 w 760"/>
                <a:gd name="T85" fmla="*/ 3 h 209"/>
                <a:gd name="T86" fmla="*/ 405 w 760"/>
                <a:gd name="T8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0" h="209">
                  <a:moveTo>
                    <a:pt x="405" y="0"/>
                  </a:moveTo>
                  <a:lnTo>
                    <a:pt x="484" y="3"/>
                  </a:lnTo>
                  <a:lnTo>
                    <a:pt x="561" y="13"/>
                  </a:lnTo>
                  <a:lnTo>
                    <a:pt x="637" y="29"/>
                  </a:lnTo>
                  <a:lnTo>
                    <a:pt x="712" y="52"/>
                  </a:lnTo>
                  <a:lnTo>
                    <a:pt x="729" y="61"/>
                  </a:lnTo>
                  <a:lnTo>
                    <a:pt x="742" y="73"/>
                  </a:lnTo>
                  <a:lnTo>
                    <a:pt x="753" y="88"/>
                  </a:lnTo>
                  <a:lnTo>
                    <a:pt x="758" y="105"/>
                  </a:lnTo>
                  <a:lnTo>
                    <a:pt x="760" y="124"/>
                  </a:lnTo>
                  <a:lnTo>
                    <a:pt x="755" y="142"/>
                  </a:lnTo>
                  <a:lnTo>
                    <a:pt x="747" y="160"/>
                  </a:lnTo>
                  <a:lnTo>
                    <a:pt x="735" y="174"/>
                  </a:lnTo>
                  <a:lnTo>
                    <a:pt x="719" y="183"/>
                  </a:lnTo>
                  <a:lnTo>
                    <a:pt x="702" y="189"/>
                  </a:lnTo>
                  <a:lnTo>
                    <a:pt x="684" y="190"/>
                  </a:lnTo>
                  <a:lnTo>
                    <a:pt x="665" y="187"/>
                  </a:lnTo>
                  <a:lnTo>
                    <a:pt x="601" y="167"/>
                  </a:lnTo>
                  <a:lnTo>
                    <a:pt x="537" y="153"/>
                  </a:lnTo>
                  <a:lnTo>
                    <a:pt x="472" y="145"/>
                  </a:lnTo>
                  <a:lnTo>
                    <a:pt x="405" y="142"/>
                  </a:lnTo>
                  <a:lnTo>
                    <a:pt x="342" y="144"/>
                  </a:lnTo>
                  <a:lnTo>
                    <a:pt x="279" y="152"/>
                  </a:lnTo>
                  <a:lnTo>
                    <a:pt x="218" y="165"/>
                  </a:lnTo>
                  <a:lnTo>
                    <a:pt x="157" y="182"/>
                  </a:lnTo>
                  <a:lnTo>
                    <a:pt x="99" y="204"/>
                  </a:lnTo>
                  <a:lnTo>
                    <a:pt x="85" y="208"/>
                  </a:lnTo>
                  <a:lnTo>
                    <a:pt x="72" y="209"/>
                  </a:lnTo>
                  <a:lnTo>
                    <a:pt x="54" y="208"/>
                  </a:lnTo>
                  <a:lnTo>
                    <a:pt x="39" y="203"/>
                  </a:lnTo>
                  <a:lnTo>
                    <a:pt x="26" y="193"/>
                  </a:lnTo>
                  <a:lnTo>
                    <a:pt x="14" y="181"/>
                  </a:lnTo>
                  <a:lnTo>
                    <a:pt x="5" y="166"/>
                  </a:lnTo>
                  <a:lnTo>
                    <a:pt x="0" y="148"/>
                  </a:lnTo>
                  <a:lnTo>
                    <a:pt x="0" y="129"/>
                  </a:lnTo>
                  <a:lnTo>
                    <a:pt x="5" y="112"/>
                  </a:lnTo>
                  <a:lnTo>
                    <a:pt x="14" y="96"/>
                  </a:lnTo>
                  <a:lnTo>
                    <a:pt x="27" y="83"/>
                  </a:lnTo>
                  <a:lnTo>
                    <a:pt x="43" y="73"/>
                  </a:lnTo>
                  <a:lnTo>
                    <a:pt x="113" y="47"/>
                  </a:lnTo>
                  <a:lnTo>
                    <a:pt x="184" y="26"/>
                  </a:lnTo>
                  <a:lnTo>
                    <a:pt x="256" y="12"/>
                  </a:lnTo>
                  <a:lnTo>
                    <a:pt x="330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6432551" y="5168900"/>
              <a:ext cx="41275" cy="42863"/>
            </a:xfrm>
            <a:custGeom>
              <a:avLst/>
              <a:gdLst>
                <a:gd name="T0" fmla="*/ 192 w 258"/>
                <a:gd name="T1" fmla="*/ 0 h 267"/>
                <a:gd name="T2" fmla="*/ 209 w 258"/>
                <a:gd name="T3" fmla="*/ 3 h 267"/>
                <a:gd name="T4" fmla="*/ 225 w 258"/>
                <a:gd name="T5" fmla="*/ 12 h 267"/>
                <a:gd name="T6" fmla="*/ 240 w 258"/>
                <a:gd name="T7" fmla="*/ 24 h 267"/>
                <a:gd name="T8" fmla="*/ 250 w 258"/>
                <a:gd name="T9" fmla="*/ 40 h 267"/>
                <a:gd name="T10" fmla="*/ 257 w 258"/>
                <a:gd name="T11" fmla="*/ 57 h 267"/>
                <a:gd name="T12" fmla="*/ 258 w 258"/>
                <a:gd name="T13" fmla="*/ 76 h 267"/>
                <a:gd name="T14" fmla="*/ 255 w 258"/>
                <a:gd name="T15" fmla="*/ 93 h 267"/>
                <a:gd name="T16" fmla="*/ 246 w 258"/>
                <a:gd name="T17" fmla="*/ 110 h 267"/>
                <a:gd name="T18" fmla="*/ 234 w 258"/>
                <a:gd name="T19" fmla="*/ 125 h 267"/>
                <a:gd name="T20" fmla="*/ 196 w 258"/>
                <a:gd name="T21" fmla="*/ 160 h 267"/>
                <a:gd name="T22" fmla="*/ 160 w 258"/>
                <a:gd name="T23" fmla="*/ 198 h 267"/>
                <a:gd name="T24" fmla="*/ 128 w 258"/>
                <a:gd name="T25" fmla="*/ 239 h 267"/>
                <a:gd name="T26" fmla="*/ 116 w 258"/>
                <a:gd name="T27" fmla="*/ 251 h 267"/>
                <a:gd name="T28" fmla="*/ 102 w 258"/>
                <a:gd name="T29" fmla="*/ 260 h 267"/>
                <a:gd name="T30" fmla="*/ 86 w 258"/>
                <a:gd name="T31" fmla="*/ 265 h 267"/>
                <a:gd name="T32" fmla="*/ 70 w 258"/>
                <a:gd name="T33" fmla="*/ 267 h 267"/>
                <a:gd name="T34" fmla="*/ 55 w 258"/>
                <a:gd name="T35" fmla="*/ 265 h 267"/>
                <a:gd name="T36" fmla="*/ 41 w 258"/>
                <a:gd name="T37" fmla="*/ 261 h 267"/>
                <a:gd name="T38" fmla="*/ 28 w 258"/>
                <a:gd name="T39" fmla="*/ 252 h 267"/>
                <a:gd name="T40" fmla="*/ 14 w 258"/>
                <a:gd name="T41" fmla="*/ 239 h 267"/>
                <a:gd name="T42" fmla="*/ 5 w 258"/>
                <a:gd name="T43" fmla="*/ 223 h 267"/>
                <a:gd name="T44" fmla="*/ 0 w 258"/>
                <a:gd name="T45" fmla="*/ 206 h 267"/>
                <a:gd name="T46" fmla="*/ 0 w 258"/>
                <a:gd name="T47" fmla="*/ 187 h 267"/>
                <a:gd name="T48" fmla="*/ 4 w 258"/>
                <a:gd name="T49" fmla="*/ 169 h 267"/>
                <a:gd name="T50" fmla="*/ 14 w 258"/>
                <a:gd name="T51" fmla="*/ 153 h 267"/>
                <a:gd name="T52" fmla="*/ 53 w 258"/>
                <a:gd name="T53" fmla="*/ 105 h 267"/>
                <a:gd name="T54" fmla="*/ 95 w 258"/>
                <a:gd name="T55" fmla="*/ 59 h 267"/>
                <a:gd name="T56" fmla="*/ 140 w 258"/>
                <a:gd name="T57" fmla="*/ 17 h 267"/>
                <a:gd name="T58" fmla="*/ 156 w 258"/>
                <a:gd name="T59" fmla="*/ 7 h 267"/>
                <a:gd name="T60" fmla="*/ 173 w 258"/>
                <a:gd name="T61" fmla="*/ 1 h 267"/>
                <a:gd name="T62" fmla="*/ 192 w 258"/>
                <a:gd name="T6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267">
                  <a:moveTo>
                    <a:pt x="192" y="0"/>
                  </a:moveTo>
                  <a:lnTo>
                    <a:pt x="209" y="3"/>
                  </a:lnTo>
                  <a:lnTo>
                    <a:pt x="225" y="12"/>
                  </a:lnTo>
                  <a:lnTo>
                    <a:pt x="240" y="24"/>
                  </a:lnTo>
                  <a:lnTo>
                    <a:pt x="250" y="40"/>
                  </a:lnTo>
                  <a:lnTo>
                    <a:pt x="257" y="57"/>
                  </a:lnTo>
                  <a:lnTo>
                    <a:pt x="258" y="76"/>
                  </a:lnTo>
                  <a:lnTo>
                    <a:pt x="255" y="93"/>
                  </a:lnTo>
                  <a:lnTo>
                    <a:pt x="246" y="110"/>
                  </a:lnTo>
                  <a:lnTo>
                    <a:pt x="234" y="125"/>
                  </a:lnTo>
                  <a:lnTo>
                    <a:pt x="196" y="160"/>
                  </a:lnTo>
                  <a:lnTo>
                    <a:pt x="160" y="198"/>
                  </a:lnTo>
                  <a:lnTo>
                    <a:pt x="128" y="239"/>
                  </a:lnTo>
                  <a:lnTo>
                    <a:pt x="116" y="251"/>
                  </a:lnTo>
                  <a:lnTo>
                    <a:pt x="102" y="260"/>
                  </a:lnTo>
                  <a:lnTo>
                    <a:pt x="86" y="265"/>
                  </a:lnTo>
                  <a:lnTo>
                    <a:pt x="70" y="267"/>
                  </a:lnTo>
                  <a:lnTo>
                    <a:pt x="55" y="265"/>
                  </a:lnTo>
                  <a:lnTo>
                    <a:pt x="41" y="261"/>
                  </a:lnTo>
                  <a:lnTo>
                    <a:pt x="28" y="252"/>
                  </a:lnTo>
                  <a:lnTo>
                    <a:pt x="14" y="239"/>
                  </a:lnTo>
                  <a:lnTo>
                    <a:pt x="5" y="223"/>
                  </a:lnTo>
                  <a:lnTo>
                    <a:pt x="0" y="206"/>
                  </a:lnTo>
                  <a:lnTo>
                    <a:pt x="0" y="187"/>
                  </a:lnTo>
                  <a:lnTo>
                    <a:pt x="4" y="169"/>
                  </a:lnTo>
                  <a:lnTo>
                    <a:pt x="14" y="153"/>
                  </a:lnTo>
                  <a:lnTo>
                    <a:pt x="53" y="105"/>
                  </a:lnTo>
                  <a:lnTo>
                    <a:pt x="95" y="59"/>
                  </a:lnTo>
                  <a:lnTo>
                    <a:pt x="140" y="17"/>
                  </a:lnTo>
                  <a:lnTo>
                    <a:pt x="156" y="7"/>
                  </a:lnTo>
                  <a:lnTo>
                    <a:pt x="173" y="1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3507370" y="1905964"/>
            <a:ext cx="490538" cy="576263"/>
            <a:chOff x="5314950" y="4994275"/>
            <a:chExt cx="490538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" name="Freeform 489"/>
            <p:cNvSpPr>
              <a:spLocks noEditPoints="1"/>
            </p:cNvSpPr>
            <p:nvPr/>
          </p:nvSpPr>
          <p:spPr bwMode="auto">
            <a:xfrm>
              <a:off x="5314950" y="5354638"/>
              <a:ext cx="214313" cy="215900"/>
            </a:xfrm>
            <a:custGeom>
              <a:avLst/>
              <a:gdLst>
                <a:gd name="T0" fmla="*/ 1065 w 1352"/>
                <a:gd name="T1" fmla="*/ 142 h 1358"/>
                <a:gd name="T2" fmla="*/ 1011 w 1352"/>
                <a:gd name="T3" fmla="*/ 154 h 1358"/>
                <a:gd name="T4" fmla="*/ 965 w 1352"/>
                <a:gd name="T5" fmla="*/ 186 h 1358"/>
                <a:gd name="T6" fmla="*/ 184 w 1352"/>
                <a:gd name="T7" fmla="*/ 972 h 1358"/>
                <a:gd name="T8" fmla="*/ 153 w 1352"/>
                <a:gd name="T9" fmla="*/ 1018 h 1358"/>
                <a:gd name="T10" fmla="*/ 142 w 1352"/>
                <a:gd name="T11" fmla="*/ 1072 h 1358"/>
                <a:gd name="T12" fmla="*/ 152 w 1352"/>
                <a:gd name="T13" fmla="*/ 1127 h 1358"/>
                <a:gd name="T14" fmla="*/ 182 w 1352"/>
                <a:gd name="T15" fmla="*/ 1173 h 1358"/>
                <a:gd name="T16" fmla="*/ 228 w 1352"/>
                <a:gd name="T17" fmla="*/ 1205 h 1358"/>
                <a:gd name="T18" fmla="*/ 284 w 1352"/>
                <a:gd name="T19" fmla="*/ 1216 h 1358"/>
                <a:gd name="T20" fmla="*/ 337 w 1352"/>
                <a:gd name="T21" fmla="*/ 1205 h 1358"/>
                <a:gd name="T22" fmla="*/ 383 w 1352"/>
                <a:gd name="T23" fmla="*/ 1175 h 1358"/>
                <a:gd name="T24" fmla="*/ 1188 w 1352"/>
                <a:gd name="T25" fmla="*/ 361 h 1358"/>
                <a:gd name="T26" fmla="*/ 1208 w 1352"/>
                <a:gd name="T27" fmla="*/ 309 h 1358"/>
                <a:gd name="T28" fmla="*/ 1207 w 1352"/>
                <a:gd name="T29" fmla="*/ 253 h 1358"/>
                <a:gd name="T30" fmla="*/ 1185 w 1352"/>
                <a:gd name="T31" fmla="*/ 203 h 1358"/>
                <a:gd name="T32" fmla="*/ 1145 w 1352"/>
                <a:gd name="T33" fmla="*/ 165 h 1358"/>
                <a:gd name="T34" fmla="*/ 1095 w 1352"/>
                <a:gd name="T35" fmla="*/ 144 h 1358"/>
                <a:gd name="T36" fmla="*/ 1063 w 1352"/>
                <a:gd name="T37" fmla="*/ 0 h 1358"/>
                <a:gd name="T38" fmla="*/ 1134 w 1352"/>
                <a:gd name="T39" fmla="*/ 8 h 1358"/>
                <a:gd name="T40" fmla="*/ 1203 w 1352"/>
                <a:gd name="T41" fmla="*/ 34 h 1358"/>
                <a:gd name="T42" fmla="*/ 1265 w 1352"/>
                <a:gd name="T43" fmla="*/ 79 h 1358"/>
                <a:gd name="T44" fmla="*/ 1311 w 1352"/>
                <a:gd name="T45" fmla="*/ 138 h 1358"/>
                <a:gd name="T46" fmla="*/ 1341 w 1352"/>
                <a:gd name="T47" fmla="*/ 205 h 1358"/>
                <a:gd name="T48" fmla="*/ 1352 w 1352"/>
                <a:gd name="T49" fmla="*/ 279 h 1358"/>
                <a:gd name="T50" fmla="*/ 1344 w 1352"/>
                <a:gd name="T51" fmla="*/ 352 h 1358"/>
                <a:gd name="T52" fmla="*/ 1318 w 1352"/>
                <a:gd name="T53" fmla="*/ 422 h 1358"/>
                <a:gd name="T54" fmla="*/ 1274 w 1352"/>
                <a:gd name="T55" fmla="*/ 482 h 1358"/>
                <a:gd name="T56" fmla="*/ 483 w 1352"/>
                <a:gd name="T57" fmla="*/ 1275 h 1358"/>
                <a:gd name="T58" fmla="*/ 455 w 1352"/>
                <a:gd name="T59" fmla="*/ 1301 h 1358"/>
                <a:gd name="T60" fmla="*/ 392 w 1352"/>
                <a:gd name="T61" fmla="*/ 1337 h 1358"/>
                <a:gd name="T62" fmla="*/ 321 w 1352"/>
                <a:gd name="T63" fmla="*/ 1356 h 1358"/>
                <a:gd name="T64" fmla="*/ 283 w 1352"/>
                <a:gd name="T65" fmla="*/ 1358 h 1358"/>
                <a:gd name="T66" fmla="*/ 209 w 1352"/>
                <a:gd name="T67" fmla="*/ 1348 h 1358"/>
                <a:gd name="T68" fmla="*/ 141 w 1352"/>
                <a:gd name="T69" fmla="*/ 1319 h 1358"/>
                <a:gd name="T70" fmla="*/ 81 w 1352"/>
                <a:gd name="T71" fmla="*/ 1273 h 1358"/>
                <a:gd name="T72" fmla="*/ 36 w 1352"/>
                <a:gd name="T73" fmla="*/ 1214 h 1358"/>
                <a:gd name="T74" fmla="*/ 9 w 1352"/>
                <a:gd name="T75" fmla="*/ 1145 h 1358"/>
                <a:gd name="T76" fmla="*/ 0 w 1352"/>
                <a:gd name="T77" fmla="*/ 1071 h 1358"/>
                <a:gd name="T78" fmla="*/ 2 w 1352"/>
                <a:gd name="T79" fmla="*/ 1033 h 1358"/>
                <a:gd name="T80" fmla="*/ 22 w 1352"/>
                <a:gd name="T81" fmla="*/ 962 h 1358"/>
                <a:gd name="T82" fmla="*/ 59 w 1352"/>
                <a:gd name="T83" fmla="*/ 898 h 1358"/>
                <a:gd name="T84" fmla="*/ 863 w 1352"/>
                <a:gd name="T85" fmla="*/ 87 h 1358"/>
                <a:gd name="T86" fmla="*/ 923 w 1352"/>
                <a:gd name="T87" fmla="*/ 40 h 1358"/>
                <a:gd name="T88" fmla="*/ 990 w 1352"/>
                <a:gd name="T89" fmla="*/ 11 h 1358"/>
                <a:gd name="T90" fmla="*/ 1063 w 1352"/>
                <a:gd name="T91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2" h="1358">
                  <a:moveTo>
                    <a:pt x="1068" y="142"/>
                  </a:moveTo>
                  <a:lnTo>
                    <a:pt x="1065" y="142"/>
                  </a:lnTo>
                  <a:lnTo>
                    <a:pt x="1038" y="145"/>
                  </a:lnTo>
                  <a:lnTo>
                    <a:pt x="1011" y="154"/>
                  </a:lnTo>
                  <a:lnTo>
                    <a:pt x="987" y="167"/>
                  </a:lnTo>
                  <a:lnTo>
                    <a:pt x="965" y="186"/>
                  </a:lnTo>
                  <a:lnTo>
                    <a:pt x="964" y="187"/>
                  </a:lnTo>
                  <a:lnTo>
                    <a:pt x="184" y="972"/>
                  </a:lnTo>
                  <a:lnTo>
                    <a:pt x="166" y="993"/>
                  </a:lnTo>
                  <a:lnTo>
                    <a:pt x="153" y="1018"/>
                  </a:lnTo>
                  <a:lnTo>
                    <a:pt x="145" y="1044"/>
                  </a:lnTo>
                  <a:lnTo>
                    <a:pt x="142" y="1072"/>
                  </a:lnTo>
                  <a:lnTo>
                    <a:pt x="144" y="1101"/>
                  </a:lnTo>
                  <a:lnTo>
                    <a:pt x="152" y="1127"/>
                  </a:lnTo>
                  <a:lnTo>
                    <a:pt x="165" y="1151"/>
                  </a:lnTo>
                  <a:lnTo>
                    <a:pt x="182" y="1173"/>
                  </a:lnTo>
                  <a:lnTo>
                    <a:pt x="204" y="1192"/>
                  </a:lnTo>
                  <a:lnTo>
                    <a:pt x="228" y="1205"/>
                  </a:lnTo>
                  <a:lnTo>
                    <a:pt x="256" y="1213"/>
                  </a:lnTo>
                  <a:lnTo>
                    <a:pt x="284" y="1216"/>
                  </a:lnTo>
                  <a:lnTo>
                    <a:pt x="312" y="1213"/>
                  </a:lnTo>
                  <a:lnTo>
                    <a:pt x="337" y="1205"/>
                  </a:lnTo>
                  <a:lnTo>
                    <a:pt x="361" y="1192"/>
                  </a:lnTo>
                  <a:lnTo>
                    <a:pt x="383" y="1175"/>
                  </a:lnTo>
                  <a:lnTo>
                    <a:pt x="1172" y="383"/>
                  </a:lnTo>
                  <a:lnTo>
                    <a:pt x="1188" y="361"/>
                  </a:lnTo>
                  <a:lnTo>
                    <a:pt x="1200" y="336"/>
                  </a:lnTo>
                  <a:lnTo>
                    <a:pt x="1208" y="309"/>
                  </a:lnTo>
                  <a:lnTo>
                    <a:pt x="1210" y="282"/>
                  </a:lnTo>
                  <a:lnTo>
                    <a:pt x="1207" y="253"/>
                  </a:lnTo>
                  <a:lnTo>
                    <a:pt x="1198" y="227"/>
                  </a:lnTo>
                  <a:lnTo>
                    <a:pt x="1185" y="203"/>
                  </a:lnTo>
                  <a:lnTo>
                    <a:pt x="1166" y="182"/>
                  </a:lnTo>
                  <a:lnTo>
                    <a:pt x="1145" y="165"/>
                  </a:lnTo>
                  <a:lnTo>
                    <a:pt x="1121" y="152"/>
                  </a:lnTo>
                  <a:lnTo>
                    <a:pt x="1095" y="144"/>
                  </a:lnTo>
                  <a:lnTo>
                    <a:pt x="1068" y="142"/>
                  </a:lnTo>
                  <a:close/>
                  <a:moveTo>
                    <a:pt x="1063" y="0"/>
                  </a:moveTo>
                  <a:lnTo>
                    <a:pt x="1099" y="1"/>
                  </a:lnTo>
                  <a:lnTo>
                    <a:pt x="1134" y="8"/>
                  </a:lnTo>
                  <a:lnTo>
                    <a:pt x="1169" y="19"/>
                  </a:lnTo>
                  <a:lnTo>
                    <a:pt x="1203" y="34"/>
                  </a:lnTo>
                  <a:lnTo>
                    <a:pt x="1235" y="54"/>
                  </a:lnTo>
                  <a:lnTo>
                    <a:pt x="1265" y="79"/>
                  </a:lnTo>
                  <a:lnTo>
                    <a:pt x="1290" y="107"/>
                  </a:lnTo>
                  <a:lnTo>
                    <a:pt x="1311" y="138"/>
                  </a:lnTo>
                  <a:lnTo>
                    <a:pt x="1329" y="170"/>
                  </a:lnTo>
                  <a:lnTo>
                    <a:pt x="1341" y="205"/>
                  </a:lnTo>
                  <a:lnTo>
                    <a:pt x="1350" y="241"/>
                  </a:lnTo>
                  <a:lnTo>
                    <a:pt x="1352" y="279"/>
                  </a:lnTo>
                  <a:lnTo>
                    <a:pt x="1351" y="316"/>
                  </a:lnTo>
                  <a:lnTo>
                    <a:pt x="1344" y="352"/>
                  </a:lnTo>
                  <a:lnTo>
                    <a:pt x="1333" y="388"/>
                  </a:lnTo>
                  <a:lnTo>
                    <a:pt x="1318" y="422"/>
                  </a:lnTo>
                  <a:lnTo>
                    <a:pt x="1298" y="452"/>
                  </a:lnTo>
                  <a:lnTo>
                    <a:pt x="1274" y="482"/>
                  </a:lnTo>
                  <a:lnTo>
                    <a:pt x="1273" y="483"/>
                  </a:lnTo>
                  <a:lnTo>
                    <a:pt x="483" y="1275"/>
                  </a:lnTo>
                  <a:lnTo>
                    <a:pt x="483" y="1277"/>
                  </a:lnTo>
                  <a:lnTo>
                    <a:pt x="455" y="1301"/>
                  </a:lnTo>
                  <a:lnTo>
                    <a:pt x="425" y="1321"/>
                  </a:lnTo>
                  <a:lnTo>
                    <a:pt x="392" y="1337"/>
                  </a:lnTo>
                  <a:lnTo>
                    <a:pt x="357" y="1348"/>
                  </a:lnTo>
                  <a:lnTo>
                    <a:pt x="321" y="1356"/>
                  </a:lnTo>
                  <a:lnTo>
                    <a:pt x="283" y="1358"/>
                  </a:lnTo>
                  <a:lnTo>
                    <a:pt x="283" y="1358"/>
                  </a:lnTo>
                  <a:lnTo>
                    <a:pt x="246" y="1356"/>
                  </a:lnTo>
                  <a:lnTo>
                    <a:pt x="209" y="1348"/>
                  </a:lnTo>
                  <a:lnTo>
                    <a:pt x="173" y="1336"/>
                  </a:lnTo>
                  <a:lnTo>
                    <a:pt x="141" y="1319"/>
                  </a:lnTo>
                  <a:lnTo>
                    <a:pt x="110" y="1299"/>
                  </a:lnTo>
                  <a:lnTo>
                    <a:pt x="81" y="1273"/>
                  </a:lnTo>
                  <a:lnTo>
                    <a:pt x="57" y="1245"/>
                  </a:lnTo>
                  <a:lnTo>
                    <a:pt x="36" y="1214"/>
                  </a:lnTo>
                  <a:lnTo>
                    <a:pt x="20" y="1180"/>
                  </a:lnTo>
                  <a:lnTo>
                    <a:pt x="9" y="1145"/>
                  </a:lnTo>
                  <a:lnTo>
                    <a:pt x="2" y="1108"/>
                  </a:lnTo>
                  <a:lnTo>
                    <a:pt x="0" y="1071"/>
                  </a:lnTo>
                  <a:lnTo>
                    <a:pt x="0" y="1071"/>
                  </a:lnTo>
                  <a:lnTo>
                    <a:pt x="2" y="1033"/>
                  </a:lnTo>
                  <a:lnTo>
                    <a:pt x="10" y="997"/>
                  </a:lnTo>
                  <a:lnTo>
                    <a:pt x="22" y="962"/>
                  </a:lnTo>
                  <a:lnTo>
                    <a:pt x="38" y="929"/>
                  </a:lnTo>
                  <a:lnTo>
                    <a:pt x="59" y="898"/>
                  </a:lnTo>
                  <a:lnTo>
                    <a:pt x="85" y="871"/>
                  </a:lnTo>
                  <a:lnTo>
                    <a:pt x="863" y="87"/>
                  </a:lnTo>
                  <a:lnTo>
                    <a:pt x="892" y="61"/>
                  </a:lnTo>
                  <a:lnTo>
                    <a:pt x="923" y="40"/>
                  </a:lnTo>
                  <a:lnTo>
                    <a:pt x="956" y="23"/>
                  </a:lnTo>
                  <a:lnTo>
                    <a:pt x="990" y="11"/>
                  </a:lnTo>
                  <a:lnTo>
                    <a:pt x="1027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90"/>
            <p:cNvSpPr>
              <a:spLocks noEditPoints="1"/>
            </p:cNvSpPr>
            <p:nvPr/>
          </p:nvSpPr>
          <p:spPr bwMode="auto">
            <a:xfrm>
              <a:off x="5364163" y="4994275"/>
              <a:ext cx="441325" cy="576263"/>
            </a:xfrm>
            <a:custGeom>
              <a:avLst/>
              <a:gdLst>
                <a:gd name="T0" fmla="*/ 533 w 2774"/>
                <a:gd name="T1" fmla="*/ 190 h 3631"/>
                <a:gd name="T2" fmla="*/ 292 w 2774"/>
                <a:gd name="T3" fmla="*/ 367 h 3631"/>
                <a:gd name="T4" fmla="*/ 161 w 2774"/>
                <a:gd name="T5" fmla="*/ 639 h 3631"/>
                <a:gd name="T6" fmla="*/ 157 w 2774"/>
                <a:gd name="T7" fmla="*/ 981 h 3631"/>
                <a:gd name="T8" fmla="*/ 278 w 2774"/>
                <a:gd name="T9" fmla="*/ 1296 h 3631"/>
                <a:gd name="T10" fmla="*/ 2410 w 2774"/>
                <a:gd name="T11" fmla="*/ 3465 h 3631"/>
                <a:gd name="T12" fmla="*/ 2543 w 2774"/>
                <a:gd name="T13" fmla="*/ 3478 h 3631"/>
                <a:gd name="T14" fmla="*/ 2629 w 2774"/>
                <a:gd name="T15" fmla="*/ 3374 h 3631"/>
                <a:gd name="T16" fmla="*/ 2589 w 2774"/>
                <a:gd name="T17" fmla="*/ 3246 h 3631"/>
                <a:gd name="T18" fmla="*/ 472 w 2774"/>
                <a:gd name="T19" fmla="*/ 1055 h 3631"/>
                <a:gd name="T20" fmla="*/ 430 w 2774"/>
                <a:gd name="T21" fmla="*/ 758 h 3631"/>
                <a:gd name="T22" fmla="*/ 513 w 2774"/>
                <a:gd name="T23" fmla="*/ 547 h 3631"/>
                <a:gd name="T24" fmla="*/ 687 w 2774"/>
                <a:gd name="T25" fmla="*/ 438 h 3631"/>
                <a:gd name="T26" fmla="*/ 1773 w 2774"/>
                <a:gd name="T27" fmla="*/ 438 h 3631"/>
                <a:gd name="T28" fmla="*/ 1947 w 2774"/>
                <a:gd name="T29" fmla="*/ 547 h 3631"/>
                <a:gd name="T30" fmla="*/ 2030 w 2774"/>
                <a:gd name="T31" fmla="*/ 758 h 3631"/>
                <a:gd name="T32" fmla="*/ 1987 w 2774"/>
                <a:gd name="T33" fmla="*/ 1055 h 3631"/>
                <a:gd name="T34" fmla="*/ 1852 w 2774"/>
                <a:gd name="T35" fmla="*/ 1259 h 3631"/>
                <a:gd name="T36" fmla="*/ 1560 w 2774"/>
                <a:gd name="T37" fmla="*/ 1616 h 3631"/>
                <a:gd name="T38" fmla="*/ 1625 w 2774"/>
                <a:gd name="T39" fmla="*/ 1735 h 3631"/>
                <a:gd name="T40" fmla="*/ 1757 w 2774"/>
                <a:gd name="T41" fmla="*/ 1746 h 3631"/>
                <a:gd name="T42" fmla="*/ 2145 w 2774"/>
                <a:gd name="T43" fmla="*/ 1353 h 3631"/>
                <a:gd name="T44" fmla="*/ 2289 w 2774"/>
                <a:gd name="T45" fmla="*/ 1047 h 3631"/>
                <a:gd name="T46" fmla="*/ 2310 w 2774"/>
                <a:gd name="T47" fmla="*/ 709 h 3631"/>
                <a:gd name="T48" fmla="*/ 2204 w 2774"/>
                <a:gd name="T49" fmla="*/ 415 h 3631"/>
                <a:gd name="T50" fmla="*/ 1982 w 2774"/>
                <a:gd name="T51" fmla="*/ 217 h 3631"/>
                <a:gd name="T52" fmla="*/ 1688 w 2774"/>
                <a:gd name="T53" fmla="*/ 142 h 3631"/>
                <a:gd name="T54" fmla="*/ 1822 w 2774"/>
                <a:gd name="T55" fmla="*/ 12 h 3631"/>
                <a:gd name="T56" fmla="*/ 2120 w 2774"/>
                <a:gd name="T57" fmla="*/ 134 h 3631"/>
                <a:gd name="T58" fmla="*/ 2341 w 2774"/>
                <a:gd name="T59" fmla="*/ 366 h 3631"/>
                <a:gd name="T60" fmla="*/ 2452 w 2774"/>
                <a:gd name="T61" fmla="*/ 691 h 3631"/>
                <a:gd name="T62" fmla="*/ 2427 w 2774"/>
                <a:gd name="T63" fmla="*/ 1083 h 3631"/>
                <a:gd name="T64" fmla="*/ 2260 w 2774"/>
                <a:gd name="T65" fmla="*/ 1437 h 3631"/>
                <a:gd name="T66" fmla="*/ 1846 w 2774"/>
                <a:gd name="T67" fmla="*/ 1861 h 3631"/>
                <a:gd name="T68" fmla="*/ 1669 w 2774"/>
                <a:gd name="T69" fmla="*/ 1898 h 3631"/>
                <a:gd name="T70" fmla="*/ 1503 w 2774"/>
                <a:gd name="T71" fmla="*/ 1819 h 3631"/>
                <a:gd name="T72" fmla="*/ 1421 w 2774"/>
                <a:gd name="T73" fmla="*/ 1656 h 3631"/>
                <a:gd name="T74" fmla="*/ 1455 w 2774"/>
                <a:gd name="T75" fmla="*/ 1475 h 3631"/>
                <a:gd name="T76" fmla="*/ 1818 w 2774"/>
                <a:gd name="T77" fmla="*/ 1075 h 3631"/>
                <a:gd name="T78" fmla="*/ 1891 w 2774"/>
                <a:gd name="T79" fmla="*/ 831 h 3631"/>
                <a:gd name="T80" fmla="*/ 1837 w 2774"/>
                <a:gd name="T81" fmla="*/ 636 h 3631"/>
                <a:gd name="T82" fmla="*/ 1688 w 2774"/>
                <a:gd name="T83" fmla="*/ 570 h 3631"/>
                <a:gd name="T84" fmla="*/ 647 w 2774"/>
                <a:gd name="T85" fmla="*/ 614 h 3631"/>
                <a:gd name="T86" fmla="*/ 571 w 2774"/>
                <a:gd name="T87" fmla="*/ 778 h 3631"/>
                <a:gd name="T88" fmla="*/ 617 w 2774"/>
                <a:gd name="T89" fmla="*/ 1030 h 3631"/>
                <a:gd name="T90" fmla="*/ 2716 w 2774"/>
                <a:gd name="T91" fmla="*/ 3173 h 3631"/>
                <a:gd name="T92" fmla="*/ 2774 w 2774"/>
                <a:gd name="T93" fmla="*/ 3346 h 3631"/>
                <a:gd name="T94" fmla="*/ 2716 w 2774"/>
                <a:gd name="T95" fmla="*/ 3520 h 3631"/>
                <a:gd name="T96" fmla="*/ 2563 w 2774"/>
                <a:gd name="T97" fmla="*/ 3621 h 3631"/>
                <a:gd name="T98" fmla="*/ 2416 w 2774"/>
                <a:gd name="T99" fmla="*/ 3621 h 3631"/>
                <a:gd name="T100" fmla="*/ 305 w 2774"/>
                <a:gd name="T101" fmla="*/ 1559 h 3631"/>
                <a:gd name="T102" fmla="*/ 95 w 2774"/>
                <a:gd name="T103" fmla="*/ 1258 h 3631"/>
                <a:gd name="T104" fmla="*/ 3 w 2774"/>
                <a:gd name="T105" fmla="*/ 907 h 3631"/>
                <a:gd name="T106" fmla="*/ 38 w 2774"/>
                <a:gd name="T107" fmla="*/ 546 h 3631"/>
                <a:gd name="T108" fmla="*/ 195 w 2774"/>
                <a:gd name="T109" fmla="*/ 262 h 3631"/>
                <a:gd name="T110" fmla="*/ 452 w 2774"/>
                <a:gd name="T111" fmla="*/ 70 h 3631"/>
                <a:gd name="T112" fmla="*/ 772 w 2774"/>
                <a:gd name="T113" fmla="*/ 0 h 3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74" h="3631">
                  <a:moveTo>
                    <a:pt x="772" y="142"/>
                  </a:moveTo>
                  <a:lnTo>
                    <a:pt x="709" y="145"/>
                  </a:lnTo>
                  <a:lnTo>
                    <a:pt x="648" y="155"/>
                  </a:lnTo>
                  <a:lnTo>
                    <a:pt x="590" y="169"/>
                  </a:lnTo>
                  <a:lnTo>
                    <a:pt x="533" y="190"/>
                  </a:lnTo>
                  <a:lnTo>
                    <a:pt x="478" y="217"/>
                  </a:lnTo>
                  <a:lnTo>
                    <a:pt x="426" y="247"/>
                  </a:lnTo>
                  <a:lnTo>
                    <a:pt x="378" y="283"/>
                  </a:lnTo>
                  <a:lnTo>
                    <a:pt x="334" y="323"/>
                  </a:lnTo>
                  <a:lnTo>
                    <a:pt x="292" y="367"/>
                  </a:lnTo>
                  <a:lnTo>
                    <a:pt x="256" y="415"/>
                  </a:lnTo>
                  <a:lnTo>
                    <a:pt x="224" y="466"/>
                  </a:lnTo>
                  <a:lnTo>
                    <a:pt x="198" y="521"/>
                  </a:lnTo>
                  <a:lnTo>
                    <a:pt x="177" y="579"/>
                  </a:lnTo>
                  <a:lnTo>
                    <a:pt x="161" y="639"/>
                  </a:lnTo>
                  <a:lnTo>
                    <a:pt x="149" y="709"/>
                  </a:lnTo>
                  <a:lnTo>
                    <a:pt x="144" y="778"/>
                  </a:lnTo>
                  <a:lnTo>
                    <a:pt x="143" y="846"/>
                  </a:lnTo>
                  <a:lnTo>
                    <a:pt x="147" y="914"/>
                  </a:lnTo>
                  <a:lnTo>
                    <a:pt x="157" y="981"/>
                  </a:lnTo>
                  <a:lnTo>
                    <a:pt x="171" y="1047"/>
                  </a:lnTo>
                  <a:lnTo>
                    <a:pt x="190" y="1112"/>
                  </a:lnTo>
                  <a:lnTo>
                    <a:pt x="215" y="1176"/>
                  </a:lnTo>
                  <a:lnTo>
                    <a:pt x="244" y="1238"/>
                  </a:lnTo>
                  <a:lnTo>
                    <a:pt x="278" y="1296"/>
                  </a:lnTo>
                  <a:lnTo>
                    <a:pt x="316" y="1353"/>
                  </a:lnTo>
                  <a:lnTo>
                    <a:pt x="359" y="1407"/>
                  </a:lnTo>
                  <a:lnTo>
                    <a:pt x="406" y="1459"/>
                  </a:lnTo>
                  <a:lnTo>
                    <a:pt x="2388" y="3447"/>
                  </a:lnTo>
                  <a:lnTo>
                    <a:pt x="2410" y="3465"/>
                  </a:lnTo>
                  <a:lnTo>
                    <a:pt x="2434" y="3478"/>
                  </a:lnTo>
                  <a:lnTo>
                    <a:pt x="2461" y="3486"/>
                  </a:lnTo>
                  <a:lnTo>
                    <a:pt x="2489" y="3489"/>
                  </a:lnTo>
                  <a:lnTo>
                    <a:pt x="2517" y="3486"/>
                  </a:lnTo>
                  <a:lnTo>
                    <a:pt x="2543" y="3478"/>
                  </a:lnTo>
                  <a:lnTo>
                    <a:pt x="2568" y="3465"/>
                  </a:lnTo>
                  <a:lnTo>
                    <a:pt x="2589" y="3447"/>
                  </a:lnTo>
                  <a:lnTo>
                    <a:pt x="2608" y="3424"/>
                  </a:lnTo>
                  <a:lnTo>
                    <a:pt x="2621" y="3400"/>
                  </a:lnTo>
                  <a:lnTo>
                    <a:pt x="2629" y="3374"/>
                  </a:lnTo>
                  <a:lnTo>
                    <a:pt x="2631" y="3346"/>
                  </a:lnTo>
                  <a:lnTo>
                    <a:pt x="2629" y="3319"/>
                  </a:lnTo>
                  <a:lnTo>
                    <a:pt x="2621" y="3292"/>
                  </a:lnTo>
                  <a:lnTo>
                    <a:pt x="2608" y="3268"/>
                  </a:lnTo>
                  <a:lnTo>
                    <a:pt x="2589" y="3246"/>
                  </a:lnTo>
                  <a:lnTo>
                    <a:pt x="607" y="1258"/>
                  </a:lnTo>
                  <a:lnTo>
                    <a:pt x="565" y="1211"/>
                  </a:lnTo>
                  <a:lnTo>
                    <a:pt x="529" y="1162"/>
                  </a:lnTo>
                  <a:lnTo>
                    <a:pt x="498" y="1110"/>
                  </a:lnTo>
                  <a:lnTo>
                    <a:pt x="472" y="1055"/>
                  </a:lnTo>
                  <a:lnTo>
                    <a:pt x="452" y="998"/>
                  </a:lnTo>
                  <a:lnTo>
                    <a:pt x="438" y="940"/>
                  </a:lnTo>
                  <a:lnTo>
                    <a:pt x="429" y="880"/>
                  </a:lnTo>
                  <a:lnTo>
                    <a:pt x="427" y="820"/>
                  </a:lnTo>
                  <a:lnTo>
                    <a:pt x="430" y="758"/>
                  </a:lnTo>
                  <a:lnTo>
                    <a:pt x="439" y="696"/>
                  </a:lnTo>
                  <a:lnTo>
                    <a:pt x="450" y="656"/>
                  </a:lnTo>
                  <a:lnTo>
                    <a:pt x="467" y="616"/>
                  </a:lnTo>
                  <a:lnTo>
                    <a:pt x="488" y="580"/>
                  </a:lnTo>
                  <a:lnTo>
                    <a:pt x="513" y="547"/>
                  </a:lnTo>
                  <a:lnTo>
                    <a:pt x="541" y="517"/>
                  </a:lnTo>
                  <a:lnTo>
                    <a:pt x="574" y="491"/>
                  </a:lnTo>
                  <a:lnTo>
                    <a:pt x="609" y="469"/>
                  </a:lnTo>
                  <a:lnTo>
                    <a:pt x="647" y="451"/>
                  </a:lnTo>
                  <a:lnTo>
                    <a:pt x="687" y="438"/>
                  </a:lnTo>
                  <a:lnTo>
                    <a:pt x="729" y="430"/>
                  </a:lnTo>
                  <a:lnTo>
                    <a:pt x="772" y="427"/>
                  </a:lnTo>
                  <a:lnTo>
                    <a:pt x="1688" y="427"/>
                  </a:lnTo>
                  <a:lnTo>
                    <a:pt x="1732" y="430"/>
                  </a:lnTo>
                  <a:lnTo>
                    <a:pt x="1773" y="438"/>
                  </a:lnTo>
                  <a:lnTo>
                    <a:pt x="1813" y="451"/>
                  </a:lnTo>
                  <a:lnTo>
                    <a:pt x="1851" y="469"/>
                  </a:lnTo>
                  <a:lnTo>
                    <a:pt x="1886" y="491"/>
                  </a:lnTo>
                  <a:lnTo>
                    <a:pt x="1918" y="517"/>
                  </a:lnTo>
                  <a:lnTo>
                    <a:pt x="1947" y="547"/>
                  </a:lnTo>
                  <a:lnTo>
                    <a:pt x="1972" y="580"/>
                  </a:lnTo>
                  <a:lnTo>
                    <a:pt x="1993" y="616"/>
                  </a:lnTo>
                  <a:lnTo>
                    <a:pt x="2009" y="656"/>
                  </a:lnTo>
                  <a:lnTo>
                    <a:pt x="2020" y="696"/>
                  </a:lnTo>
                  <a:lnTo>
                    <a:pt x="2030" y="758"/>
                  </a:lnTo>
                  <a:lnTo>
                    <a:pt x="2034" y="820"/>
                  </a:lnTo>
                  <a:lnTo>
                    <a:pt x="2030" y="880"/>
                  </a:lnTo>
                  <a:lnTo>
                    <a:pt x="2023" y="940"/>
                  </a:lnTo>
                  <a:lnTo>
                    <a:pt x="2007" y="998"/>
                  </a:lnTo>
                  <a:lnTo>
                    <a:pt x="1987" y="1055"/>
                  </a:lnTo>
                  <a:lnTo>
                    <a:pt x="1962" y="1110"/>
                  </a:lnTo>
                  <a:lnTo>
                    <a:pt x="1931" y="1162"/>
                  </a:lnTo>
                  <a:lnTo>
                    <a:pt x="1894" y="1211"/>
                  </a:lnTo>
                  <a:lnTo>
                    <a:pt x="1854" y="1258"/>
                  </a:lnTo>
                  <a:lnTo>
                    <a:pt x="1852" y="1259"/>
                  </a:lnTo>
                  <a:lnTo>
                    <a:pt x="1601" y="1515"/>
                  </a:lnTo>
                  <a:lnTo>
                    <a:pt x="1583" y="1537"/>
                  </a:lnTo>
                  <a:lnTo>
                    <a:pt x="1570" y="1561"/>
                  </a:lnTo>
                  <a:lnTo>
                    <a:pt x="1563" y="1589"/>
                  </a:lnTo>
                  <a:lnTo>
                    <a:pt x="1560" y="1616"/>
                  </a:lnTo>
                  <a:lnTo>
                    <a:pt x="1564" y="1645"/>
                  </a:lnTo>
                  <a:lnTo>
                    <a:pt x="1571" y="1671"/>
                  </a:lnTo>
                  <a:lnTo>
                    <a:pt x="1586" y="1696"/>
                  </a:lnTo>
                  <a:lnTo>
                    <a:pt x="1603" y="1716"/>
                  </a:lnTo>
                  <a:lnTo>
                    <a:pt x="1625" y="1735"/>
                  </a:lnTo>
                  <a:lnTo>
                    <a:pt x="1650" y="1747"/>
                  </a:lnTo>
                  <a:lnTo>
                    <a:pt x="1677" y="1755"/>
                  </a:lnTo>
                  <a:lnTo>
                    <a:pt x="1704" y="1757"/>
                  </a:lnTo>
                  <a:lnTo>
                    <a:pt x="1732" y="1754"/>
                  </a:lnTo>
                  <a:lnTo>
                    <a:pt x="1757" y="1746"/>
                  </a:lnTo>
                  <a:lnTo>
                    <a:pt x="1782" y="1733"/>
                  </a:lnTo>
                  <a:lnTo>
                    <a:pt x="1804" y="1714"/>
                  </a:lnTo>
                  <a:lnTo>
                    <a:pt x="2054" y="1458"/>
                  </a:lnTo>
                  <a:lnTo>
                    <a:pt x="2102" y="1407"/>
                  </a:lnTo>
                  <a:lnTo>
                    <a:pt x="2145" y="1353"/>
                  </a:lnTo>
                  <a:lnTo>
                    <a:pt x="2183" y="1296"/>
                  </a:lnTo>
                  <a:lnTo>
                    <a:pt x="2217" y="1237"/>
                  </a:lnTo>
                  <a:lnTo>
                    <a:pt x="2246" y="1175"/>
                  </a:lnTo>
                  <a:lnTo>
                    <a:pt x="2270" y="1112"/>
                  </a:lnTo>
                  <a:lnTo>
                    <a:pt x="2289" y="1047"/>
                  </a:lnTo>
                  <a:lnTo>
                    <a:pt x="2304" y="981"/>
                  </a:lnTo>
                  <a:lnTo>
                    <a:pt x="2313" y="914"/>
                  </a:lnTo>
                  <a:lnTo>
                    <a:pt x="2317" y="846"/>
                  </a:lnTo>
                  <a:lnTo>
                    <a:pt x="2317" y="777"/>
                  </a:lnTo>
                  <a:lnTo>
                    <a:pt x="2310" y="709"/>
                  </a:lnTo>
                  <a:lnTo>
                    <a:pt x="2299" y="639"/>
                  </a:lnTo>
                  <a:lnTo>
                    <a:pt x="2284" y="579"/>
                  </a:lnTo>
                  <a:lnTo>
                    <a:pt x="2262" y="521"/>
                  </a:lnTo>
                  <a:lnTo>
                    <a:pt x="2236" y="466"/>
                  </a:lnTo>
                  <a:lnTo>
                    <a:pt x="2204" y="415"/>
                  </a:lnTo>
                  <a:lnTo>
                    <a:pt x="2168" y="367"/>
                  </a:lnTo>
                  <a:lnTo>
                    <a:pt x="2127" y="323"/>
                  </a:lnTo>
                  <a:lnTo>
                    <a:pt x="2082" y="283"/>
                  </a:lnTo>
                  <a:lnTo>
                    <a:pt x="2034" y="247"/>
                  </a:lnTo>
                  <a:lnTo>
                    <a:pt x="1982" y="217"/>
                  </a:lnTo>
                  <a:lnTo>
                    <a:pt x="1928" y="190"/>
                  </a:lnTo>
                  <a:lnTo>
                    <a:pt x="1871" y="169"/>
                  </a:lnTo>
                  <a:lnTo>
                    <a:pt x="1812" y="155"/>
                  </a:lnTo>
                  <a:lnTo>
                    <a:pt x="1750" y="145"/>
                  </a:lnTo>
                  <a:lnTo>
                    <a:pt x="1688" y="142"/>
                  </a:lnTo>
                  <a:lnTo>
                    <a:pt x="772" y="142"/>
                  </a:lnTo>
                  <a:close/>
                  <a:moveTo>
                    <a:pt x="772" y="0"/>
                  </a:moveTo>
                  <a:lnTo>
                    <a:pt x="1688" y="0"/>
                  </a:lnTo>
                  <a:lnTo>
                    <a:pt x="1756" y="3"/>
                  </a:lnTo>
                  <a:lnTo>
                    <a:pt x="1822" y="12"/>
                  </a:lnTo>
                  <a:lnTo>
                    <a:pt x="1885" y="26"/>
                  </a:lnTo>
                  <a:lnTo>
                    <a:pt x="1948" y="46"/>
                  </a:lnTo>
                  <a:lnTo>
                    <a:pt x="2008" y="70"/>
                  </a:lnTo>
                  <a:lnTo>
                    <a:pt x="2065" y="100"/>
                  </a:lnTo>
                  <a:lnTo>
                    <a:pt x="2120" y="134"/>
                  </a:lnTo>
                  <a:lnTo>
                    <a:pt x="2172" y="173"/>
                  </a:lnTo>
                  <a:lnTo>
                    <a:pt x="2220" y="216"/>
                  </a:lnTo>
                  <a:lnTo>
                    <a:pt x="2264" y="262"/>
                  </a:lnTo>
                  <a:lnTo>
                    <a:pt x="2305" y="312"/>
                  </a:lnTo>
                  <a:lnTo>
                    <a:pt x="2341" y="366"/>
                  </a:lnTo>
                  <a:lnTo>
                    <a:pt x="2373" y="424"/>
                  </a:lnTo>
                  <a:lnTo>
                    <a:pt x="2400" y="483"/>
                  </a:lnTo>
                  <a:lnTo>
                    <a:pt x="2422" y="546"/>
                  </a:lnTo>
                  <a:lnTo>
                    <a:pt x="2439" y="611"/>
                  </a:lnTo>
                  <a:lnTo>
                    <a:pt x="2452" y="691"/>
                  </a:lnTo>
                  <a:lnTo>
                    <a:pt x="2459" y="770"/>
                  </a:lnTo>
                  <a:lnTo>
                    <a:pt x="2460" y="849"/>
                  </a:lnTo>
                  <a:lnTo>
                    <a:pt x="2454" y="929"/>
                  </a:lnTo>
                  <a:lnTo>
                    <a:pt x="2443" y="1007"/>
                  </a:lnTo>
                  <a:lnTo>
                    <a:pt x="2427" y="1083"/>
                  </a:lnTo>
                  <a:lnTo>
                    <a:pt x="2405" y="1157"/>
                  </a:lnTo>
                  <a:lnTo>
                    <a:pt x="2376" y="1231"/>
                  </a:lnTo>
                  <a:lnTo>
                    <a:pt x="2343" y="1303"/>
                  </a:lnTo>
                  <a:lnTo>
                    <a:pt x="2304" y="1371"/>
                  </a:lnTo>
                  <a:lnTo>
                    <a:pt x="2260" y="1437"/>
                  </a:lnTo>
                  <a:lnTo>
                    <a:pt x="2210" y="1500"/>
                  </a:lnTo>
                  <a:lnTo>
                    <a:pt x="2155" y="1558"/>
                  </a:lnTo>
                  <a:lnTo>
                    <a:pt x="1905" y="1814"/>
                  </a:lnTo>
                  <a:lnTo>
                    <a:pt x="1877" y="1840"/>
                  </a:lnTo>
                  <a:lnTo>
                    <a:pt x="1846" y="1861"/>
                  </a:lnTo>
                  <a:lnTo>
                    <a:pt x="1812" y="1878"/>
                  </a:lnTo>
                  <a:lnTo>
                    <a:pt x="1778" y="1889"/>
                  </a:lnTo>
                  <a:lnTo>
                    <a:pt x="1742" y="1897"/>
                  </a:lnTo>
                  <a:lnTo>
                    <a:pt x="1705" y="1899"/>
                  </a:lnTo>
                  <a:lnTo>
                    <a:pt x="1669" y="1898"/>
                  </a:lnTo>
                  <a:lnTo>
                    <a:pt x="1633" y="1891"/>
                  </a:lnTo>
                  <a:lnTo>
                    <a:pt x="1599" y="1880"/>
                  </a:lnTo>
                  <a:lnTo>
                    <a:pt x="1565" y="1864"/>
                  </a:lnTo>
                  <a:lnTo>
                    <a:pt x="1533" y="1843"/>
                  </a:lnTo>
                  <a:lnTo>
                    <a:pt x="1503" y="1819"/>
                  </a:lnTo>
                  <a:lnTo>
                    <a:pt x="1479" y="1790"/>
                  </a:lnTo>
                  <a:lnTo>
                    <a:pt x="1457" y="1759"/>
                  </a:lnTo>
                  <a:lnTo>
                    <a:pt x="1441" y="1726"/>
                  </a:lnTo>
                  <a:lnTo>
                    <a:pt x="1429" y="1692"/>
                  </a:lnTo>
                  <a:lnTo>
                    <a:pt x="1421" y="1656"/>
                  </a:lnTo>
                  <a:lnTo>
                    <a:pt x="1419" y="1617"/>
                  </a:lnTo>
                  <a:lnTo>
                    <a:pt x="1421" y="1580"/>
                  </a:lnTo>
                  <a:lnTo>
                    <a:pt x="1427" y="1544"/>
                  </a:lnTo>
                  <a:lnTo>
                    <a:pt x="1438" y="1508"/>
                  </a:lnTo>
                  <a:lnTo>
                    <a:pt x="1455" y="1475"/>
                  </a:lnTo>
                  <a:lnTo>
                    <a:pt x="1475" y="1445"/>
                  </a:lnTo>
                  <a:lnTo>
                    <a:pt x="1500" y="1416"/>
                  </a:lnTo>
                  <a:lnTo>
                    <a:pt x="1752" y="1156"/>
                  </a:lnTo>
                  <a:lnTo>
                    <a:pt x="1788" y="1117"/>
                  </a:lnTo>
                  <a:lnTo>
                    <a:pt x="1818" y="1075"/>
                  </a:lnTo>
                  <a:lnTo>
                    <a:pt x="1844" y="1030"/>
                  </a:lnTo>
                  <a:lnTo>
                    <a:pt x="1863" y="982"/>
                  </a:lnTo>
                  <a:lnTo>
                    <a:pt x="1878" y="933"/>
                  </a:lnTo>
                  <a:lnTo>
                    <a:pt x="1888" y="882"/>
                  </a:lnTo>
                  <a:lnTo>
                    <a:pt x="1891" y="831"/>
                  </a:lnTo>
                  <a:lnTo>
                    <a:pt x="1890" y="778"/>
                  </a:lnTo>
                  <a:lnTo>
                    <a:pt x="1882" y="725"/>
                  </a:lnTo>
                  <a:lnTo>
                    <a:pt x="1872" y="693"/>
                  </a:lnTo>
                  <a:lnTo>
                    <a:pt x="1857" y="663"/>
                  </a:lnTo>
                  <a:lnTo>
                    <a:pt x="1837" y="636"/>
                  </a:lnTo>
                  <a:lnTo>
                    <a:pt x="1813" y="614"/>
                  </a:lnTo>
                  <a:lnTo>
                    <a:pt x="1785" y="595"/>
                  </a:lnTo>
                  <a:lnTo>
                    <a:pt x="1755" y="581"/>
                  </a:lnTo>
                  <a:lnTo>
                    <a:pt x="1723" y="572"/>
                  </a:lnTo>
                  <a:lnTo>
                    <a:pt x="1688" y="570"/>
                  </a:lnTo>
                  <a:lnTo>
                    <a:pt x="772" y="570"/>
                  </a:lnTo>
                  <a:lnTo>
                    <a:pt x="738" y="572"/>
                  </a:lnTo>
                  <a:lnTo>
                    <a:pt x="705" y="581"/>
                  </a:lnTo>
                  <a:lnTo>
                    <a:pt x="674" y="595"/>
                  </a:lnTo>
                  <a:lnTo>
                    <a:pt x="647" y="614"/>
                  </a:lnTo>
                  <a:lnTo>
                    <a:pt x="624" y="636"/>
                  </a:lnTo>
                  <a:lnTo>
                    <a:pt x="604" y="663"/>
                  </a:lnTo>
                  <a:lnTo>
                    <a:pt x="589" y="693"/>
                  </a:lnTo>
                  <a:lnTo>
                    <a:pt x="579" y="725"/>
                  </a:lnTo>
                  <a:lnTo>
                    <a:pt x="571" y="778"/>
                  </a:lnTo>
                  <a:lnTo>
                    <a:pt x="569" y="831"/>
                  </a:lnTo>
                  <a:lnTo>
                    <a:pt x="572" y="882"/>
                  </a:lnTo>
                  <a:lnTo>
                    <a:pt x="582" y="933"/>
                  </a:lnTo>
                  <a:lnTo>
                    <a:pt x="596" y="982"/>
                  </a:lnTo>
                  <a:lnTo>
                    <a:pt x="617" y="1030"/>
                  </a:lnTo>
                  <a:lnTo>
                    <a:pt x="642" y="1075"/>
                  </a:lnTo>
                  <a:lnTo>
                    <a:pt x="672" y="1117"/>
                  </a:lnTo>
                  <a:lnTo>
                    <a:pt x="707" y="1156"/>
                  </a:lnTo>
                  <a:lnTo>
                    <a:pt x="2690" y="3145"/>
                  </a:lnTo>
                  <a:lnTo>
                    <a:pt x="2716" y="3173"/>
                  </a:lnTo>
                  <a:lnTo>
                    <a:pt x="2735" y="3204"/>
                  </a:lnTo>
                  <a:lnTo>
                    <a:pt x="2752" y="3237"/>
                  </a:lnTo>
                  <a:lnTo>
                    <a:pt x="2764" y="3272"/>
                  </a:lnTo>
                  <a:lnTo>
                    <a:pt x="2772" y="3309"/>
                  </a:lnTo>
                  <a:lnTo>
                    <a:pt x="2774" y="3346"/>
                  </a:lnTo>
                  <a:lnTo>
                    <a:pt x="2772" y="3383"/>
                  </a:lnTo>
                  <a:lnTo>
                    <a:pt x="2764" y="3421"/>
                  </a:lnTo>
                  <a:lnTo>
                    <a:pt x="2752" y="3455"/>
                  </a:lnTo>
                  <a:lnTo>
                    <a:pt x="2735" y="3488"/>
                  </a:lnTo>
                  <a:lnTo>
                    <a:pt x="2716" y="3520"/>
                  </a:lnTo>
                  <a:lnTo>
                    <a:pt x="2690" y="3547"/>
                  </a:lnTo>
                  <a:lnTo>
                    <a:pt x="2662" y="3573"/>
                  </a:lnTo>
                  <a:lnTo>
                    <a:pt x="2631" y="3594"/>
                  </a:lnTo>
                  <a:lnTo>
                    <a:pt x="2598" y="3609"/>
                  </a:lnTo>
                  <a:lnTo>
                    <a:pt x="2563" y="3621"/>
                  </a:lnTo>
                  <a:lnTo>
                    <a:pt x="2527" y="3629"/>
                  </a:lnTo>
                  <a:lnTo>
                    <a:pt x="2489" y="3631"/>
                  </a:lnTo>
                  <a:lnTo>
                    <a:pt x="2489" y="3631"/>
                  </a:lnTo>
                  <a:lnTo>
                    <a:pt x="2452" y="3629"/>
                  </a:lnTo>
                  <a:lnTo>
                    <a:pt x="2416" y="3621"/>
                  </a:lnTo>
                  <a:lnTo>
                    <a:pt x="2381" y="3609"/>
                  </a:lnTo>
                  <a:lnTo>
                    <a:pt x="2348" y="3594"/>
                  </a:lnTo>
                  <a:lnTo>
                    <a:pt x="2317" y="3573"/>
                  </a:lnTo>
                  <a:lnTo>
                    <a:pt x="2288" y="3547"/>
                  </a:lnTo>
                  <a:lnTo>
                    <a:pt x="305" y="1559"/>
                  </a:lnTo>
                  <a:lnTo>
                    <a:pt x="255" y="1504"/>
                  </a:lnTo>
                  <a:lnTo>
                    <a:pt x="207" y="1447"/>
                  </a:lnTo>
                  <a:lnTo>
                    <a:pt x="166" y="1386"/>
                  </a:lnTo>
                  <a:lnTo>
                    <a:pt x="128" y="1323"/>
                  </a:lnTo>
                  <a:lnTo>
                    <a:pt x="95" y="1258"/>
                  </a:lnTo>
                  <a:lnTo>
                    <a:pt x="67" y="1190"/>
                  </a:lnTo>
                  <a:lnTo>
                    <a:pt x="44" y="1121"/>
                  </a:lnTo>
                  <a:lnTo>
                    <a:pt x="25" y="1051"/>
                  </a:lnTo>
                  <a:lnTo>
                    <a:pt x="12" y="979"/>
                  </a:lnTo>
                  <a:lnTo>
                    <a:pt x="3" y="907"/>
                  </a:lnTo>
                  <a:lnTo>
                    <a:pt x="0" y="833"/>
                  </a:lnTo>
                  <a:lnTo>
                    <a:pt x="2" y="759"/>
                  </a:lnTo>
                  <a:lnTo>
                    <a:pt x="9" y="685"/>
                  </a:lnTo>
                  <a:lnTo>
                    <a:pt x="22" y="611"/>
                  </a:lnTo>
                  <a:lnTo>
                    <a:pt x="38" y="546"/>
                  </a:lnTo>
                  <a:lnTo>
                    <a:pt x="60" y="483"/>
                  </a:lnTo>
                  <a:lnTo>
                    <a:pt x="87" y="424"/>
                  </a:lnTo>
                  <a:lnTo>
                    <a:pt x="119" y="366"/>
                  </a:lnTo>
                  <a:lnTo>
                    <a:pt x="155" y="312"/>
                  </a:lnTo>
                  <a:lnTo>
                    <a:pt x="195" y="262"/>
                  </a:lnTo>
                  <a:lnTo>
                    <a:pt x="240" y="216"/>
                  </a:lnTo>
                  <a:lnTo>
                    <a:pt x="288" y="173"/>
                  </a:lnTo>
                  <a:lnTo>
                    <a:pt x="339" y="134"/>
                  </a:lnTo>
                  <a:lnTo>
                    <a:pt x="394" y="100"/>
                  </a:lnTo>
                  <a:lnTo>
                    <a:pt x="452" y="70"/>
                  </a:lnTo>
                  <a:lnTo>
                    <a:pt x="512" y="46"/>
                  </a:lnTo>
                  <a:lnTo>
                    <a:pt x="574" y="26"/>
                  </a:lnTo>
                  <a:lnTo>
                    <a:pt x="639" y="12"/>
                  </a:lnTo>
                  <a:lnTo>
                    <a:pt x="705" y="3"/>
                  </a:lnTo>
                  <a:lnTo>
                    <a:pt x="7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491"/>
            <p:cNvSpPr>
              <a:spLocks/>
            </p:cNvSpPr>
            <p:nvPr/>
          </p:nvSpPr>
          <p:spPr bwMode="auto">
            <a:xfrm>
              <a:off x="5735638" y="5502275"/>
              <a:ext cx="34925" cy="34925"/>
            </a:xfrm>
            <a:custGeom>
              <a:avLst/>
              <a:gdLst>
                <a:gd name="T0" fmla="*/ 70 w 221"/>
                <a:gd name="T1" fmla="*/ 0 h 222"/>
                <a:gd name="T2" fmla="*/ 89 w 221"/>
                <a:gd name="T3" fmla="*/ 3 h 222"/>
                <a:gd name="T4" fmla="*/ 105 w 221"/>
                <a:gd name="T5" fmla="*/ 10 h 222"/>
                <a:gd name="T6" fmla="*/ 121 w 221"/>
                <a:gd name="T7" fmla="*/ 21 h 222"/>
                <a:gd name="T8" fmla="*/ 200 w 221"/>
                <a:gd name="T9" fmla="*/ 99 h 222"/>
                <a:gd name="T10" fmla="*/ 212 w 221"/>
                <a:gd name="T11" fmla="*/ 115 h 222"/>
                <a:gd name="T12" fmla="*/ 219 w 221"/>
                <a:gd name="T13" fmla="*/ 131 h 222"/>
                <a:gd name="T14" fmla="*/ 221 w 221"/>
                <a:gd name="T15" fmla="*/ 150 h 222"/>
                <a:gd name="T16" fmla="*/ 219 w 221"/>
                <a:gd name="T17" fmla="*/ 168 h 222"/>
                <a:gd name="T18" fmla="*/ 212 w 221"/>
                <a:gd name="T19" fmla="*/ 185 h 222"/>
                <a:gd name="T20" fmla="*/ 201 w 221"/>
                <a:gd name="T21" fmla="*/ 201 h 222"/>
                <a:gd name="T22" fmla="*/ 186 w 221"/>
                <a:gd name="T23" fmla="*/ 212 h 222"/>
                <a:gd name="T24" fmla="*/ 168 w 221"/>
                <a:gd name="T25" fmla="*/ 219 h 222"/>
                <a:gd name="T26" fmla="*/ 150 w 221"/>
                <a:gd name="T27" fmla="*/ 222 h 222"/>
                <a:gd name="T28" fmla="*/ 132 w 221"/>
                <a:gd name="T29" fmla="*/ 219 h 222"/>
                <a:gd name="T30" fmla="*/ 115 w 221"/>
                <a:gd name="T31" fmla="*/ 213 h 222"/>
                <a:gd name="T32" fmla="*/ 100 w 221"/>
                <a:gd name="T33" fmla="*/ 201 h 222"/>
                <a:gd name="T34" fmla="*/ 21 w 221"/>
                <a:gd name="T35" fmla="*/ 123 h 222"/>
                <a:gd name="T36" fmla="*/ 10 w 221"/>
                <a:gd name="T37" fmla="*/ 107 h 222"/>
                <a:gd name="T38" fmla="*/ 2 w 221"/>
                <a:gd name="T39" fmla="*/ 91 h 222"/>
                <a:gd name="T40" fmla="*/ 0 w 221"/>
                <a:gd name="T41" fmla="*/ 72 h 222"/>
                <a:gd name="T42" fmla="*/ 2 w 221"/>
                <a:gd name="T43" fmla="*/ 54 h 222"/>
                <a:gd name="T44" fmla="*/ 9 w 221"/>
                <a:gd name="T45" fmla="*/ 37 h 222"/>
                <a:gd name="T46" fmla="*/ 21 w 221"/>
                <a:gd name="T47" fmla="*/ 22 h 222"/>
                <a:gd name="T48" fmla="*/ 35 w 221"/>
                <a:gd name="T49" fmla="*/ 10 h 222"/>
                <a:gd name="T50" fmla="*/ 53 w 221"/>
                <a:gd name="T51" fmla="*/ 3 h 222"/>
                <a:gd name="T52" fmla="*/ 70 w 221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1" h="222">
                  <a:moveTo>
                    <a:pt x="70" y="0"/>
                  </a:moveTo>
                  <a:lnTo>
                    <a:pt x="89" y="3"/>
                  </a:lnTo>
                  <a:lnTo>
                    <a:pt x="105" y="10"/>
                  </a:lnTo>
                  <a:lnTo>
                    <a:pt x="121" y="21"/>
                  </a:lnTo>
                  <a:lnTo>
                    <a:pt x="200" y="99"/>
                  </a:lnTo>
                  <a:lnTo>
                    <a:pt x="212" y="115"/>
                  </a:lnTo>
                  <a:lnTo>
                    <a:pt x="219" y="131"/>
                  </a:lnTo>
                  <a:lnTo>
                    <a:pt x="221" y="150"/>
                  </a:lnTo>
                  <a:lnTo>
                    <a:pt x="219" y="168"/>
                  </a:lnTo>
                  <a:lnTo>
                    <a:pt x="212" y="185"/>
                  </a:lnTo>
                  <a:lnTo>
                    <a:pt x="201" y="201"/>
                  </a:lnTo>
                  <a:lnTo>
                    <a:pt x="186" y="212"/>
                  </a:lnTo>
                  <a:lnTo>
                    <a:pt x="168" y="219"/>
                  </a:lnTo>
                  <a:lnTo>
                    <a:pt x="150" y="222"/>
                  </a:lnTo>
                  <a:lnTo>
                    <a:pt x="132" y="219"/>
                  </a:lnTo>
                  <a:lnTo>
                    <a:pt x="115" y="213"/>
                  </a:lnTo>
                  <a:lnTo>
                    <a:pt x="100" y="201"/>
                  </a:lnTo>
                  <a:lnTo>
                    <a:pt x="21" y="123"/>
                  </a:lnTo>
                  <a:lnTo>
                    <a:pt x="10" y="107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9" y="37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492"/>
            <p:cNvSpPr>
              <a:spLocks/>
            </p:cNvSpPr>
            <p:nvPr/>
          </p:nvSpPr>
          <p:spPr bwMode="auto">
            <a:xfrm>
              <a:off x="5654675" y="5419725"/>
              <a:ext cx="76200" cy="77788"/>
            </a:xfrm>
            <a:custGeom>
              <a:avLst/>
              <a:gdLst>
                <a:gd name="T0" fmla="*/ 70 w 486"/>
                <a:gd name="T1" fmla="*/ 0 h 484"/>
                <a:gd name="T2" fmla="*/ 88 w 486"/>
                <a:gd name="T3" fmla="*/ 2 h 484"/>
                <a:gd name="T4" fmla="*/ 105 w 486"/>
                <a:gd name="T5" fmla="*/ 10 h 484"/>
                <a:gd name="T6" fmla="*/ 121 w 486"/>
                <a:gd name="T7" fmla="*/ 21 h 484"/>
                <a:gd name="T8" fmla="*/ 465 w 486"/>
                <a:gd name="T9" fmla="*/ 363 h 484"/>
                <a:gd name="T10" fmla="*/ 478 w 486"/>
                <a:gd name="T11" fmla="*/ 377 h 484"/>
                <a:gd name="T12" fmla="*/ 484 w 486"/>
                <a:gd name="T13" fmla="*/ 395 h 484"/>
                <a:gd name="T14" fmla="*/ 486 w 486"/>
                <a:gd name="T15" fmla="*/ 412 h 484"/>
                <a:gd name="T16" fmla="*/ 484 w 486"/>
                <a:gd name="T17" fmla="*/ 431 h 484"/>
                <a:gd name="T18" fmla="*/ 478 w 486"/>
                <a:gd name="T19" fmla="*/ 447 h 484"/>
                <a:gd name="T20" fmla="*/ 467 w 486"/>
                <a:gd name="T21" fmla="*/ 463 h 484"/>
                <a:gd name="T22" fmla="*/ 451 w 486"/>
                <a:gd name="T23" fmla="*/ 475 h 484"/>
                <a:gd name="T24" fmla="*/ 434 w 486"/>
                <a:gd name="T25" fmla="*/ 482 h 484"/>
                <a:gd name="T26" fmla="*/ 416 w 486"/>
                <a:gd name="T27" fmla="*/ 484 h 484"/>
                <a:gd name="T28" fmla="*/ 397 w 486"/>
                <a:gd name="T29" fmla="*/ 482 h 484"/>
                <a:gd name="T30" fmla="*/ 381 w 486"/>
                <a:gd name="T31" fmla="*/ 475 h 484"/>
                <a:gd name="T32" fmla="*/ 366 w 486"/>
                <a:gd name="T33" fmla="*/ 464 h 484"/>
                <a:gd name="T34" fmla="*/ 21 w 486"/>
                <a:gd name="T35" fmla="*/ 122 h 484"/>
                <a:gd name="T36" fmla="*/ 9 w 486"/>
                <a:gd name="T37" fmla="*/ 106 h 484"/>
                <a:gd name="T38" fmla="*/ 2 w 486"/>
                <a:gd name="T39" fmla="*/ 90 h 484"/>
                <a:gd name="T40" fmla="*/ 0 w 486"/>
                <a:gd name="T41" fmla="*/ 72 h 484"/>
                <a:gd name="T42" fmla="*/ 2 w 486"/>
                <a:gd name="T43" fmla="*/ 54 h 484"/>
                <a:gd name="T44" fmla="*/ 9 w 486"/>
                <a:gd name="T45" fmla="*/ 37 h 484"/>
                <a:gd name="T46" fmla="*/ 20 w 486"/>
                <a:gd name="T47" fmla="*/ 22 h 484"/>
                <a:gd name="T48" fmla="*/ 35 w 486"/>
                <a:gd name="T49" fmla="*/ 10 h 484"/>
                <a:gd name="T50" fmla="*/ 51 w 486"/>
                <a:gd name="T51" fmla="*/ 3 h 484"/>
                <a:gd name="T52" fmla="*/ 70 w 486"/>
                <a:gd name="T53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6" h="484">
                  <a:moveTo>
                    <a:pt x="70" y="0"/>
                  </a:moveTo>
                  <a:lnTo>
                    <a:pt x="88" y="2"/>
                  </a:lnTo>
                  <a:lnTo>
                    <a:pt x="105" y="10"/>
                  </a:lnTo>
                  <a:lnTo>
                    <a:pt x="121" y="21"/>
                  </a:lnTo>
                  <a:lnTo>
                    <a:pt x="465" y="363"/>
                  </a:lnTo>
                  <a:lnTo>
                    <a:pt x="478" y="377"/>
                  </a:lnTo>
                  <a:lnTo>
                    <a:pt x="484" y="395"/>
                  </a:lnTo>
                  <a:lnTo>
                    <a:pt x="486" y="412"/>
                  </a:lnTo>
                  <a:lnTo>
                    <a:pt x="484" y="431"/>
                  </a:lnTo>
                  <a:lnTo>
                    <a:pt x="478" y="447"/>
                  </a:lnTo>
                  <a:lnTo>
                    <a:pt x="467" y="463"/>
                  </a:lnTo>
                  <a:lnTo>
                    <a:pt x="451" y="475"/>
                  </a:lnTo>
                  <a:lnTo>
                    <a:pt x="434" y="482"/>
                  </a:lnTo>
                  <a:lnTo>
                    <a:pt x="416" y="484"/>
                  </a:lnTo>
                  <a:lnTo>
                    <a:pt x="397" y="482"/>
                  </a:lnTo>
                  <a:lnTo>
                    <a:pt x="381" y="475"/>
                  </a:lnTo>
                  <a:lnTo>
                    <a:pt x="366" y="464"/>
                  </a:lnTo>
                  <a:lnTo>
                    <a:pt x="21" y="122"/>
                  </a:lnTo>
                  <a:lnTo>
                    <a:pt x="9" y="106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9" y="37"/>
                  </a:lnTo>
                  <a:lnTo>
                    <a:pt x="20" y="22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533777" y="1949620"/>
            <a:ext cx="566737" cy="488950"/>
            <a:chOff x="4427538" y="5037138"/>
            <a:chExt cx="566737" cy="488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" name="Freeform 497"/>
            <p:cNvSpPr>
              <a:spLocks noEditPoints="1"/>
            </p:cNvSpPr>
            <p:nvPr/>
          </p:nvSpPr>
          <p:spPr bwMode="auto">
            <a:xfrm>
              <a:off x="4427538" y="5037138"/>
              <a:ext cx="566737" cy="488950"/>
            </a:xfrm>
            <a:custGeom>
              <a:avLst/>
              <a:gdLst>
                <a:gd name="T0" fmla="*/ 1763 w 3568"/>
                <a:gd name="T1" fmla="*/ 2892 h 3079"/>
                <a:gd name="T2" fmla="*/ 2037 w 3568"/>
                <a:gd name="T3" fmla="*/ 2672 h 3079"/>
                <a:gd name="T4" fmla="*/ 1043 w 3568"/>
                <a:gd name="T5" fmla="*/ 2892 h 3079"/>
                <a:gd name="T6" fmla="*/ 1527 w 3568"/>
                <a:gd name="T7" fmla="*/ 1330 h 3079"/>
                <a:gd name="T8" fmla="*/ 1461 w 3568"/>
                <a:gd name="T9" fmla="*/ 1527 h 3079"/>
                <a:gd name="T10" fmla="*/ 2118 w 3568"/>
                <a:gd name="T11" fmla="*/ 1492 h 3079"/>
                <a:gd name="T12" fmla="*/ 1527 w 3568"/>
                <a:gd name="T13" fmla="*/ 1330 h 3079"/>
                <a:gd name="T14" fmla="*/ 1244 w 3568"/>
                <a:gd name="T15" fmla="*/ 1262 h 3079"/>
                <a:gd name="T16" fmla="*/ 1278 w 3568"/>
                <a:gd name="T17" fmla="*/ 1694 h 3079"/>
                <a:gd name="T18" fmla="*/ 2525 w 3568"/>
                <a:gd name="T19" fmla="*/ 2892 h 3079"/>
                <a:gd name="T20" fmla="*/ 1355 w 3568"/>
                <a:gd name="T21" fmla="*/ 1633 h 3079"/>
                <a:gd name="T22" fmla="*/ 1352 w 3568"/>
                <a:gd name="T23" fmla="*/ 1273 h 3079"/>
                <a:gd name="T24" fmla="*/ 2108 w 3568"/>
                <a:gd name="T25" fmla="*/ 1198 h 3079"/>
                <a:gd name="T26" fmla="*/ 2265 w 3568"/>
                <a:gd name="T27" fmla="*/ 1458 h 3079"/>
                <a:gd name="T28" fmla="*/ 1954 w 3568"/>
                <a:gd name="T29" fmla="*/ 2049 h 3079"/>
                <a:gd name="T30" fmla="*/ 2360 w 3568"/>
                <a:gd name="T31" fmla="*/ 1398 h 3079"/>
                <a:gd name="T32" fmla="*/ 2128 w 3568"/>
                <a:gd name="T33" fmla="*/ 1103 h 3079"/>
                <a:gd name="T34" fmla="*/ 599 w 3568"/>
                <a:gd name="T35" fmla="*/ 219 h 3079"/>
                <a:gd name="T36" fmla="*/ 193 w 3568"/>
                <a:gd name="T37" fmla="*/ 664 h 3079"/>
                <a:gd name="T38" fmla="*/ 230 w 3568"/>
                <a:gd name="T39" fmla="*/ 1277 h 3079"/>
                <a:gd name="T40" fmla="*/ 669 w 3568"/>
                <a:gd name="T41" fmla="*/ 1833 h 3079"/>
                <a:gd name="T42" fmla="*/ 1255 w 3568"/>
                <a:gd name="T43" fmla="*/ 2408 h 3079"/>
                <a:gd name="T44" fmla="*/ 1070 w 3568"/>
                <a:gd name="T45" fmla="*/ 1538 h 3079"/>
                <a:gd name="T46" fmla="*/ 1198 w 3568"/>
                <a:gd name="T47" fmla="*/ 1087 h 3079"/>
                <a:gd name="T48" fmla="*/ 2095 w 3568"/>
                <a:gd name="T49" fmla="*/ 952 h 3079"/>
                <a:gd name="T50" fmla="*/ 2459 w 3568"/>
                <a:gd name="T51" fmla="*/ 1215 h 3079"/>
                <a:gd name="T52" fmla="*/ 2474 w 3568"/>
                <a:gd name="T53" fmla="*/ 1635 h 3079"/>
                <a:gd name="T54" fmla="*/ 2449 w 3568"/>
                <a:gd name="T55" fmla="*/ 2274 h 3079"/>
                <a:gd name="T56" fmla="*/ 2956 w 3568"/>
                <a:gd name="T57" fmla="*/ 1775 h 3079"/>
                <a:gd name="T58" fmla="*/ 3368 w 3568"/>
                <a:gd name="T59" fmla="*/ 1212 h 3079"/>
                <a:gd name="T60" fmla="*/ 3348 w 3568"/>
                <a:gd name="T61" fmla="*/ 600 h 3079"/>
                <a:gd name="T62" fmla="*/ 2904 w 3568"/>
                <a:gd name="T63" fmla="*/ 192 h 3079"/>
                <a:gd name="T64" fmla="*/ 2304 w 3568"/>
                <a:gd name="T65" fmla="*/ 210 h 3079"/>
                <a:gd name="T66" fmla="*/ 1897 w 3568"/>
                <a:gd name="T67" fmla="*/ 612 h 3079"/>
                <a:gd name="T68" fmla="*/ 1748 w 3568"/>
                <a:gd name="T69" fmla="*/ 782 h 3079"/>
                <a:gd name="T70" fmla="*/ 1526 w 3568"/>
                <a:gd name="T71" fmla="*/ 396 h 3079"/>
                <a:gd name="T72" fmla="*/ 1010 w 3568"/>
                <a:gd name="T73" fmla="*/ 146 h 3079"/>
                <a:gd name="T74" fmla="*/ 1439 w 3568"/>
                <a:gd name="T75" fmla="*/ 142 h 3079"/>
                <a:gd name="T76" fmla="*/ 1861 w 3568"/>
                <a:gd name="T77" fmla="*/ 393 h 3079"/>
                <a:gd name="T78" fmla="*/ 2400 w 3568"/>
                <a:gd name="T79" fmla="*/ 27 h 3079"/>
                <a:gd name="T80" fmla="*/ 3079 w 3568"/>
                <a:gd name="T81" fmla="*/ 116 h 3079"/>
                <a:gd name="T82" fmla="*/ 3515 w 3568"/>
                <a:gd name="T83" fmla="*/ 632 h 3079"/>
                <a:gd name="T84" fmla="*/ 3483 w 3568"/>
                <a:gd name="T85" fmla="*/ 1302 h 3079"/>
                <a:gd name="T86" fmla="*/ 3055 w 3568"/>
                <a:gd name="T87" fmla="*/ 1877 h 3079"/>
                <a:gd name="T88" fmla="*/ 2549 w 3568"/>
                <a:gd name="T89" fmla="*/ 2375 h 3079"/>
                <a:gd name="T90" fmla="*/ 2678 w 3568"/>
                <a:gd name="T91" fmla="*/ 2888 h 3079"/>
                <a:gd name="T92" fmla="*/ 2490 w 3568"/>
                <a:gd name="T93" fmla="*/ 3049 h 3079"/>
                <a:gd name="T94" fmla="*/ 2024 w 3568"/>
                <a:gd name="T95" fmla="*/ 2881 h 3079"/>
                <a:gd name="T96" fmla="*/ 1834 w 3568"/>
                <a:gd name="T97" fmla="*/ 3059 h 3079"/>
                <a:gd name="T98" fmla="*/ 1727 w 3568"/>
                <a:gd name="T99" fmla="*/ 3052 h 3079"/>
                <a:gd name="T100" fmla="*/ 1508 w 3568"/>
                <a:gd name="T101" fmla="*/ 2848 h 3079"/>
                <a:gd name="T102" fmla="*/ 1046 w 3568"/>
                <a:gd name="T103" fmla="*/ 3047 h 3079"/>
                <a:gd name="T104" fmla="*/ 886 w 3568"/>
                <a:gd name="T105" fmla="*/ 2856 h 3079"/>
                <a:gd name="T106" fmla="*/ 892 w 3568"/>
                <a:gd name="T107" fmla="*/ 2249 h 3079"/>
                <a:gd name="T108" fmla="*/ 400 w 3568"/>
                <a:gd name="T109" fmla="*/ 1758 h 3079"/>
                <a:gd name="T110" fmla="*/ 31 w 3568"/>
                <a:gd name="T111" fmla="*/ 1162 h 3079"/>
                <a:gd name="T112" fmla="*/ 116 w 3568"/>
                <a:gd name="T113" fmla="*/ 491 h 3079"/>
                <a:gd name="T114" fmla="*/ 630 w 3568"/>
                <a:gd name="T115" fmla="*/ 53 h 3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68" h="3079">
                  <a:moveTo>
                    <a:pt x="1783" y="2419"/>
                  </a:moveTo>
                  <a:lnTo>
                    <a:pt x="1530" y="2672"/>
                  </a:lnTo>
                  <a:lnTo>
                    <a:pt x="1571" y="2712"/>
                  </a:lnTo>
                  <a:lnTo>
                    <a:pt x="1610" y="2748"/>
                  </a:lnTo>
                  <a:lnTo>
                    <a:pt x="1646" y="2782"/>
                  </a:lnTo>
                  <a:lnTo>
                    <a:pt x="1679" y="2814"/>
                  </a:lnTo>
                  <a:lnTo>
                    <a:pt x="1710" y="2843"/>
                  </a:lnTo>
                  <a:lnTo>
                    <a:pt x="1738" y="2869"/>
                  </a:lnTo>
                  <a:lnTo>
                    <a:pt x="1763" y="2892"/>
                  </a:lnTo>
                  <a:lnTo>
                    <a:pt x="1783" y="2911"/>
                  </a:lnTo>
                  <a:lnTo>
                    <a:pt x="1805" y="2892"/>
                  </a:lnTo>
                  <a:lnTo>
                    <a:pt x="1830" y="2868"/>
                  </a:lnTo>
                  <a:lnTo>
                    <a:pt x="1857" y="2842"/>
                  </a:lnTo>
                  <a:lnTo>
                    <a:pt x="1888" y="2814"/>
                  </a:lnTo>
                  <a:lnTo>
                    <a:pt x="1922" y="2782"/>
                  </a:lnTo>
                  <a:lnTo>
                    <a:pt x="1958" y="2747"/>
                  </a:lnTo>
                  <a:lnTo>
                    <a:pt x="1996" y="2712"/>
                  </a:lnTo>
                  <a:lnTo>
                    <a:pt x="2037" y="2672"/>
                  </a:lnTo>
                  <a:lnTo>
                    <a:pt x="1783" y="2419"/>
                  </a:lnTo>
                  <a:close/>
                  <a:moveTo>
                    <a:pt x="1611" y="2251"/>
                  </a:moveTo>
                  <a:lnTo>
                    <a:pt x="1044" y="2822"/>
                  </a:lnTo>
                  <a:lnTo>
                    <a:pt x="1036" y="2833"/>
                  </a:lnTo>
                  <a:lnTo>
                    <a:pt x="1030" y="2845"/>
                  </a:lnTo>
                  <a:lnTo>
                    <a:pt x="1029" y="2857"/>
                  </a:lnTo>
                  <a:lnTo>
                    <a:pt x="1030" y="2870"/>
                  </a:lnTo>
                  <a:lnTo>
                    <a:pt x="1036" y="2882"/>
                  </a:lnTo>
                  <a:lnTo>
                    <a:pt x="1043" y="2892"/>
                  </a:lnTo>
                  <a:lnTo>
                    <a:pt x="1053" y="2899"/>
                  </a:lnTo>
                  <a:lnTo>
                    <a:pt x="1065" y="2905"/>
                  </a:lnTo>
                  <a:lnTo>
                    <a:pt x="1078" y="2907"/>
                  </a:lnTo>
                  <a:lnTo>
                    <a:pt x="1090" y="2905"/>
                  </a:lnTo>
                  <a:lnTo>
                    <a:pt x="1102" y="2900"/>
                  </a:lnTo>
                  <a:lnTo>
                    <a:pt x="1111" y="2893"/>
                  </a:lnTo>
                  <a:lnTo>
                    <a:pt x="1682" y="2319"/>
                  </a:lnTo>
                  <a:lnTo>
                    <a:pt x="1611" y="2251"/>
                  </a:lnTo>
                  <a:close/>
                  <a:moveTo>
                    <a:pt x="1527" y="1330"/>
                  </a:moveTo>
                  <a:lnTo>
                    <a:pt x="1505" y="1334"/>
                  </a:lnTo>
                  <a:lnTo>
                    <a:pt x="1485" y="1342"/>
                  </a:lnTo>
                  <a:lnTo>
                    <a:pt x="1468" y="1355"/>
                  </a:lnTo>
                  <a:lnTo>
                    <a:pt x="1456" y="1373"/>
                  </a:lnTo>
                  <a:lnTo>
                    <a:pt x="1449" y="1393"/>
                  </a:lnTo>
                  <a:lnTo>
                    <a:pt x="1445" y="1429"/>
                  </a:lnTo>
                  <a:lnTo>
                    <a:pt x="1446" y="1466"/>
                  </a:lnTo>
                  <a:lnTo>
                    <a:pt x="1451" y="1496"/>
                  </a:lnTo>
                  <a:lnTo>
                    <a:pt x="1461" y="1527"/>
                  </a:lnTo>
                  <a:lnTo>
                    <a:pt x="1474" y="1556"/>
                  </a:lnTo>
                  <a:lnTo>
                    <a:pt x="1491" y="1582"/>
                  </a:lnTo>
                  <a:lnTo>
                    <a:pt x="1513" y="1607"/>
                  </a:lnTo>
                  <a:lnTo>
                    <a:pt x="1783" y="1878"/>
                  </a:lnTo>
                  <a:lnTo>
                    <a:pt x="2055" y="1606"/>
                  </a:lnTo>
                  <a:lnTo>
                    <a:pt x="2077" y="1581"/>
                  </a:lnTo>
                  <a:lnTo>
                    <a:pt x="2095" y="1553"/>
                  </a:lnTo>
                  <a:lnTo>
                    <a:pt x="2108" y="1523"/>
                  </a:lnTo>
                  <a:lnTo>
                    <a:pt x="2118" y="1492"/>
                  </a:lnTo>
                  <a:lnTo>
                    <a:pt x="2123" y="1459"/>
                  </a:lnTo>
                  <a:lnTo>
                    <a:pt x="2123" y="1427"/>
                  </a:lnTo>
                  <a:lnTo>
                    <a:pt x="2119" y="1393"/>
                  </a:lnTo>
                  <a:lnTo>
                    <a:pt x="2111" y="1373"/>
                  </a:lnTo>
                  <a:lnTo>
                    <a:pt x="2099" y="1355"/>
                  </a:lnTo>
                  <a:lnTo>
                    <a:pt x="2082" y="1342"/>
                  </a:lnTo>
                  <a:lnTo>
                    <a:pt x="2062" y="1334"/>
                  </a:lnTo>
                  <a:lnTo>
                    <a:pt x="2041" y="1330"/>
                  </a:lnTo>
                  <a:lnTo>
                    <a:pt x="1527" y="1330"/>
                  </a:lnTo>
                  <a:close/>
                  <a:moveTo>
                    <a:pt x="1527" y="1091"/>
                  </a:moveTo>
                  <a:lnTo>
                    <a:pt x="1482" y="1094"/>
                  </a:lnTo>
                  <a:lnTo>
                    <a:pt x="1439" y="1103"/>
                  </a:lnTo>
                  <a:lnTo>
                    <a:pt x="1398" y="1118"/>
                  </a:lnTo>
                  <a:lnTo>
                    <a:pt x="1360" y="1137"/>
                  </a:lnTo>
                  <a:lnTo>
                    <a:pt x="1326" y="1162"/>
                  </a:lnTo>
                  <a:lnTo>
                    <a:pt x="1294" y="1191"/>
                  </a:lnTo>
                  <a:lnTo>
                    <a:pt x="1267" y="1225"/>
                  </a:lnTo>
                  <a:lnTo>
                    <a:pt x="1244" y="1262"/>
                  </a:lnTo>
                  <a:lnTo>
                    <a:pt x="1226" y="1302"/>
                  </a:lnTo>
                  <a:lnTo>
                    <a:pt x="1214" y="1344"/>
                  </a:lnTo>
                  <a:lnTo>
                    <a:pt x="1207" y="1398"/>
                  </a:lnTo>
                  <a:lnTo>
                    <a:pt x="1204" y="1450"/>
                  </a:lnTo>
                  <a:lnTo>
                    <a:pt x="1209" y="1502"/>
                  </a:lnTo>
                  <a:lnTo>
                    <a:pt x="1218" y="1552"/>
                  </a:lnTo>
                  <a:lnTo>
                    <a:pt x="1232" y="1602"/>
                  </a:lnTo>
                  <a:lnTo>
                    <a:pt x="1253" y="1649"/>
                  </a:lnTo>
                  <a:lnTo>
                    <a:pt x="1278" y="1694"/>
                  </a:lnTo>
                  <a:lnTo>
                    <a:pt x="1308" y="1737"/>
                  </a:lnTo>
                  <a:lnTo>
                    <a:pt x="1344" y="1776"/>
                  </a:lnTo>
                  <a:lnTo>
                    <a:pt x="2455" y="2892"/>
                  </a:lnTo>
                  <a:lnTo>
                    <a:pt x="2466" y="2900"/>
                  </a:lnTo>
                  <a:lnTo>
                    <a:pt x="2477" y="2905"/>
                  </a:lnTo>
                  <a:lnTo>
                    <a:pt x="2490" y="2907"/>
                  </a:lnTo>
                  <a:lnTo>
                    <a:pt x="2503" y="2905"/>
                  </a:lnTo>
                  <a:lnTo>
                    <a:pt x="2514" y="2900"/>
                  </a:lnTo>
                  <a:lnTo>
                    <a:pt x="2525" y="2892"/>
                  </a:lnTo>
                  <a:lnTo>
                    <a:pt x="2532" y="2882"/>
                  </a:lnTo>
                  <a:lnTo>
                    <a:pt x="2536" y="2870"/>
                  </a:lnTo>
                  <a:lnTo>
                    <a:pt x="2539" y="2858"/>
                  </a:lnTo>
                  <a:lnTo>
                    <a:pt x="2536" y="2845"/>
                  </a:lnTo>
                  <a:lnTo>
                    <a:pt x="2532" y="2833"/>
                  </a:lnTo>
                  <a:lnTo>
                    <a:pt x="2525" y="2823"/>
                  </a:lnTo>
                  <a:lnTo>
                    <a:pt x="1412" y="1707"/>
                  </a:lnTo>
                  <a:lnTo>
                    <a:pt x="1381" y="1672"/>
                  </a:lnTo>
                  <a:lnTo>
                    <a:pt x="1355" y="1633"/>
                  </a:lnTo>
                  <a:lnTo>
                    <a:pt x="1333" y="1592"/>
                  </a:lnTo>
                  <a:lnTo>
                    <a:pt x="1318" y="1548"/>
                  </a:lnTo>
                  <a:lnTo>
                    <a:pt x="1307" y="1504"/>
                  </a:lnTo>
                  <a:lnTo>
                    <a:pt x="1302" y="1458"/>
                  </a:lnTo>
                  <a:lnTo>
                    <a:pt x="1303" y="1412"/>
                  </a:lnTo>
                  <a:lnTo>
                    <a:pt x="1309" y="1364"/>
                  </a:lnTo>
                  <a:lnTo>
                    <a:pt x="1319" y="1331"/>
                  </a:lnTo>
                  <a:lnTo>
                    <a:pt x="1333" y="1301"/>
                  </a:lnTo>
                  <a:lnTo>
                    <a:pt x="1352" y="1273"/>
                  </a:lnTo>
                  <a:lnTo>
                    <a:pt x="1374" y="1249"/>
                  </a:lnTo>
                  <a:lnTo>
                    <a:pt x="1400" y="1228"/>
                  </a:lnTo>
                  <a:lnTo>
                    <a:pt x="1428" y="1211"/>
                  </a:lnTo>
                  <a:lnTo>
                    <a:pt x="1460" y="1198"/>
                  </a:lnTo>
                  <a:lnTo>
                    <a:pt x="1492" y="1190"/>
                  </a:lnTo>
                  <a:lnTo>
                    <a:pt x="1527" y="1188"/>
                  </a:lnTo>
                  <a:lnTo>
                    <a:pt x="2041" y="1188"/>
                  </a:lnTo>
                  <a:lnTo>
                    <a:pt x="2075" y="1190"/>
                  </a:lnTo>
                  <a:lnTo>
                    <a:pt x="2108" y="1198"/>
                  </a:lnTo>
                  <a:lnTo>
                    <a:pt x="2139" y="1211"/>
                  </a:lnTo>
                  <a:lnTo>
                    <a:pt x="2167" y="1228"/>
                  </a:lnTo>
                  <a:lnTo>
                    <a:pt x="2193" y="1249"/>
                  </a:lnTo>
                  <a:lnTo>
                    <a:pt x="2215" y="1273"/>
                  </a:lnTo>
                  <a:lnTo>
                    <a:pt x="2235" y="1301"/>
                  </a:lnTo>
                  <a:lnTo>
                    <a:pt x="2249" y="1331"/>
                  </a:lnTo>
                  <a:lnTo>
                    <a:pt x="2258" y="1364"/>
                  </a:lnTo>
                  <a:lnTo>
                    <a:pt x="2265" y="1412"/>
                  </a:lnTo>
                  <a:lnTo>
                    <a:pt x="2265" y="1458"/>
                  </a:lnTo>
                  <a:lnTo>
                    <a:pt x="2261" y="1504"/>
                  </a:lnTo>
                  <a:lnTo>
                    <a:pt x="2250" y="1548"/>
                  </a:lnTo>
                  <a:lnTo>
                    <a:pt x="2233" y="1592"/>
                  </a:lnTo>
                  <a:lnTo>
                    <a:pt x="2213" y="1633"/>
                  </a:lnTo>
                  <a:lnTo>
                    <a:pt x="2187" y="1672"/>
                  </a:lnTo>
                  <a:lnTo>
                    <a:pt x="2156" y="1707"/>
                  </a:lnTo>
                  <a:lnTo>
                    <a:pt x="2154" y="1708"/>
                  </a:lnTo>
                  <a:lnTo>
                    <a:pt x="1884" y="1978"/>
                  </a:lnTo>
                  <a:lnTo>
                    <a:pt x="1954" y="2049"/>
                  </a:lnTo>
                  <a:lnTo>
                    <a:pt x="2224" y="1776"/>
                  </a:lnTo>
                  <a:lnTo>
                    <a:pt x="2259" y="1736"/>
                  </a:lnTo>
                  <a:lnTo>
                    <a:pt x="2290" y="1694"/>
                  </a:lnTo>
                  <a:lnTo>
                    <a:pt x="2315" y="1648"/>
                  </a:lnTo>
                  <a:lnTo>
                    <a:pt x="2335" y="1602"/>
                  </a:lnTo>
                  <a:lnTo>
                    <a:pt x="2349" y="1552"/>
                  </a:lnTo>
                  <a:lnTo>
                    <a:pt x="2359" y="1501"/>
                  </a:lnTo>
                  <a:lnTo>
                    <a:pt x="2362" y="1450"/>
                  </a:lnTo>
                  <a:lnTo>
                    <a:pt x="2360" y="1398"/>
                  </a:lnTo>
                  <a:lnTo>
                    <a:pt x="2353" y="1344"/>
                  </a:lnTo>
                  <a:lnTo>
                    <a:pt x="2341" y="1302"/>
                  </a:lnTo>
                  <a:lnTo>
                    <a:pt x="2323" y="1262"/>
                  </a:lnTo>
                  <a:lnTo>
                    <a:pt x="2301" y="1225"/>
                  </a:lnTo>
                  <a:lnTo>
                    <a:pt x="2274" y="1191"/>
                  </a:lnTo>
                  <a:lnTo>
                    <a:pt x="2242" y="1162"/>
                  </a:lnTo>
                  <a:lnTo>
                    <a:pt x="2207" y="1137"/>
                  </a:lnTo>
                  <a:lnTo>
                    <a:pt x="2169" y="1118"/>
                  </a:lnTo>
                  <a:lnTo>
                    <a:pt x="2128" y="1103"/>
                  </a:lnTo>
                  <a:lnTo>
                    <a:pt x="2085" y="1094"/>
                  </a:lnTo>
                  <a:lnTo>
                    <a:pt x="2041" y="1091"/>
                  </a:lnTo>
                  <a:lnTo>
                    <a:pt x="1527" y="1091"/>
                  </a:lnTo>
                  <a:close/>
                  <a:moveTo>
                    <a:pt x="941" y="142"/>
                  </a:moveTo>
                  <a:lnTo>
                    <a:pt x="869" y="146"/>
                  </a:lnTo>
                  <a:lnTo>
                    <a:pt x="799" y="155"/>
                  </a:lnTo>
                  <a:lnTo>
                    <a:pt x="729" y="171"/>
                  </a:lnTo>
                  <a:lnTo>
                    <a:pt x="663" y="192"/>
                  </a:lnTo>
                  <a:lnTo>
                    <a:pt x="599" y="219"/>
                  </a:lnTo>
                  <a:lnTo>
                    <a:pt x="539" y="252"/>
                  </a:lnTo>
                  <a:lnTo>
                    <a:pt x="480" y="289"/>
                  </a:lnTo>
                  <a:lnTo>
                    <a:pt x="426" y="331"/>
                  </a:lnTo>
                  <a:lnTo>
                    <a:pt x="377" y="378"/>
                  </a:lnTo>
                  <a:lnTo>
                    <a:pt x="330" y="428"/>
                  </a:lnTo>
                  <a:lnTo>
                    <a:pt x="289" y="482"/>
                  </a:lnTo>
                  <a:lnTo>
                    <a:pt x="251" y="539"/>
                  </a:lnTo>
                  <a:lnTo>
                    <a:pt x="220" y="600"/>
                  </a:lnTo>
                  <a:lnTo>
                    <a:pt x="193" y="664"/>
                  </a:lnTo>
                  <a:lnTo>
                    <a:pt x="171" y="731"/>
                  </a:lnTo>
                  <a:lnTo>
                    <a:pt x="155" y="800"/>
                  </a:lnTo>
                  <a:lnTo>
                    <a:pt x="145" y="871"/>
                  </a:lnTo>
                  <a:lnTo>
                    <a:pt x="142" y="944"/>
                  </a:lnTo>
                  <a:lnTo>
                    <a:pt x="146" y="1011"/>
                  </a:lnTo>
                  <a:lnTo>
                    <a:pt x="157" y="1079"/>
                  </a:lnTo>
                  <a:lnTo>
                    <a:pt x="175" y="1146"/>
                  </a:lnTo>
                  <a:lnTo>
                    <a:pt x="200" y="1212"/>
                  </a:lnTo>
                  <a:lnTo>
                    <a:pt x="230" y="1277"/>
                  </a:lnTo>
                  <a:lnTo>
                    <a:pt x="266" y="1342"/>
                  </a:lnTo>
                  <a:lnTo>
                    <a:pt x="306" y="1407"/>
                  </a:lnTo>
                  <a:lnTo>
                    <a:pt x="349" y="1470"/>
                  </a:lnTo>
                  <a:lnTo>
                    <a:pt x="397" y="1533"/>
                  </a:lnTo>
                  <a:lnTo>
                    <a:pt x="448" y="1595"/>
                  </a:lnTo>
                  <a:lnTo>
                    <a:pt x="501" y="1656"/>
                  </a:lnTo>
                  <a:lnTo>
                    <a:pt x="555" y="1717"/>
                  </a:lnTo>
                  <a:lnTo>
                    <a:pt x="611" y="1775"/>
                  </a:lnTo>
                  <a:lnTo>
                    <a:pt x="669" y="1833"/>
                  </a:lnTo>
                  <a:lnTo>
                    <a:pt x="725" y="1888"/>
                  </a:lnTo>
                  <a:lnTo>
                    <a:pt x="781" y="1943"/>
                  </a:lnTo>
                  <a:lnTo>
                    <a:pt x="836" y="1997"/>
                  </a:lnTo>
                  <a:lnTo>
                    <a:pt x="891" y="2049"/>
                  </a:lnTo>
                  <a:lnTo>
                    <a:pt x="942" y="2099"/>
                  </a:lnTo>
                  <a:lnTo>
                    <a:pt x="992" y="2148"/>
                  </a:lnTo>
                  <a:lnTo>
                    <a:pt x="1077" y="2233"/>
                  </a:lnTo>
                  <a:lnTo>
                    <a:pt x="1164" y="2319"/>
                  </a:lnTo>
                  <a:lnTo>
                    <a:pt x="1255" y="2408"/>
                  </a:lnTo>
                  <a:lnTo>
                    <a:pt x="1514" y="2148"/>
                  </a:lnTo>
                  <a:lnTo>
                    <a:pt x="1243" y="1877"/>
                  </a:lnTo>
                  <a:lnTo>
                    <a:pt x="1205" y="1835"/>
                  </a:lnTo>
                  <a:lnTo>
                    <a:pt x="1171" y="1790"/>
                  </a:lnTo>
                  <a:lnTo>
                    <a:pt x="1142" y="1744"/>
                  </a:lnTo>
                  <a:lnTo>
                    <a:pt x="1117" y="1695"/>
                  </a:lnTo>
                  <a:lnTo>
                    <a:pt x="1097" y="1644"/>
                  </a:lnTo>
                  <a:lnTo>
                    <a:pt x="1081" y="1592"/>
                  </a:lnTo>
                  <a:lnTo>
                    <a:pt x="1070" y="1538"/>
                  </a:lnTo>
                  <a:lnTo>
                    <a:pt x="1064" y="1483"/>
                  </a:lnTo>
                  <a:lnTo>
                    <a:pt x="1063" y="1428"/>
                  </a:lnTo>
                  <a:lnTo>
                    <a:pt x="1067" y="1372"/>
                  </a:lnTo>
                  <a:lnTo>
                    <a:pt x="1076" y="1316"/>
                  </a:lnTo>
                  <a:lnTo>
                    <a:pt x="1090" y="1264"/>
                  </a:lnTo>
                  <a:lnTo>
                    <a:pt x="1109" y="1215"/>
                  </a:lnTo>
                  <a:lnTo>
                    <a:pt x="1134" y="1169"/>
                  </a:lnTo>
                  <a:lnTo>
                    <a:pt x="1163" y="1126"/>
                  </a:lnTo>
                  <a:lnTo>
                    <a:pt x="1198" y="1087"/>
                  </a:lnTo>
                  <a:lnTo>
                    <a:pt x="1236" y="1053"/>
                  </a:lnTo>
                  <a:lnTo>
                    <a:pt x="1278" y="1022"/>
                  </a:lnTo>
                  <a:lnTo>
                    <a:pt x="1322" y="996"/>
                  </a:lnTo>
                  <a:lnTo>
                    <a:pt x="1370" y="976"/>
                  </a:lnTo>
                  <a:lnTo>
                    <a:pt x="1421" y="960"/>
                  </a:lnTo>
                  <a:lnTo>
                    <a:pt x="1473" y="952"/>
                  </a:lnTo>
                  <a:lnTo>
                    <a:pt x="1527" y="948"/>
                  </a:lnTo>
                  <a:lnTo>
                    <a:pt x="2041" y="948"/>
                  </a:lnTo>
                  <a:lnTo>
                    <a:pt x="2095" y="952"/>
                  </a:lnTo>
                  <a:lnTo>
                    <a:pt x="2147" y="960"/>
                  </a:lnTo>
                  <a:lnTo>
                    <a:pt x="2197" y="976"/>
                  </a:lnTo>
                  <a:lnTo>
                    <a:pt x="2245" y="996"/>
                  </a:lnTo>
                  <a:lnTo>
                    <a:pt x="2290" y="1022"/>
                  </a:lnTo>
                  <a:lnTo>
                    <a:pt x="2332" y="1053"/>
                  </a:lnTo>
                  <a:lnTo>
                    <a:pt x="2370" y="1087"/>
                  </a:lnTo>
                  <a:lnTo>
                    <a:pt x="2404" y="1126"/>
                  </a:lnTo>
                  <a:lnTo>
                    <a:pt x="2434" y="1169"/>
                  </a:lnTo>
                  <a:lnTo>
                    <a:pt x="2459" y="1215"/>
                  </a:lnTo>
                  <a:lnTo>
                    <a:pt x="2478" y="1264"/>
                  </a:lnTo>
                  <a:lnTo>
                    <a:pt x="2492" y="1316"/>
                  </a:lnTo>
                  <a:lnTo>
                    <a:pt x="2500" y="1364"/>
                  </a:lnTo>
                  <a:lnTo>
                    <a:pt x="2504" y="1412"/>
                  </a:lnTo>
                  <a:lnTo>
                    <a:pt x="2505" y="1450"/>
                  </a:lnTo>
                  <a:lnTo>
                    <a:pt x="2504" y="1469"/>
                  </a:lnTo>
                  <a:lnTo>
                    <a:pt x="2499" y="1526"/>
                  </a:lnTo>
                  <a:lnTo>
                    <a:pt x="2489" y="1581"/>
                  </a:lnTo>
                  <a:lnTo>
                    <a:pt x="2474" y="1635"/>
                  </a:lnTo>
                  <a:lnTo>
                    <a:pt x="2453" y="1688"/>
                  </a:lnTo>
                  <a:lnTo>
                    <a:pt x="2428" y="1739"/>
                  </a:lnTo>
                  <a:lnTo>
                    <a:pt x="2398" y="1787"/>
                  </a:lnTo>
                  <a:lnTo>
                    <a:pt x="2364" y="1834"/>
                  </a:lnTo>
                  <a:lnTo>
                    <a:pt x="2325" y="1876"/>
                  </a:lnTo>
                  <a:lnTo>
                    <a:pt x="2054" y="2151"/>
                  </a:lnTo>
                  <a:lnTo>
                    <a:pt x="2311" y="2409"/>
                  </a:lnTo>
                  <a:lnTo>
                    <a:pt x="2382" y="2340"/>
                  </a:lnTo>
                  <a:lnTo>
                    <a:pt x="2449" y="2274"/>
                  </a:lnTo>
                  <a:lnTo>
                    <a:pt x="2514" y="2210"/>
                  </a:lnTo>
                  <a:lnTo>
                    <a:pt x="2575" y="2148"/>
                  </a:lnTo>
                  <a:lnTo>
                    <a:pt x="2625" y="2099"/>
                  </a:lnTo>
                  <a:lnTo>
                    <a:pt x="2677" y="2049"/>
                  </a:lnTo>
                  <a:lnTo>
                    <a:pt x="2731" y="1997"/>
                  </a:lnTo>
                  <a:lnTo>
                    <a:pt x="2786" y="1943"/>
                  </a:lnTo>
                  <a:lnTo>
                    <a:pt x="2843" y="1888"/>
                  </a:lnTo>
                  <a:lnTo>
                    <a:pt x="2899" y="1833"/>
                  </a:lnTo>
                  <a:lnTo>
                    <a:pt x="2956" y="1775"/>
                  </a:lnTo>
                  <a:lnTo>
                    <a:pt x="3012" y="1717"/>
                  </a:lnTo>
                  <a:lnTo>
                    <a:pt x="3067" y="1656"/>
                  </a:lnTo>
                  <a:lnTo>
                    <a:pt x="3120" y="1595"/>
                  </a:lnTo>
                  <a:lnTo>
                    <a:pt x="3170" y="1533"/>
                  </a:lnTo>
                  <a:lnTo>
                    <a:pt x="3217" y="1470"/>
                  </a:lnTo>
                  <a:lnTo>
                    <a:pt x="3262" y="1407"/>
                  </a:lnTo>
                  <a:lnTo>
                    <a:pt x="3302" y="1342"/>
                  </a:lnTo>
                  <a:lnTo>
                    <a:pt x="3337" y="1277"/>
                  </a:lnTo>
                  <a:lnTo>
                    <a:pt x="3368" y="1212"/>
                  </a:lnTo>
                  <a:lnTo>
                    <a:pt x="3391" y="1146"/>
                  </a:lnTo>
                  <a:lnTo>
                    <a:pt x="3410" y="1079"/>
                  </a:lnTo>
                  <a:lnTo>
                    <a:pt x="3422" y="1011"/>
                  </a:lnTo>
                  <a:lnTo>
                    <a:pt x="3425" y="944"/>
                  </a:lnTo>
                  <a:lnTo>
                    <a:pt x="3422" y="871"/>
                  </a:lnTo>
                  <a:lnTo>
                    <a:pt x="3412" y="800"/>
                  </a:lnTo>
                  <a:lnTo>
                    <a:pt x="3397" y="731"/>
                  </a:lnTo>
                  <a:lnTo>
                    <a:pt x="3375" y="664"/>
                  </a:lnTo>
                  <a:lnTo>
                    <a:pt x="3348" y="600"/>
                  </a:lnTo>
                  <a:lnTo>
                    <a:pt x="3316" y="539"/>
                  </a:lnTo>
                  <a:lnTo>
                    <a:pt x="3279" y="482"/>
                  </a:lnTo>
                  <a:lnTo>
                    <a:pt x="3237" y="428"/>
                  </a:lnTo>
                  <a:lnTo>
                    <a:pt x="3191" y="378"/>
                  </a:lnTo>
                  <a:lnTo>
                    <a:pt x="3140" y="331"/>
                  </a:lnTo>
                  <a:lnTo>
                    <a:pt x="3086" y="289"/>
                  </a:lnTo>
                  <a:lnTo>
                    <a:pt x="3029" y="252"/>
                  </a:lnTo>
                  <a:lnTo>
                    <a:pt x="2968" y="219"/>
                  </a:lnTo>
                  <a:lnTo>
                    <a:pt x="2904" y="192"/>
                  </a:lnTo>
                  <a:lnTo>
                    <a:pt x="2838" y="171"/>
                  </a:lnTo>
                  <a:lnTo>
                    <a:pt x="2769" y="155"/>
                  </a:lnTo>
                  <a:lnTo>
                    <a:pt x="2699" y="146"/>
                  </a:lnTo>
                  <a:lnTo>
                    <a:pt x="2625" y="142"/>
                  </a:lnTo>
                  <a:lnTo>
                    <a:pt x="2558" y="146"/>
                  </a:lnTo>
                  <a:lnTo>
                    <a:pt x="2492" y="153"/>
                  </a:lnTo>
                  <a:lnTo>
                    <a:pt x="2427" y="167"/>
                  </a:lnTo>
                  <a:lnTo>
                    <a:pt x="2364" y="186"/>
                  </a:lnTo>
                  <a:lnTo>
                    <a:pt x="2304" y="210"/>
                  </a:lnTo>
                  <a:lnTo>
                    <a:pt x="2245" y="239"/>
                  </a:lnTo>
                  <a:lnTo>
                    <a:pt x="2190" y="271"/>
                  </a:lnTo>
                  <a:lnTo>
                    <a:pt x="2137" y="309"/>
                  </a:lnTo>
                  <a:lnTo>
                    <a:pt x="2088" y="351"/>
                  </a:lnTo>
                  <a:lnTo>
                    <a:pt x="2042" y="396"/>
                  </a:lnTo>
                  <a:lnTo>
                    <a:pt x="2000" y="445"/>
                  </a:lnTo>
                  <a:lnTo>
                    <a:pt x="1961" y="497"/>
                  </a:lnTo>
                  <a:lnTo>
                    <a:pt x="1927" y="554"/>
                  </a:lnTo>
                  <a:lnTo>
                    <a:pt x="1897" y="612"/>
                  </a:lnTo>
                  <a:lnTo>
                    <a:pt x="1872" y="674"/>
                  </a:lnTo>
                  <a:lnTo>
                    <a:pt x="1853" y="739"/>
                  </a:lnTo>
                  <a:lnTo>
                    <a:pt x="1845" y="756"/>
                  </a:lnTo>
                  <a:lnTo>
                    <a:pt x="1834" y="772"/>
                  </a:lnTo>
                  <a:lnTo>
                    <a:pt x="1819" y="782"/>
                  </a:lnTo>
                  <a:lnTo>
                    <a:pt x="1803" y="790"/>
                  </a:lnTo>
                  <a:lnTo>
                    <a:pt x="1783" y="792"/>
                  </a:lnTo>
                  <a:lnTo>
                    <a:pt x="1765" y="790"/>
                  </a:lnTo>
                  <a:lnTo>
                    <a:pt x="1748" y="782"/>
                  </a:lnTo>
                  <a:lnTo>
                    <a:pt x="1734" y="772"/>
                  </a:lnTo>
                  <a:lnTo>
                    <a:pt x="1723" y="756"/>
                  </a:lnTo>
                  <a:lnTo>
                    <a:pt x="1715" y="739"/>
                  </a:lnTo>
                  <a:lnTo>
                    <a:pt x="1695" y="674"/>
                  </a:lnTo>
                  <a:lnTo>
                    <a:pt x="1670" y="612"/>
                  </a:lnTo>
                  <a:lnTo>
                    <a:pt x="1640" y="554"/>
                  </a:lnTo>
                  <a:lnTo>
                    <a:pt x="1606" y="497"/>
                  </a:lnTo>
                  <a:lnTo>
                    <a:pt x="1568" y="445"/>
                  </a:lnTo>
                  <a:lnTo>
                    <a:pt x="1526" y="396"/>
                  </a:lnTo>
                  <a:lnTo>
                    <a:pt x="1479" y="351"/>
                  </a:lnTo>
                  <a:lnTo>
                    <a:pt x="1429" y="309"/>
                  </a:lnTo>
                  <a:lnTo>
                    <a:pt x="1377" y="271"/>
                  </a:lnTo>
                  <a:lnTo>
                    <a:pt x="1321" y="239"/>
                  </a:lnTo>
                  <a:lnTo>
                    <a:pt x="1263" y="210"/>
                  </a:lnTo>
                  <a:lnTo>
                    <a:pt x="1202" y="186"/>
                  </a:lnTo>
                  <a:lnTo>
                    <a:pt x="1139" y="167"/>
                  </a:lnTo>
                  <a:lnTo>
                    <a:pt x="1076" y="153"/>
                  </a:lnTo>
                  <a:lnTo>
                    <a:pt x="1010" y="146"/>
                  </a:lnTo>
                  <a:lnTo>
                    <a:pt x="941" y="142"/>
                  </a:lnTo>
                  <a:close/>
                  <a:moveTo>
                    <a:pt x="941" y="0"/>
                  </a:moveTo>
                  <a:lnTo>
                    <a:pt x="1018" y="3"/>
                  </a:lnTo>
                  <a:lnTo>
                    <a:pt x="1094" y="12"/>
                  </a:lnTo>
                  <a:lnTo>
                    <a:pt x="1168" y="27"/>
                  </a:lnTo>
                  <a:lnTo>
                    <a:pt x="1239" y="48"/>
                  </a:lnTo>
                  <a:lnTo>
                    <a:pt x="1308" y="74"/>
                  </a:lnTo>
                  <a:lnTo>
                    <a:pt x="1375" y="105"/>
                  </a:lnTo>
                  <a:lnTo>
                    <a:pt x="1439" y="142"/>
                  </a:lnTo>
                  <a:lnTo>
                    <a:pt x="1500" y="184"/>
                  </a:lnTo>
                  <a:lnTo>
                    <a:pt x="1557" y="229"/>
                  </a:lnTo>
                  <a:lnTo>
                    <a:pt x="1611" y="280"/>
                  </a:lnTo>
                  <a:lnTo>
                    <a:pt x="1661" y="334"/>
                  </a:lnTo>
                  <a:lnTo>
                    <a:pt x="1706" y="393"/>
                  </a:lnTo>
                  <a:lnTo>
                    <a:pt x="1748" y="455"/>
                  </a:lnTo>
                  <a:lnTo>
                    <a:pt x="1783" y="520"/>
                  </a:lnTo>
                  <a:lnTo>
                    <a:pt x="1820" y="455"/>
                  </a:lnTo>
                  <a:lnTo>
                    <a:pt x="1861" y="393"/>
                  </a:lnTo>
                  <a:lnTo>
                    <a:pt x="1907" y="334"/>
                  </a:lnTo>
                  <a:lnTo>
                    <a:pt x="1956" y="280"/>
                  </a:lnTo>
                  <a:lnTo>
                    <a:pt x="2009" y="229"/>
                  </a:lnTo>
                  <a:lnTo>
                    <a:pt x="2067" y="184"/>
                  </a:lnTo>
                  <a:lnTo>
                    <a:pt x="2128" y="142"/>
                  </a:lnTo>
                  <a:lnTo>
                    <a:pt x="2192" y="105"/>
                  </a:lnTo>
                  <a:lnTo>
                    <a:pt x="2258" y="74"/>
                  </a:lnTo>
                  <a:lnTo>
                    <a:pt x="2329" y="48"/>
                  </a:lnTo>
                  <a:lnTo>
                    <a:pt x="2400" y="27"/>
                  </a:lnTo>
                  <a:lnTo>
                    <a:pt x="2474" y="12"/>
                  </a:lnTo>
                  <a:lnTo>
                    <a:pt x="2548" y="3"/>
                  </a:lnTo>
                  <a:lnTo>
                    <a:pt x="2625" y="0"/>
                  </a:lnTo>
                  <a:lnTo>
                    <a:pt x="2706" y="3"/>
                  </a:lnTo>
                  <a:lnTo>
                    <a:pt x="2786" y="13"/>
                  </a:lnTo>
                  <a:lnTo>
                    <a:pt x="2863" y="31"/>
                  </a:lnTo>
                  <a:lnTo>
                    <a:pt x="2938" y="53"/>
                  </a:lnTo>
                  <a:lnTo>
                    <a:pt x="3009" y="82"/>
                  </a:lnTo>
                  <a:lnTo>
                    <a:pt x="3079" y="116"/>
                  </a:lnTo>
                  <a:lnTo>
                    <a:pt x="3144" y="156"/>
                  </a:lnTo>
                  <a:lnTo>
                    <a:pt x="3206" y="201"/>
                  </a:lnTo>
                  <a:lnTo>
                    <a:pt x="3264" y="250"/>
                  </a:lnTo>
                  <a:lnTo>
                    <a:pt x="3318" y="304"/>
                  </a:lnTo>
                  <a:lnTo>
                    <a:pt x="3368" y="363"/>
                  </a:lnTo>
                  <a:lnTo>
                    <a:pt x="3412" y="424"/>
                  </a:lnTo>
                  <a:lnTo>
                    <a:pt x="3451" y="491"/>
                  </a:lnTo>
                  <a:lnTo>
                    <a:pt x="3486" y="559"/>
                  </a:lnTo>
                  <a:lnTo>
                    <a:pt x="3515" y="632"/>
                  </a:lnTo>
                  <a:lnTo>
                    <a:pt x="3537" y="706"/>
                  </a:lnTo>
                  <a:lnTo>
                    <a:pt x="3554" y="784"/>
                  </a:lnTo>
                  <a:lnTo>
                    <a:pt x="3565" y="863"/>
                  </a:lnTo>
                  <a:lnTo>
                    <a:pt x="3568" y="944"/>
                  </a:lnTo>
                  <a:lnTo>
                    <a:pt x="3563" y="1018"/>
                  </a:lnTo>
                  <a:lnTo>
                    <a:pt x="3553" y="1091"/>
                  </a:lnTo>
                  <a:lnTo>
                    <a:pt x="3535" y="1162"/>
                  </a:lnTo>
                  <a:lnTo>
                    <a:pt x="3513" y="1233"/>
                  </a:lnTo>
                  <a:lnTo>
                    <a:pt x="3483" y="1302"/>
                  </a:lnTo>
                  <a:lnTo>
                    <a:pt x="3449" y="1370"/>
                  </a:lnTo>
                  <a:lnTo>
                    <a:pt x="3411" y="1438"/>
                  </a:lnTo>
                  <a:lnTo>
                    <a:pt x="3368" y="1504"/>
                  </a:lnTo>
                  <a:lnTo>
                    <a:pt x="3322" y="1569"/>
                  </a:lnTo>
                  <a:lnTo>
                    <a:pt x="3272" y="1633"/>
                  </a:lnTo>
                  <a:lnTo>
                    <a:pt x="3220" y="1696"/>
                  </a:lnTo>
                  <a:lnTo>
                    <a:pt x="3167" y="1758"/>
                  </a:lnTo>
                  <a:lnTo>
                    <a:pt x="3111" y="1817"/>
                  </a:lnTo>
                  <a:lnTo>
                    <a:pt x="3055" y="1877"/>
                  </a:lnTo>
                  <a:lnTo>
                    <a:pt x="2999" y="1935"/>
                  </a:lnTo>
                  <a:lnTo>
                    <a:pt x="2941" y="1991"/>
                  </a:lnTo>
                  <a:lnTo>
                    <a:pt x="2885" y="2045"/>
                  </a:lnTo>
                  <a:lnTo>
                    <a:pt x="2830" y="2100"/>
                  </a:lnTo>
                  <a:lnTo>
                    <a:pt x="2776" y="2151"/>
                  </a:lnTo>
                  <a:lnTo>
                    <a:pt x="2725" y="2200"/>
                  </a:lnTo>
                  <a:lnTo>
                    <a:pt x="2676" y="2249"/>
                  </a:lnTo>
                  <a:lnTo>
                    <a:pt x="2613" y="2311"/>
                  </a:lnTo>
                  <a:lnTo>
                    <a:pt x="2549" y="2375"/>
                  </a:lnTo>
                  <a:lnTo>
                    <a:pt x="2481" y="2441"/>
                  </a:lnTo>
                  <a:lnTo>
                    <a:pt x="2412" y="2509"/>
                  </a:lnTo>
                  <a:lnTo>
                    <a:pt x="2625" y="2722"/>
                  </a:lnTo>
                  <a:lnTo>
                    <a:pt x="2645" y="2745"/>
                  </a:lnTo>
                  <a:lnTo>
                    <a:pt x="2660" y="2771"/>
                  </a:lnTo>
                  <a:lnTo>
                    <a:pt x="2672" y="2798"/>
                  </a:lnTo>
                  <a:lnTo>
                    <a:pt x="2678" y="2828"/>
                  </a:lnTo>
                  <a:lnTo>
                    <a:pt x="2680" y="2858"/>
                  </a:lnTo>
                  <a:lnTo>
                    <a:pt x="2678" y="2888"/>
                  </a:lnTo>
                  <a:lnTo>
                    <a:pt x="2672" y="2917"/>
                  </a:lnTo>
                  <a:lnTo>
                    <a:pt x="2660" y="2945"/>
                  </a:lnTo>
                  <a:lnTo>
                    <a:pt x="2645" y="2970"/>
                  </a:lnTo>
                  <a:lnTo>
                    <a:pt x="2625" y="2993"/>
                  </a:lnTo>
                  <a:lnTo>
                    <a:pt x="2601" y="3012"/>
                  </a:lnTo>
                  <a:lnTo>
                    <a:pt x="2577" y="3028"/>
                  </a:lnTo>
                  <a:lnTo>
                    <a:pt x="2549" y="3039"/>
                  </a:lnTo>
                  <a:lnTo>
                    <a:pt x="2520" y="3047"/>
                  </a:lnTo>
                  <a:lnTo>
                    <a:pt x="2490" y="3049"/>
                  </a:lnTo>
                  <a:lnTo>
                    <a:pt x="2460" y="3047"/>
                  </a:lnTo>
                  <a:lnTo>
                    <a:pt x="2432" y="3039"/>
                  </a:lnTo>
                  <a:lnTo>
                    <a:pt x="2403" y="3028"/>
                  </a:lnTo>
                  <a:lnTo>
                    <a:pt x="2378" y="3012"/>
                  </a:lnTo>
                  <a:lnTo>
                    <a:pt x="2355" y="2993"/>
                  </a:lnTo>
                  <a:lnTo>
                    <a:pt x="2137" y="2773"/>
                  </a:lnTo>
                  <a:lnTo>
                    <a:pt x="2097" y="2811"/>
                  </a:lnTo>
                  <a:lnTo>
                    <a:pt x="2059" y="2847"/>
                  </a:lnTo>
                  <a:lnTo>
                    <a:pt x="2024" y="2881"/>
                  </a:lnTo>
                  <a:lnTo>
                    <a:pt x="1990" y="2912"/>
                  </a:lnTo>
                  <a:lnTo>
                    <a:pt x="1960" y="2942"/>
                  </a:lnTo>
                  <a:lnTo>
                    <a:pt x="1932" y="2968"/>
                  </a:lnTo>
                  <a:lnTo>
                    <a:pt x="1907" y="2991"/>
                  </a:lnTo>
                  <a:lnTo>
                    <a:pt x="1885" y="3011"/>
                  </a:lnTo>
                  <a:lnTo>
                    <a:pt x="1867" y="3028"/>
                  </a:lnTo>
                  <a:lnTo>
                    <a:pt x="1851" y="3042"/>
                  </a:lnTo>
                  <a:lnTo>
                    <a:pt x="1841" y="3052"/>
                  </a:lnTo>
                  <a:lnTo>
                    <a:pt x="1834" y="3059"/>
                  </a:lnTo>
                  <a:lnTo>
                    <a:pt x="1832" y="3061"/>
                  </a:lnTo>
                  <a:lnTo>
                    <a:pt x="1817" y="3071"/>
                  </a:lnTo>
                  <a:lnTo>
                    <a:pt x="1801" y="3077"/>
                  </a:lnTo>
                  <a:lnTo>
                    <a:pt x="1783" y="3079"/>
                  </a:lnTo>
                  <a:lnTo>
                    <a:pt x="1767" y="3077"/>
                  </a:lnTo>
                  <a:lnTo>
                    <a:pt x="1751" y="3071"/>
                  </a:lnTo>
                  <a:lnTo>
                    <a:pt x="1736" y="3061"/>
                  </a:lnTo>
                  <a:lnTo>
                    <a:pt x="1734" y="3059"/>
                  </a:lnTo>
                  <a:lnTo>
                    <a:pt x="1727" y="3052"/>
                  </a:lnTo>
                  <a:lnTo>
                    <a:pt x="1716" y="3042"/>
                  </a:lnTo>
                  <a:lnTo>
                    <a:pt x="1701" y="3029"/>
                  </a:lnTo>
                  <a:lnTo>
                    <a:pt x="1683" y="3012"/>
                  </a:lnTo>
                  <a:lnTo>
                    <a:pt x="1662" y="2991"/>
                  </a:lnTo>
                  <a:lnTo>
                    <a:pt x="1637" y="2969"/>
                  </a:lnTo>
                  <a:lnTo>
                    <a:pt x="1609" y="2943"/>
                  </a:lnTo>
                  <a:lnTo>
                    <a:pt x="1578" y="2913"/>
                  </a:lnTo>
                  <a:lnTo>
                    <a:pt x="1544" y="2882"/>
                  </a:lnTo>
                  <a:lnTo>
                    <a:pt x="1508" y="2848"/>
                  </a:lnTo>
                  <a:lnTo>
                    <a:pt x="1471" y="2812"/>
                  </a:lnTo>
                  <a:lnTo>
                    <a:pt x="1429" y="2773"/>
                  </a:lnTo>
                  <a:lnTo>
                    <a:pt x="1212" y="2994"/>
                  </a:lnTo>
                  <a:lnTo>
                    <a:pt x="1188" y="3013"/>
                  </a:lnTo>
                  <a:lnTo>
                    <a:pt x="1163" y="3028"/>
                  </a:lnTo>
                  <a:lnTo>
                    <a:pt x="1136" y="3039"/>
                  </a:lnTo>
                  <a:lnTo>
                    <a:pt x="1107" y="3047"/>
                  </a:lnTo>
                  <a:lnTo>
                    <a:pt x="1078" y="3049"/>
                  </a:lnTo>
                  <a:lnTo>
                    <a:pt x="1046" y="3047"/>
                  </a:lnTo>
                  <a:lnTo>
                    <a:pt x="1017" y="3039"/>
                  </a:lnTo>
                  <a:lnTo>
                    <a:pt x="990" y="3027"/>
                  </a:lnTo>
                  <a:lnTo>
                    <a:pt x="964" y="3012"/>
                  </a:lnTo>
                  <a:lnTo>
                    <a:pt x="941" y="2991"/>
                  </a:lnTo>
                  <a:lnTo>
                    <a:pt x="922" y="2969"/>
                  </a:lnTo>
                  <a:lnTo>
                    <a:pt x="907" y="2943"/>
                  </a:lnTo>
                  <a:lnTo>
                    <a:pt x="896" y="2915"/>
                  </a:lnTo>
                  <a:lnTo>
                    <a:pt x="888" y="2886"/>
                  </a:lnTo>
                  <a:lnTo>
                    <a:pt x="886" y="2856"/>
                  </a:lnTo>
                  <a:lnTo>
                    <a:pt x="889" y="2827"/>
                  </a:lnTo>
                  <a:lnTo>
                    <a:pt x="896" y="2797"/>
                  </a:lnTo>
                  <a:lnTo>
                    <a:pt x="908" y="2770"/>
                  </a:lnTo>
                  <a:lnTo>
                    <a:pt x="924" y="2744"/>
                  </a:lnTo>
                  <a:lnTo>
                    <a:pt x="944" y="2721"/>
                  </a:lnTo>
                  <a:lnTo>
                    <a:pt x="1155" y="2509"/>
                  </a:lnTo>
                  <a:lnTo>
                    <a:pt x="1064" y="2420"/>
                  </a:lnTo>
                  <a:lnTo>
                    <a:pt x="976" y="2333"/>
                  </a:lnTo>
                  <a:lnTo>
                    <a:pt x="892" y="2249"/>
                  </a:lnTo>
                  <a:lnTo>
                    <a:pt x="843" y="2200"/>
                  </a:lnTo>
                  <a:lnTo>
                    <a:pt x="791" y="2151"/>
                  </a:lnTo>
                  <a:lnTo>
                    <a:pt x="738" y="2100"/>
                  </a:lnTo>
                  <a:lnTo>
                    <a:pt x="683" y="2045"/>
                  </a:lnTo>
                  <a:lnTo>
                    <a:pt x="626" y="1991"/>
                  </a:lnTo>
                  <a:lnTo>
                    <a:pt x="569" y="1935"/>
                  </a:lnTo>
                  <a:lnTo>
                    <a:pt x="512" y="1877"/>
                  </a:lnTo>
                  <a:lnTo>
                    <a:pt x="456" y="1817"/>
                  </a:lnTo>
                  <a:lnTo>
                    <a:pt x="400" y="1758"/>
                  </a:lnTo>
                  <a:lnTo>
                    <a:pt x="346" y="1696"/>
                  </a:lnTo>
                  <a:lnTo>
                    <a:pt x="295" y="1633"/>
                  </a:lnTo>
                  <a:lnTo>
                    <a:pt x="246" y="1569"/>
                  </a:lnTo>
                  <a:lnTo>
                    <a:pt x="199" y="1504"/>
                  </a:lnTo>
                  <a:lnTo>
                    <a:pt x="157" y="1438"/>
                  </a:lnTo>
                  <a:lnTo>
                    <a:pt x="118" y="1370"/>
                  </a:lnTo>
                  <a:lnTo>
                    <a:pt x="84" y="1302"/>
                  </a:lnTo>
                  <a:lnTo>
                    <a:pt x="55" y="1233"/>
                  </a:lnTo>
                  <a:lnTo>
                    <a:pt x="31" y="1162"/>
                  </a:lnTo>
                  <a:lnTo>
                    <a:pt x="14" y="1091"/>
                  </a:lnTo>
                  <a:lnTo>
                    <a:pt x="3" y="1018"/>
                  </a:lnTo>
                  <a:lnTo>
                    <a:pt x="0" y="944"/>
                  </a:lnTo>
                  <a:lnTo>
                    <a:pt x="3" y="863"/>
                  </a:lnTo>
                  <a:lnTo>
                    <a:pt x="14" y="784"/>
                  </a:lnTo>
                  <a:lnTo>
                    <a:pt x="30" y="706"/>
                  </a:lnTo>
                  <a:lnTo>
                    <a:pt x="53" y="632"/>
                  </a:lnTo>
                  <a:lnTo>
                    <a:pt x="82" y="559"/>
                  </a:lnTo>
                  <a:lnTo>
                    <a:pt x="116" y="491"/>
                  </a:lnTo>
                  <a:lnTo>
                    <a:pt x="156" y="424"/>
                  </a:lnTo>
                  <a:lnTo>
                    <a:pt x="200" y="363"/>
                  </a:lnTo>
                  <a:lnTo>
                    <a:pt x="250" y="304"/>
                  </a:lnTo>
                  <a:lnTo>
                    <a:pt x="304" y="250"/>
                  </a:lnTo>
                  <a:lnTo>
                    <a:pt x="361" y="201"/>
                  </a:lnTo>
                  <a:lnTo>
                    <a:pt x="423" y="156"/>
                  </a:lnTo>
                  <a:lnTo>
                    <a:pt x="489" y="116"/>
                  </a:lnTo>
                  <a:lnTo>
                    <a:pt x="558" y="82"/>
                  </a:lnTo>
                  <a:lnTo>
                    <a:pt x="630" y="53"/>
                  </a:lnTo>
                  <a:lnTo>
                    <a:pt x="704" y="31"/>
                  </a:lnTo>
                  <a:lnTo>
                    <a:pt x="781" y="13"/>
                  </a:lnTo>
                  <a:lnTo>
                    <a:pt x="860" y="3"/>
                  </a:lnTo>
                  <a:lnTo>
                    <a:pt x="9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98"/>
            <p:cNvSpPr>
              <a:spLocks/>
            </p:cNvSpPr>
            <p:nvPr/>
          </p:nvSpPr>
          <p:spPr bwMode="auto">
            <a:xfrm>
              <a:off x="4543425" y="5302250"/>
              <a:ext cx="46037" cy="44450"/>
            </a:xfrm>
            <a:custGeom>
              <a:avLst/>
              <a:gdLst>
                <a:gd name="T0" fmla="*/ 69 w 280"/>
                <a:gd name="T1" fmla="*/ 0 h 276"/>
                <a:gd name="T2" fmla="*/ 87 w 280"/>
                <a:gd name="T3" fmla="*/ 1 h 276"/>
                <a:gd name="T4" fmla="*/ 105 w 280"/>
                <a:gd name="T5" fmla="*/ 8 h 276"/>
                <a:gd name="T6" fmla="*/ 120 w 280"/>
                <a:gd name="T7" fmla="*/ 19 h 276"/>
                <a:gd name="T8" fmla="*/ 145 w 280"/>
                <a:gd name="T9" fmla="*/ 43 h 276"/>
                <a:gd name="T10" fmla="*/ 203 w 280"/>
                <a:gd name="T11" fmla="*/ 101 h 276"/>
                <a:gd name="T12" fmla="*/ 259 w 280"/>
                <a:gd name="T13" fmla="*/ 155 h 276"/>
                <a:gd name="T14" fmla="*/ 271 w 280"/>
                <a:gd name="T15" fmla="*/ 170 h 276"/>
                <a:gd name="T16" fmla="*/ 278 w 280"/>
                <a:gd name="T17" fmla="*/ 187 h 276"/>
                <a:gd name="T18" fmla="*/ 280 w 280"/>
                <a:gd name="T19" fmla="*/ 206 h 276"/>
                <a:gd name="T20" fmla="*/ 278 w 280"/>
                <a:gd name="T21" fmla="*/ 223 h 276"/>
                <a:gd name="T22" fmla="*/ 271 w 280"/>
                <a:gd name="T23" fmla="*/ 241 h 276"/>
                <a:gd name="T24" fmla="*/ 259 w 280"/>
                <a:gd name="T25" fmla="*/ 256 h 276"/>
                <a:gd name="T26" fmla="*/ 244 w 280"/>
                <a:gd name="T27" fmla="*/ 268 h 276"/>
                <a:gd name="T28" fmla="*/ 227 w 280"/>
                <a:gd name="T29" fmla="*/ 274 h 276"/>
                <a:gd name="T30" fmla="*/ 209 w 280"/>
                <a:gd name="T31" fmla="*/ 276 h 276"/>
                <a:gd name="T32" fmla="*/ 191 w 280"/>
                <a:gd name="T33" fmla="*/ 274 h 276"/>
                <a:gd name="T34" fmla="*/ 174 w 280"/>
                <a:gd name="T35" fmla="*/ 268 h 276"/>
                <a:gd name="T36" fmla="*/ 159 w 280"/>
                <a:gd name="T37" fmla="*/ 256 h 276"/>
                <a:gd name="T38" fmla="*/ 105 w 280"/>
                <a:gd name="T39" fmla="*/ 203 h 276"/>
                <a:gd name="T40" fmla="*/ 46 w 280"/>
                <a:gd name="T41" fmla="*/ 146 h 276"/>
                <a:gd name="T42" fmla="*/ 21 w 280"/>
                <a:gd name="T43" fmla="*/ 122 h 276"/>
                <a:gd name="T44" fmla="*/ 10 w 280"/>
                <a:gd name="T45" fmla="*/ 107 h 276"/>
                <a:gd name="T46" fmla="*/ 2 w 280"/>
                <a:gd name="T47" fmla="*/ 90 h 276"/>
                <a:gd name="T48" fmla="*/ 0 w 280"/>
                <a:gd name="T49" fmla="*/ 71 h 276"/>
                <a:gd name="T50" fmla="*/ 1 w 280"/>
                <a:gd name="T51" fmla="*/ 54 h 276"/>
                <a:gd name="T52" fmla="*/ 7 w 280"/>
                <a:gd name="T53" fmla="*/ 37 h 276"/>
                <a:gd name="T54" fmla="*/ 19 w 280"/>
                <a:gd name="T55" fmla="*/ 21 h 276"/>
                <a:gd name="T56" fmla="*/ 34 w 280"/>
                <a:gd name="T57" fmla="*/ 10 h 276"/>
                <a:gd name="T58" fmla="*/ 51 w 280"/>
                <a:gd name="T59" fmla="*/ 2 h 276"/>
                <a:gd name="T60" fmla="*/ 69 w 28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0" h="276">
                  <a:moveTo>
                    <a:pt x="69" y="0"/>
                  </a:moveTo>
                  <a:lnTo>
                    <a:pt x="87" y="1"/>
                  </a:lnTo>
                  <a:lnTo>
                    <a:pt x="105" y="8"/>
                  </a:lnTo>
                  <a:lnTo>
                    <a:pt x="120" y="19"/>
                  </a:lnTo>
                  <a:lnTo>
                    <a:pt x="145" y="43"/>
                  </a:lnTo>
                  <a:lnTo>
                    <a:pt x="203" y="101"/>
                  </a:lnTo>
                  <a:lnTo>
                    <a:pt x="259" y="155"/>
                  </a:lnTo>
                  <a:lnTo>
                    <a:pt x="271" y="170"/>
                  </a:lnTo>
                  <a:lnTo>
                    <a:pt x="278" y="187"/>
                  </a:lnTo>
                  <a:lnTo>
                    <a:pt x="280" y="206"/>
                  </a:lnTo>
                  <a:lnTo>
                    <a:pt x="278" y="223"/>
                  </a:lnTo>
                  <a:lnTo>
                    <a:pt x="271" y="241"/>
                  </a:lnTo>
                  <a:lnTo>
                    <a:pt x="259" y="256"/>
                  </a:lnTo>
                  <a:lnTo>
                    <a:pt x="244" y="268"/>
                  </a:lnTo>
                  <a:lnTo>
                    <a:pt x="227" y="274"/>
                  </a:lnTo>
                  <a:lnTo>
                    <a:pt x="209" y="276"/>
                  </a:lnTo>
                  <a:lnTo>
                    <a:pt x="191" y="274"/>
                  </a:lnTo>
                  <a:lnTo>
                    <a:pt x="174" y="268"/>
                  </a:lnTo>
                  <a:lnTo>
                    <a:pt x="159" y="256"/>
                  </a:lnTo>
                  <a:lnTo>
                    <a:pt x="105" y="203"/>
                  </a:lnTo>
                  <a:lnTo>
                    <a:pt x="46" y="146"/>
                  </a:lnTo>
                  <a:lnTo>
                    <a:pt x="21" y="122"/>
                  </a:lnTo>
                  <a:lnTo>
                    <a:pt x="10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1" y="54"/>
                  </a:lnTo>
                  <a:lnTo>
                    <a:pt x="7" y="37"/>
                  </a:lnTo>
                  <a:lnTo>
                    <a:pt x="19" y="21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99"/>
            <p:cNvSpPr>
              <a:spLocks/>
            </p:cNvSpPr>
            <p:nvPr/>
          </p:nvSpPr>
          <p:spPr bwMode="auto">
            <a:xfrm>
              <a:off x="4464050" y="5073650"/>
              <a:ext cx="125412" cy="217487"/>
            </a:xfrm>
            <a:custGeom>
              <a:avLst/>
              <a:gdLst>
                <a:gd name="T0" fmla="*/ 734 w 786"/>
                <a:gd name="T1" fmla="*/ 3 h 1371"/>
                <a:gd name="T2" fmla="*/ 765 w 786"/>
                <a:gd name="T3" fmla="*/ 22 h 1371"/>
                <a:gd name="T4" fmla="*/ 784 w 786"/>
                <a:gd name="T5" fmla="*/ 53 h 1371"/>
                <a:gd name="T6" fmla="*/ 784 w 786"/>
                <a:gd name="T7" fmla="*/ 91 h 1371"/>
                <a:gd name="T8" fmla="*/ 765 w 786"/>
                <a:gd name="T9" fmla="*/ 123 h 1371"/>
                <a:gd name="T10" fmla="*/ 734 w 786"/>
                <a:gd name="T11" fmla="*/ 140 h 1371"/>
                <a:gd name="T12" fmla="*/ 653 w 786"/>
                <a:gd name="T13" fmla="*/ 146 h 1371"/>
                <a:gd name="T14" fmla="*/ 535 w 786"/>
                <a:gd name="T15" fmla="*/ 173 h 1371"/>
                <a:gd name="T16" fmla="*/ 427 w 786"/>
                <a:gd name="T17" fmla="*/ 221 h 1371"/>
                <a:gd name="T18" fmla="*/ 332 w 786"/>
                <a:gd name="T19" fmla="*/ 291 h 1371"/>
                <a:gd name="T20" fmla="*/ 254 w 786"/>
                <a:gd name="T21" fmla="*/ 378 h 1371"/>
                <a:gd name="T22" fmla="*/ 194 w 786"/>
                <a:gd name="T23" fmla="*/ 480 h 1371"/>
                <a:gd name="T24" fmla="*/ 156 w 786"/>
                <a:gd name="T25" fmla="*/ 593 h 1371"/>
                <a:gd name="T26" fmla="*/ 143 w 786"/>
                <a:gd name="T27" fmla="*/ 716 h 1371"/>
                <a:gd name="T28" fmla="*/ 154 w 786"/>
                <a:gd name="T29" fmla="*/ 813 h 1371"/>
                <a:gd name="T30" fmla="*/ 187 w 786"/>
                <a:gd name="T31" fmla="*/ 912 h 1371"/>
                <a:gd name="T32" fmla="*/ 242 w 786"/>
                <a:gd name="T33" fmla="*/ 1019 h 1371"/>
                <a:gd name="T34" fmla="*/ 321 w 786"/>
                <a:gd name="T35" fmla="*/ 1132 h 1371"/>
                <a:gd name="T36" fmla="*/ 422 w 786"/>
                <a:gd name="T37" fmla="*/ 1252 h 1371"/>
                <a:gd name="T38" fmla="*/ 440 w 786"/>
                <a:gd name="T39" fmla="*/ 1285 h 1371"/>
                <a:gd name="T40" fmla="*/ 439 w 786"/>
                <a:gd name="T41" fmla="*/ 1320 h 1371"/>
                <a:gd name="T42" fmla="*/ 418 w 786"/>
                <a:gd name="T43" fmla="*/ 1352 h 1371"/>
                <a:gd name="T44" fmla="*/ 388 w 786"/>
                <a:gd name="T45" fmla="*/ 1369 h 1371"/>
                <a:gd name="T46" fmla="*/ 351 w 786"/>
                <a:gd name="T47" fmla="*/ 1368 h 1371"/>
                <a:gd name="T48" fmla="*/ 317 w 786"/>
                <a:gd name="T49" fmla="*/ 1349 h 1371"/>
                <a:gd name="T50" fmla="*/ 253 w 786"/>
                <a:gd name="T51" fmla="*/ 1274 h 1371"/>
                <a:gd name="T52" fmla="*/ 187 w 786"/>
                <a:gd name="T53" fmla="*/ 1190 h 1371"/>
                <a:gd name="T54" fmla="*/ 123 w 786"/>
                <a:gd name="T55" fmla="*/ 1097 h 1371"/>
                <a:gd name="T56" fmla="*/ 69 w 786"/>
                <a:gd name="T57" fmla="*/ 996 h 1371"/>
                <a:gd name="T58" fmla="*/ 27 w 786"/>
                <a:gd name="T59" fmla="*/ 889 h 1371"/>
                <a:gd name="T60" fmla="*/ 4 w 786"/>
                <a:gd name="T61" fmla="*/ 775 h 1371"/>
                <a:gd name="T62" fmla="*/ 5 w 786"/>
                <a:gd name="T63" fmla="*/ 648 h 1371"/>
                <a:gd name="T64" fmla="*/ 30 w 786"/>
                <a:gd name="T65" fmla="*/ 515 h 1371"/>
                <a:gd name="T66" fmla="*/ 78 w 786"/>
                <a:gd name="T67" fmla="*/ 394 h 1371"/>
                <a:gd name="T68" fmla="*/ 147 w 786"/>
                <a:gd name="T69" fmla="*/ 283 h 1371"/>
                <a:gd name="T70" fmla="*/ 234 w 786"/>
                <a:gd name="T71" fmla="*/ 188 h 1371"/>
                <a:gd name="T72" fmla="*/ 337 w 786"/>
                <a:gd name="T73" fmla="*/ 110 h 1371"/>
                <a:gd name="T74" fmla="*/ 453 w 786"/>
                <a:gd name="T75" fmla="*/ 51 h 1371"/>
                <a:gd name="T76" fmla="*/ 579 w 786"/>
                <a:gd name="T77" fmla="*/ 13 h 1371"/>
                <a:gd name="T78" fmla="*/ 715 w 786"/>
                <a:gd name="T79" fmla="*/ 0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6" h="1371">
                  <a:moveTo>
                    <a:pt x="715" y="0"/>
                  </a:moveTo>
                  <a:lnTo>
                    <a:pt x="734" y="3"/>
                  </a:lnTo>
                  <a:lnTo>
                    <a:pt x="751" y="10"/>
                  </a:lnTo>
                  <a:lnTo>
                    <a:pt x="765" y="22"/>
                  </a:lnTo>
                  <a:lnTo>
                    <a:pt x="776" y="36"/>
                  </a:lnTo>
                  <a:lnTo>
                    <a:pt x="784" y="53"/>
                  </a:lnTo>
                  <a:lnTo>
                    <a:pt x="786" y="72"/>
                  </a:lnTo>
                  <a:lnTo>
                    <a:pt x="784" y="91"/>
                  </a:lnTo>
                  <a:lnTo>
                    <a:pt x="776" y="107"/>
                  </a:lnTo>
                  <a:lnTo>
                    <a:pt x="765" y="123"/>
                  </a:lnTo>
                  <a:lnTo>
                    <a:pt x="751" y="133"/>
                  </a:lnTo>
                  <a:lnTo>
                    <a:pt x="734" y="140"/>
                  </a:lnTo>
                  <a:lnTo>
                    <a:pt x="715" y="143"/>
                  </a:lnTo>
                  <a:lnTo>
                    <a:pt x="653" y="146"/>
                  </a:lnTo>
                  <a:lnTo>
                    <a:pt x="592" y="156"/>
                  </a:lnTo>
                  <a:lnTo>
                    <a:pt x="535" y="173"/>
                  </a:lnTo>
                  <a:lnTo>
                    <a:pt x="479" y="194"/>
                  </a:lnTo>
                  <a:lnTo>
                    <a:pt x="427" y="221"/>
                  </a:lnTo>
                  <a:lnTo>
                    <a:pt x="377" y="254"/>
                  </a:lnTo>
                  <a:lnTo>
                    <a:pt x="332" y="291"/>
                  </a:lnTo>
                  <a:lnTo>
                    <a:pt x="290" y="332"/>
                  </a:lnTo>
                  <a:lnTo>
                    <a:pt x="254" y="378"/>
                  </a:lnTo>
                  <a:lnTo>
                    <a:pt x="221" y="427"/>
                  </a:lnTo>
                  <a:lnTo>
                    <a:pt x="194" y="480"/>
                  </a:lnTo>
                  <a:lnTo>
                    <a:pt x="172" y="536"/>
                  </a:lnTo>
                  <a:lnTo>
                    <a:pt x="156" y="593"/>
                  </a:lnTo>
                  <a:lnTo>
                    <a:pt x="147" y="654"/>
                  </a:lnTo>
                  <a:lnTo>
                    <a:pt x="143" y="716"/>
                  </a:lnTo>
                  <a:lnTo>
                    <a:pt x="145" y="764"/>
                  </a:lnTo>
                  <a:lnTo>
                    <a:pt x="154" y="813"/>
                  </a:lnTo>
                  <a:lnTo>
                    <a:pt x="167" y="863"/>
                  </a:lnTo>
                  <a:lnTo>
                    <a:pt x="187" y="912"/>
                  </a:lnTo>
                  <a:lnTo>
                    <a:pt x="211" y="965"/>
                  </a:lnTo>
                  <a:lnTo>
                    <a:pt x="242" y="1019"/>
                  </a:lnTo>
                  <a:lnTo>
                    <a:pt x="279" y="1074"/>
                  </a:lnTo>
                  <a:lnTo>
                    <a:pt x="321" y="1132"/>
                  </a:lnTo>
                  <a:lnTo>
                    <a:pt x="368" y="1190"/>
                  </a:lnTo>
                  <a:lnTo>
                    <a:pt x="422" y="1252"/>
                  </a:lnTo>
                  <a:lnTo>
                    <a:pt x="433" y="1267"/>
                  </a:lnTo>
                  <a:lnTo>
                    <a:pt x="440" y="1285"/>
                  </a:lnTo>
                  <a:lnTo>
                    <a:pt x="441" y="1303"/>
                  </a:lnTo>
                  <a:lnTo>
                    <a:pt x="439" y="1320"/>
                  </a:lnTo>
                  <a:lnTo>
                    <a:pt x="430" y="1338"/>
                  </a:lnTo>
                  <a:lnTo>
                    <a:pt x="418" y="1352"/>
                  </a:lnTo>
                  <a:lnTo>
                    <a:pt x="404" y="1363"/>
                  </a:lnTo>
                  <a:lnTo>
                    <a:pt x="388" y="1369"/>
                  </a:lnTo>
                  <a:lnTo>
                    <a:pt x="371" y="1371"/>
                  </a:lnTo>
                  <a:lnTo>
                    <a:pt x="351" y="1368"/>
                  </a:lnTo>
                  <a:lnTo>
                    <a:pt x="334" y="1361"/>
                  </a:lnTo>
                  <a:lnTo>
                    <a:pt x="317" y="1349"/>
                  </a:lnTo>
                  <a:lnTo>
                    <a:pt x="286" y="1313"/>
                  </a:lnTo>
                  <a:lnTo>
                    <a:pt x="253" y="1274"/>
                  </a:lnTo>
                  <a:lnTo>
                    <a:pt x="219" y="1234"/>
                  </a:lnTo>
                  <a:lnTo>
                    <a:pt x="187" y="1190"/>
                  </a:lnTo>
                  <a:lnTo>
                    <a:pt x="154" y="1145"/>
                  </a:lnTo>
                  <a:lnTo>
                    <a:pt x="123" y="1097"/>
                  </a:lnTo>
                  <a:lnTo>
                    <a:pt x="95" y="1048"/>
                  </a:lnTo>
                  <a:lnTo>
                    <a:pt x="69" y="996"/>
                  </a:lnTo>
                  <a:lnTo>
                    <a:pt x="46" y="943"/>
                  </a:lnTo>
                  <a:lnTo>
                    <a:pt x="27" y="889"/>
                  </a:lnTo>
                  <a:lnTo>
                    <a:pt x="13" y="832"/>
                  </a:lnTo>
                  <a:lnTo>
                    <a:pt x="4" y="775"/>
                  </a:lnTo>
                  <a:lnTo>
                    <a:pt x="0" y="716"/>
                  </a:lnTo>
                  <a:lnTo>
                    <a:pt x="5" y="648"/>
                  </a:lnTo>
                  <a:lnTo>
                    <a:pt x="13" y="580"/>
                  </a:lnTo>
                  <a:lnTo>
                    <a:pt x="30" y="515"/>
                  </a:lnTo>
                  <a:lnTo>
                    <a:pt x="51" y="454"/>
                  </a:lnTo>
                  <a:lnTo>
                    <a:pt x="78" y="394"/>
                  </a:lnTo>
                  <a:lnTo>
                    <a:pt x="110" y="337"/>
                  </a:lnTo>
                  <a:lnTo>
                    <a:pt x="147" y="283"/>
                  </a:lnTo>
                  <a:lnTo>
                    <a:pt x="188" y="234"/>
                  </a:lnTo>
                  <a:lnTo>
                    <a:pt x="234" y="188"/>
                  </a:lnTo>
                  <a:lnTo>
                    <a:pt x="283" y="146"/>
                  </a:lnTo>
                  <a:lnTo>
                    <a:pt x="337" y="110"/>
                  </a:lnTo>
                  <a:lnTo>
                    <a:pt x="393" y="78"/>
                  </a:lnTo>
                  <a:lnTo>
                    <a:pt x="453" y="51"/>
                  </a:lnTo>
                  <a:lnTo>
                    <a:pt x="514" y="29"/>
                  </a:lnTo>
                  <a:lnTo>
                    <a:pt x="579" y="13"/>
                  </a:lnTo>
                  <a:lnTo>
                    <a:pt x="646" y="4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597489" y="1968671"/>
            <a:ext cx="568325" cy="450849"/>
            <a:chOff x="3422650" y="5056188"/>
            <a:chExt cx="568325" cy="45084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" name="Freeform 504"/>
            <p:cNvSpPr>
              <a:spLocks noEditPoints="1"/>
            </p:cNvSpPr>
            <p:nvPr/>
          </p:nvSpPr>
          <p:spPr bwMode="auto">
            <a:xfrm>
              <a:off x="3422650" y="5353050"/>
              <a:ext cx="568325" cy="153987"/>
            </a:xfrm>
            <a:custGeom>
              <a:avLst/>
              <a:gdLst>
                <a:gd name="T0" fmla="*/ 1510 w 3578"/>
                <a:gd name="T1" fmla="*/ 286 h 967"/>
                <a:gd name="T2" fmla="*/ 1454 w 3578"/>
                <a:gd name="T3" fmla="*/ 300 h 967"/>
                <a:gd name="T4" fmla="*/ 1395 w 3578"/>
                <a:gd name="T5" fmla="*/ 353 h 967"/>
                <a:gd name="T6" fmla="*/ 1377 w 3578"/>
                <a:gd name="T7" fmla="*/ 430 h 967"/>
                <a:gd name="T8" fmla="*/ 1404 w 3578"/>
                <a:gd name="T9" fmla="*/ 502 h 967"/>
                <a:gd name="T10" fmla="*/ 1465 w 3578"/>
                <a:gd name="T11" fmla="*/ 546 h 967"/>
                <a:gd name="T12" fmla="*/ 1950 w 3578"/>
                <a:gd name="T13" fmla="*/ 500 h 967"/>
                <a:gd name="T14" fmla="*/ 2003 w 3578"/>
                <a:gd name="T15" fmla="*/ 514 h 967"/>
                <a:gd name="T16" fmla="*/ 2030 w 3578"/>
                <a:gd name="T17" fmla="*/ 561 h 967"/>
                <a:gd name="T18" fmla="*/ 2015 w 3578"/>
                <a:gd name="T19" fmla="*/ 614 h 967"/>
                <a:gd name="T20" fmla="*/ 1968 w 3578"/>
                <a:gd name="T21" fmla="*/ 641 h 967"/>
                <a:gd name="T22" fmla="*/ 1519 w 3578"/>
                <a:gd name="T23" fmla="*/ 697 h 967"/>
                <a:gd name="T24" fmla="*/ 1436 w 3578"/>
                <a:gd name="T25" fmla="*/ 686 h 967"/>
                <a:gd name="T26" fmla="*/ 1338 w 3578"/>
                <a:gd name="T27" fmla="*/ 635 h 967"/>
                <a:gd name="T28" fmla="*/ 1267 w 3578"/>
                <a:gd name="T29" fmla="*/ 551 h 967"/>
                <a:gd name="T30" fmla="*/ 265 w 3578"/>
                <a:gd name="T31" fmla="*/ 253 h 967"/>
                <a:gd name="T32" fmla="*/ 193 w 3578"/>
                <a:gd name="T33" fmla="*/ 282 h 967"/>
                <a:gd name="T34" fmla="*/ 149 w 3578"/>
                <a:gd name="T35" fmla="*/ 349 h 967"/>
                <a:gd name="T36" fmla="*/ 149 w 3578"/>
                <a:gd name="T37" fmla="*/ 428 h 967"/>
                <a:gd name="T38" fmla="*/ 191 w 3578"/>
                <a:gd name="T39" fmla="*/ 493 h 967"/>
                <a:gd name="T40" fmla="*/ 1067 w 3578"/>
                <a:gd name="T41" fmla="*/ 764 h 967"/>
                <a:gd name="T42" fmla="*/ 1355 w 3578"/>
                <a:gd name="T43" fmla="*/ 820 h 967"/>
                <a:gd name="T44" fmla="*/ 1649 w 3578"/>
                <a:gd name="T45" fmla="*/ 815 h 967"/>
                <a:gd name="T46" fmla="*/ 2868 w 3578"/>
                <a:gd name="T47" fmla="*/ 685 h 967"/>
                <a:gd name="T48" fmla="*/ 3303 w 3578"/>
                <a:gd name="T49" fmla="*/ 748 h 967"/>
                <a:gd name="T50" fmla="*/ 3377 w 3578"/>
                <a:gd name="T51" fmla="*/ 723 h 967"/>
                <a:gd name="T52" fmla="*/ 3427 w 3578"/>
                <a:gd name="T53" fmla="*/ 663 h 967"/>
                <a:gd name="T54" fmla="*/ 3432 w 3578"/>
                <a:gd name="T55" fmla="*/ 325 h 967"/>
                <a:gd name="T56" fmla="*/ 3389 w 3578"/>
                <a:gd name="T57" fmla="*/ 255 h 967"/>
                <a:gd name="T58" fmla="*/ 3301 w 3578"/>
                <a:gd name="T59" fmla="*/ 216 h 967"/>
                <a:gd name="T60" fmla="*/ 2737 w 3578"/>
                <a:gd name="T61" fmla="*/ 0 h 967"/>
                <a:gd name="T62" fmla="*/ 3323 w 3578"/>
                <a:gd name="T63" fmla="*/ 75 h 967"/>
                <a:gd name="T64" fmla="*/ 3411 w 3578"/>
                <a:gd name="T65" fmla="*/ 103 h 967"/>
                <a:gd name="T66" fmla="*/ 3509 w 3578"/>
                <a:gd name="T67" fmla="*/ 174 h 967"/>
                <a:gd name="T68" fmla="*/ 3566 w 3578"/>
                <a:gd name="T69" fmla="*/ 274 h 967"/>
                <a:gd name="T70" fmla="*/ 3578 w 3578"/>
                <a:gd name="T71" fmla="*/ 644 h 967"/>
                <a:gd name="T72" fmla="*/ 3552 w 3578"/>
                <a:gd name="T73" fmla="*/ 733 h 967"/>
                <a:gd name="T74" fmla="*/ 3480 w 3578"/>
                <a:gd name="T75" fmla="*/ 824 h 967"/>
                <a:gd name="T76" fmla="*/ 3377 w 3578"/>
                <a:gd name="T77" fmla="*/ 879 h 967"/>
                <a:gd name="T78" fmla="*/ 3253 w 3578"/>
                <a:gd name="T79" fmla="*/ 887 h 967"/>
                <a:gd name="T80" fmla="*/ 2803 w 3578"/>
                <a:gd name="T81" fmla="*/ 827 h 967"/>
                <a:gd name="T82" fmla="*/ 1666 w 3578"/>
                <a:gd name="T83" fmla="*/ 956 h 967"/>
                <a:gd name="T84" fmla="*/ 1389 w 3578"/>
                <a:gd name="T85" fmla="*/ 965 h 967"/>
                <a:gd name="T86" fmla="*/ 1117 w 3578"/>
                <a:gd name="T87" fmla="*/ 925 h 967"/>
                <a:gd name="T88" fmla="*/ 196 w 3578"/>
                <a:gd name="T89" fmla="*/ 656 h 967"/>
                <a:gd name="T90" fmla="*/ 100 w 3578"/>
                <a:gd name="T91" fmla="*/ 603 h 967"/>
                <a:gd name="T92" fmla="*/ 32 w 3578"/>
                <a:gd name="T93" fmla="*/ 519 h 967"/>
                <a:gd name="T94" fmla="*/ 1 w 3578"/>
                <a:gd name="T95" fmla="*/ 417 h 967"/>
                <a:gd name="T96" fmla="*/ 12 w 3578"/>
                <a:gd name="T97" fmla="*/ 306 h 967"/>
                <a:gd name="T98" fmla="*/ 65 w 3578"/>
                <a:gd name="T99" fmla="*/ 210 h 967"/>
                <a:gd name="T100" fmla="*/ 149 w 3578"/>
                <a:gd name="T101" fmla="*/ 142 h 967"/>
                <a:gd name="T102" fmla="*/ 251 w 3578"/>
                <a:gd name="T103" fmla="*/ 112 h 967"/>
                <a:gd name="T104" fmla="*/ 360 w 3578"/>
                <a:gd name="T105" fmla="*/ 123 h 967"/>
                <a:gd name="T106" fmla="*/ 1255 w 3578"/>
                <a:gd name="T107" fmla="*/ 316 h 967"/>
                <a:gd name="T108" fmla="*/ 1319 w 3578"/>
                <a:gd name="T109" fmla="*/ 222 h 967"/>
                <a:gd name="T110" fmla="*/ 1417 w 3578"/>
                <a:gd name="T111" fmla="*/ 161 h 967"/>
                <a:gd name="T112" fmla="*/ 2579 w 3578"/>
                <a:gd name="T113" fmla="*/ 6 h 967"/>
                <a:gd name="T114" fmla="*/ 2737 w 3578"/>
                <a:gd name="T115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78" h="967">
                  <a:moveTo>
                    <a:pt x="2700" y="142"/>
                  </a:moveTo>
                  <a:lnTo>
                    <a:pt x="2596" y="148"/>
                  </a:lnTo>
                  <a:lnTo>
                    <a:pt x="1510" y="286"/>
                  </a:lnTo>
                  <a:lnTo>
                    <a:pt x="1505" y="287"/>
                  </a:lnTo>
                  <a:lnTo>
                    <a:pt x="1479" y="290"/>
                  </a:lnTo>
                  <a:lnTo>
                    <a:pt x="1454" y="300"/>
                  </a:lnTo>
                  <a:lnTo>
                    <a:pt x="1431" y="313"/>
                  </a:lnTo>
                  <a:lnTo>
                    <a:pt x="1412" y="331"/>
                  </a:lnTo>
                  <a:lnTo>
                    <a:pt x="1395" y="353"/>
                  </a:lnTo>
                  <a:lnTo>
                    <a:pt x="1385" y="377"/>
                  </a:lnTo>
                  <a:lnTo>
                    <a:pt x="1378" y="403"/>
                  </a:lnTo>
                  <a:lnTo>
                    <a:pt x="1377" y="430"/>
                  </a:lnTo>
                  <a:lnTo>
                    <a:pt x="1381" y="456"/>
                  </a:lnTo>
                  <a:lnTo>
                    <a:pt x="1391" y="480"/>
                  </a:lnTo>
                  <a:lnTo>
                    <a:pt x="1404" y="502"/>
                  </a:lnTo>
                  <a:lnTo>
                    <a:pt x="1421" y="520"/>
                  </a:lnTo>
                  <a:lnTo>
                    <a:pt x="1442" y="535"/>
                  </a:lnTo>
                  <a:lnTo>
                    <a:pt x="1465" y="546"/>
                  </a:lnTo>
                  <a:lnTo>
                    <a:pt x="1491" y="553"/>
                  </a:lnTo>
                  <a:lnTo>
                    <a:pt x="1517" y="555"/>
                  </a:lnTo>
                  <a:lnTo>
                    <a:pt x="1950" y="500"/>
                  </a:lnTo>
                  <a:lnTo>
                    <a:pt x="1970" y="500"/>
                  </a:lnTo>
                  <a:lnTo>
                    <a:pt x="1987" y="505"/>
                  </a:lnTo>
                  <a:lnTo>
                    <a:pt x="2003" y="514"/>
                  </a:lnTo>
                  <a:lnTo>
                    <a:pt x="2016" y="527"/>
                  </a:lnTo>
                  <a:lnTo>
                    <a:pt x="2025" y="543"/>
                  </a:lnTo>
                  <a:lnTo>
                    <a:pt x="2030" y="561"/>
                  </a:lnTo>
                  <a:lnTo>
                    <a:pt x="2029" y="580"/>
                  </a:lnTo>
                  <a:lnTo>
                    <a:pt x="2025" y="598"/>
                  </a:lnTo>
                  <a:lnTo>
                    <a:pt x="2015" y="614"/>
                  </a:lnTo>
                  <a:lnTo>
                    <a:pt x="2002" y="627"/>
                  </a:lnTo>
                  <a:lnTo>
                    <a:pt x="1987" y="636"/>
                  </a:lnTo>
                  <a:lnTo>
                    <a:pt x="1968" y="641"/>
                  </a:lnTo>
                  <a:lnTo>
                    <a:pt x="1532" y="696"/>
                  </a:lnTo>
                  <a:lnTo>
                    <a:pt x="1528" y="697"/>
                  </a:lnTo>
                  <a:lnTo>
                    <a:pt x="1519" y="697"/>
                  </a:lnTo>
                  <a:lnTo>
                    <a:pt x="1513" y="697"/>
                  </a:lnTo>
                  <a:lnTo>
                    <a:pt x="1474" y="695"/>
                  </a:lnTo>
                  <a:lnTo>
                    <a:pt x="1436" y="686"/>
                  </a:lnTo>
                  <a:lnTo>
                    <a:pt x="1401" y="674"/>
                  </a:lnTo>
                  <a:lnTo>
                    <a:pt x="1368" y="657"/>
                  </a:lnTo>
                  <a:lnTo>
                    <a:pt x="1338" y="635"/>
                  </a:lnTo>
                  <a:lnTo>
                    <a:pt x="1311" y="610"/>
                  </a:lnTo>
                  <a:lnTo>
                    <a:pt x="1287" y="582"/>
                  </a:lnTo>
                  <a:lnTo>
                    <a:pt x="1267" y="551"/>
                  </a:lnTo>
                  <a:lnTo>
                    <a:pt x="319" y="259"/>
                  </a:lnTo>
                  <a:lnTo>
                    <a:pt x="292" y="253"/>
                  </a:lnTo>
                  <a:lnTo>
                    <a:pt x="265" y="253"/>
                  </a:lnTo>
                  <a:lnTo>
                    <a:pt x="240" y="259"/>
                  </a:lnTo>
                  <a:lnTo>
                    <a:pt x="215" y="268"/>
                  </a:lnTo>
                  <a:lnTo>
                    <a:pt x="193" y="282"/>
                  </a:lnTo>
                  <a:lnTo>
                    <a:pt x="175" y="301"/>
                  </a:lnTo>
                  <a:lnTo>
                    <a:pt x="159" y="324"/>
                  </a:lnTo>
                  <a:lnTo>
                    <a:pt x="149" y="349"/>
                  </a:lnTo>
                  <a:lnTo>
                    <a:pt x="143" y="376"/>
                  </a:lnTo>
                  <a:lnTo>
                    <a:pt x="143" y="403"/>
                  </a:lnTo>
                  <a:lnTo>
                    <a:pt x="149" y="428"/>
                  </a:lnTo>
                  <a:lnTo>
                    <a:pt x="158" y="453"/>
                  </a:lnTo>
                  <a:lnTo>
                    <a:pt x="172" y="475"/>
                  </a:lnTo>
                  <a:lnTo>
                    <a:pt x="191" y="493"/>
                  </a:lnTo>
                  <a:lnTo>
                    <a:pt x="213" y="508"/>
                  </a:lnTo>
                  <a:lnTo>
                    <a:pt x="239" y="519"/>
                  </a:lnTo>
                  <a:lnTo>
                    <a:pt x="1067" y="764"/>
                  </a:lnTo>
                  <a:lnTo>
                    <a:pt x="1162" y="789"/>
                  </a:lnTo>
                  <a:lnTo>
                    <a:pt x="1259" y="808"/>
                  </a:lnTo>
                  <a:lnTo>
                    <a:pt x="1355" y="820"/>
                  </a:lnTo>
                  <a:lnTo>
                    <a:pt x="1453" y="825"/>
                  </a:lnTo>
                  <a:lnTo>
                    <a:pt x="1552" y="823"/>
                  </a:lnTo>
                  <a:lnTo>
                    <a:pt x="1649" y="815"/>
                  </a:lnTo>
                  <a:lnTo>
                    <a:pt x="2725" y="692"/>
                  </a:lnTo>
                  <a:lnTo>
                    <a:pt x="2796" y="684"/>
                  </a:lnTo>
                  <a:lnTo>
                    <a:pt x="2868" y="685"/>
                  </a:lnTo>
                  <a:lnTo>
                    <a:pt x="2939" y="693"/>
                  </a:lnTo>
                  <a:lnTo>
                    <a:pt x="3275" y="746"/>
                  </a:lnTo>
                  <a:lnTo>
                    <a:pt x="3303" y="748"/>
                  </a:lnTo>
                  <a:lnTo>
                    <a:pt x="3329" y="744"/>
                  </a:lnTo>
                  <a:lnTo>
                    <a:pt x="3354" y="736"/>
                  </a:lnTo>
                  <a:lnTo>
                    <a:pt x="3377" y="723"/>
                  </a:lnTo>
                  <a:lnTo>
                    <a:pt x="3398" y="707"/>
                  </a:lnTo>
                  <a:lnTo>
                    <a:pt x="3414" y="686"/>
                  </a:lnTo>
                  <a:lnTo>
                    <a:pt x="3427" y="663"/>
                  </a:lnTo>
                  <a:lnTo>
                    <a:pt x="3435" y="638"/>
                  </a:lnTo>
                  <a:lnTo>
                    <a:pt x="3435" y="353"/>
                  </a:lnTo>
                  <a:lnTo>
                    <a:pt x="3432" y="325"/>
                  </a:lnTo>
                  <a:lnTo>
                    <a:pt x="3423" y="299"/>
                  </a:lnTo>
                  <a:lnTo>
                    <a:pt x="3408" y="276"/>
                  </a:lnTo>
                  <a:lnTo>
                    <a:pt x="3389" y="255"/>
                  </a:lnTo>
                  <a:lnTo>
                    <a:pt x="3364" y="239"/>
                  </a:lnTo>
                  <a:lnTo>
                    <a:pt x="3335" y="225"/>
                  </a:lnTo>
                  <a:lnTo>
                    <a:pt x="3301" y="216"/>
                  </a:lnTo>
                  <a:lnTo>
                    <a:pt x="2803" y="145"/>
                  </a:lnTo>
                  <a:lnTo>
                    <a:pt x="2700" y="142"/>
                  </a:lnTo>
                  <a:close/>
                  <a:moveTo>
                    <a:pt x="2737" y="0"/>
                  </a:moveTo>
                  <a:lnTo>
                    <a:pt x="2815" y="2"/>
                  </a:lnTo>
                  <a:lnTo>
                    <a:pt x="2820" y="4"/>
                  </a:lnTo>
                  <a:lnTo>
                    <a:pt x="3323" y="75"/>
                  </a:lnTo>
                  <a:lnTo>
                    <a:pt x="3327" y="76"/>
                  </a:lnTo>
                  <a:lnTo>
                    <a:pt x="3370" y="87"/>
                  </a:lnTo>
                  <a:lnTo>
                    <a:pt x="3411" y="103"/>
                  </a:lnTo>
                  <a:lnTo>
                    <a:pt x="3448" y="123"/>
                  </a:lnTo>
                  <a:lnTo>
                    <a:pt x="3481" y="147"/>
                  </a:lnTo>
                  <a:lnTo>
                    <a:pt x="3509" y="174"/>
                  </a:lnTo>
                  <a:lnTo>
                    <a:pt x="3533" y="204"/>
                  </a:lnTo>
                  <a:lnTo>
                    <a:pt x="3552" y="238"/>
                  </a:lnTo>
                  <a:lnTo>
                    <a:pt x="3566" y="274"/>
                  </a:lnTo>
                  <a:lnTo>
                    <a:pt x="3574" y="313"/>
                  </a:lnTo>
                  <a:lnTo>
                    <a:pt x="3578" y="353"/>
                  </a:lnTo>
                  <a:lnTo>
                    <a:pt x="3578" y="644"/>
                  </a:lnTo>
                  <a:lnTo>
                    <a:pt x="3577" y="656"/>
                  </a:lnTo>
                  <a:lnTo>
                    <a:pt x="3567" y="696"/>
                  </a:lnTo>
                  <a:lnTo>
                    <a:pt x="3552" y="733"/>
                  </a:lnTo>
                  <a:lnTo>
                    <a:pt x="3532" y="767"/>
                  </a:lnTo>
                  <a:lnTo>
                    <a:pt x="3508" y="798"/>
                  </a:lnTo>
                  <a:lnTo>
                    <a:pt x="3480" y="824"/>
                  </a:lnTo>
                  <a:lnTo>
                    <a:pt x="3449" y="847"/>
                  </a:lnTo>
                  <a:lnTo>
                    <a:pt x="3414" y="865"/>
                  </a:lnTo>
                  <a:lnTo>
                    <a:pt x="3377" y="879"/>
                  </a:lnTo>
                  <a:lnTo>
                    <a:pt x="3339" y="888"/>
                  </a:lnTo>
                  <a:lnTo>
                    <a:pt x="3299" y="890"/>
                  </a:lnTo>
                  <a:lnTo>
                    <a:pt x="3253" y="887"/>
                  </a:lnTo>
                  <a:lnTo>
                    <a:pt x="2916" y="833"/>
                  </a:lnTo>
                  <a:lnTo>
                    <a:pt x="2859" y="827"/>
                  </a:lnTo>
                  <a:lnTo>
                    <a:pt x="2803" y="827"/>
                  </a:lnTo>
                  <a:lnTo>
                    <a:pt x="2746" y="833"/>
                  </a:lnTo>
                  <a:lnTo>
                    <a:pt x="2743" y="834"/>
                  </a:lnTo>
                  <a:lnTo>
                    <a:pt x="1666" y="956"/>
                  </a:lnTo>
                  <a:lnTo>
                    <a:pt x="1573" y="965"/>
                  </a:lnTo>
                  <a:lnTo>
                    <a:pt x="1481" y="967"/>
                  </a:lnTo>
                  <a:lnTo>
                    <a:pt x="1389" y="965"/>
                  </a:lnTo>
                  <a:lnTo>
                    <a:pt x="1298" y="956"/>
                  </a:lnTo>
                  <a:lnTo>
                    <a:pt x="1207" y="943"/>
                  </a:lnTo>
                  <a:lnTo>
                    <a:pt x="1117" y="925"/>
                  </a:lnTo>
                  <a:lnTo>
                    <a:pt x="1026" y="901"/>
                  </a:lnTo>
                  <a:lnTo>
                    <a:pt x="197" y="656"/>
                  </a:lnTo>
                  <a:lnTo>
                    <a:pt x="196" y="656"/>
                  </a:lnTo>
                  <a:lnTo>
                    <a:pt x="162" y="642"/>
                  </a:lnTo>
                  <a:lnTo>
                    <a:pt x="129" y="624"/>
                  </a:lnTo>
                  <a:lnTo>
                    <a:pt x="100" y="603"/>
                  </a:lnTo>
                  <a:lnTo>
                    <a:pt x="74" y="578"/>
                  </a:lnTo>
                  <a:lnTo>
                    <a:pt x="51" y="549"/>
                  </a:lnTo>
                  <a:lnTo>
                    <a:pt x="32" y="519"/>
                  </a:lnTo>
                  <a:lnTo>
                    <a:pt x="17" y="487"/>
                  </a:lnTo>
                  <a:lnTo>
                    <a:pt x="8" y="453"/>
                  </a:lnTo>
                  <a:lnTo>
                    <a:pt x="1" y="417"/>
                  </a:lnTo>
                  <a:lnTo>
                    <a:pt x="0" y="380"/>
                  </a:lnTo>
                  <a:lnTo>
                    <a:pt x="3" y="343"/>
                  </a:lnTo>
                  <a:lnTo>
                    <a:pt x="12" y="306"/>
                  </a:lnTo>
                  <a:lnTo>
                    <a:pt x="26" y="272"/>
                  </a:lnTo>
                  <a:lnTo>
                    <a:pt x="43" y="239"/>
                  </a:lnTo>
                  <a:lnTo>
                    <a:pt x="65" y="210"/>
                  </a:lnTo>
                  <a:lnTo>
                    <a:pt x="90" y="184"/>
                  </a:lnTo>
                  <a:lnTo>
                    <a:pt x="118" y="161"/>
                  </a:lnTo>
                  <a:lnTo>
                    <a:pt x="149" y="142"/>
                  </a:lnTo>
                  <a:lnTo>
                    <a:pt x="181" y="128"/>
                  </a:lnTo>
                  <a:lnTo>
                    <a:pt x="215" y="118"/>
                  </a:lnTo>
                  <a:lnTo>
                    <a:pt x="251" y="112"/>
                  </a:lnTo>
                  <a:lnTo>
                    <a:pt x="287" y="110"/>
                  </a:lnTo>
                  <a:lnTo>
                    <a:pt x="324" y="114"/>
                  </a:lnTo>
                  <a:lnTo>
                    <a:pt x="360" y="123"/>
                  </a:lnTo>
                  <a:lnTo>
                    <a:pt x="1236" y="392"/>
                  </a:lnTo>
                  <a:lnTo>
                    <a:pt x="1242" y="353"/>
                  </a:lnTo>
                  <a:lnTo>
                    <a:pt x="1255" y="316"/>
                  </a:lnTo>
                  <a:lnTo>
                    <a:pt x="1272" y="281"/>
                  </a:lnTo>
                  <a:lnTo>
                    <a:pt x="1293" y="250"/>
                  </a:lnTo>
                  <a:lnTo>
                    <a:pt x="1319" y="222"/>
                  </a:lnTo>
                  <a:lnTo>
                    <a:pt x="1349" y="197"/>
                  </a:lnTo>
                  <a:lnTo>
                    <a:pt x="1381" y="176"/>
                  </a:lnTo>
                  <a:lnTo>
                    <a:pt x="1417" y="161"/>
                  </a:lnTo>
                  <a:lnTo>
                    <a:pt x="1455" y="150"/>
                  </a:lnTo>
                  <a:lnTo>
                    <a:pt x="1495" y="145"/>
                  </a:lnTo>
                  <a:lnTo>
                    <a:pt x="2579" y="6"/>
                  </a:lnTo>
                  <a:lnTo>
                    <a:pt x="2583" y="6"/>
                  </a:lnTo>
                  <a:lnTo>
                    <a:pt x="2660" y="1"/>
                  </a:lnTo>
                  <a:lnTo>
                    <a:pt x="27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505"/>
            <p:cNvSpPr>
              <a:spLocks/>
            </p:cNvSpPr>
            <p:nvPr/>
          </p:nvSpPr>
          <p:spPr bwMode="auto">
            <a:xfrm>
              <a:off x="3752850" y="5427663"/>
              <a:ext cx="38100" cy="23812"/>
            </a:xfrm>
            <a:custGeom>
              <a:avLst/>
              <a:gdLst>
                <a:gd name="T0" fmla="*/ 159 w 238"/>
                <a:gd name="T1" fmla="*/ 0 h 154"/>
                <a:gd name="T2" fmla="*/ 177 w 238"/>
                <a:gd name="T3" fmla="*/ 0 h 154"/>
                <a:gd name="T4" fmla="*/ 196 w 238"/>
                <a:gd name="T5" fmla="*/ 5 h 154"/>
                <a:gd name="T6" fmla="*/ 211 w 238"/>
                <a:gd name="T7" fmla="*/ 14 h 154"/>
                <a:gd name="T8" fmla="*/ 224 w 238"/>
                <a:gd name="T9" fmla="*/ 27 h 154"/>
                <a:gd name="T10" fmla="*/ 234 w 238"/>
                <a:gd name="T11" fmla="*/ 43 h 154"/>
                <a:gd name="T12" fmla="*/ 238 w 238"/>
                <a:gd name="T13" fmla="*/ 62 h 154"/>
                <a:gd name="T14" fmla="*/ 238 w 238"/>
                <a:gd name="T15" fmla="*/ 80 h 154"/>
                <a:gd name="T16" fmla="*/ 234 w 238"/>
                <a:gd name="T17" fmla="*/ 98 h 154"/>
                <a:gd name="T18" fmla="*/ 224 w 238"/>
                <a:gd name="T19" fmla="*/ 114 h 154"/>
                <a:gd name="T20" fmla="*/ 211 w 238"/>
                <a:gd name="T21" fmla="*/ 127 h 154"/>
                <a:gd name="T22" fmla="*/ 195 w 238"/>
                <a:gd name="T23" fmla="*/ 136 h 154"/>
                <a:gd name="T24" fmla="*/ 176 w 238"/>
                <a:gd name="T25" fmla="*/ 141 h 154"/>
                <a:gd name="T26" fmla="*/ 80 w 238"/>
                <a:gd name="T27" fmla="*/ 153 h 154"/>
                <a:gd name="T28" fmla="*/ 71 w 238"/>
                <a:gd name="T29" fmla="*/ 154 h 154"/>
                <a:gd name="T30" fmla="*/ 50 w 238"/>
                <a:gd name="T31" fmla="*/ 151 h 154"/>
                <a:gd name="T32" fmla="*/ 32 w 238"/>
                <a:gd name="T33" fmla="*/ 142 h 154"/>
                <a:gd name="T34" fmla="*/ 17 w 238"/>
                <a:gd name="T35" fmla="*/ 129 h 154"/>
                <a:gd name="T36" fmla="*/ 6 w 238"/>
                <a:gd name="T37" fmla="*/ 111 h 154"/>
                <a:gd name="T38" fmla="*/ 0 w 238"/>
                <a:gd name="T39" fmla="*/ 92 h 154"/>
                <a:gd name="T40" fmla="*/ 0 w 238"/>
                <a:gd name="T41" fmla="*/ 72 h 154"/>
                <a:gd name="T42" fmla="*/ 5 w 238"/>
                <a:gd name="T43" fmla="*/ 55 h 154"/>
                <a:gd name="T44" fmla="*/ 14 w 238"/>
                <a:gd name="T45" fmla="*/ 39 h 154"/>
                <a:gd name="T46" fmla="*/ 27 w 238"/>
                <a:gd name="T47" fmla="*/ 26 h 154"/>
                <a:gd name="T48" fmla="*/ 44 w 238"/>
                <a:gd name="T49" fmla="*/ 17 h 154"/>
                <a:gd name="T50" fmla="*/ 62 w 238"/>
                <a:gd name="T51" fmla="*/ 12 h 154"/>
                <a:gd name="T52" fmla="*/ 159 w 238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8" h="154">
                  <a:moveTo>
                    <a:pt x="159" y="0"/>
                  </a:moveTo>
                  <a:lnTo>
                    <a:pt x="177" y="0"/>
                  </a:lnTo>
                  <a:lnTo>
                    <a:pt x="196" y="5"/>
                  </a:lnTo>
                  <a:lnTo>
                    <a:pt x="211" y="14"/>
                  </a:lnTo>
                  <a:lnTo>
                    <a:pt x="224" y="27"/>
                  </a:lnTo>
                  <a:lnTo>
                    <a:pt x="234" y="43"/>
                  </a:lnTo>
                  <a:lnTo>
                    <a:pt x="238" y="62"/>
                  </a:lnTo>
                  <a:lnTo>
                    <a:pt x="238" y="80"/>
                  </a:lnTo>
                  <a:lnTo>
                    <a:pt x="234" y="98"/>
                  </a:lnTo>
                  <a:lnTo>
                    <a:pt x="224" y="114"/>
                  </a:lnTo>
                  <a:lnTo>
                    <a:pt x="211" y="127"/>
                  </a:lnTo>
                  <a:lnTo>
                    <a:pt x="195" y="136"/>
                  </a:lnTo>
                  <a:lnTo>
                    <a:pt x="176" y="141"/>
                  </a:lnTo>
                  <a:lnTo>
                    <a:pt x="80" y="153"/>
                  </a:lnTo>
                  <a:lnTo>
                    <a:pt x="71" y="154"/>
                  </a:lnTo>
                  <a:lnTo>
                    <a:pt x="50" y="151"/>
                  </a:lnTo>
                  <a:lnTo>
                    <a:pt x="32" y="142"/>
                  </a:lnTo>
                  <a:lnTo>
                    <a:pt x="17" y="129"/>
                  </a:lnTo>
                  <a:lnTo>
                    <a:pt x="6" y="111"/>
                  </a:lnTo>
                  <a:lnTo>
                    <a:pt x="0" y="92"/>
                  </a:lnTo>
                  <a:lnTo>
                    <a:pt x="0" y="72"/>
                  </a:lnTo>
                  <a:lnTo>
                    <a:pt x="5" y="55"/>
                  </a:lnTo>
                  <a:lnTo>
                    <a:pt x="14" y="39"/>
                  </a:lnTo>
                  <a:lnTo>
                    <a:pt x="27" y="26"/>
                  </a:lnTo>
                  <a:lnTo>
                    <a:pt x="44" y="17"/>
                  </a:lnTo>
                  <a:lnTo>
                    <a:pt x="62" y="1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506"/>
            <p:cNvSpPr>
              <a:spLocks noEditPoints="1"/>
            </p:cNvSpPr>
            <p:nvPr/>
          </p:nvSpPr>
          <p:spPr bwMode="auto">
            <a:xfrm>
              <a:off x="3543300" y="5056188"/>
              <a:ext cx="327025" cy="282575"/>
            </a:xfrm>
            <a:custGeom>
              <a:avLst/>
              <a:gdLst>
                <a:gd name="T0" fmla="*/ 408 w 2057"/>
                <a:gd name="T1" fmla="*/ 171 h 1781"/>
                <a:gd name="T2" fmla="*/ 247 w 2057"/>
                <a:gd name="T3" fmla="*/ 282 h 1781"/>
                <a:gd name="T4" fmla="*/ 155 w 2057"/>
                <a:gd name="T5" fmla="*/ 456 h 1781"/>
                <a:gd name="T6" fmla="*/ 157 w 2057"/>
                <a:gd name="T7" fmla="*/ 650 h 1781"/>
                <a:gd name="T8" fmla="*/ 251 w 2057"/>
                <a:gd name="T9" fmla="*/ 833 h 1781"/>
                <a:gd name="T10" fmla="*/ 401 w 2057"/>
                <a:gd name="T11" fmla="*/ 1004 h 1781"/>
                <a:gd name="T12" fmla="*/ 566 w 2057"/>
                <a:gd name="T13" fmla="*/ 1166 h 1781"/>
                <a:gd name="T14" fmla="*/ 745 w 2057"/>
                <a:gd name="T15" fmla="*/ 1343 h 1781"/>
                <a:gd name="T16" fmla="*/ 910 w 2057"/>
                <a:gd name="T17" fmla="*/ 1500 h 1781"/>
                <a:gd name="T18" fmla="*/ 1028 w 2057"/>
                <a:gd name="T19" fmla="*/ 1612 h 1781"/>
                <a:gd name="T20" fmla="*/ 1138 w 2057"/>
                <a:gd name="T21" fmla="*/ 1509 h 1781"/>
                <a:gd name="T22" fmla="*/ 1287 w 2057"/>
                <a:gd name="T23" fmla="*/ 1368 h 1781"/>
                <a:gd name="T24" fmla="*/ 1449 w 2057"/>
                <a:gd name="T25" fmla="*/ 1208 h 1781"/>
                <a:gd name="T26" fmla="*/ 1616 w 2057"/>
                <a:gd name="T27" fmla="*/ 1045 h 1781"/>
                <a:gd name="T28" fmla="*/ 1772 w 2057"/>
                <a:gd name="T29" fmla="*/ 877 h 1781"/>
                <a:gd name="T30" fmla="*/ 1884 w 2057"/>
                <a:gd name="T31" fmla="*/ 697 h 1781"/>
                <a:gd name="T32" fmla="*/ 1912 w 2057"/>
                <a:gd name="T33" fmla="*/ 506 h 1781"/>
                <a:gd name="T34" fmla="*/ 1840 w 2057"/>
                <a:gd name="T35" fmla="*/ 322 h 1781"/>
                <a:gd name="T36" fmla="*/ 1695 w 2057"/>
                <a:gd name="T37" fmla="*/ 191 h 1781"/>
                <a:gd name="T38" fmla="*/ 1499 w 2057"/>
                <a:gd name="T39" fmla="*/ 142 h 1781"/>
                <a:gd name="T40" fmla="*/ 1307 w 2057"/>
                <a:gd name="T41" fmla="*/ 190 h 1781"/>
                <a:gd name="T42" fmla="*/ 1161 w 2057"/>
                <a:gd name="T43" fmla="*/ 317 h 1781"/>
                <a:gd name="T44" fmla="*/ 1090 w 2057"/>
                <a:gd name="T45" fmla="*/ 469 h 1781"/>
                <a:gd name="T46" fmla="*/ 1028 w 2057"/>
                <a:gd name="T47" fmla="*/ 505 h 1781"/>
                <a:gd name="T48" fmla="*/ 968 w 2057"/>
                <a:gd name="T49" fmla="*/ 469 h 1781"/>
                <a:gd name="T50" fmla="*/ 896 w 2057"/>
                <a:gd name="T51" fmla="*/ 317 h 1781"/>
                <a:gd name="T52" fmla="*/ 749 w 2057"/>
                <a:gd name="T53" fmla="*/ 190 h 1781"/>
                <a:gd name="T54" fmla="*/ 558 w 2057"/>
                <a:gd name="T55" fmla="*/ 142 h 1781"/>
                <a:gd name="T56" fmla="*/ 727 w 2057"/>
                <a:gd name="T57" fmla="*/ 26 h 1781"/>
                <a:gd name="T58" fmla="*/ 920 w 2057"/>
                <a:gd name="T59" fmla="*/ 133 h 1781"/>
                <a:gd name="T60" fmla="*/ 1061 w 2057"/>
                <a:gd name="T61" fmla="*/ 213 h 1781"/>
                <a:gd name="T62" fmla="*/ 1229 w 2057"/>
                <a:gd name="T63" fmla="*/ 70 h 1781"/>
                <a:gd name="T64" fmla="*/ 1442 w 2057"/>
                <a:gd name="T65" fmla="*/ 4 h 1781"/>
                <a:gd name="T66" fmla="*/ 1675 w 2057"/>
                <a:gd name="T67" fmla="*/ 28 h 1781"/>
                <a:gd name="T68" fmla="*/ 1874 w 2057"/>
                <a:gd name="T69" fmla="*/ 145 h 1781"/>
                <a:gd name="T70" fmla="*/ 2008 w 2057"/>
                <a:gd name="T71" fmla="*/ 328 h 1781"/>
                <a:gd name="T72" fmla="*/ 2057 w 2057"/>
                <a:gd name="T73" fmla="*/ 558 h 1781"/>
                <a:gd name="T74" fmla="*/ 2007 w 2057"/>
                <a:gd name="T75" fmla="*/ 773 h 1781"/>
                <a:gd name="T76" fmla="*/ 1880 w 2057"/>
                <a:gd name="T77" fmla="*/ 969 h 1781"/>
                <a:gd name="T78" fmla="*/ 1717 w 2057"/>
                <a:gd name="T79" fmla="*/ 1145 h 1781"/>
                <a:gd name="T80" fmla="*/ 1550 w 2057"/>
                <a:gd name="T81" fmla="*/ 1308 h 1781"/>
                <a:gd name="T82" fmla="*/ 1408 w 2057"/>
                <a:gd name="T83" fmla="*/ 1448 h 1781"/>
                <a:gd name="T84" fmla="*/ 1276 w 2057"/>
                <a:gd name="T85" fmla="*/ 1575 h 1781"/>
                <a:gd name="T86" fmla="*/ 1166 w 2057"/>
                <a:gd name="T87" fmla="*/ 1679 h 1781"/>
                <a:gd name="T88" fmla="*/ 1096 w 2057"/>
                <a:gd name="T89" fmla="*/ 1744 h 1781"/>
                <a:gd name="T90" fmla="*/ 1062 w 2057"/>
                <a:gd name="T91" fmla="*/ 1773 h 1781"/>
                <a:gd name="T92" fmla="*/ 996 w 2057"/>
                <a:gd name="T93" fmla="*/ 1773 h 1781"/>
                <a:gd name="T94" fmla="*/ 961 w 2057"/>
                <a:gd name="T95" fmla="*/ 1744 h 1781"/>
                <a:gd name="T96" fmla="*/ 886 w 2057"/>
                <a:gd name="T97" fmla="*/ 1674 h 1781"/>
                <a:gd name="T98" fmla="*/ 768 w 2057"/>
                <a:gd name="T99" fmla="*/ 1563 h 1781"/>
                <a:gd name="T100" fmla="*/ 625 w 2057"/>
                <a:gd name="T101" fmla="*/ 1424 h 1781"/>
                <a:gd name="T102" fmla="*/ 466 w 2057"/>
                <a:gd name="T103" fmla="*/ 1268 h 1781"/>
                <a:gd name="T104" fmla="*/ 298 w 2057"/>
                <a:gd name="T105" fmla="*/ 1103 h 1781"/>
                <a:gd name="T106" fmla="*/ 141 w 2057"/>
                <a:gd name="T107" fmla="*/ 922 h 1781"/>
                <a:gd name="T108" fmla="*/ 29 w 2057"/>
                <a:gd name="T109" fmla="*/ 721 h 1781"/>
                <a:gd name="T110" fmla="*/ 3 w 2057"/>
                <a:gd name="T111" fmla="*/ 497 h 1781"/>
                <a:gd name="T112" fmla="*/ 77 w 2057"/>
                <a:gd name="T113" fmla="*/ 277 h 1781"/>
                <a:gd name="T114" fmla="*/ 229 w 2057"/>
                <a:gd name="T115" fmla="*/ 108 h 1781"/>
                <a:gd name="T116" fmla="*/ 438 w 2057"/>
                <a:gd name="T117" fmla="*/ 13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7" h="1781">
                  <a:moveTo>
                    <a:pt x="558" y="142"/>
                  </a:moveTo>
                  <a:lnTo>
                    <a:pt x="506" y="146"/>
                  </a:lnTo>
                  <a:lnTo>
                    <a:pt x="455" y="155"/>
                  </a:lnTo>
                  <a:lnTo>
                    <a:pt x="408" y="171"/>
                  </a:lnTo>
                  <a:lnTo>
                    <a:pt x="363" y="191"/>
                  </a:lnTo>
                  <a:lnTo>
                    <a:pt x="321" y="217"/>
                  </a:lnTo>
                  <a:lnTo>
                    <a:pt x="282" y="248"/>
                  </a:lnTo>
                  <a:lnTo>
                    <a:pt x="247" y="282"/>
                  </a:lnTo>
                  <a:lnTo>
                    <a:pt x="217" y="322"/>
                  </a:lnTo>
                  <a:lnTo>
                    <a:pt x="192" y="363"/>
                  </a:lnTo>
                  <a:lnTo>
                    <a:pt x="170" y="408"/>
                  </a:lnTo>
                  <a:lnTo>
                    <a:pt x="155" y="456"/>
                  </a:lnTo>
                  <a:lnTo>
                    <a:pt x="146" y="506"/>
                  </a:lnTo>
                  <a:lnTo>
                    <a:pt x="143" y="558"/>
                  </a:lnTo>
                  <a:lnTo>
                    <a:pt x="146" y="605"/>
                  </a:lnTo>
                  <a:lnTo>
                    <a:pt x="157" y="650"/>
                  </a:lnTo>
                  <a:lnTo>
                    <a:pt x="173" y="697"/>
                  </a:lnTo>
                  <a:lnTo>
                    <a:pt x="195" y="743"/>
                  </a:lnTo>
                  <a:lnTo>
                    <a:pt x="221" y="788"/>
                  </a:lnTo>
                  <a:lnTo>
                    <a:pt x="251" y="833"/>
                  </a:lnTo>
                  <a:lnTo>
                    <a:pt x="286" y="877"/>
                  </a:lnTo>
                  <a:lnTo>
                    <a:pt x="322" y="921"/>
                  </a:lnTo>
                  <a:lnTo>
                    <a:pt x="361" y="963"/>
                  </a:lnTo>
                  <a:lnTo>
                    <a:pt x="401" y="1004"/>
                  </a:lnTo>
                  <a:lnTo>
                    <a:pt x="441" y="1045"/>
                  </a:lnTo>
                  <a:lnTo>
                    <a:pt x="481" y="1084"/>
                  </a:lnTo>
                  <a:lnTo>
                    <a:pt x="520" y="1122"/>
                  </a:lnTo>
                  <a:lnTo>
                    <a:pt x="566" y="1166"/>
                  </a:lnTo>
                  <a:lnTo>
                    <a:pt x="608" y="1208"/>
                  </a:lnTo>
                  <a:lnTo>
                    <a:pt x="655" y="1254"/>
                  </a:lnTo>
                  <a:lnTo>
                    <a:pt x="701" y="1299"/>
                  </a:lnTo>
                  <a:lnTo>
                    <a:pt x="745" y="1343"/>
                  </a:lnTo>
                  <a:lnTo>
                    <a:pt x="790" y="1385"/>
                  </a:lnTo>
                  <a:lnTo>
                    <a:pt x="832" y="1426"/>
                  </a:lnTo>
                  <a:lnTo>
                    <a:pt x="872" y="1464"/>
                  </a:lnTo>
                  <a:lnTo>
                    <a:pt x="910" y="1500"/>
                  </a:lnTo>
                  <a:lnTo>
                    <a:pt x="945" y="1534"/>
                  </a:lnTo>
                  <a:lnTo>
                    <a:pt x="976" y="1563"/>
                  </a:lnTo>
                  <a:lnTo>
                    <a:pt x="1004" y="1590"/>
                  </a:lnTo>
                  <a:lnTo>
                    <a:pt x="1028" y="1612"/>
                  </a:lnTo>
                  <a:lnTo>
                    <a:pt x="1051" y="1591"/>
                  </a:lnTo>
                  <a:lnTo>
                    <a:pt x="1077" y="1566"/>
                  </a:lnTo>
                  <a:lnTo>
                    <a:pt x="1106" y="1539"/>
                  </a:lnTo>
                  <a:lnTo>
                    <a:pt x="1138" y="1509"/>
                  </a:lnTo>
                  <a:lnTo>
                    <a:pt x="1173" y="1476"/>
                  </a:lnTo>
                  <a:lnTo>
                    <a:pt x="1210" y="1442"/>
                  </a:lnTo>
                  <a:lnTo>
                    <a:pt x="1247" y="1406"/>
                  </a:lnTo>
                  <a:lnTo>
                    <a:pt x="1287" y="1368"/>
                  </a:lnTo>
                  <a:lnTo>
                    <a:pt x="1327" y="1329"/>
                  </a:lnTo>
                  <a:lnTo>
                    <a:pt x="1367" y="1289"/>
                  </a:lnTo>
                  <a:lnTo>
                    <a:pt x="1408" y="1248"/>
                  </a:lnTo>
                  <a:lnTo>
                    <a:pt x="1449" y="1208"/>
                  </a:lnTo>
                  <a:lnTo>
                    <a:pt x="1492" y="1166"/>
                  </a:lnTo>
                  <a:lnTo>
                    <a:pt x="1536" y="1122"/>
                  </a:lnTo>
                  <a:lnTo>
                    <a:pt x="1576" y="1084"/>
                  </a:lnTo>
                  <a:lnTo>
                    <a:pt x="1616" y="1045"/>
                  </a:lnTo>
                  <a:lnTo>
                    <a:pt x="1657" y="1004"/>
                  </a:lnTo>
                  <a:lnTo>
                    <a:pt x="1697" y="963"/>
                  </a:lnTo>
                  <a:lnTo>
                    <a:pt x="1735" y="921"/>
                  </a:lnTo>
                  <a:lnTo>
                    <a:pt x="1772" y="877"/>
                  </a:lnTo>
                  <a:lnTo>
                    <a:pt x="1805" y="833"/>
                  </a:lnTo>
                  <a:lnTo>
                    <a:pt x="1836" y="788"/>
                  </a:lnTo>
                  <a:lnTo>
                    <a:pt x="1863" y="743"/>
                  </a:lnTo>
                  <a:lnTo>
                    <a:pt x="1884" y="697"/>
                  </a:lnTo>
                  <a:lnTo>
                    <a:pt x="1901" y="650"/>
                  </a:lnTo>
                  <a:lnTo>
                    <a:pt x="1912" y="605"/>
                  </a:lnTo>
                  <a:lnTo>
                    <a:pt x="1915" y="558"/>
                  </a:lnTo>
                  <a:lnTo>
                    <a:pt x="1912" y="506"/>
                  </a:lnTo>
                  <a:lnTo>
                    <a:pt x="1902" y="456"/>
                  </a:lnTo>
                  <a:lnTo>
                    <a:pt x="1887" y="408"/>
                  </a:lnTo>
                  <a:lnTo>
                    <a:pt x="1866" y="363"/>
                  </a:lnTo>
                  <a:lnTo>
                    <a:pt x="1840" y="322"/>
                  </a:lnTo>
                  <a:lnTo>
                    <a:pt x="1810" y="282"/>
                  </a:lnTo>
                  <a:lnTo>
                    <a:pt x="1775" y="248"/>
                  </a:lnTo>
                  <a:lnTo>
                    <a:pt x="1737" y="217"/>
                  </a:lnTo>
                  <a:lnTo>
                    <a:pt x="1695" y="191"/>
                  </a:lnTo>
                  <a:lnTo>
                    <a:pt x="1649" y="171"/>
                  </a:lnTo>
                  <a:lnTo>
                    <a:pt x="1601" y="155"/>
                  </a:lnTo>
                  <a:lnTo>
                    <a:pt x="1551" y="146"/>
                  </a:lnTo>
                  <a:lnTo>
                    <a:pt x="1499" y="142"/>
                  </a:lnTo>
                  <a:lnTo>
                    <a:pt x="1448" y="146"/>
                  </a:lnTo>
                  <a:lnTo>
                    <a:pt x="1399" y="155"/>
                  </a:lnTo>
                  <a:lnTo>
                    <a:pt x="1352" y="170"/>
                  </a:lnTo>
                  <a:lnTo>
                    <a:pt x="1307" y="190"/>
                  </a:lnTo>
                  <a:lnTo>
                    <a:pt x="1266" y="215"/>
                  </a:lnTo>
                  <a:lnTo>
                    <a:pt x="1227" y="244"/>
                  </a:lnTo>
                  <a:lnTo>
                    <a:pt x="1192" y="279"/>
                  </a:lnTo>
                  <a:lnTo>
                    <a:pt x="1161" y="317"/>
                  </a:lnTo>
                  <a:lnTo>
                    <a:pt x="1135" y="358"/>
                  </a:lnTo>
                  <a:lnTo>
                    <a:pt x="1114" y="404"/>
                  </a:lnTo>
                  <a:lnTo>
                    <a:pt x="1098" y="452"/>
                  </a:lnTo>
                  <a:lnTo>
                    <a:pt x="1090" y="469"/>
                  </a:lnTo>
                  <a:lnTo>
                    <a:pt x="1079" y="484"/>
                  </a:lnTo>
                  <a:lnTo>
                    <a:pt x="1064" y="495"/>
                  </a:lnTo>
                  <a:lnTo>
                    <a:pt x="1048" y="503"/>
                  </a:lnTo>
                  <a:lnTo>
                    <a:pt x="1028" y="505"/>
                  </a:lnTo>
                  <a:lnTo>
                    <a:pt x="1010" y="503"/>
                  </a:lnTo>
                  <a:lnTo>
                    <a:pt x="992" y="495"/>
                  </a:lnTo>
                  <a:lnTo>
                    <a:pt x="978" y="484"/>
                  </a:lnTo>
                  <a:lnTo>
                    <a:pt x="968" y="469"/>
                  </a:lnTo>
                  <a:lnTo>
                    <a:pt x="960" y="452"/>
                  </a:lnTo>
                  <a:lnTo>
                    <a:pt x="944" y="404"/>
                  </a:lnTo>
                  <a:lnTo>
                    <a:pt x="923" y="358"/>
                  </a:lnTo>
                  <a:lnTo>
                    <a:pt x="896" y="317"/>
                  </a:lnTo>
                  <a:lnTo>
                    <a:pt x="866" y="279"/>
                  </a:lnTo>
                  <a:lnTo>
                    <a:pt x="831" y="244"/>
                  </a:lnTo>
                  <a:lnTo>
                    <a:pt x="792" y="215"/>
                  </a:lnTo>
                  <a:lnTo>
                    <a:pt x="749" y="190"/>
                  </a:lnTo>
                  <a:lnTo>
                    <a:pt x="705" y="170"/>
                  </a:lnTo>
                  <a:lnTo>
                    <a:pt x="658" y="155"/>
                  </a:lnTo>
                  <a:lnTo>
                    <a:pt x="608" y="146"/>
                  </a:lnTo>
                  <a:lnTo>
                    <a:pt x="558" y="142"/>
                  </a:lnTo>
                  <a:close/>
                  <a:moveTo>
                    <a:pt x="558" y="0"/>
                  </a:moveTo>
                  <a:lnTo>
                    <a:pt x="616" y="4"/>
                  </a:lnTo>
                  <a:lnTo>
                    <a:pt x="672" y="12"/>
                  </a:lnTo>
                  <a:lnTo>
                    <a:pt x="727" y="26"/>
                  </a:lnTo>
                  <a:lnTo>
                    <a:pt x="779" y="46"/>
                  </a:lnTo>
                  <a:lnTo>
                    <a:pt x="829" y="70"/>
                  </a:lnTo>
                  <a:lnTo>
                    <a:pt x="875" y="99"/>
                  </a:lnTo>
                  <a:lnTo>
                    <a:pt x="920" y="133"/>
                  </a:lnTo>
                  <a:lnTo>
                    <a:pt x="960" y="171"/>
                  </a:lnTo>
                  <a:lnTo>
                    <a:pt x="997" y="213"/>
                  </a:lnTo>
                  <a:lnTo>
                    <a:pt x="1028" y="259"/>
                  </a:lnTo>
                  <a:lnTo>
                    <a:pt x="1061" y="213"/>
                  </a:lnTo>
                  <a:lnTo>
                    <a:pt x="1098" y="171"/>
                  </a:lnTo>
                  <a:lnTo>
                    <a:pt x="1138" y="133"/>
                  </a:lnTo>
                  <a:lnTo>
                    <a:pt x="1181" y="99"/>
                  </a:lnTo>
                  <a:lnTo>
                    <a:pt x="1229" y="70"/>
                  </a:lnTo>
                  <a:lnTo>
                    <a:pt x="1279" y="46"/>
                  </a:lnTo>
                  <a:lnTo>
                    <a:pt x="1331" y="26"/>
                  </a:lnTo>
                  <a:lnTo>
                    <a:pt x="1385" y="12"/>
                  </a:lnTo>
                  <a:lnTo>
                    <a:pt x="1442" y="4"/>
                  </a:lnTo>
                  <a:lnTo>
                    <a:pt x="1499" y="0"/>
                  </a:lnTo>
                  <a:lnTo>
                    <a:pt x="1560" y="4"/>
                  </a:lnTo>
                  <a:lnTo>
                    <a:pt x="1619" y="13"/>
                  </a:lnTo>
                  <a:lnTo>
                    <a:pt x="1675" y="28"/>
                  </a:lnTo>
                  <a:lnTo>
                    <a:pt x="1729" y="50"/>
                  </a:lnTo>
                  <a:lnTo>
                    <a:pt x="1780" y="76"/>
                  </a:lnTo>
                  <a:lnTo>
                    <a:pt x="1829" y="108"/>
                  </a:lnTo>
                  <a:lnTo>
                    <a:pt x="1874" y="145"/>
                  </a:lnTo>
                  <a:lnTo>
                    <a:pt x="1914" y="185"/>
                  </a:lnTo>
                  <a:lnTo>
                    <a:pt x="1950" y="229"/>
                  </a:lnTo>
                  <a:lnTo>
                    <a:pt x="1981" y="277"/>
                  </a:lnTo>
                  <a:lnTo>
                    <a:pt x="2008" y="328"/>
                  </a:lnTo>
                  <a:lnTo>
                    <a:pt x="2029" y="382"/>
                  </a:lnTo>
                  <a:lnTo>
                    <a:pt x="2045" y="439"/>
                  </a:lnTo>
                  <a:lnTo>
                    <a:pt x="2054" y="497"/>
                  </a:lnTo>
                  <a:lnTo>
                    <a:pt x="2057" y="558"/>
                  </a:lnTo>
                  <a:lnTo>
                    <a:pt x="2054" y="613"/>
                  </a:lnTo>
                  <a:lnTo>
                    <a:pt x="2044" y="668"/>
                  </a:lnTo>
                  <a:lnTo>
                    <a:pt x="2028" y="721"/>
                  </a:lnTo>
                  <a:lnTo>
                    <a:pt x="2007" y="773"/>
                  </a:lnTo>
                  <a:lnTo>
                    <a:pt x="1981" y="824"/>
                  </a:lnTo>
                  <a:lnTo>
                    <a:pt x="1951" y="874"/>
                  </a:lnTo>
                  <a:lnTo>
                    <a:pt x="1917" y="922"/>
                  </a:lnTo>
                  <a:lnTo>
                    <a:pt x="1880" y="969"/>
                  </a:lnTo>
                  <a:lnTo>
                    <a:pt x="1841" y="1015"/>
                  </a:lnTo>
                  <a:lnTo>
                    <a:pt x="1801" y="1060"/>
                  </a:lnTo>
                  <a:lnTo>
                    <a:pt x="1760" y="1103"/>
                  </a:lnTo>
                  <a:lnTo>
                    <a:pt x="1717" y="1145"/>
                  </a:lnTo>
                  <a:lnTo>
                    <a:pt x="1676" y="1185"/>
                  </a:lnTo>
                  <a:lnTo>
                    <a:pt x="1635" y="1226"/>
                  </a:lnTo>
                  <a:lnTo>
                    <a:pt x="1591" y="1268"/>
                  </a:lnTo>
                  <a:lnTo>
                    <a:pt x="1550" y="1308"/>
                  </a:lnTo>
                  <a:lnTo>
                    <a:pt x="1514" y="1344"/>
                  </a:lnTo>
                  <a:lnTo>
                    <a:pt x="1479" y="1379"/>
                  </a:lnTo>
                  <a:lnTo>
                    <a:pt x="1444" y="1413"/>
                  </a:lnTo>
                  <a:lnTo>
                    <a:pt x="1408" y="1448"/>
                  </a:lnTo>
                  <a:lnTo>
                    <a:pt x="1373" y="1482"/>
                  </a:lnTo>
                  <a:lnTo>
                    <a:pt x="1340" y="1514"/>
                  </a:lnTo>
                  <a:lnTo>
                    <a:pt x="1307" y="1546"/>
                  </a:lnTo>
                  <a:lnTo>
                    <a:pt x="1276" y="1575"/>
                  </a:lnTo>
                  <a:lnTo>
                    <a:pt x="1245" y="1604"/>
                  </a:lnTo>
                  <a:lnTo>
                    <a:pt x="1217" y="1631"/>
                  </a:lnTo>
                  <a:lnTo>
                    <a:pt x="1190" y="1656"/>
                  </a:lnTo>
                  <a:lnTo>
                    <a:pt x="1166" y="1679"/>
                  </a:lnTo>
                  <a:lnTo>
                    <a:pt x="1144" y="1700"/>
                  </a:lnTo>
                  <a:lnTo>
                    <a:pt x="1125" y="1717"/>
                  </a:lnTo>
                  <a:lnTo>
                    <a:pt x="1109" y="1732"/>
                  </a:lnTo>
                  <a:lnTo>
                    <a:pt x="1096" y="1744"/>
                  </a:lnTo>
                  <a:lnTo>
                    <a:pt x="1086" y="1754"/>
                  </a:lnTo>
                  <a:lnTo>
                    <a:pt x="1079" y="1760"/>
                  </a:lnTo>
                  <a:lnTo>
                    <a:pt x="1077" y="1762"/>
                  </a:lnTo>
                  <a:lnTo>
                    <a:pt x="1062" y="1773"/>
                  </a:lnTo>
                  <a:lnTo>
                    <a:pt x="1046" y="1779"/>
                  </a:lnTo>
                  <a:lnTo>
                    <a:pt x="1028" y="1781"/>
                  </a:lnTo>
                  <a:lnTo>
                    <a:pt x="1012" y="1779"/>
                  </a:lnTo>
                  <a:lnTo>
                    <a:pt x="996" y="1773"/>
                  </a:lnTo>
                  <a:lnTo>
                    <a:pt x="981" y="1762"/>
                  </a:lnTo>
                  <a:lnTo>
                    <a:pt x="978" y="1760"/>
                  </a:lnTo>
                  <a:lnTo>
                    <a:pt x="972" y="1754"/>
                  </a:lnTo>
                  <a:lnTo>
                    <a:pt x="961" y="1744"/>
                  </a:lnTo>
                  <a:lnTo>
                    <a:pt x="947" y="1731"/>
                  </a:lnTo>
                  <a:lnTo>
                    <a:pt x="930" y="1715"/>
                  </a:lnTo>
                  <a:lnTo>
                    <a:pt x="909" y="1695"/>
                  </a:lnTo>
                  <a:lnTo>
                    <a:pt x="886" y="1674"/>
                  </a:lnTo>
                  <a:lnTo>
                    <a:pt x="860" y="1650"/>
                  </a:lnTo>
                  <a:lnTo>
                    <a:pt x="832" y="1623"/>
                  </a:lnTo>
                  <a:lnTo>
                    <a:pt x="800" y="1593"/>
                  </a:lnTo>
                  <a:lnTo>
                    <a:pt x="768" y="1563"/>
                  </a:lnTo>
                  <a:lnTo>
                    <a:pt x="734" y="1531"/>
                  </a:lnTo>
                  <a:lnTo>
                    <a:pt x="698" y="1496"/>
                  </a:lnTo>
                  <a:lnTo>
                    <a:pt x="661" y="1460"/>
                  </a:lnTo>
                  <a:lnTo>
                    <a:pt x="625" y="1424"/>
                  </a:lnTo>
                  <a:lnTo>
                    <a:pt x="586" y="1386"/>
                  </a:lnTo>
                  <a:lnTo>
                    <a:pt x="546" y="1347"/>
                  </a:lnTo>
                  <a:lnTo>
                    <a:pt x="507" y="1308"/>
                  </a:lnTo>
                  <a:lnTo>
                    <a:pt x="466" y="1268"/>
                  </a:lnTo>
                  <a:lnTo>
                    <a:pt x="422" y="1226"/>
                  </a:lnTo>
                  <a:lnTo>
                    <a:pt x="382" y="1185"/>
                  </a:lnTo>
                  <a:lnTo>
                    <a:pt x="339" y="1145"/>
                  </a:lnTo>
                  <a:lnTo>
                    <a:pt x="298" y="1103"/>
                  </a:lnTo>
                  <a:lnTo>
                    <a:pt x="256" y="1060"/>
                  </a:lnTo>
                  <a:lnTo>
                    <a:pt x="215" y="1015"/>
                  </a:lnTo>
                  <a:lnTo>
                    <a:pt x="176" y="969"/>
                  </a:lnTo>
                  <a:lnTo>
                    <a:pt x="141" y="922"/>
                  </a:lnTo>
                  <a:lnTo>
                    <a:pt x="107" y="874"/>
                  </a:lnTo>
                  <a:lnTo>
                    <a:pt x="77" y="824"/>
                  </a:lnTo>
                  <a:lnTo>
                    <a:pt x="51" y="773"/>
                  </a:lnTo>
                  <a:lnTo>
                    <a:pt x="29" y="721"/>
                  </a:lnTo>
                  <a:lnTo>
                    <a:pt x="14" y="668"/>
                  </a:lnTo>
                  <a:lnTo>
                    <a:pt x="4" y="613"/>
                  </a:lnTo>
                  <a:lnTo>
                    <a:pt x="0" y="558"/>
                  </a:lnTo>
                  <a:lnTo>
                    <a:pt x="3" y="497"/>
                  </a:lnTo>
                  <a:lnTo>
                    <a:pt x="13" y="439"/>
                  </a:lnTo>
                  <a:lnTo>
                    <a:pt x="29" y="382"/>
                  </a:lnTo>
                  <a:lnTo>
                    <a:pt x="49" y="328"/>
                  </a:lnTo>
                  <a:lnTo>
                    <a:pt x="77" y="277"/>
                  </a:lnTo>
                  <a:lnTo>
                    <a:pt x="108" y="229"/>
                  </a:lnTo>
                  <a:lnTo>
                    <a:pt x="144" y="185"/>
                  </a:lnTo>
                  <a:lnTo>
                    <a:pt x="184" y="145"/>
                  </a:lnTo>
                  <a:lnTo>
                    <a:pt x="229" y="108"/>
                  </a:lnTo>
                  <a:lnTo>
                    <a:pt x="276" y="76"/>
                  </a:lnTo>
                  <a:lnTo>
                    <a:pt x="327" y="50"/>
                  </a:lnTo>
                  <a:lnTo>
                    <a:pt x="382" y="28"/>
                  </a:lnTo>
                  <a:lnTo>
                    <a:pt x="438" y="13"/>
                  </a:lnTo>
                  <a:lnTo>
                    <a:pt x="498" y="4"/>
                  </a:lnTo>
                  <a:lnTo>
                    <a:pt x="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507"/>
            <p:cNvSpPr>
              <a:spLocks/>
            </p:cNvSpPr>
            <p:nvPr/>
          </p:nvSpPr>
          <p:spPr bwMode="auto">
            <a:xfrm>
              <a:off x="3779838" y="5170488"/>
              <a:ext cx="33338" cy="34925"/>
            </a:xfrm>
            <a:custGeom>
              <a:avLst/>
              <a:gdLst>
                <a:gd name="T0" fmla="*/ 142 w 212"/>
                <a:gd name="T1" fmla="*/ 0 h 211"/>
                <a:gd name="T2" fmla="*/ 159 w 212"/>
                <a:gd name="T3" fmla="*/ 2 h 211"/>
                <a:gd name="T4" fmla="*/ 177 w 212"/>
                <a:gd name="T5" fmla="*/ 10 h 211"/>
                <a:gd name="T6" fmla="*/ 192 w 212"/>
                <a:gd name="T7" fmla="*/ 21 h 211"/>
                <a:gd name="T8" fmla="*/ 204 w 212"/>
                <a:gd name="T9" fmla="*/ 37 h 211"/>
                <a:gd name="T10" fmla="*/ 210 w 212"/>
                <a:gd name="T11" fmla="*/ 53 h 211"/>
                <a:gd name="T12" fmla="*/ 212 w 212"/>
                <a:gd name="T13" fmla="*/ 72 h 211"/>
                <a:gd name="T14" fmla="*/ 210 w 212"/>
                <a:gd name="T15" fmla="*/ 90 h 211"/>
                <a:gd name="T16" fmla="*/ 203 w 212"/>
                <a:gd name="T17" fmla="*/ 106 h 211"/>
                <a:gd name="T18" fmla="*/ 191 w 212"/>
                <a:gd name="T19" fmla="*/ 122 h 211"/>
                <a:gd name="T20" fmla="*/ 121 w 212"/>
                <a:gd name="T21" fmla="*/ 191 h 211"/>
                <a:gd name="T22" fmla="*/ 106 w 212"/>
                <a:gd name="T23" fmla="*/ 202 h 211"/>
                <a:gd name="T24" fmla="*/ 90 w 212"/>
                <a:gd name="T25" fmla="*/ 208 h 211"/>
                <a:gd name="T26" fmla="*/ 71 w 212"/>
                <a:gd name="T27" fmla="*/ 211 h 211"/>
                <a:gd name="T28" fmla="*/ 53 w 212"/>
                <a:gd name="T29" fmla="*/ 208 h 211"/>
                <a:gd name="T30" fmla="*/ 36 w 212"/>
                <a:gd name="T31" fmla="*/ 202 h 211"/>
                <a:gd name="T32" fmla="*/ 20 w 212"/>
                <a:gd name="T33" fmla="*/ 190 h 211"/>
                <a:gd name="T34" fmla="*/ 10 w 212"/>
                <a:gd name="T35" fmla="*/ 175 h 211"/>
                <a:gd name="T36" fmla="*/ 2 w 212"/>
                <a:gd name="T37" fmla="*/ 157 h 211"/>
                <a:gd name="T38" fmla="*/ 0 w 212"/>
                <a:gd name="T39" fmla="*/ 139 h 211"/>
                <a:gd name="T40" fmla="*/ 3 w 212"/>
                <a:gd name="T41" fmla="*/ 122 h 211"/>
                <a:gd name="T42" fmla="*/ 10 w 212"/>
                <a:gd name="T43" fmla="*/ 104 h 211"/>
                <a:gd name="T44" fmla="*/ 21 w 212"/>
                <a:gd name="T45" fmla="*/ 89 h 211"/>
                <a:gd name="T46" fmla="*/ 91 w 212"/>
                <a:gd name="T47" fmla="*/ 21 h 211"/>
                <a:gd name="T48" fmla="*/ 106 w 212"/>
                <a:gd name="T49" fmla="*/ 9 h 211"/>
                <a:gd name="T50" fmla="*/ 123 w 212"/>
                <a:gd name="T51" fmla="*/ 2 h 211"/>
                <a:gd name="T52" fmla="*/ 142 w 212"/>
                <a:gd name="T5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2" h="211">
                  <a:moveTo>
                    <a:pt x="142" y="0"/>
                  </a:moveTo>
                  <a:lnTo>
                    <a:pt x="159" y="2"/>
                  </a:lnTo>
                  <a:lnTo>
                    <a:pt x="177" y="10"/>
                  </a:lnTo>
                  <a:lnTo>
                    <a:pt x="192" y="21"/>
                  </a:lnTo>
                  <a:lnTo>
                    <a:pt x="204" y="37"/>
                  </a:lnTo>
                  <a:lnTo>
                    <a:pt x="210" y="53"/>
                  </a:lnTo>
                  <a:lnTo>
                    <a:pt x="212" y="72"/>
                  </a:lnTo>
                  <a:lnTo>
                    <a:pt x="210" y="90"/>
                  </a:lnTo>
                  <a:lnTo>
                    <a:pt x="203" y="106"/>
                  </a:lnTo>
                  <a:lnTo>
                    <a:pt x="191" y="122"/>
                  </a:lnTo>
                  <a:lnTo>
                    <a:pt x="121" y="191"/>
                  </a:lnTo>
                  <a:lnTo>
                    <a:pt x="106" y="202"/>
                  </a:lnTo>
                  <a:lnTo>
                    <a:pt x="90" y="208"/>
                  </a:lnTo>
                  <a:lnTo>
                    <a:pt x="71" y="211"/>
                  </a:lnTo>
                  <a:lnTo>
                    <a:pt x="53" y="208"/>
                  </a:lnTo>
                  <a:lnTo>
                    <a:pt x="36" y="202"/>
                  </a:lnTo>
                  <a:lnTo>
                    <a:pt x="20" y="190"/>
                  </a:lnTo>
                  <a:lnTo>
                    <a:pt x="10" y="175"/>
                  </a:lnTo>
                  <a:lnTo>
                    <a:pt x="2" y="157"/>
                  </a:lnTo>
                  <a:lnTo>
                    <a:pt x="0" y="139"/>
                  </a:lnTo>
                  <a:lnTo>
                    <a:pt x="3" y="122"/>
                  </a:lnTo>
                  <a:lnTo>
                    <a:pt x="10" y="104"/>
                  </a:lnTo>
                  <a:lnTo>
                    <a:pt x="21" y="89"/>
                  </a:lnTo>
                  <a:lnTo>
                    <a:pt x="91" y="21"/>
                  </a:lnTo>
                  <a:lnTo>
                    <a:pt x="106" y="9"/>
                  </a:lnTo>
                  <a:lnTo>
                    <a:pt x="123" y="2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08"/>
            <p:cNvSpPr>
              <a:spLocks/>
            </p:cNvSpPr>
            <p:nvPr/>
          </p:nvSpPr>
          <p:spPr bwMode="auto">
            <a:xfrm>
              <a:off x="3705225" y="5219700"/>
              <a:ext cx="58738" cy="58737"/>
            </a:xfrm>
            <a:custGeom>
              <a:avLst/>
              <a:gdLst>
                <a:gd name="T0" fmla="*/ 298 w 369"/>
                <a:gd name="T1" fmla="*/ 0 h 367"/>
                <a:gd name="T2" fmla="*/ 317 w 369"/>
                <a:gd name="T3" fmla="*/ 2 h 367"/>
                <a:gd name="T4" fmla="*/ 334 w 369"/>
                <a:gd name="T5" fmla="*/ 10 h 367"/>
                <a:gd name="T6" fmla="*/ 348 w 369"/>
                <a:gd name="T7" fmla="*/ 22 h 367"/>
                <a:gd name="T8" fmla="*/ 360 w 369"/>
                <a:gd name="T9" fmla="*/ 37 h 367"/>
                <a:gd name="T10" fmla="*/ 367 w 369"/>
                <a:gd name="T11" fmla="*/ 55 h 367"/>
                <a:gd name="T12" fmla="*/ 369 w 369"/>
                <a:gd name="T13" fmla="*/ 72 h 367"/>
                <a:gd name="T14" fmla="*/ 367 w 369"/>
                <a:gd name="T15" fmla="*/ 90 h 367"/>
                <a:gd name="T16" fmla="*/ 360 w 369"/>
                <a:gd name="T17" fmla="*/ 108 h 367"/>
                <a:gd name="T18" fmla="*/ 348 w 369"/>
                <a:gd name="T19" fmla="*/ 123 h 367"/>
                <a:gd name="T20" fmla="*/ 121 w 369"/>
                <a:gd name="T21" fmla="*/ 347 h 367"/>
                <a:gd name="T22" fmla="*/ 106 w 369"/>
                <a:gd name="T23" fmla="*/ 357 h 367"/>
                <a:gd name="T24" fmla="*/ 89 w 369"/>
                <a:gd name="T25" fmla="*/ 365 h 367"/>
                <a:gd name="T26" fmla="*/ 70 w 369"/>
                <a:gd name="T27" fmla="*/ 367 h 367"/>
                <a:gd name="T28" fmla="*/ 53 w 369"/>
                <a:gd name="T29" fmla="*/ 365 h 367"/>
                <a:gd name="T30" fmla="*/ 36 w 369"/>
                <a:gd name="T31" fmla="*/ 357 h 367"/>
                <a:gd name="T32" fmla="*/ 20 w 369"/>
                <a:gd name="T33" fmla="*/ 345 h 367"/>
                <a:gd name="T34" fmla="*/ 8 w 369"/>
                <a:gd name="T35" fmla="*/ 330 h 367"/>
                <a:gd name="T36" fmla="*/ 2 w 369"/>
                <a:gd name="T37" fmla="*/ 313 h 367"/>
                <a:gd name="T38" fmla="*/ 0 w 369"/>
                <a:gd name="T39" fmla="*/ 295 h 367"/>
                <a:gd name="T40" fmla="*/ 2 w 369"/>
                <a:gd name="T41" fmla="*/ 277 h 367"/>
                <a:gd name="T42" fmla="*/ 10 w 369"/>
                <a:gd name="T43" fmla="*/ 260 h 367"/>
                <a:gd name="T44" fmla="*/ 20 w 369"/>
                <a:gd name="T45" fmla="*/ 244 h 367"/>
                <a:gd name="T46" fmla="*/ 248 w 369"/>
                <a:gd name="T47" fmla="*/ 21 h 367"/>
                <a:gd name="T48" fmla="*/ 263 w 369"/>
                <a:gd name="T49" fmla="*/ 10 h 367"/>
                <a:gd name="T50" fmla="*/ 280 w 369"/>
                <a:gd name="T51" fmla="*/ 2 h 367"/>
                <a:gd name="T52" fmla="*/ 298 w 369"/>
                <a:gd name="T53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9" h="367">
                  <a:moveTo>
                    <a:pt x="298" y="0"/>
                  </a:moveTo>
                  <a:lnTo>
                    <a:pt x="317" y="2"/>
                  </a:lnTo>
                  <a:lnTo>
                    <a:pt x="334" y="10"/>
                  </a:lnTo>
                  <a:lnTo>
                    <a:pt x="348" y="22"/>
                  </a:lnTo>
                  <a:lnTo>
                    <a:pt x="360" y="37"/>
                  </a:lnTo>
                  <a:lnTo>
                    <a:pt x="367" y="55"/>
                  </a:lnTo>
                  <a:lnTo>
                    <a:pt x="369" y="72"/>
                  </a:lnTo>
                  <a:lnTo>
                    <a:pt x="367" y="90"/>
                  </a:lnTo>
                  <a:lnTo>
                    <a:pt x="360" y="108"/>
                  </a:lnTo>
                  <a:lnTo>
                    <a:pt x="348" y="123"/>
                  </a:lnTo>
                  <a:lnTo>
                    <a:pt x="121" y="347"/>
                  </a:lnTo>
                  <a:lnTo>
                    <a:pt x="106" y="357"/>
                  </a:lnTo>
                  <a:lnTo>
                    <a:pt x="89" y="365"/>
                  </a:lnTo>
                  <a:lnTo>
                    <a:pt x="70" y="367"/>
                  </a:lnTo>
                  <a:lnTo>
                    <a:pt x="53" y="365"/>
                  </a:lnTo>
                  <a:lnTo>
                    <a:pt x="36" y="357"/>
                  </a:lnTo>
                  <a:lnTo>
                    <a:pt x="20" y="345"/>
                  </a:lnTo>
                  <a:lnTo>
                    <a:pt x="8" y="330"/>
                  </a:lnTo>
                  <a:lnTo>
                    <a:pt x="2" y="313"/>
                  </a:lnTo>
                  <a:lnTo>
                    <a:pt x="0" y="295"/>
                  </a:lnTo>
                  <a:lnTo>
                    <a:pt x="2" y="277"/>
                  </a:lnTo>
                  <a:lnTo>
                    <a:pt x="10" y="260"/>
                  </a:lnTo>
                  <a:lnTo>
                    <a:pt x="20" y="244"/>
                  </a:lnTo>
                  <a:lnTo>
                    <a:pt x="248" y="21"/>
                  </a:lnTo>
                  <a:lnTo>
                    <a:pt x="263" y="10"/>
                  </a:lnTo>
                  <a:lnTo>
                    <a:pt x="280" y="2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62789" y="1910726"/>
            <a:ext cx="566737" cy="566738"/>
            <a:chOff x="2493963" y="4999038"/>
            <a:chExt cx="566737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" name="Freeform 513"/>
            <p:cNvSpPr>
              <a:spLocks noEditPoints="1"/>
            </p:cNvSpPr>
            <p:nvPr/>
          </p:nvSpPr>
          <p:spPr bwMode="auto">
            <a:xfrm>
              <a:off x="2493963" y="4999038"/>
              <a:ext cx="566737" cy="566738"/>
            </a:xfrm>
            <a:custGeom>
              <a:avLst/>
              <a:gdLst>
                <a:gd name="T0" fmla="*/ 1768 w 3568"/>
                <a:gd name="T1" fmla="*/ 3421 h 3569"/>
                <a:gd name="T2" fmla="*/ 1921 w 3568"/>
                <a:gd name="T3" fmla="*/ 3200 h 3569"/>
                <a:gd name="T4" fmla="*/ 2222 w 3568"/>
                <a:gd name="T5" fmla="*/ 2964 h 3569"/>
                <a:gd name="T6" fmla="*/ 2256 w 3568"/>
                <a:gd name="T7" fmla="*/ 3258 h 3569"/>
                <a:gd name="T8" fmla="*/ 1196 w 3568"/>
                <a:gd name="T9" fmla="*/ 3157 h 3569"/>
                <a:gd name="T10" fmla="*/ 1458 w 3568"/>
                <a:gd name="T11" fmla="*/ 3053 h 3569"/>
                <a:gd name="T12" fmla="*/ 2956 w 3568"/>
                <a:gd name="T13" fmla="*/ 2702 h 3569"/>
                <a:gd name="T14" fmla="*/ 2687 w 3568"/>
                <a:gd name="T15" fmla="*/ 3155 h 3569"/>
                <a:gd name="T16" fmla="*/ 319 w 3568"/>
                <a:gd name="T17" fmla="*/ 2526 h 3569"/>
                <a:gd name="T18" fmla="*/ 1129 w 3568"/>
                <a:gd name="T19" fmla="*/ 3290 h 3569"/>
                <a:gd name="T20" fmla="*/ 396 w 3568"/>
                <a:gd name="T21" fmla="*/ 2550 h 3569"/>
                <a:gd name="T22" fmla="*/ 612 w 3568"/>
                <a:gd name="T23" fmla="*/ 2535 h 3569"/>
                <a:gd name="T24" fmla="*/ 270 w 3568"/>
                <a:gd name="T25" fmla="*/ 2038 h 3569"/>
                <a:gd name="T26" fmla="*/ 182 w 3568"/>
                <a:gd name="T27" fmla="*/ 1735 h 3569"/>
                <a:gd name="T28" fmla="*/ 242 w 3568"/>
                <a:gd name="T29" fmla="*/ 1870 h 3569"/>
                <a:gd name="T30" fmla="*/ 2898 w 3568"/>
                <a:gd name="T31" fmla="*/ 1070 h 3569"/>
                <a:gd name="T32" fmla="*/ 3369 w 3568"/>
                <a:gd name="T33" fmla="*/ 1507 h 3569"/>
                <a:gd name="T34" fmla="*/ 619 w 3568"/>
                <a:gd name="T35" fmla="*/ 1030 h 3569"/>
                <a:gd name="T36" fmla="*/ 305 w 3568"/>
                <a:gd name="T37" fmla="*/ 1519 h 3569"/>
                <a:gd name="T38" fmla="*/ 2549 w 3568"/>
                <a:gd name="T39" fmla="*/ 397 h 3569"/>
                <a:gd name="T40" fmla="*/ 3289 w 3568"/>
                <a:gd name="T41" fmla="*/ 1130 h 3569"/>
                <a:gd name="T42" fmla="*/ 2524 w 3568"/>
                <a:gd name="T43" fmla="*/ 320 h 3569"/>
                <a:gd name="T44" fmla="*/ 414 w 3568"/>
                <a:gd name="T45" fmla="*/ 880 h 3569"/>
                <a:gd name="T46" fmla="*/ 867 w 3568"/>
                <a:gd name="T47" fmla="*/ 612 h 3569"/>
                <a:gd name="T48" fmla="*/ 2110 w 3568"/>
                <a:gd name="T49" fmla="*/ 517 h 3569"/>
                <a:gd name="T50" fmla="*/ 2313 w 3568"/>
                <a:gd name="T51" fmla="*/ 357 h 3569"/>
                <a:gd name="T52" fmla="*/ 1716 w 3568"/>
                <a:gd name="T53" fmla="*/ 210 h 3569"/>
                <a:gd name="T54" fmla="*/ 1521 w 3568"/>
                <a:gd name="T55" fmla="*/ 912 h 3569"/>
                <a:gd name="T56" fmla="*/ 1427 w 3568"/>
                <a:gd name="T57" fmla="*/ 659 h 3569"/>
                <a:gd name="T58" fmla="*/ 1255 w 3568"/>
                <a:gd name="T59" fmla="*/ 357 h 3569"/>
                <a:gd name="T60" fmla="*/ 748 w 3568"/>
                <a:gd name="T61" fmla="*/ 1353 h 3569"/>
                <a:gd name="T62" fmla="*/ 953 w 3568"/>
                <a:gd name="T63" fmla="*/ 2078 h 3569"/>
                <a:gd name="T64" fmla="*/ 773 w 3568"/>
                <a:gd name="T65" fmla="*/ 2340 h 3569"/>
                <a:gd name="T66" fmla="*/ 1395 w 3568"/>
                <a:gd name="T67" fmla="*/ 2712 h 3569"/>
                <a:gd name="T68" fmla="*/ 1536 w 3568"/>
                <a:gd name="T69" fmla="*/ 2692 h 3569"/>
                <a:gd name="T70" fmla="*/ 2073 w 3568"/>
                <a:gd name="T71" fmla="*/ 2650 h 3569"/>
                <a:gd name="T72" fmla="*/ 2446 w 3568"/>
                <a:gd name="T73" fmla="*/ 2767 h 3569"/>
                <a:gd name="T74" fmla="*/ 3303 w 3568"/>
                <a:gd name="T75" fmla="*/ 2191 h 3569"/>
                <a:gd name="T76" fmla="*/ 2767 w 3568"/>
                <a:gd name="T77" fmla="*/ 2165 h 3569"/>
                <a:gd name="T78" fmla="*/ 2637 w 3568"/>
                <a:gd name="T79" fmla="*/ 2042 h 3569"/>
                <a:gd name="T80" fmla="*/ 3378 w 3568"/>
                <a:gd name="T81" fmla="*/ 1840 h 3569"/>
                <a:gd name="T82" fmla="*/ 3340 w 3568"/>
                <a:gd name="T83" fmla="*/ 1707 h 3569"/>
                <a:gd name="T84" fmla="*/ 2998 w 3568"/>
                <a:gd name="T85" fmla="*/ 1823 h 3569"/>
                <a:gd name="T86" fmla="*/ 2885 w 3568"/>
                <a:gd name="T87" fmla="*/ 1916 h 3569"/>
                <a:gd name="T88" fmla="*/ 2854 w 3568"/>
                <a:gd name="T89" fmla="*/ 1678 h 3569"/>
                <a:gd name="T90" fmla="*/ 2339 w 3568"/>
                <a:gd name="T91" fmla="*/ 774 h 3569"/>
                <a:gd name="T92" fmla="*/ 2082 w 3568"/>
                <a:gd name="T93" fmla="*/ 936 h 3569"/>
                <a:gd name="T94" fmla="*/ 1723 w 3568"/>
                <a:gd name="T95" fmla="*/ 676 h 3569"/>
                <a:gd name="T96" fmla="*/ 1942 w 3568"/>
                <a:gd name="T97" fmla="*/ 434 h 3569"/>
                <a:gd name="T98" fmla="*/ 1783 w 3568"/>
                <a:gd name="T99" fmla="*/ 0 h 3569"/>
                <a:gd name="T100" fmla="*/ 2894 w 3568"/>
                <a:gd name="T101" fmla="*/ 388 h 3569"/>
                <a:gd name="T102" fmla="*/ 3522 w 3568"/>
                <a:gd name="T103" fmla="*/ 1385 h 3569"/>
                <a:gd name="T104" fmla="*/ 3392 w 3568"/>
                <a:gd name="T105" fmla="*/ 2559 h 3569"/>
                <a:gd name="T106" fmla="*/ 2564 w 3568"/>
                <a:gd name="T107" fmla="*/ 3390 h 3569"/>
                <a:gd name="T108" fmla="*/ 1482 w 3568"/>
                <a:gd name="T109" fmla="*/ 3544 h 3569"/>
                <a:gd name="T110" fmla="*/ 452 w 3568"/>
                <a:gd name="T111" fmla="*/ 2972 h 3569"/>
                <a:gd name="T112" fmla="*/ 3 w 3568"/>
                <a:gd name="T113" fmla="*/ 1886 h 3569"/>
                <a:gd name="T114" fmla="*/ 224 w 3568"/>
                <a:gd name="T115" fmla="*/ 917 h 3569"/>
                <a:gd name="T116" fmla="*/ 1101 w 3568"/>
                <a:gd name="T117" fmla="*/ 136 h 3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68" h="3569">
                  <a:moveTo>
                    <a:pt x="1589" y="2993"/>
                  </a:moveTo>
                  <a:lnTo>
                    <a:pt x="1608" y="3067"/>
                  </a:lnTo>
                  <a:lnTo>
                    <a:pt x="1626" y="3135"/>
                  </a:lnTo>
                  <a:lnTo>
                    <a:pt x="1646" y="3197"/>
                  </a:lnTo>
                  <a:lnTo>
                    <a:pt x="1666" y="3254"/>
                  </a:lnTo>
                  <a:lnTo>
                    <a:pt x="1683" y="3296"/>
                  </a:lnTo>
                  <a:lnTo>
                    <a:pt x="1700" y="3331"/>
                  </a:lnTo>
                  <a:lnTo>
                    <a:pt x="1716" y="3360"/>
                  </a:lnTo>
                  <a:lnTo>
                    <a:pt x="1731" y="3383"/>
                  </a:lnTo>
                  <a:lnTo>
                    <a:pt x="1745" y="3400"/>
                  </a:lnTo>
                  <a:lnTo>
                    <a:pt x="1757" y="3412"/>
                  </a:lnTo>
                  <a:lnTo>
                    <a:pt x="1768" y="3421"/>
                  </a:lnTo>
                  <a:lnTo>
                    <a:pt x="1777" y="3425"/>
                  </a:lnTo>
                  <a:lnTo>
                    <a:pt x="1783" y="3427"/>
                  </a:lnTo>
                  <a:lnTo>
                    <a:pt x="1791" y="3426"/>
                  </a:lnTo>
                  <a:lnTo>
                    <a:pt x="1800" y="3421"/>
                  </a:lnTo>
                  <a:lnTo>
                    <a:pt x="1809" y="3413"/>
                  </a:lnTo>
                  <a:lnTo>
                    <a:pt x="1822" y="3400"/>
                  </a:lnTo>
                  <a:lnTo>
                    <a:pt x="1835" y="3384"/>
                  </a:lnTo>
                  <a:lnTo>
                    <a:pt x="1851" y="3361"/>
                  </a:lnTo>
                  <a:lnTo>
                    <a:pt x="1866" y="3333"/>
                  </a:lnTo>
                  <a:lnTo>
                    <a:pt x="1883" y="3298"/>
                  </a:lnTo>
                  <a:lnTo>
                    <a:pt x="1900" y="3258"/>
                  </a:lnTo>
                  <a:lnTo>
                    <a:pt x="1921" y="3200"/>
                  </a:lnTo>
                  <a:lnTo>
                    <a:pt x="1941" y="3137"/>
                  </a:lnTo>
                  <a:lnTo>
                    <a:pt x="1960" y="3068"/>
                  </a:lnTo>
                  <a:lnTo>
                    <a:pt x="1977" y="2993"/>
                  </a:lnTo>
                  <a:lnTo>
                    <a:pt x="1881" y="2999"/>
                  </a:lnTo>
                  <a:lnTo>
                    <a:pt x="1783" y="3001"/>
                  </a:lnTo>
                  <a:lnTo>
                    <a:pt x="1686" y="2999"/>
                  </a:lnTo>
                  <a:lnTo>
                    <a:pt x="1589" y="2993"/>
                  </a:lnTo>
                  <a:close/>
                  <a:moveTo>
                    <a:pt x="2586" y="2872"/>
                  </a:moveTo>
                  <a:lnTo>
                    <a:pt x="2498" y="2900"/>
                  </a:lnTo>
                  <a:lnTo>
                    <a:pt x="2408" y="2925"/>
                  </a:lnTo>
                  <a:lnTo>
                    <a:pt x="2316" y="2945"/>
                  </a:lnTo>
                  <a:lnTo>
                    <a:pt x="2222" y="2964"/>
                  </a:lnTo>
                  <a:lnTo>
                    <a:pt x="2126" y="2978"/>
                  </a:lnTo>
                  <a:lnTo>
                    <a:pt x="2110" y="3054"/>
                  </a:lnTo>
                  <a:lnTo>
                    <a:pt x="2091" y="3125"/>
                  </a:lnTo>
                  <a:lnTo>
                    <a:pt x="2073" y="3193"/>
                  </a:lnTo>
                  <a:lnTo>
                    <a:pt x="2053" y="3254"/>
                  </a:lnTo>
                  <a:lnTo>
                    <a:pt x="2033" y="3310"/>
                  </a:lnTo>
                  <a:lnTo>
                    <a:pt x="2013" y="3354"/>
                  </a:lnTo>
                  <a:lnTo>
                    <a:pt x="1994" y="3395"/>
                  </a:lnTo>
                  <a:lnTo>
                    <a:pt x="2062" y="3370"/>
                  </a:lnTo>
                  <a:lnTo>
                    <a:pt x="2128" y="3339"/>
                  </a:lnTo>
                  <a:lnTo>
                    <a:pt x="2193" y="3301"/>
                  </a:lnTo>
                  <a:lnTo>
                    <a:pt x="2256" y="3258"/>
                  </a:lnTo>
                  <a:lnTo>
                    <a:pt x="2317" y="3208"/>
                  </a:lnTo>
                  <a:lnTo>
                    <a:pt x="2377" y="3152"/>
                  </a:lnTo>
                  <a:lnTo>
                    <a:pt x="2433" y="3090"/>
                  </a:lnTo>
                  <a:lnTo>
                    <a:pt x="2487" y="3022"/>
                  </a:lnTo>
                  <a:lnTo>
                    <a:pt x="2538" y="2950"/>
                  </a:lnTo>
                  <a:lnTo>
                    <a:pt x="2586" y="2872"/>
                  </a:lnTo>
                  <a:close/>
                  <a:moveTo>
                    <a:pt x="981" y="2872"/>
                  </a:moveTo>
                  <a:lnTo>
                    <a:pt x="1007" y="2915"/>
                  </a:lnTo>
                  <a:lnTo>
                    <a:pt x="1034" y="2957"/>
                  </a:lnTo>
                  <a:lnTo>
                    <a:pt x="1086" y="3029"/>
                  </a:lnTo>
                  <a:lnTo>
                    <a:pt x="1140" y="3096"/>
                  </a:lnTo>
                  <a:lnTo>
                    <a:pt x="1196" y="3157"/>
                  </a:lnTo>
                  <a:lnTo>
                    <a:pt x="1255" y="3212"/>
                  </a:lnTo>
                  <a:lnTo>
                    <a:pt x="1315" y="3261"/>
                  </a:lnTo>
                  <a:lnTo>
                    <a:pt x="1378" y="3305"/>
                  </a:lnTo>
                  <a:lnTo>
                    <a:pt x="1442" y="3341"/>
                  </a:lnTo>
                  <a:lnTo>
                    <a:pt x="1507" y="3372"/>
                  </a:lnTo>
                  <a:lnTo>
                    <a:pt x="1574" y="3396"/>
                  </a:lnTo>
                  <a:lnTo>
                    <a:pt x="1553" y="3352"/>
                  </a:lnTo>
                  <a:lnTo>
                    <a:pt x="1534" y="3306"/>
                  </a:lnTo>
                  <a:lnTo>
                    <a:pt x="1513" y="3250"/>
                  </a:lnTo>
                  <a:lnTo>
                    <a:pt x="1494" y="3190"/>
                  </a:lnTo>
                  <a:lnTo>
                    <a:pt x="1475" y="3123"/>
                  </a:lnTo>
                  <a:lnTo>
                    <a:pt x="1458" y="3053"/>
                  </a:lnTo>
                  <a:lnTo>
                    <a:pt x="1440" y="2978"/>
                  </a:lnTo>
                  <a:lnTo>
                    <a:pt x="1345" y="2964"/>
                  </a:lnTo>
                  <a:lnTo>
                    <a:pt x="1252" y="2945"/>
                  </a:lnTo>
                  <a:lnTo>
                    <a:pt x="1160" y="2925"/>
                  </a:lnTo>
                  <a:lnTo>
                    <a:pt x="1068" y="2900"/>
                  </a:lnTo>
                  <a:lnTo>
                    <a:pt x="981" y="2872"/>
                  </a:lnTo>
                  <a:close/>
                  <a:moveTo>
                    <a:pt x="3289" y="2440"/>
                  </a:moveTo>
                  <a:lnTo>
                    <a:pt x="3233" y="2496"/>
                  </a:lnTo>
                  <a:lnTo>
                    <a:pt x="3171" y="2550"/>
                  </a:lnTo>
                  <a:lnTo>
                    <a:pt x="3105" y="2604"/>
                  </a:lnTo>
                  <a:lnTo>
                    <a:pt x="3034" y="2653"/>
                  </a:lnTo>
                  <a:lnTo>
                    <a:pt x="2956" y="2702"/>
                  </a:lnTo>
                  <a:lnTo>
                    <a:pt x="2873" y="2748"/>
                  </a:lnTo>
                  <a:lnTo>
                    <a:pt x="2789" y="2790"/>
                  </a:lnTo>
                  <a:lnTo>
                    <a:pt x="2747" y="2876"/>
                  </a:lnTo>
                  <a:lnTo>
                    <a:pt x="2702" y="2956"/>
                  </a:lnTo>
                  <a:lnTo>
                    <a:pt x="2653" y="3032"/>
                  </a:lnTo>
                  <a:lnTo>
                    <a:pt x="2603" y="3105"/>
                  </a:lnTo>
                  <a:lnTo>
                    <a:pt x="2550" y="3171"/>
                  </a:lnTo>
                  <a:lnTo>
                    <a:pt x="2495" y="3234"/>
                  </a:lnTo>
                  <a:lnTo>
                    <a:pt x="2436" y="3292"/>
                  </a:lnTo>
                  <a:lnTo>
                    <a:pt x="2523" y="3250"/>
                  </a:lnTo>
                  <a:lnTo>
                    <a:pt x="2607" y="3205"/>
                  </a:lnTo>
                  <a:lnTo>
                    <a:pt x="2687" y="3155"/>
                  </a:lnTo>
                  <a:lnTo>
                    <a:pt x="2765" y="3101"/>
                  </a:lnTo>
                  <a:lnTo>
                    <a:pt x="2839" y="3042"/>
                  </a:lnTo>
                  <a:lnTo>
                    <a:pt x="2909" y="2979"/>
                  </a:lnTo>
                  <a:lnTo>
                    <a:pt x="2977" y="2912"/>
                  </a:lnTo>
                  <a:lnTo>
                    <a:pt x="3039" y="2841"/>
                  </a:lnTo>
                  <a:lnTo>
                    <a:pt x="3098" y="2767"/>
                  </a:lnTo>
                  <a:lnTo>
                    <a:pt x="3152" y="2690"/>
                  </a:lnTo>
                  <a:lnTo>
                    <a:pt x="3202" y="2610"/>
                  </a:lnTo>
                  <a:lnTo>
                    <a:pt x="3248" y="2526"/>
                  </a:lnTo>
                  <a:lnTo>
                    <a:pt x="3289" y="2440"/>
                  </a:lnTo>
                  <a:close/>
                  <a:moveTo>
                    <a:pt x="279" y="2440"/>
                  </a:moveTo>
                  <a:lnTo>
                    <a:pt x="319" y="2526"/>
                  </a:lnTo>
                  <a:lnTo>
                    <a:pt x="364" y="2609"/>
                  </a:lnTo>
                  <a:lnTo>
                    <a:pt x="414" y="2690"/>
                  </a:lnTo>
                  <a:lnTo>
                    <a:pt x="470" y="2767"/>
                  </a:lnTo>
                  <a:lnTo>
                    <a:pt x="528" y="2841"/>
                  </a:lnTo>
                  <a:lnTo>
                    <a:pt x="591" y="2912"/>
                  </a:lnTo>
                  <a:lnTo>
                    <a:pt x="657" y="2978"/>
                  </a:lnTo>
                  <a:lnTo>
                    <a:pt x="728" y="3041"/>
                  </a:lnTo>
                  <a:lnTo>
                    <a:pt x="802" y="3099"/>
                  </a:lnTo>
                  <a:lnTo>
                    <a:pt x="879" y="3155"/>
                  </a:lnTo>
                  <a:lnTo>
                    <a:pt x="959" y="3205"/>
                  </a:lnTo>
                  <a:lnTo>
                    <a:pt x="1042" y="3250"/>
                  </a:lnTo>
                  <a:lnTo>
                    <a:pt x="1129" y="3290"/>
                  </a:lnTo>
                  <a:lnTo>
                    <a:pt x="1073" y="3234"/>
                  </a:lnTo>
                  <a:lnTo>
                    <a:pt x="1019" y="3173"/>
                  </a:lnTo>
                  <a:lnTo>
                    <a:pt x="965" y="3107"/>
                  </a:lnTo>
                  <a:lnTo>
                    <a:pt x="915" y="3035"/>
                  </a:lnTo>
                  <a:lnTo>
                    <a:pt x="867" y="2957"/>
                  </a:lnTo>
                  <a:lnTo>
                    <a:pt x="821" y="2876"/>
                  </a:lnTo>
                  <a:lnTo>
                    <a:pt x="779" y="2790"/>
                  </a:lnTo>
                  <a:lnTo>
                    <a:pt x="693" y="2748"/>
                  </a:lnTo>
                  <a:lnTo>
                    <a:pt x="612" y="2702"/>
                  </a:lnTo>
                  <a:lnTo>
                    <a:pt x="534" y="2653"/>
                  </a:lnTo>
                  <a:lnTo>
                    <a:pt x="462" y="2604"/>
                  </a:lnTo>
                  <a:lnTo>
                    <a:pt x="396" y="2550"/>
                  </a:lnTo>
                  <a:lnTo>
                    <a:pt x="335" y="2496"/>
                  </a:lnTo>
                  <a:lnTo>
                    <a:pt x="279" y="2440"/>
                  </a:lnTo>
                  <a:close/>
                  <a:moveTo>
                    <a:pt x="173" y="1995"/>
                  </a:moveTo>
                  <a:lnTo>
                    <a:pt x="197" y="2062"/>
                  </a:lnTo>
                  <a:lnTo>
                    <a:pt x="228" y="2127"/>
                  </a:lnTo>
                  <a:lnTo>
                    <a:pt x="265" y="2191"/>
                  </a:lnTo>
                  <a:lnTo>
                    <a:pt x="308" y="2253"/>
                  </a:lnTo>
                  <a:lnTo>
                    <a:pt x="357" y="2314"/>
                  </a:lnTo>
                  <a:lnTo>
                    <a:pt x="412" y="2372"/>
                  </a:lnTo>
                  <a:lnTo>
                    <a:pt x="473" y="2429"/>
                  </a:lnTo>
                  <a:lnTo>
                    <a:pt x="539" y="2483"/>
                  </a:lnTo>
                  <a:lnTo>
                    <a:pt x="612" y="2535"/>
                  </a:lnTo>
                  <a:lnTo>
                    <a:pt x="654" y="2562"/>
                  </a:lnTo>
                  <a:lnTo>
                    <a:pt x="697" y="2588"/>
                  </a:lnTo>
                  <a:lnTo>
                    <a:pt x="669" y="2500"/>
                  </a:lnTo>
                  <a:lnTo>
                    <a:pt x="644" y="2409"/>
                  </a:lnTo>
                  <a:lnTo>
                    <a:pt x="623" y="2317"/>
                  </a:lnTo>
                  <a:lnTo>
                    <a:pt x="605" y="2224"/>
                  </a:lnTo>
                  <a:lnTo>
                    <a:pt x="591" y="2128"/>
                  </a:lnTo>
                  <a:lnTo>
                    <a:pt x="517" y="2112"/>
                  </a:lnTo>
                  <a:lnTo>
                    <a:pt x="449" y="2095"/>
                  </a:lnTo>
                  <a:lnTo>
                    <a:pt x="385" y="2076"/>
                  </a:lnTo>
                  <a:lnTo>
                    <a:pt x="325" y="2058"/>
                  </a:lnTo>
                  <a:lnTo>
                    <a:pt x="270" y="2038"/>
                  </a:lnTo>
                  <a:lnTo>
                    <a:pt x="219" y="2016"/>
                  </a:lnTo>
                  <a:lnTo>
                    <a:pt x="173" y="1995"/>
                  </a:lnTo>
                  <a:close/>
                  <a:moveTo>
                    <a:pt x="576" y="1591"/>
                  </a:moveTo>
                  <a:lnTo>
                    <a:pt x="504" y="1607"/>
                  </a:lnTo>
                  <a:lnTo>
                    <a:pt x="441" y="1625"/>
                  </a:lnTo>
                  <a:lnTo>
                    <a:pt x="385" y="1642"/>
                  </a:lnTo>
                  <a:lnTo>
                    <a:pt x="336" y="1658"/>
                  </a:lnTo>
                  <a:lnTo>
                    <a:pt x="294" y="1676"/>
                  </a:lnTo>
                  <a:lnTo>
                    <a:pt x="258" y="1692"/>
                  </a:lnTo>
                  <a:lnTo>
                    <a:pt x="228" y="1707"/>
                  </a:lnTo>
                  <a:lnTo>
                    <a:pt x="202" y="1722"/>
                  </a:lnTo>
                  <a:lnTo>
                    <a:pt x="182" y="1735"/>
                  </a:lnTo>
                  <a:lnTo>
                    <a:pt x="167" y="1748"/>
                  </a:lnTo>
                  <a:lnTo>
                    <a:pt x="155" y="1760"/>
                  </a:lnTo>
                  <a:lnTo>
                    <a:pt x="147" y="1770"/>
                  </a:lnTo>
                  <a:lnTo>
                    <a:pt x="143" y="1778"/>
                  </a:lnTo>
                  <a:lnTo>
                    <a:pt x="142" y="1785"/>
                  </a:lnTo>
                  <a:lnTo>
                    <a:pt x="143" y="1792"/>
                  </a:lnTo>
                  <a:lnTo>
                    <a:pt x="149" y="1800"/>
                  </a:lnTo>
                  <a:lnTo>
                    <a:pt x="157" y="1811"/>
                  </a:lnTo>
                  <a:lnTo>
                    <a:pt x="170" y="1824"/>
                  </a:lnTo>
                  <a:lnTo>
                    <a:pt x="189" y="1838"/>
                  </a:lnTo>
                  <a:lnTo>
                    <a:pt x="211" y="1854"/>
                  </a:lnTo>
                  <a:lnTo>
                    <a:pt x="242" y="1870"/>
                  </a:lnTo>
                  <a:lnTo>
                    <a:pt x="278" y="1887"/>
                  </a:lnTo>
                  <a:lnTo>
                    <a:pt x="321" y="1905"/>
                  </a:lnTo>
                  <a:lnTo>
                    <a:pt x="376" y="1925"/>
                  </a:lnTo>
                  <a:lnTo>
                    <a:pt x="438" y="1944"/>
                  </a:lnTo>
                  <a:lnTo>
                    <a:pt x="504" y="1962"/>
                  </a:lnTo>
                  <a:lnTo>
                    <a:pt x="576" y="1980"/>
                  </a:lnTo>
                  <a:lnTo>
                    <a:pt x="571" y="1882"/>
                  </a:lnTo>
                  <a:lnTo>
                    <a:pt x="568" y="1785"/>
                  </a:lnTo>
                  <a:lnTo>
                    <a:pt x="571" y="1688"/>
                  </a:lnTo>
                  <a:lnTo>
                    <a:pt x="576" y="1591"/>
                  </a:lnTo>
                  <a:close/>
                  <a:moveTo>
                    <a:pt x="2870" y="981"/>
                  </a:moveTo>
                  <a:lnTo>
                    <a:pt x="2898" y="1070"/>
                  </a:lnTo>
                  <a:lnTo>
                    <a:pt x="2923" y="1160"/>
                  </a:lnTo>
                  <a:lnTo>
                    <a:pt x="2944" y="1252"/>
                  </a:lnTo>
                  <a:lnTo>
                    <a:pt x="2962" y="1346"/>
                  </a:lnTo>
                  <a:lnTo>
                    <a:pt x="2977" y="1442"/>
                  </a:lnTo>
                  <a:lnTo>
                    <a:pt x="3056" y="1460"/>
                  </a:lnTo>
                  <a:lnTo>
                    <a:pt x="3129" y="1478"/>
                  </a:lnTo>
                  <a:lnTo>
                    <a:pt x="3198" y="1498"/>
                  </a:lnTo>
                  <a:lnTo>
                    <a:pt x="3261" y="1518"/>
                  </a:lnTo>
                  <a:lnTo>
                    <a:pt x="3318" y="1540"/>
                  </a:lnTo>
                  <a:lnTo>
                    <a:pt x="3369" y="1563"/>
                  </a:lnTo>
                  <a:lnTo>
                    <a:pt x="3393" y="1575"/>
                  </a:lnTo>
                  <a:lnTo>
                    <a:pt x="3369" y="1507"/>
                  </a:lnTo>
                  <a:lnTo>
                    <a:pt x="3339" y="1442"/>
                  </a:lnTo>
                  <a:lnTo>
                    <a:pt x="3303" y="1378"/>
                  </a:lnTo>
                  <a:lnTo>
                    <a:pt x="3260" y="1316"/>
                  </a:lnTo>
                  <a:lnTo>
                    <a:pt x="3211" y="1256"/>
                  </a:lnTo>
                  <a:lnTo>
                    <a:pt x="3156" y="1197"/>
                  </a:lnTo>
                  <a:lnTo>
                    <a:pt x="3095" y="1141"/>
                  </a:lnTo>
                  <a:lnTo>
                    <a:pt x="3028" y="1086"/>
                  </a:lnTo>
                  <a:lnTo>
                    <a:pt x="2955" y="1034"/>
                  </a:lnTo>
                  <a:lnTo>
                    <a:pt x="2914" y="1007"/>
                  </a:lnTo>
                  <a:lnTo>
                    <a:pt x="2870" y="981"/>
                  </a:lnTo>
                  <a:close/>
                  <a:moveTo>
                    <a:pt x="697" y="981"/>
                  </a:moveTo>
                  <a:lnTo>
                    <a:pt x="619" y="1030"/>
                  </a:lnTo>
                  <a:lnTo>
                    <a:pt x="547" y="1081"/>
                  </a:lnTo>
                  <a:lnTo>
                    <a:pt x="479" y="1135"/>
                  </a:lnTo>
                  <a:lnTo>
                    <a:pt x="418" y="1192"/>
                  </a:lnTo>
                  <a:lnTo>
                    <a:pt x="361" y="1251"/>
                  </a:lnTo>
                  <a:lnTo>
                    <a:pt x="311" y="1312"/>
                  </a:lnTo>
                  <a:lnTo>
                    <a:pt x="268" y="1375"/>
                  </a:lnTo>
                  <a:lnTo>
                    <a:pt x="230" y="1440"/>
                  </a:lnTo>
                  <a:lnTo>
                    <a:pt x="198" y="1506"/>
                  </a:lnTo>
                  <a:lnTo>
                    <a:pt x="175" y="1575"/>
                  </a:lnTo>
                  <a:lnTo>
                    <a:pt x="196" y="1564"/>
                  </a:lnTo>
                  <a:lnTo>
                    <a:pt x="247" y="1541"/>
                  </a:lnTo>
                  <a:lnTo>
                    <a:pt x="305" y="1519"/>
                  </a:lnTo>
                  <a:lnTo>
                    <a:pt x="368" y="1499"/>
                  </a:lnTo>
                  <a:lnTo>
                    <a:pt x="436" y="1478"/>
                  </a:lnTo>
                  <a:lnTo>
                    <a:pt x="511" y="1460"/>
                  </a:lnTo>
                  <a:lnTo>
                    <a:pt x="591" y="1442"/>
                  </a:lnTo>
                  <a:lnTo>
                    <a:pt x="605" y="1346"/>
                  </a:lnTo>
                  <a:lnTo>
                    <a:pt x="623" y="1252"/>
                  </a:lnTo>
                  <a:lnTo>
                    <a:pt x="644" y="1160"/>
                  </a:lnTo>
                  <a:lnTo>
                    <a:pt x="669" y="1070"/>
                  </a:lnTo>
                  <a:lnTo>
                    <a:pt x="697" y="981"/>
                  </a:lnTo>
                  <a:close/>
                  <a:moveTo>
                    <a:pt x="2438" y="279"/>
                  </a:moveTo>
                  <a:lnTo>
                    <a:pt x="2495" y="335"/>
                  </a:lnTo>
                  <a:lnTo>
                    <a:pt x="2549" y="397"/>
                  </a:lnTo>
                  <a:lnTo>
                    <a:pt x="2601" y="462"/>
                  </a:lnTo>
                  <a:lnTo>
                    <a:pt x="2652" y="534"/>
                  </a:lnTo>
                  <a:lnTo>
                    <a:pt x="2701" y="612"/>
                  </a:lnTo>
                  <a:lnTo>
                    <a:pt x="2747" y="694"/>
                  </a:lnTo>
                  <a:lnTo>
                    <a:pt x="2789" y="779"/>
                  </a:lnTo>
                  <a:lnTo>
                    <a:pt x="2875" y="822"/>
                  </a:lnTo>
                  <a:lnTo>
                    <a:pt x="2956" y="867"/>
                  </a:lnTo>
                  <a:lnTo>
                    <a:pt x="3034" y="916"/>
                  </a:lnTo>
                  <a:lnTo>
                    <a:pt x="3105" y="966"/>
                  </a:lnTo>
                  <a:lnTo>
                    <a:pt x="3171" y="1019"/>
                  </a:lnTo>
                  <a:lnTo>
                    <a:pt x="3233" y="1073"/>
                  </a:lnTo>
                  <a:lnTo>
                    <a:pt x="3289" y="1130"/>
                  </a:lnTo>
                  <a:lnTo>
                    <a:pt x="3248" y="1044"/>
                  </a:lnTo>
                  <a:lnTo>
                    <a:pt x="3202" y="961"/>
                  </a:lnTo>
                  <a:lnTo>
                    <a:pt x="3152" y="879"/>
                  </a:lnTo>
                  <a:lnTo>
                    <a:pt x="3098" y="802"/>
                  </a:lnTo>
                  <a:lnTo>
                    <a:pt x="3039" y="728"/>
                  </a:lnTo>
                  <a:lnTo>
                    <a:pt x="2977" y="658"/>
                  </a:lnTo>
                  <a:lnTo>
                    <a:pt x="2910" y="592"/>
                  </a:lnTo>
                  <a:lnTo>
                    <a:pt x="2840" y="529"/>
                  </a:lnTo>
                  <a:lnTo>
                    <a:pt x="2766" y="470"/>
                  </a:lnTo>
                  <a:lnTo>
                    <a:pt x="2688" y="416"/>
                  </a:lnTo>
                  <a:lnTo>
                    <a:pt x="2608" y="365"/>
                  </a:lnTo>
                  <a:lnTo>
                    <a:pt x="2524" y="320"/>
                  </a:lnTo>
                  <a:lnTo>
                    <a:pt x="2438" y="279"/>
                  </a:lnTo>
                  <a:close/>
                  <a:moveTo>
                    <a:pt x="1129" y="279"/>
                  </a:moveTo>
                  <a:lnTo>
                    <a:pt x="1042" y="320"/>
                  </a:lnTo>
                  <a:lnTo>
                    <a:pt x="959" y="366"/>
                  </a:lnTo>
                  <a:lnTo>
                    <a:pt x="879" y="416"/>
                  </a:lnTo>
                  <a:lnTo>
                    <a:pt x="802" y="470"/>
                  </a:lnTo>
                  <a:lnTo>
                    <a:pt x="728" y="529"/>
                  </a:lnTo>
                  <a:lnTo>
                    <a:pt x="657" y="592"/>
                  </a:lnTo>
                  <a:lnTo>
                    <a:pt x="590" y="659"/>
                  </a:lnTo>
                  <a:lnTo>
                    <a:pt x="527" y="729"/>
                  </a:lnTo>
                  <a:lnTo>
                    <a:pt x="469" y="803"/>
                  </a:lnTo>
                  <a:lnTo>
                    <a:pt x="414" y="880"/>
                  </a:lnTo>
                  <a:lnTo>
                    <a:pt x="364" y="962"/>
                  </a:lnTo>
                  <a:lnTo>
                    <a:pt x="319" y="1045"/>
                  </a:lnTo>
                  <a:lnTo>
                    <a:pt x="278" y="1131"/>
                  </a:lnTo>
                  <a:lnTo>
                    <a:pt x="335" y="1073"/>
                  </a:lnTo>
                  <a:lnTo>
                    <a:pt x="398" y="1018"/>
                  </a:lnTo>
                  <a:lnTo>
                    <a:pt x="464" y="965"/>
                  </a:lnTo>
                  <a:lnTo>
                    <a:pt x="537" y="914"/>
                  </a:lnTo>
                  <a:lnTo>
                    <a:pt x="613" y="866"/>
                  </a:lnTo>
                  <a:lnTo>
                    <a:pt x="693" y="822"/>
                  </a:lnTo>
                  <a:lnTo>
                    <a:pt x="779" y="779"/>
                  </a:lnTo>
                  <a:lnTo>
                    <a:pt x="820" y="695"/>
                  </a:lnTo>
                  <a:lnTo>
                    <a:pt x="867" y="612"/>
                  </a:lnTo>
                  <a:lnTo>
                    <a:pt x="915" y="534"/>
                  </a:lnTo>
                  <a:lnTo>
                    <a:pt x="965" y="462"/>
                  </a:lnTo>
                  <a:lnTo>
                    <a:pt x="1019" y="397"/>
                  </a:lnTo>
                  <a:lnTo>
                    <a:pt x="1073" y="335"/>
                  </a:lnTo>
                  <a:lnTo>
                    <a:pt x="1129" y="279"/>
                  </a:lnTo>
                  <a:close/>
                  <a:moveTo>
                    <a:pt x="1994" y="175"/>
                  </a:moveTo>
                  <a:lnTo>
                    <a:pt x="2014" y="217"/>
                  </a:lnTo>
                  <a:lnTo>
                    <a:pt x="2034" y="264"/>
                  </a:lnTo>
                  <a:lnTo>
                    <a:pt x="2054" y="319"/>
                  </a:lnTo>
                  <a:lnTo>
                    <a:pt x="2074" y="380"/>
                  </a:lnTo>
                  <a:lnTo>
                    <a:pt x="2092" y="446"/>
                  </a:lnTo>
                  <a:lnTo>
                    <a:pt x="2110" y="517"/>
                  </a:lnTo>
                  <a:lnTo>
                    <a:pt x="2126" y="592"/>
                  </a:lnTo>
                  <a:lnTo>
                    <a:pt x="2222" y="606"/>
                  </a:lnTo>
                  <a:lnTo>
                    <a:pt x="2316" y="624"/>
                  </a:lnTo>
                  <a:lnTo>
                    <a:pt x="2408" y="645"/>
                  </a:lnTo>
                  <a:lnTo>
                    <a:pt x="2498" y="670"/>
                  </a:lnTo>
                  <a:lnTo>
                    <a:pt x="2587" y="698"/>
                  </a:lnTo>
                  <a:lnTo>
                    <a:pt x="2561" y="655"/>
                  </a:lnTo>
                  <a:lnTo>
                    <a:pt x="2534" y="613"/>
                  </a:lnTo>
                  <a:lnTo>
                    <a:pt x="2482" y="541"/>
                  </a:lnTo>
                  <a:lnTo>
                    <a:pt x="2428" y="473"/>
                  </a:lnTo>
                  <a:lnTo>
                    <a:pt x="2371" y="413"/>
                  </a:lnTo>
                  <a:lnTo>
                    <a:pt x="2313" y="357"/>
                  </a:lnTo>
                  <a:lnTo>
                    <a:pt x="2252" y="308"/>
                  </a:lnTo>
                  <a:lnTo>
                    <a:pt x="2190" y="265"/>
                  </a:lnTo>
                  <a:lnTo>
                    <a:pt x="2126" y="228"/>
                  </a:lnTo>
                  <a:lnTo>
                    <a:pt x="2061" y="199"/>
                  </a:lnTo>
                  <a:lnTo>
                    <a:pt x="1994" y="175"/>
                  </a:lnTo>
                  <a:close/>
                  <a:moveTo>
                    <a:pt x="1783" y="142"/>
                  </a:moveTo>
                  <a:lnTo>
                    <a:pt x="1777" y="144"/>
                  </a:lnTo>
                  <a:lnTo>
                    <a:pt x="1768" y="149"/>
                  </a:lnTo>
                  <a:lnTo>
                    <a:pt x="1757" y="158"/>
                  </a:lnTo>
                  <a:lnTo>
                    <a:pt x="1745" y="169"/>
                  </a:lnTo>
                  <a:lnTo>
                    <a:pt x="1731" y="187"/>
                  </a:lnTo>
                  <a:lnTo>
                    <a:pt x="1716" y="210"/>
                  </a:lnTo>
                  <a:lnTo>
                    <a:pt x="1700" y="239"/>
                  </a:lnTo>
                  <a:lnTo>
                    <a:pt x="1683" y="274"/>
                  </a:lnTo>
                  <a:lnTo>
                    <a:pt x="1666" y="316"/>
                  </a:lnTo>
                  <a:lnTo>
                    <a:pt x="1643" y="377"/>
                  </a:lnTo>
                  <a:lnTo>
                    <a:pt x="1623" y="445"/>
                  </a:lnTo>
                  <a:lnTo>
                    <a:pt x="1603" y="520"/>
                  </a:lnTo>
                  <a:lnTo>
                    <a:pt x="1584" y="600"/>
                  </a:lnTo>
                  <a:lnTo>
                    <a:pt x="1566" y="687"/>
                  </a:lnTo>
                  <a:lnTo>
                    <a:pt x="1550" y="780"/>
                  </a:lnTo>
                  <a:lnTo>
                    <a:pt x="1536" y="878"/>
                  </a:lnTo>
                  <a:lnTo>
                    <a:pt x="1531" y="895"/>
                  </a:lnTo>
                  <a:lnTo>
                    <a:pt x="1521" y="912"/>
                  </a:lnTo>
                  <a:lnTo>
                    <a:pt x="1509" y="925"/>
                  </a:lnTo>
                  <a:lnTo>
                    <a:pt x="1493" y="933"/>
                  </a:lnTo>
                  <a:lnTo>
                    <a:pt x="1475" y="938"/>
                  </a:lnTo>
                  <a:lnTo>
                    <a:pt x="1456" y="938"/>
                  </a:lnTo>
                  <a:lnTo>
                    <a:pt x="1437" y="933"/>
                  </a:lnTo>
                  <a:lnTo>
                    <a:pt x="1421" y="924"/>
                  </a:lnTo>
                  <a:lnTo>
                    <a:pt x="1409" y="911"/>
                  </a:lnTo>
                  <a:lnTo>
                    <a:pt x="1399" y="894"/>
                  </a:lnTo>
                  <a:lnTo>
                    <a:pt x="1395" y="877"/>
                  </a:lnTo>
                  <a:lnTo>
                    <a:pt x="1395" y="857"/>
                  </a:lnTo>
                  <a:lnTo>
                    <a:pt x="1410" y="755"/>
                  </a:lnTo>
                  <a:lnTo>
                    <a:pt x="1427" y="659"/>
                  </a:lnTo>
                  <a:lnTo>
                    <a:pt x="1446" y="567"/>
                  </a:lnTo>
                  <a:lnTo>
                    <a:pt x="1467" y="481"/>
                  </a:lnTo>
                  <a:lnTo>
                    <a:pt x="1487" y="402"/>
                  </a:lnTo>
                  <a:lnTo>
                    <a:pt x="1510" y="330"/>
                  </a:lnTo>
                  <a:lnTo>
                    <a:pt x="1534" y="264"/>
                  </a:lnTo>
                  <a:lnTo>
                    <a:pt x="1553" y="217"/>
                  </a:lnTo>
                  <a:lnTo>
                    <a:pt x="1574" y="175"/>
                  </a:lnTo>
                  <a:lnTo>
                    <a:pt x="1507" y="199"/>
                  </a:lnTo>
                  <a:lnTo>
                    <a:pt x="1442" y="228"/>
                  </a:lnTo>
                  <a:lnTo>
                    <a:pt x="1378" y="265"/>
                  </a:lnTo>
                  <a:lnTo>
                    <a:pt x="1315" y="308"/>
                  </a:lnTo>
                  <a:lnTo>
                    <a:pt x="1255" y="357"/>
                  </a:lnTo>
                  <a:lnTo>
                    <a:pt x="1196" y="413"/>
                  </a:lnTo>
                  <a:lnTo>
                    <a:pt x="1140" y="473"/>
                  </a:lnTo>
                  <a:lnTo>
                    <a:pt x="1086" y="541"/>
                  </a:lnTo>
                  <a:lnTo>
                    <a:pt x="1034" y="613"/>
                  </a:lnTo>
                  <a:lnTo>
                    <a:pt x="984" y="693"/>
                  </a:lnTo>
                  <a:lnTo>
                    <a:pt x="937" y="777"/>
                  </a:lnTo>
                  <a:lnTo>
                    <a:pt x="895" y="865"/>
                  </a:lnTo>
                  <a:lnTo>
                    <a:pt x="857" y="957"/>
                  </a:lnTo>
                  <a:lnTo>
                    <a:pt x="823" y="1052"/>
                  </a:lnTo>
                  <a:lnTo>
                    <a:pt x="794" y="1149"/>
                  </a:lnTo>
                  <a:lnTo>
                    <a:pt x="769" y="1250"/>
                  </a:lnTo>
                  <a:lnTo>
                    <a:pt x="748" y="1353"/>
                  </a:lnTo>
                  <a:lnTo>
                    <a:pt x="732" y="1459"/>
                  </a:lnTo>
                  <a:lnTo>
                    <a:pt x="720" y="1566"/>
                  </a:lnTo>
                  <a:lnTo>
                    <a:pt x="713" y="1675"/>
                  </a:lnTo>
                  <a:lnTo>
                    <a:pt x="710" y="1785"/>
                  </a:lnTo>
                  <a:lnTo>
                    <a:pt x="713" y="1897"/>
                  </a:lnTo>
                  <a:lnTo>
                    <a:pt x="720" y="2008"/>
                  </a:lnTo>
                  <a:lnTo>
                    <a:pt x="807" y="2022"/>
                  </a:lnTo>
                  <a:lnTo>
                    <a:pt x="898" y="2036"/>
                  </a:lnTo>
                  <a:lnTo>
                    <a:pt x="917" y="2040"/>
                  </a:lnTo>
                  <a:lnTo>
                    <a:pt x="932" y="2050"/>
                  </a:lnTo>
                  <a:lnTo>
                    <a:pt x="945" y="2063"/>
                  </a:lnTo>
                  <a:lnTo>
                    <a:pt x="953" y="2078"/>
                  </a:lnTo>
                  <a:lnTo>
                    <a:pt x="959" y="2097"/>
                  </a:lnTo>
                  <a:lnTo>
                    <a:pt x="959" y="2115"/>
                  </a:lnTo>
                  <a:lnTo>
                    <a:pt x="953" y="2136"/>
                  </a:lnTo>
                  <a:lnTo>
                    <a:pt x="942" y="2153"/>
                  </a:lnTo>
                  <a:lnTo>
                    <a:pt x="927" y="2166"/>
                  </a:lnTo>
                  <a:lnTo>
                    <a:pt x="909" y="2174"/>
                  </a:lnTo>
                  <a:lnTo>
                    <a:pt x="888" y="2177"/>
                  </a:lnTo>
                  <a:lnTo>
                    <a:pt x="879" y="2176"/>
                  </a:lnTo>
                  <a:lnTo>
                    <a:pt x="807" y="2166"/>
                  </a:lnTo>
                  <a:lnTo>
                    <a:pt x="738" y="2155"/>
                  </a:lnTo>
                  <a:lnTo>
                    <a:pt x="754" y="2249"/>
                  </a:lnTo>
                  <a:lnTo>
                    <a:pt x="773" y="2340"/>
                  </a:lnTo>
                  <a:lnTo>
                    <a:pt x="796" y="2429"/>
                  </a:lnTo>
                  <a:lnTo>
                    <a:pt x="823" y="2516"/>
                  </a:lnTo>
                  <a:lnTo>
                    <a:pt x="853" y="2600"/>
                  </a:lnTo>
                  <a:lnTo>
                    <a:pt x="886" y="2683"/>
                  </a:lnTo>
                  <a:lnTo>
                    <a:pt x="969" y="2716"/>
                  </a:lnTo>
                  <a:lnTo>
                    <a:pt x="1053" y="2746"/>
                  </a:lnTo>
                  <a:lnTo>
                    <a:pt x="1140" y="2773"/>
                  </a:lnTo>
                  <a:lnTo>
                    <a:pt x="1229" y="2796"/>
                  </a:lnTo>
                  <a:lnTo>
                    <a:pt x="1320" y="2815"/>
                  </a:lnTo>
                  <a:lnTo>
                    <a:pt x="1413" y="2830"/>
                  </a:lnTo>
                  <a:lnTo>
                    <a:pt x="1404" y="2772"/>
                  </a:lnTo>
                  <a:lnTo>
                    <a:pt x="1395" y="2712"/>
                  </a:lnTo>
                  <a:lnTo>
                    <a:pt x="1395" y="2692"/>
                  </a:lnTo>
                  <a:lnTo>
                    <a:pt x="1399" y="2675"/>
                  </a:lnTo>
                  <a:lnTo>
                    <a:pt x="1409" y="2659"/>
                  </a:lnTo>
                  <a:lnTo>
                    <a:pt x="1421" y="2646"/>
                  </a:lnTo>
                  <a:lnTo>
                    <a:pt x="1437" y="2636"/>
                  </a:lnTo>
                  <a:lnTo>
                    <a:pt x="1456" y="2632"/>
                  </a:lnTo>
                  <a:lnTo>
                    <a:pt x="1475" y="2632"/>
                  </a:lnTo>
                  <a:lnTo>
                    <a:pt x="1493" y="2636"/>
                  </a:lnTo>
                  <a:lnTo>
                    <a:pt x="1509" y="2645"/>
                  </a:lnTo>
                  <a:lnTo>
                    <a:pt x="1521" y="2658"/>
                  </a:lnTo>
                  <a:lnTo>
                    <a:pt x="1531" y="2674"/>
                  </a:lnTo>
                  <a:lnTo>
                    <a:pt x="1536" y="2692"/>
                  </a:lnTo>
                  <a:lnTo>
                    <a:pt x="1548" y="2772"/>
                  </a:lnTo>
                  <a:lnTo>
                    <a:pt x="1561" y="2849"/>
                  </a:lnTo>
                  <a:lnTo>
                    <a:pt x="1672" y="2855"/>
                  </a:lnTo>
                  <a:lnTo>
                    <a:pt x="1783" y="2859"/>
                  </a:lnTo>
                  <a:lnTo>
                    <a:pt x="1896" y="2855"/>
                  </a:lnTo>
                  <a:lnTo>
                    <a:pt x="2007" y="2849"/>
                  </a:lnTo>
                  <a:lnTo>
                    <a:pt x="2019" y="2778"/>
                  </a:lnTo>
                  <a:lnTo>
                    <a:pt x="2030" y="2706"/>
                  </a:lnTo>
                  <a:lnTo>
                    <a:pt x="2035" y="2688"/>
                  </a:lnTo>
                  <a:lnTo>
                    <a:pt x="2044" y="2672"/>
                  </a:lnTo>
                  <a:lnTo>
                    <a:pt x="2058" y="2659"/>
                  </a:lnTo>
                  <a:lnTo>
                    <a:pt x="2073" y="2650"/>
                  </a:lnTo>
                  <a:lnTo>
                    <a:pt x="2091" y="2646"/>
                  </a:lnTo>
                  <a:lnTo>
                    <a:pt x="2110" y="2646"/>
                  </a:lnTo>
                  <a:lnTo>
                    <a:pt x="2128" y="2651"/>
                  </a:lnTo>
                  <a:lnTo>
                    <a:pt x="2145" y="2660"/>
                  </a:lnTo>
                  <a:lnTo>
                    <a:pt x="2156" y="2673"/>
                  </a:lnTo>
                  <a:lnTo>
                    <a:pt x="2165" y="2689"/>
                  </a:lnTo>
                  <a:lnTo>
                    <a:pt x="2171" y="2707"/>
                  </a:lnTo>
                  <a:lnTo>
                    <a:pt x="2171" y="2726"/>
                  </a:lnTo>
                  <a:lnTo>
                    <a:pt x="2154" y="2830"/>
                  </a:lnTo>
                  <a:lnTo>
                    <a:pt x="2254" y="2814"/>
                  </a:lnTo>
                  <a:lnTo>
                    <a:pt x="2351" y="2792"/>
                  </a:lnTo>
                  <a:lnTo>
                    <a:pt x="2446" y="2767"/>
                  </a:lnTo>
                  <a:lnTo>
                    <a:pt x="2538" y="2738"/>
                  </a:lnTo>
                  <a:lnTo>
                    <a:pt x="2628" y="2704"/>
                  </a:lnTo>
                  <a:lnTo>
                    <a:pt x="2715" y="2668"/>
                  </a:lnTo>
                  <a:lnTo>
                    <a:pt x="2799" y="2627"/>
                  </a:lnTo>
                  <a:lnTo>
                    <a:pt x="2879" y="2583"/>
                  </a:lnTo>
                  <a:lnTo>
                    <a:pt x="2955" y="2535"/>
                  </a:lnTo>
                  <a:lnTo>
                    <a:pt x="3028" y="2483"/>
                  </a:lnTo>
                  <a:lnTo>
                    <a:pt x="3095" y="2429"/>
                  </a:lnTo>
                  <a:lnTo>
                    <a:pt x="3156" y="2372"/>
                  </a:lnTo>
                  <a:lnTo>
                    <a:pt x="3211" y="2314"/>
                  </a:lnTo>
                  <a:lnTo>
                    <a:pt x="3260" y="2253"/>
                  </a:lnTo>
                  <a:lnTo>
                    <a:pt x="3303" y="2191"/>
                  </a:lnTo>
                  <a:lnTo>
                    <a:pt x="3339" y="2127"/>
                  </a:lnTo>
                  <a:lnTo>
                    <a:pt x="3369" y="2062"/>
                  </a:lnTo>
                  <a:lnTo>
                    <a:pt x="3393" y="1995"/>
                  </a:lnTo>
                  <a:lnTo>
                    <a:pt x="3346" y="2018"/>
                  </a:lnTo>
                  <a:lnTo>
                    <a:pt x="3292" y="2039"/>
                  </a:lnTo>
                  <a:lnTo>
                    <a:pt x="3234" y="2061"/>
                  </a:lnTo>
                  <a:lnTo>
                    <a:pt x="3169" y="2080"/>
                  </a:lnTo>
                  <a:lnTo>
                    <a:pt x="3098" y="2100"/>
                  </a:lnTo>
                  <a:lnTo>
                    <a:pt x="3022" y="2117"/>
                  </a:lnTo>
                  <a:lnTo>
                    <a:pt x="2942" y="2135"/>
                  </a:lnTo>
                  <a:lnTo>
                    <a:pt x="2857" y="2151"/>
                  </a:lnTo>
                  <a:lnTo>
                    <a:pt x="2767" y="2165"/>
                  </a:lnTo>
                  <a:lnTo>
                    <a:pt x="2674" y="2178"/>
                  </a:lnTo>
                  <a:lnTo>
                    <a:pt x="2665" y="2179"/>
                  </a:lnTo>
                  <a:lnTo>
                    <a:pt x="2645" y="2176"/>
                  </a:lnTo>
                  <a:lnTo>
                    <a:pt x="2626" y="2167"/>
                  </a:lnTo>
                  <a:lnTo>
                    <a:pt x="2611" y="2154"/>
                  </a:lnTo>
                  <a:lnTo>
                    <a:pt x="2600" y="2137"/>
                  </a:lnTo>
                  <a:lnTo>
                    <a:pt x="2595" y="2117"/>
                  </a:lnTo>
                  <a:lnTo>
                    <a:pt x="2595" y="2098"/>
                  </a:lnTo>
                  <a:lnTo>
                    <a:pt x="2599" y="2080"/>
                  </a:lnTo>
                  <a:lnTo>
                    <a:pt x="2609" y="2064"/>
                  </a:lnTo>
                  <a:lnTo>
                    <a:pt x="2621" y="2052"/>
                  </a:lnTo>
                  <a:lnTo>
                    <a:pt x="2637" y="2042"/>
                  </a:lnTo>
                  <a:lnTo>
                    <a:pt x="2655" y="2037"/>
                  </a:lnTo>
                  <a:lnTo>
                    <a:pt x="2757" y="2023"/>
                  </a:lnTo>
                  <a:lnTo>
                    <a:pt x="2854" y="2007"/>
                  </a:lnTo>
                  <a:lnTo>
                    <a:pt x="2944" y="1989"/>
                  </a:lnTo>
                  <a:lnTo>
                    <a:pt x="3029" y="1971"/>
                  </a:lnTo>
                  <a:lnTo>
                    <a:pt x="3107" y="1950"/>
                  </a:lnTo>
                  <a:lnTo>
                    <a:pt x="3178" y="1929"/>
                  </a:lnTo>
                  <a:lnTo>
                    <a:pt x="3242" y="1907"/>
                  </a:lnTo>
                  <a:lnTo>
                    <a:pt x="3287" y="1888"/>
                  </a:lnTo>
                  <a:lnTo>
                    <a:pt x="3324" y="1871"/>
                  </a:lnTo>
                  <a:lnTo>
                    <a:pt x="3354" y="1855"/>
                  </a:lnTo>
                  <a:lnTo>
                    <a:pt x="3378" y="1840"/>
                  </a:lnTo>
                  <a:lnTo>
                    <a:pt x="3396" y="1825"/>
                  </a:lnTo>
                  <a:lnTo>
                    <a:pt x="3410" y="1812"/>
                  </a:lnTo>
                  <a:lnTo>
                    <a:pt x="3419" y="1802"/>
                  </a:lnTo>
                  <a:lnTo>
                    <a:pt x="3423" y="1792"/>
                  </a:lnTo>
                  <a:lnTo>
                    <a:pt x="3426" y="1785"/>
                  </a:lnTo>
                  <a:lnTo>
                    <a:pt x="3423" y="1778"/>
                  </a:lnTo>
                  <a:lnTo>
                    <a:pt x="3419" y="1770"/>
                  </a:lnTo>
                  <a:lnTo>
                    <a:pt x="3412" y="1759"/>
                  </a:lnTo>
                  <a:lnTo>
                    <a:pt x="3401" y="1748"/>
                  </a:lnTo>
                  <a:lnTo>
                    <a:pt x="3386" y="1735"/>
                  </a:lnTo>
                  <a:lnTo>
                    <a:pt x="3365" y="1722"/>
                  </a:lnTo>
                  <a:lnTo>
                    <a:pt x="3340" y="1707"/>
                  </a:lnTo>
                  <a:lnTo>
                    <a:pt x="3310" y="1692"/>
                  </a:lnTo>
                  <a:lnTo>
                    <a:pt x="3274" y="1676"/>
                  </a:lnTo>
                  <a:lnTo>
                    <a:pt x="3231" y="1658"/>
                  </a:lnTo>
                  <a:lnTo>
                    <a:pt x="3183" y="1642"/>
                  </a:lnTo>
                  <a:lnTo>
                    <a:pt x="3126" y="1625"/>
                  </a:lnTo>
                  <a:lnTo>
                    <a:pt x="3063" y="1607"/>
                  </a:lnTo>
                  <a:lnTo>
                    <a:pt x="2992" y="1591"/>
                  </a:lnTo>
                  <a:lnTo>
                    <a:pt x="2997" y="1688"/>
                  </a:lnTo>
                  <a:lnTo>
                    <a:pt x="2999" y="1785"/>
                  </a:lnTo>
                  <a:lnTo>
                    <a:pt x="2998" y="1803"/>
                  </a:lnTo>
                  <a:lnTo>
                    <a:pt x="2998" y="1815"/>
                  </a:lnTo>
                  <a:lnTo>
                    <a:pt x="2998" y="1823"/>
                  </a:lnTo>
                  <a:lnTo>
                    <a:pt x="2997" y="1832"/>
                  </a:lnTo>
                  <a:lnTo>
                    <a:pt x="2997" y="1837"/>
                  </a:lnTo>
                  <a:lnTo>
                    <a:pt x="2996" y="1847"/>
                  </a:lnTo>
                  <a:lnTo>
                    <a:pt x="2996" y="1859"/>
                  </a:lnTo>
                  <a:lnTo>
                    <a:pt x="2992" y="1879"/>
                  </a:lnTo>
                  <a:lnTo>
                    <a:pt x="2984" y="1895"/>
                  </a:lnTo>
                  <a:lnTo>
                    <a:pt x="2972" y="1909"/>
                  </a:lnTo>
                  <a:lnTo>
                    <a:pt x="2957" y="1919"/>
                  </a:lnTo>
                  <a:lnTo>
                    <a:pt x="2940" y="1925"/>
                  </a:lnTo>
                  <a:lnTo>
                    <a:pt x="2921" y="1926"/>
                  </a:lnTo>
                  <a:lnTo>
                    <a:pt x="2903" y="1923"/>
                  </a:lnTo>
                  <a:lnTo>
                    <a:pt x="2885" y="1916"/>
                  </a:lnTo>
                  <a:lnTo>
                    <a:pt x="2872" y="1904"/>
                  </a:lnTo>
                  <a:lnTo>
                    <a:pt x="2862" y="1888"/>
                  </a:lnTo>
                  <a:lnTo>
                    <a:pt x="2855" y="1871"/>
                  </a:lnTo>
                  <a:lnTo>
                    <a:pt x="2854" y="1853"/>
                  </a:lnTo>
                  <a:lnTo>
                    <a:pt x="2854" y="1837"/>
                  </a:lnTo>
                  <a:lnTo>
                    <a:pt x="2855" y="1828"/>
                  </a:lnTo>
                  <a:lnTo>
                    <a:pt x="2856" y="1820"/>
                  </a:lnTo>
                  <a:lnTo>
                    <a:pt x="2856" y="1815"/>
                  </a:lnTo>
                  <a:lnTo>
                    <a:pt x="2856" y="1808"/>
                  </a:lnTo>
                  <a:lnTo>
                    <a:pt x="2857" y="1799"/>
                  </a:lnTo>
                  <a:lnTo>
                    <a:pt x="2857" y="1785"/>
                  </a:lnTo>
                  <a:lnTo>
                    <a:pt x="2854" y="1678"/>
                  </a:lnTo>
                  <a:lnTo>
                    <a:pt x="2847" y="1572"/>
                  </a:lnTo>
                  <a:lnTo>
                    <a:pt x="2837" y="1467"/>
                  </a:lnTo>
                  <a:lnTo>
                    <a:pt x="2821" y="1364"/>
                  </a:lnTo>
                  <a:lnTo>
                    <a:pt x="2802" y="1263"/>
                  </a:lnTo>
                  <a:lnTo>
                    <a:pt x="2778" y="1166"/>
                  </a:lnTo>
                  <a:lnTo>
                    <a:pt x="2750" y="1069"/>
                  </a:lnTo>
                  <a:lnTo>
                    <a:pt x="2717" y="977"/>
                  </a:lnTo>
                  <a:lnTo>
                    <a:pt x="2681" y="887"/>
                  </a:lnTo>
                  <a:lnTo>
                    <a:pt x="2599" y="853"/>
                  </a:lnTo>
                  <a:lnTo>
                    <a:pt x="2514" y="824"/>
                  </a:lnTo>
                  <a:lnTo>
                    <a:pt x="2428" y="798"/>
                  </a:lnTo>
                  <a:lnTo>
                    <a:pt x="2339" y="774"/>
                  </a:lnTo>
                  <a:lnTo>
                    <a:pt x="2248" y="754"/>
                  </a:lnTo>
                  <a:lnTo>
                    <a:pt x="2154" y="739"/>
                  </a:lnTo>
                  <a:lnTo>
                    <a:pt x="2163" y="798"/>
                  </a:lnTo>
                  <a:lnTo>
                    <a:pt x="2173" y="857"/>
                  </a:lnTo>
                  <a:lnTo>
                    <a:pt x="2173" y="877"/>
                  </a:lnTo>
                  <a:lnTo>
                    <a:pt x="2167" y="894"/>
                  </a:lnTo>
                  <a:lnTo>
                    <a:pt x="2159" y="911"/>
                  </a:lnTo>
                  <a:lnTo>
                    <a:pt x="2146" y="924"/>
                  </a:lnTo>
                  <a:lnTo>
                    <a:pt x="2130" y="933"/>
                  </a:lnTo>
                  <a:lnTo>
                    <a:pt x="2112" y="938"/>
                  </a:lnTo>
                  <a:lnTo>
                    <a:pt x="2102" y="939"/>
                  </a:lnTo>
                  <a:lnTo>
                    <a:pt x="2082" y="936"/>
                  </a:lnTo>
                  <a:lnTo>
                    <a:pt x="2063" y="928"/>
                  </a:lnTo>
                  <a:lnTo>
                    <a:pt x="2048" y="915"/>
                  </a:lnTo>
                  <a:lnTo>
                    <a:pt x="2037" y="898"/>
                  </a:lnTo>
                  <a:lnTo>
                    <a:pt x="2032" y="878"/>
                  </a:lnTo>
                  <a:lnTo>
                    <a:pt x="2020" y="798"/>
                  </a:lnTo>
                  <a:lnTo>
                    <a:pt x="2007" y="721"/>
                  </a:lnTo>
                  <a:lnTo>
                    <a:pt x="1896" y="714"/>
                  </a:lnTo>
                  <a:lnTo>
                    <a:pt x="1783" y="711"/>
                  </a:lnTo>
                  <a:lnTo>
                    <a:pt x="1765" y="709"/>
                  </a:lnTo>
                  <a:lnTo>
                    <a:pt x="1747" y="701"/>
                  </a:lnTo>
                  <a:lnTo>
                    <a:pt x="1733" y="690"/>
                  </a:lnTo>
                  <a:lnTo>
                    <a:pt x="1723" y="676"/>
                  </a:lnTo>
                  <a:lnTo>
                    <a:pt x="1715" y="659"/>
                  </a:lnTo>
                  <a:lnTo>
                    <a:pt x="1713" y="640"/>
                  </a:lnTo>
                  <a:lnTo>
                    <a:pt x="1715" y="621"/>
                  </a:lnTo>
                  <a:lnTo>
                    <a:pt x="1723" y="605"/>
                  </a:lnTo>
                  <a:lnTo>
                    <a:pt x="1733" y="591"/>
                  </a:lnTo>
                  <a:lnTo>
                    <a:pt x="1747" y="579"/>
                  </a:lnTo>
                  <a:lnTo>
                    <a:pt x="1765" y="572"/>
                  </a:lnTo>
                  <a:lnTo>
                    <a:pt x="1783" y="569"/>
                  </a:lnTo>
                  <a:lnTo>
                    <a:pt x="1881" y="571"/>
                  </a:lnTo>
                  <a:lnTo>
                    <a:pt x="1977" y="576"/>
                  </a:lnTo>
                  <a:lnTo>
                    <a:pt x="1960" y="503"/>
                  </a:lnTo>
                  <a:lnTo>
                    <a:pt x="1942" y="434"/>
                  </a:lnTo>
                  <a:lnTo>
                    <a:pt x="1922" y="372"/>
                  </a:lnTo>
                  <a:lnTo>
                    <a:pt x="1902" y="316"/>
                  </a:lnTo>
                  <a:lnTo>
                    <a:pt x="1884" y="274"/>
                  </a:lnTo>
                  <a:lnTo>
                    <a:pt x="1867" y="239"/>
                  </a:lnTo>
                  <a:lnTo>
                    <a:pt x="1852" y="210"/>
                  </a:lnTo>
                  <a:lnTo>
                    <a:pt x="1836" y="187"/>
                  </a:lnTo>
                  <a:lnTo>
                    <a:pt x="1822" y="169"/>
                  </a:lnTo>
                  <a:lnTo>
                    <a:pt x="1810" y="158"/>
                  </a:lnTo>
                  <a:lnTo>
                    <a:pt x="1800" y="149"/>
                  </a:lnTo>
                  <a:lnTo>
                    <a:pt x="1791" y="144"/>
                  </a:lnTo>
                  <a:lnTo>
                    <a:pt x="1783" y="142"/>
                  </a:lnTo>
                  <a:close/>
                  <a:moveTo>
                    <a:pt x="1783" y="0"/>
                  </a:moveTo>
                  <a:lnTo>
                    <a:pt x="1885" y="3"/>
                  </a:lnTo>
                  <a:lnTo>
                    <a:pt x="1986" y="12"/>
                  </a:lnTo>
                  <a:lnTo>
                    <a:pt x="2085" y="26"/>
                  </a:lnTo>
                  <a:lnTo>
                    <a:pt x="2184" y="45"/>
                  </a:lnTo>
                  <a:lnTo>
                    <a:pt x="2279" y="70"/>
                  </a:lnTo>
                  <a:lnTo>
                    <a:pt x="2374" y="100"/>
                  </a:lnTo>
                  <a:lnTo>
                    <a:pt x="2467" y="136"/>
                  </a:lnTo>
                  <a:lnTo>
                    <a:pt x="2557" y="176"/>
                  </a:lnTo>
                  <a:lnTo>
                    <a:pt x="2646" y="222"/>
                  </a:lnTo>
                  <a:lnTo>
                    <a:pt x="2731" y="273"/>
                  </a:lnTo>
                  <a:lnTo>
                    <a:pt x="2814" y="328"/>
                  </a:lnTo>
                  <a:lnTo>
                    <a:pt x="2894" y="388"/>
                  </a:lnTo>
                  <a:lnTo>
                    <a:pt x="2971" y="453"/>
                  </a:lnTo>
                  <a:lnTo>
                    <a:pt x="3045" y="523"/>
                  </a:lnTo>
                  <a:lnTo>
                    <a:pt x="3114" y="597"/>
                  </a:lnTo>
                  <a:lnTo>
                    <a:pt x="3180" y="674"/>
                  </a:lnTo>
                  <a:lnTo>
                    <a:pt x="3240" y="754"/>
                  </a:lnTo>
                  <a:lnTo>
                    <a:pt x="3295" y="837"/>
                  </a:lnTo>
                  <a:lnTo>
                    <a:pt x="3346" y="923"/>
                  </a:lnTo>
                  <a:lnTo>
                    <a:pt x="3392" y="1012"/>
                  </a:lnTo>
                  <a:lnTo>
                    <a:pt x="3432" y="1102"/>
                  </a:lnTo>
                  <a:lnTo>
                    <a:pt x="3468" y="1194"/>
                  </a:lnTo>
                  <a:lnTo>
                    <a:pt x="3498" y="1288"/>
                  </a:lnTo>
                  <a:lnTo>
                    <a:pt x="3522" y="1385"/>
                  </a:lnTo>
                  <a:lnTo>
                    <a:pt x="3542" y="1484"/>
                  </a:lnTo>
                  <a:lnTo>
                    <a:pt x="3556" y="1582"/>
                  </a:lnTo>
                  <a:lnTo>
                    <a:pt x="3564" y="1683"/>
                  </a:lnTo>
                  <a:lnTo>
                    <a:pt x="3568" y="1785"/>
                  </a:lnTo>
                  <a:lnTo>
                    <a:pt x="3564" y="1886"/>
                  </a:lnTo>
                  <a:lnTo>
                    <a:pt x="3556" y="1987"/>
                  </a:lnTo>
                  <a:lnTo>
                    <a:pt x="3542" y="2087"/>
                  </a:lnTo>
                  <a:lnTo>
                    <a:pt x="3522" y="2185"/>
                  </a:lnTo>
                  <a:lnTo>
                    <a:pt x="3498" y="2281"/>
                  </a:lnTo>
                  <a:lnTo>
                    <a:pt x="3468" y="2376"/>
                  </a:lnTo>
                  <a:lnTo>
                    <a:pt x="3432" y="2468"/>
                  </a:lnTo>
                  <a:lnTo>
                    <a:pt x="3392" y="2559"/>
                  </a:lnTo>
                  <a:lnTo>
                    <a:pt x="3346" y="2647"/>
                  </a:lnTo>
                  <a:lnTo>
                    <a:pt x="3295" y="2733"/>
                  </a:lnTo>
                  <a:lnTo>
                    <a:pt x="3240" y="2815"/>
                  </a:lnTo>
                  <a:lnTo>
                    <a:pt x="3180" y="2895"/>
                  </a:lnTo>
                  <a:lnTo>
                    <a:pt x="3114" y="2972"/>
                  </a:lnTo>
                  <a:lnTo>
                    <a:pt x="3045" y="3046"/>
                  </a:lnTo>
                  <a:lnTo>
                    <a:pt x="2972" y="3116"/>
                  </a:lnTo>
                  <a:lnTo>
                    <a:pt x="2896" y="3180"/>
                  </a:lnTo>
                  <a:lnTo>
                    <a:pt x="2817" y="3239"/>
                  </a:lnTo>
                  <a:lnTo>
                    <a:pt x="2736" y="3295"/>
                  </a:lnTo>
                  <a:lnTo>
                    <a:pt x="2651" y="3345"/>
                  </a:lnTo>
                  <a:lnTo>
                    <a:pt x="2564" y="3390"/>
                  </a:lnTo>
                  <a:lnTo>
                    <a:pt x="2475" y="3430"/>
                  </a:lnTo>
                  <a:lnTo>
                    <a:pt x="2384" y="3466"/>
                  </a:lnTo>
                  <a:lnTo>
                    <a:pt x="2291" y="3497"/>
                  </a:lnTo>
                  <a:lnTo>
                    <a:pt x="2197" y="3522"/>
                  </a:lnTo>
                  <a:lnTo>
                    <a:pt x="2100" y="3541"/>
                  </a:lnTo>
                  <a:lnTo>
                    <a:pt x="2002" y="3556"/>
                  </a:lnTo>
                  <a:lnTo>
                    <a:pt x="1904" y="3565"/>
                  </a:lnTo>
                  <a:lnTo>
                    <a:pt x="1804" y="3569"/>
                  </a:lnTo>
                  <a:lnTo>
                    <a:pt x="1783" y="3569"/>
                  </a:lnTo>
                  <a:lnTo>
                    <a:pt x="1682" y="3566"/>
                  </a:lnTo>
                  <a:lnTo>
                    <a:pt x="1582" y="3557"/>
                  </a:lnTo>
                  <a:lnTo>
                    <a:pt x="1482" y="3544"/>
                  </a:lnTo>
                  <a:lnTo>
                    <a:pt x="1384" y="3525"/>
                  </a:lnTo>
                  <a:lnTo>
                    <a:pt x="1288" y="3500"/>
                  </a:lnTo>
                  <a:lnTo>
                    <a:pt x="1193" y="3469"/>
                  </a:lnTo>
                  <a:lnTo>
                    <a:pt x="1101" y="3434"/>
                  </a:lnTo>
                  <a:lnTo>
                    <a:pt x="1010" y="3394"/>
                  </a:lnTo>
                  <a:lnTo>
                    <a:pt x="922" y="3348"/>
                  </a:lnTo>
                  <a:lnTo>
                    <a:pt x="836" y="3298"/>
                  </a:lnTo>
                  <a:lnTo>
                    <a:pt x="754" y="3242"/>
                  </a:lnTo>
                  <a:lnTo>
                    <a:pt x="674" y="3182"/>
                  </a:lnTo>
                  <a:lnTo>
                    <a:pt x="597" y="3117"/>
                  </a:lnTo>
                  <a:lnTo>
                    <a:pt x="523" y="3046"/>
                  </a:lnTo>
                  <a:lnTo>
                    <a:pt x="452" y="2972"/>
                  </a:lnTo>
                  <a:lnTo>
                    <a:pt x="387" y="2895"/>
                  </a:lnTo>
                  <a:lnTo>
                    <a:pt x="328" y="2815"/>
                  </a:lnTo>
                  <a:lnTo>
                    <a:pt x="271" y="2733"/>
                  </a:lnTo>
                  <a:lnTo>
                    <a:pt x="221" y="2647"/>
                  </a:lnTo>
                  <a:lnTo>
                    <a:pt x="176" y="2559"/>
                  </a:lnTo>
                  <a:lnTo>
                    <a:pt x="134" y="2468"/>
                  </a:lnTo>
                  <a:lnTo>
                    <a:pt x="100" y="2376"/>
                  </a:lnTo>
                  <a:lnTo>
                    <a:pt x="69" y="2281"/>
                  </a:lnTo>
                  <a:lnTo>
                    <a:pt x="44" y="2185"/>
                  </a:lnTo>
                  <a:lnTo>
                    <a:pt x="25" y="2087"/>
                  </a:lnTo>
                  <a:lnTo>
                    <a:pt x="11" y="1987"/>
                  </a:lnTo>
                  <a:lnTo>
                    <a:pt x="3" y="1886"/>
                  </a:lnTo>
                  <a:lnTo>
                    <a:pt x="0" y="1785"/>
                  </a:lnTo>
                  <a:lnTo>
                    <a:pt x="0" y="1785"/>
                  </a:lnTo>
                  <a:lnTo>
                    <a:pt x="0" y="1765"/>
                  </a:lnTo>
                  <a:lnTo>
                    <a:pt x="4" y="1665"/>
                  </a:lnTo>
                  <a:lnTo>
                    <a:pt x="13" y="1566"/>
                  </a:lnTo>
                  <a:lnTo>
                    <a:pt x="28" y="1468"/>
                  </a:lnTo>
                  <a:lnTo>
                    <a:pt x="48" y="1372"/>
                  </a:lnTo>
                  <a:lnTo>
                    <a:pt x="73" y="1277"/>
                  </a:lnTo>
                  <a:lnTo>
                    <a:pt x="103" y="1184"/>
                  </a:lnTo>
                  <a:lnTo>
                    <a:pt x="139" y="1093"/>
                  </a:lnTo>
                  <a:lnTo>
                    <a:pt x="179" y="1004"/>
                  </a:lnTo>
                  <a:lnTo>
                    <a:pt x="224" y="917"/>
                  </a:lnTo>
                  <a:lnTo>
                    <a:pt x="274" y="833"/>
                  </a:lnTo>
                  <a:lnTo>
                    <a:pt x="330" y="751"/>
                  </a:lnTo>
                  <a:lnTo>
                    <a:pt x="389" y="672"/>
                  </a:lnTo>
                  <a:lnTo>
                    <a:pt x="453" y="596"/>
                  </a:lnTo>
                  <a:lnTo>
                    <a:pt x="523" y="523"/>
                  </a:lnTo>
                  <a:lnTo>
                    <a:pt x="597" y="453"/>
                  </a:lnTo>
                  <a:lnTo>
                    <a:pt x="674" y="388"/>
                  </a:lnTo>
                  <a:lnTo>
                    <a:pt x="754" y="328"/>
                  </a:lnTo>
                  <a:lnTo>
                    <a:pt x="836" y="273"/>
                  </a:lnTo>
                  <a:lnTo>
                    <a:pt x="922" y="222"/>
                  </a:lnTo>
                  <a:lnTo>
                    <a:pt x="1010" y="176"/>
                  </a:lnTo>
                  <a:lnTo>
                    <a:pt x="1101" y="136"/>
                  </a:lnTo>
                  <a:lnTo>
                    <a:pt x="1193" y="100"/>
                  </a:lnTo>
                  <a:lnTo>
                    <a:pt x="1288" y="70"/>
                  </a:lnTo>
                  <a:lnTo>
                    <a:pt x="1384" y="45"/>
                  </a:lnTo>
                  <a:lnTo>
                    <a:pt x="1482" y="26"/>
                  </a:lnTo>
                  <a:lnTo>
                    <a:pt x="1582" y="12"/>
                  </a:lnTo>
                  <a:lnTo>
                    <a:pt x="1682" y="3"/>
                  </a:lnTo>
                  <a:lnTo>
                    <a:pt x="17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14"/>
            <p:cNvSpPr>
              <a:spLocks/>
            </p:cNvSpPr>
            <p:nvPr/>
          </p:nvSpPr>
          <p:spPr bwMode="auto">
            <a:xfrm>
              <a:off x="2667000" y="5099051"/>
              <a:ext cx="34925" cy="25400"/>
            </a:xfrm>
            <a:custGeom>
              <a:avLst/>
              <a:gdLst>
                <a:gd name="T0" fmla="*/ 158 w 226"/>
                <a:gd name="T1" fmla="*/ 0 h 162"/>
                <a:gd name="T2" fmla="*/ 177 w 226"/>
                <a:gd name="T3" fmla="*/ 4 h 162"/>
                <a:gd name="T4" fmla="*/ 193 w 226"/>
                <a:gd name="T5" fmla="*/ 11 h 162"/>
                <a:gd name="T6" fmla="*/ 207 w 226"/>
                <a:gd name="T7" fmla="*/ 23 h 162"/>
                <a:gd name="T8" fmla="*/ 217 w 226"/>
                <a:gd name="T9" fmla="*/ 38 h 162"/>
                <a:gd name="T10" fmla="*/ 223 w 226"/>
                <a:gd name="T11" fmla="*/ 56 h 162"/>
                <a:gd name="T12" fmla="*/ 226 w 226"/>
                <a:gd name="T13" fmla="*/ 75 h 162"/>
                <a:gd name="T14" fmla="*/ 222 w 226"/>
                <a:gd name="T15" fmla="*/ 93 h 162"/>
                <a:gd name="T16" fmla="*/ 215 w 226"/>
                <a:gd name="T17" fmla="*/ 110 h 162"/>
                <a:gd name="T18" fmla="*/ 203 w 226"/>
                <a:gd name="T19" fmla="*/ 123 h 162"/>
                <a:gd name="T20" fmla="*/ 188 w 226"/>
                <a:gd name="T21" fmla="*/ 134 h 162"/>
                <a:gd name="T22" fmla="*/ 170 w 226"/>
                <a:gd name="T23" fmla="*/ 140 h 162"/>
                <a:gd name="T24" fmla="*/ 89 w 226"/>
                <a:gd name="T25" fmla="*/ 160 h 162"/>
                <a:gd name="T26" fmla="*/ 71 w 226"/>
                <a:gd name="T27" fmla="*/ 162 h 162"/>
                <a:gd name="T28" fmla="*/ 52 w 226"/>
                <a:gd name="T29" fmla="*/ 160 h 162"/>
                <a:gd name="T30" fmla="*/ 36 w 226"/>
                <a:gd name="T31" fmla="*/ 152 h 162"/>
                <a:gd name="T32" fmla="*/ 21 w 226"/>
                <a:gd name="T33" fmla="*/ 141 h 162"/>
                <a:gd name="T34" fmla="*/ 10 w 226"/>
                <a:gd name="T35" fmla="*/ 127 h 162"/>
                <a:gd name="T36" fmla="*/ 2 w 226"/>
                <a:gd name="T37" fmla="*/ 109 h 162"/>
                <a:gd name="T38" fmla="*/ 0 w 226"/>
                <a:gd name="T39" fmla="*/ 90 h 162"/>
                <a:gd name="T40" fmla="*/ 2 w 226"/>
                <a:gd name="T41" fmla="*/ 72 h 162"/>
                <a:gd name="T42" fmla="*/ 10 w 226"/>
                <a:gd name="T43" fmla="*/ 55 h 162"/>
                <a:gd name="T44" fmla="*/ 21 w 226"/>
                <a:gd name="T45" fmla="*/ 40 h 162"/>
                <a:gd name="T46" fmla="*/ 36 w 226"/>
                <a:gd name="T47" fmla="*/ 30 h 162"/>
                <a:gd name="T48" fmla="*/ 53 w 226"/>
                <a:gd name="T49" fmla="*/ 22 h 162"/>
                <a:gd name="T50" fmla="*/ 139 w 226"/>
                <a:gd name="T51" fmla="*/ 1 h 162"/>
                <a:gd name="T52" fmla="*/ 158 w 226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162">
                  <a:moveTo>
                    <a:pt x="158" y="0"/>
                  </a:moveTo>
                  <a:lnTo>
                    <a:pt x="177" y="4"/>
                  </a:lnTo>
                  <a:lnTo>
                    <a:pt x="193" y="11"/>
                  </a:lnTo>
                  <a:lnTo>
                    <a:pt x="207" y="23"/>
                  </a:lnTo>
                  <a:lnTo>
                    <a:pt x="217" y="38"/>
                  </a:lnTo>
                  <a:lnTo>
                    <a:pt x="223" y="56"/>
                  </a:lnTo>
                  <a:lnTo>
                    <a:pt x="226" y="75"/>
                  </a:lnTo>
                  <a:lnTo>
                    <a:pt x="222" y="93"/>
                  </a:lnTo>
                  <a:lnTo>
                    <a:pt x="215" y="110"/>
                  </a:lnTo>
                  <a:lnTo>
                    <a:pt x="203" y="123"/>
                  </a:lnTo>
                  <a:lnTo>
                    <a:pt x="188" y="134"/>
                  </a:lnTo>
                  <a:lnTo>
                    <a:pt x="170" y="140"/>
                  </a:lnTo>
                  <a:lnTo>
                    <a:pt x="89" y="160"/>
                  </a:lnTo>
                  <a:lnTo>
                    <a:pt x="71" y="162"/>
                  </a:lnTo>
                  <a:lnTo>
                    <a:pt x="52" y="160"/>
                  </a:lnTo>
                  <a:lnTo>
                    <a:pt x="36" y="152"/>
                  </a:lnTo>
                  <a:lnTo>
                    <a:pt x="21" y="141"/>
                  </a:lnTo>
                  <a:lnTo>
                    <a:pt x="10" y="127"/>
                  </a:lnTo>
                  <a:lnTo>
                    <a:pt x="2" y="109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10" y="55"/>
                  </a:lnTo>
                  <a:lnTo>
                    <a:pt x="21" y="40"/>
                  </a:lnTo>
                  <a:lnTo>
                    <a:pt x="36" y="30"/>
                  </a:lnTo>
                  <a:lnTo>
                    <a:pt x="53" y="22"/>
                  </a:lnTo>
                  <a:lnTo>
                    <a:pt x="139" y="1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515"/>
            <p:cNvSpPr>
              <a:spLocks/>
            </p:cNvSpPr>
            <p:nvPr/>
          </p:nvSpPr>
          <p:spPr bwMode="auto">
            <a:xfrm>
              <a:off x="2933700" y="5351463"/>
              <a:ext cx="28575" cy="46038"/>
            </a:xfrm>
            <a:custGeom>
              <a:avLst/>
              <a:gdLst>
                <a:gd name="T0" fmla="*/ 100 w 176"/>
                <a:gd name="T1" fmla="*/ 0 h 292"/>
                <a:gd name="T2" fmla="*/ 120 w 176"/>
                <a:gd name="T3" fmla="*/ 1 h 292"/>
                <a:gd name="T4" fmla="*/ 137 w 176"/>
                <a:gd name="T5" fmla="*/ 8 h 292"/>
                <a:gd name="T6" fmla="*/ 154 w 176"/>
                <a:gd name="T7" fmla="*/ 19 h 292"/>
                <a:gd name="T8" fmla="*/ 164 w 176"/>
                <a:gd name="T9" fmla="*/ 32 h 292"/>
                <a:gd name="T10" fmla="*/ 173 w 176"/>
                <a:gd name="T11" fmla="*/ 48 h 292"/>
                <a:gd name="T12" fmla="*/ 176 w 176"/>
                <a:gd name="T13" fmla="*/ 66 h 292"/>
                <a:gd name="T14" fmla="*/ 175 w 176"/>
                <a:gd name="T15" fmla="*/ 86 h 292"/>
                <a:gd name="T16" fmla="*/ 158 w 176"/>
                <a:gd name="T17" fmla="*/ 163 h 292"/>
                <a:gd name="T18" fmla="*/ 138 w 176"/>
                <a:gd name="T19" fmla="*/ 239 h 292"/>
                <a:gd name="T20" fmla="*/ 132 w 176"/>
                <a:gd name="T21" fmla="*/ 257 h 292"/>
                <a:gd name="T22" fmla="*/ 120 w 176"/>
                <a:gd name="T23" fmla="*/ 272 h 292"/>
                <a:gd name="T24" fmla="*/ 106 w 176"/>
                <a:gd name="T25" fmla="*/ 282 h 292"/>
                <a:gd name="T26" fmla="*/ 89 w 176"/>
                <a:gd name="T27" fmla="*/ 290 h 292"/>
                <a:gd name="T28" fmla="*/ 70 w 176"/>
                <a:gd name="T29" fmla="*/ 292 h 292"/>
                <a:gd name="T30" fmla="*/ 52 w 176"/>
                <a:gd name="T31" fmla="*/ 289 h 292"/>
                <a:gd name="T32" fmla="*/ 34 w 176"/>
                <a:gd name="T33" fmla="*/ 282 h 292"/>
                <a:gd name="T34" fmla="*/ 19 w 176"/>
                <a:gd name="T35" fmla="*/ 270 h 292"/>
                <a:gd name="T36" fmla="*/ 8 w 176"/>
                <a:gd name="T37" fmla="*/ 256 h 292"/>
                <a:gd name="T38" fmla="*/ 2 w 176"/>
                <a:gd name="T39" fmla="*/ 239 h 292"/>
                <a:gd name="T40" fmla="*/ 0 w 176"/>
                <a:gd name="T41" fmla="*/ 221 h 292"/>
                <a:gd name="T42" fmla="*/ 2 w 176"/>
                <a:gd name="T43" fmla="*/ 202 h 292"/>
                <a:gd name="T44" fmla="*/ 20 w 176"/>
                <a:gd name="T45" fmla="*/ 130 h 292"/>
                <a:gd name="T46" fmla="*/ 36 w 176"/>
                <a:gd name="T47" fmla="*/ 58 h 292"/>
                <a:gd name="T48" fmla="*/ 42 w 176"/>
                <a:gd name="T49" fmla="*/ 39 h 292"/>
                <a:gd name="T50" fmla="*/ 53 w 176"/>
                <a:gd name="T51" fmla="*/ 24 h 292"/>
                <a:gd name="T52" fmla="*/ 67 w 176"/>
                <a:gd name="T53" fmla="*/ 12 h 292"/>
                <a:gd name="T54" fmla="*/ 83 w 176"/>
                <a:gd name="T55" fmla="*/ 5 h 292"/>
                <a:gd name="T56" fmla="*/ 100 w 176"/>
                <a:gd name="T57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6" h="292">
                  <a:moveTo>
                    <a:pt x="100" y="0"/>
                  </a:moveTo>
                  <a:lnTo>
                    <a:pt x="120" y="1"/>
                  </a:lnTo>
                  <a:lnTo>
                    <a:pt x="137" y="8"/>
                  </a:lnTo>
                  <a:lnTo>
                    <a:pt x="154" y="19"/>
                  </a:lnTo>
                  <a:lnTo>
                    <a:pt x="164" y="32"/>
                  </a:lnTo>
                  <a:lnTo>
                    <a:pt x="173" y="48"/>
                  </a:lnTo>
                  <a:lnTo>
                    <a:pt x="176" y="66"/>
                  </a:lnTo>
                  <a:lnTo>
                    <a:pt x="175" y="86"/>
                  </a:lnTo>
                  <a:lnTo>
                    <a:pt x="158" y="163"/>
                  </a:lnTo>
                  <a:lnTo>
                    <a:pt x="138" y="239"/>
                  </a:lnTo>
                  <a:lnTo>
                    <a:pt x="132" y="257"/>
                  </a:lnTo>
                  <a:lnTo>
                    <a:pt x="120" y="272"/>
                  </a:lnTo>
                  <a:lnTo>
                    <a:pt x="106" y="282"/>
                  </a:lnTo>
                  <a:lnTo>
                    <a:pt x="89" y="290"/>
                  </a:lnTo>
                  <a:lnTo>
                    <a:pt x="70" y="292"/>
                  </a:lnTo>
                  <a:lnTo>
                    <a:pt x="52" y="289"/>
                  </a:lnTo>
                  <a:lnTo>
                    <a:pt x="34" y="282"/>
                  </a:lnTo>
                  <a:lnTo>
                    <a:pt x="19" y="270"/>
                  </a:lnTo>
                  <a:lnTo>
                    <a:pt x="8" y="256"/>
                  </a:lnTo>
                  <a:lnTo>
                    <a:pt x="2" y="239"/>
                  </a:lnTo>
                  <a:lnTo>
                    <a:pt x="0" y="221"/>
                  </a:lnTo>
                  <a:lnTo>
                    <a:pt x="2" y="202"/>
                  </a:lnTo>
                  <a:lnTo>
                    <a:pt x="20" y="130"/>
                  </a:lnTo>
                  <a:lnTo>
                    <a:pt x="36" y="58"/>
                  </a:lnTo>
                  <a:lnTo>
                    <a:pt x="42" y="39"/>
                  </a:lnTo>
                  <a:lnTo>
                    <a:pt x="53" y="24"/>
                  </a:lnTo>
                  <a:lnTo>
                    <a:pt x="67" y="12"/>
                  </a:lnTo>
                  <a:lnTo>
                    <a:pt x="83" y="5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516"/>
            <p:cNvSpPr>
              <a:spLocks noEditPoints="1"/>
            </p:cNvSpPr>
            <p:nvPr/>
          </p:nvSpPr>
          <p:spPr bwMode="auto">
            <a:xfrm>
              <a:off x="2625725" y="5162551"/>
              <a:ext cx="301625" cy="260350"/>
            </a:xfrm>
            <a:custGeom>
              <a:avLst/>
              <a:gdLst>
                <a:gd name="T0" fmla="*/ 372 w 1902"/>
                <a:gd name="T1" fmla="*/ 171 h 1647"/>
                <a:gd name="T2" fmla="*/ 220 w 1902"/>
                <a:gd name="T3" fmla="*/ 288 h 1647"/>
                <a:gd name="T4" fmla="*/ 145 w 1902"/>
                <a:gd name="T5" fmla="*/ 467 h 1647"/>
                <a:gd name="T6" fmla="*/ 174 w 1902"/>
                <a:gd name="T7" fmla="*/ 654 h 1647"/>
                <a:gd name="T8" fmla="*/ 292 w 1902"/>
                <a:gd name="T9" fmla="*/ 831 h 1647"/>
                <a:gd name="T10" fmla="*/ 449 w 1902"/>
                <a:gd name="T11" fmla="*/ 995 h 1647"/>
                <a:gd name="T12" fmla="*/ 610 w 1902"/>
                <a:gd name="T13" fmla="*/ 1152 h 1647"/>
                <a:gd name="T14" fmla="*/ 770 w 1902"/>
                <a:gd name="T15" fmla="*/ 1308 h 1647"/>
                <a:gd name="T16" fmla="*/ 903 w 1902"/>
                <a:gd name="T17" fmla="*/ 1434 h 1647"/>
                <a:gd name="T18" fmla="*/ 1000 w 1902"/>
                <a:gd name="T19" fmla="*/ 1432 h 1647"/>
                <a:gd name="T20" fmla="*/ 1135 w 1902"/>
                <a:gd name="T21" fmla="*/ 1305 h 1647"/>
                <a:gd name="T22" fmla="*/ 1293 w 1902"/>
                <a:gd name="T23" fmla="*/ 1151 h 1647"/>
                <a:gd name="T24" fmla="*/ 1453 w 1902"/>
                <a:gd name="T25" fmla="*/ 995 h 1647"/>
                <a:gd name="T26" fmla="*/ 1609 w 1902"/>
                <a:gd name="T27" fmla="*/ 831 h 1647"/>
                <a:gd name="T28" fmla="*/ 1727 w 1902"/>
                <a:gd name="T29" fmla="*/ 654 h 1647"/>
                <a:gd name="T30" fmla="*/ 1756 w 1902"/>
                <a:gd name="T31" fmla="*/ 467 h 1647"/>
                <a:gd name="T32" fmla="*/ 1681 w 1902"/>
                <a:gd name="T33" fmla="*/ 288 h 1647"/>
                <a:gd name="T34" fmla="*/ 1530 w 1902"/>
                <a:gd name="T35" fmla="*/ 171 h 1647"/>
                <a:gd name="T36" fmla="*/ 1338 w 1902"/>
                <a:gd name="T37" fmla="*/ 144 h 1647"/>
                <a:gd name="T38" fmla="*/ 1172 w 1902"/>
                <a:gd name="T39" fmla="*/ 207 h 1647"/>
                <a:gd name="T40" fmla="*/ 1053 w 1902"/>
                <a:gd name="T41" fmla="*/ 337 h 1647"/>
                <a:gd name="T42" fmla="*/ 1001 w 1902"/>
                <a:gd name="T43" fmla="*/ 453 h 1647"/>
                <a:gd name="T44" fmla="*/ 932 w 1902"/>
                <a:gd name="T45" fmla="*/ 472 h 1647"/>
                <a:gd name="T46" fmla="*/ 882 w 1902"/>
                <a:gd name="T47" fmla="*/ 422 h 1647"/>
                <a:gd name="T48" fmla="*/ 796 w 1902"/>
                <a:gd name="T49" fmla="*/ 264 h 1647"/>
                <a:gd name="T50" fmla="*/ 651 w 1902"/>
                <a:gd name="T51" fmla="*/ 166 h 1647"/>
                <a:gd name="T52" fmla="*/ 519 w 1902"/>
                <a:gd name="T53" fmla="*/ 0 h 1647"/>
                <a:gd name="T54" fmla="*/ 720 w 1902"/>
                <a:gd name="T55" fmla="*/ 40 h 1647"/>
                <a:gd name="T56" fmla="*/ 886 w 1902"/>
                <a:gd name="T57" fmla="*/ 153 h 1647"/>
                <a:gd name="T58" fmla="*/ 1014 w 1902"/>
                <a:gd name="T59" fmla="*/ 153 h 1647"/>
                <a:gd name="T60" fmla="*/ 1181 w 1902"/>
                <a:gd name="T61" fmla="*/ 40 h 1647"/>
                <a:gd name="T62" fmla="*/ 1383 w 1902"/>
                <a:gd name="T63" fmla="*/ 0 h 1647"/>
                <a:gd name="T64" fmla="*/ 1597 w 1902"/>
                <a:gd name="T65" fmla="*/ 45 h 1647"/>
                <a:gd name="T66" fmla="*/ 1768 w 1902"/>
                <a:gd name="T67" fmla="*/ 170 h 1647"/>
                <a:gd name="T68" fmla="*/ 1876 w 1902"/>
                <a:gd name="T69" fmla="*/ 354 h 1647"/>
                <a:gd name="T70" fmla="*/ 1898 w 1902"/>
                <a:gd name="T71" fmla="*/ 569 h 1647"/>
                <a:gd name="T72" fmla="*/ 1831 w 1902"/>
                <a:gd name="T73" fmla="*/ 764 h 1647"/>
                <a:gd name="T74" fmla="*/ 1702 w 1902"/>
                <a:gd name="T75" fmla="*/ 940 h 1647"/>
                <a:gd name="T76" fmla="*/ 1550 w 1902"/>
                <a:gd name="T77" fmla="*/ 1099 h 1647"/>
                <a:gd name="T78" fmla="*/ 1399 w 1902"/>
                <a:gd name="T79" fmla="*/ 1245 h 1647"/>
                <a:gd name="T80" fmla="*/ 1263 w 1902"/>
                <a:gd name="T81" fmla="*/ 1379 h 1647"/>
                <a:gd name="T82" fmla="*/ 1140 w 1902"/>
                <a:gd name="T83" fmla="*/ 1496 h 1647"/>
                <a:gd name="T84" fmla="*/ 1048 w 1902"/>
                <a:gd name="T85" fmla="*/ 1583 h 1647"/>
                <a:gd name="T86" fmla="*/ 1001 w 1902"/>
                <a:gd name="T87" fmla="*/ 1626 h 1647"/>
                <a:gd name="T88" fmla="*/ 950 w 1902"/>
                <a:gd name="T89" fmla="*/ 1647 h 1647"/>
                <a:gd name="T90" fmla="*/ 900 w 1902"/>
                <a:gd name="T91" fmla="*/ 1626 h 1647"/>
                <a:gd name="T92" fmla="*/ 850 w 1902"/>
                <a:gd name="T93" fmla="*/ 1581 h 1647"/>
                <a:gd name="T94" fmla="*/ 751 w 1902"/>
                <a:gd name="T95" fmla="*/ 1486 h 1647"/>
                <a:gd name="T96" fmla="*/ 617 w 1902"/>
                <a:gd name="T97" fmla="*/ 1359 h 1647"/>
                <a:gd name="T98" fmla="*/ 468 w 1902"/>
                <a:gd name="T99" fmla="*/ 1212 h 1647"/>
                <a:gd name="T100" fmla="*/ 314 w 1902"/>
                <a:gd name="T101" fmla="*/ 1061 h 1647"/>
                <a:gd name="T102" fmla="*/ 163 w 1902"/>
                <a:gd name="T103" fmla="*/ 898 h 1647"/>
                <a:gd name="T104" fmla="*/ 47 w 1902"/>
                <a:gd name="T105" fmla="*/ 717 h 1647"/>
                <a:gd name="T106" fmla="*/ 0 w 1902"/>
                <a:gd name="T107" fmla="*/ 518 h 1647"/>
                <a:gd name="T108" fmla="*/ 46 w 1902"/>
                <a:gd name="T109" fmla="*/ 303 h 1647"/>
                <a:gd name="T110" fmla="*/ 171 w 1902"/>
                <a:gd name="T111" fmla="*/ 133 h 1647"/>
                <a:gd name="T112" fmla="*/ 355 w 1902"/>
                <a:gd name="T113" fmla="*/ 26 h 1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02" h="1647">
                  <a:moveTo>
                    <a:pt x="519" y="142"/>
                  </a:moveTo>
                  <a:lnTo>
                    <a:pt x="468" y="145"/>
                  </a:lnTo>
                  <a:lnTo>
                    <a:pt x="418" y="155"/>
                  </a:lnTo>
                  <a:lnTo>
                    <a:pt x="372" y="171"/>
                  </a:lnTo>
                  <a:lnTo>
                    <a:pt x="329" y="193"/>
                  </a:lnTo>
                  <a:lnTo>
                    <a:pt x="289" y="220"/>
                  </a:lnTo>
                  <a:lnTo>
                    <a:pt x="252" y="251"/>
                  </a:lnTo>
                  <a:lnTo>
                    <a:pt x="220" y="288"/>
                  </a:lnTo>
                  <a:lnTo>
                    <a:pt x="193" y="328"/>
                  </a:lnTo>
                  <a:lnTo>
                    <a:pt x="171" y="372"/>
                  </a:lnTo>
                  <a:lnTo>
                    <a:pt x="155" y="417"/>
                  </a:lnTo>
                  <a:lnTo>
                    <a:pt x="145" y="467"/>
                  </a:lnTo>
                  <a:lnTo>
                    <a:pt x="142" y="518"/>
                  </a:lnTo>
                  <a:lnTo>
                    <a:pt x="145" y="563"/>
                  </a:lnTo>
                  <a:lnTo>
                    <a:pt x="156" y="608"/>
                  </a:lnTo>
                  <a:lnTo>
                    <a:pt x="174" y="654"/>
                  </a:lnTo>
                  <a:lnTo>
                    <a:pt x="197" y="700"/>
                  </a:lnTo>
                  <a:lnTo>
                    <a:pt x="225" y="744"/>
                  </a:lnTo>
                  <a:lnTo>
                    <a:pt x="257" y="787"/>
                  </a:lnTo>
                  <a:lnTo>
                    <a:pt x="292" y="831"/>
                  </a:lnTo>
                  <a:lnTo>
                    <a:pt x="330" y="873"/>
                  </a:lnTo>
                  <a:lnTo>
                    <a:pt x="369" y="915"/>
                  </a:lnTo>
                  <a:lnTo>
                    <a:pt x="409" y="956"/>
                  </a:lnTo>
                  <a:lnTo>
                    <a:pt x="449" y="995"/>
                  </a:lnTo>
                  <a:lnTo>
                    <a:pt x="488" y="1033"/>
                  </a:lnTo>
                  <a:lnTo>
                    <a:pt x="529" y="1073"/>
                  </a:lnTo>
                  <a:lnTo>
                    <a:pt x="568" y="1111"/>
                  </a:lnTo>
                  <a:lnTo>
                    <a:pt x="610" y="1152"/>
                  </a:lnTo>
                  <a:lnTo>
                    <a:pt x="652" y="1193"/>
                  </a:lnTo>
                  <a:lnTo>
                    <a:pt x="692" y="1233"/>
                  </a:lnTo>
                  <a:lnTo>
                    <a:pt x="732" y="1271"/>
                  </a:lnTo>
                  <a:lnTo>
                    <a:pt x="770" y="1308"/>
                  </a:lnTo>
                  <a:lnTo>
                    <a:pt x="807" y="1343"/>
                  </a:lnTo>
                  <a:lnTo>
                    <a:pt x="841" y="1376"/>
                  </a:lnTo>
                  <a:lnTo>
                    <a:pt x="873" y="1406"/>
                  </a:lnTo>
                  <a:lnTo>
                    <a:pt x="903" y="1434"/>
                  </a:lnTo>
                  <a:lnTo>
                    <a:pt x="929" y="1458"/>
                  </a:lnTo>
                  <a:lnTo>
                    <a:pt x="950" y="1479"/>
                  </a:lnTo>
                  <a:lnTo>
                    <a:pt x="974" y="1457"/>
                  </a:lnTo>
                  <a:lnTo>
                    <a:pt x="1000" y="1432"/>
                  </a:lnTo>
                  <a:lnTo>
                    <a:pt x="1031" y="1404"/>
                  </a:lnTo>
                  <a:lnTo>
                    <a:pt x="1063" y="1373"/>
                  </a:lnTo>
                  <a:lnTo>
                    <a:pt x="1098" y="1340"/>
                  </a:lnTo>
                  <a:lnTo>
                    <a:pt x="1135" y="1305"/>
                  </a:lnTo>
                  <a:lnTo>
                    <a:pt x="1173" y="1268"/>
                  </a:lnTo>
                  <a:lnTo>
                    <a:pt x="1213" y="1230"/>
                  </a:lnTo>
                  <a:lnTo>
                    <a:pt x="1253" y="1190"/>
                  </a:lnTo>
                  <a:lnTo>
                    <a:pt x="1293" y="1151"/>
                  </a:lnTo>
                  <a:lnTo>
                    <a:pt x="1333" y="1111"/>
                  </a:lnTo>
                  <a:lnTo>
                    <a:pt x="1372" y="1073"/>
                  </a:lnTo>
                  <a:lnTo>
                    <a:pt x="1413" y="1033"/>
                  </a:lnTo>
                  <a:lnTo>
                    <a:pt x="1453" y="995"/>
                  </a:lnTo>
                  <a:lnTo>
                    <a:pt x="1493" y="956"/>
                  </a:lnTo>
                  <a:lnTo>
                    <a:pt x="1533" y="915"/>
                  </a:lnTo>
                  <a:lnTo>
                    <a:pt x="1572" y="873"/>
                  </a:lnTo>
                  <a:lnTo>
                    <a:pt x="1609" y="831"/>
                  </a:lnTo>
                  <a:lnTo>
                    <a:pt x="1645" y="787"/>
                  </a:lnTo>
                  <a:lnTo>
                    <a:pt x="1676" y="744"/>
                  </a:lnTo>
                  <a:lnTo>
                    <a:pt x="1704" y="700"/>
                  </a:lnTo>
                  <a:lnTo>
                    <a:pt x="1727" y="654"/>
                  </a:lnTo>
                  <a:lnTo>
                    <a:pt x="1744" y="608"/>
                  </a:lnTo>
                  <a:lnTo>
                    <a:pt x="1756" y="563"/>
                  </a:lnTo>
                  <a:lnTo>
                    <a:pt x="1760" y="518"/>
                  </a:lnTo>
                  <a:lnTo>
                    <a:pt x="1756" y="467"/>
                  </a:lnTo>
                  <a:lnTo>
                    <a:pt x="1747" y="417"/>
                  </a:lnTo>
                  <a:lnTo>
                    <a:pt x="1730" y="372"/>
                  </a:lnTo>
                  <a:lnTo>
                    <a:pt x="1709" y="328"/>
                  </a:lnTo>
                  <a:lnTo>
                    <a:pt x="1681" y="288"/>
                  </a:lnTo>
                  <a:lnTo>
                    <a:pt x="1649" y="251"/>
                  </a:lnTo>
                  <a:lnTo>
                    <a:pt x="1613" y="220"/>
                  </a:lnTo>
                  <a:lnTo>
                    <a:pt x="1573" y="193"/>
                  </a:lnTo>
                  <a:lnTo>
                    <a:pt x="1530" y="171"/>
                  </a:lnTo>
                  <a:lnTo>
                    <a:pt x="1483" y="155"/>
                  </a:lnTo>
                  <a:lnTo>
                    <a:pt x="1434" y="145"/>
                  </a:lnTo>
                  <a:lnTo>
                    <a:pt x="1383" y="142"/>
                  </a:lnTo>
                  <a:lnTo>
                    <a:pt x="1338" y="144"/>
                  </a:lnTo>
                  <a:lnTo>
                    <a:pt x="1293" y="153"/>
                  </a:lnTo>
                  <a:lnTo>
                    <a:pt x="1250" y="166"/>
                  </a:lnTo>
                  <a:lnTo>
                    <a:pt x="1210" y="184"/>
                  </a:lnTo>
                  <a:lnTo>
                    <a:pt x="1172" y="207"/>
                  </a:lnTo>
                  <a:lnTo>
                    <a:pt x="1137" y="234"/>
                  </a:lnTo>
                  <a:lnTo>
                    <a:pt x="1104" y="264"/>
                  </a:lnTo>
                  <a:lnTo>
                    <a:pt x="1077" y="299"/>
                  </a:lnTo>
                  <a:lnTo>
                    <a:pt x="1053" y="337"/>
                  </a:lnTo>
                  <a:lnTo>
                    <a:pt x="1034" y="378"/>
                  </a:lnTo>
                  <a:lnTo>
                    <a:pt x="1020" y="422"/>
                  </a:lnTo>
                  <a:lnTo>
                    <a:pt x="1012" y="439"/>
                  </a:lnTo>
                  <a:lnTo>
                    <a:pt x="1001" y="453"/>
                  </a:lnTo>
                  <a:lnTo>
                    <a:pt x="986" y="465"/>
                  </a:lnTo>
                  <a:lnTo>
                    <a:pt x="970" y="472"/>
                  </a:lnTo>
                  <a:lnTo>
                    <a:pt x="950" y="475"/>
                  </a:lnTo>
                  <a:lnTo>
                    <a:pt x="932" y="472"/>
                  </a:lnTo>
                  <a:lnTo>
                    <a:pt x="914" y="465"/>
                  </a:lnTo>
                  <a:lnTo>
                    <a:pt x="900" y="453"/>
                  </a:lnTo>
                  <a:lnTo>
                    <a:pt x="890" y="439"/>
                  </a:lnTo>
                  <a:lnTo>
                    <a:pt x="882" y="422"/>
                  </a:lnTo>
                  <a:lnTo>
                    <a:pt x="868" y="378"/>
                  </a:lnTo>
                  <a:lnTo>
                    <a:pt x="848" y="337"/>
                  </a:lnTo>
                  <a:lnTo>
                    <a:pt x="824" y="299"/>
                  </a:lnTo>
                  <a:lnTo>
                    <a:pt x="796" y="264"/>
                  </a:lnTo>
                  <a:lnTo>
                    <a:pt x="765" y="234"/>
                  </a:lnTo>
                  <a:lnTo>
                    <a:pt x="730" y="207"/>
                  </a:lnTo>
                  <a:lnTo>
                    <a:pt x="692" y="184"/>
                  </a:lnTo>
                  <a:lnTo>
                    <a:pt x="651" y="166"/>
                  </a:lnTo>
                  <a:lnTo>
                    <a:pt x="609" y="153"/>
                  </a:lnTo>
                  <a:lnTo>
                    <a:pt x="564" y="144"/>
                  </a:lnTo>
                  <a:lnTo>
                    <a:pt x="519" y="142"/>
                  </a:lnTo>
                  <a:close/>
                  <a:moveTo>
                    <a:pt x="519" y="0"/>
                  </a:moveTo>
                  <a:lnTo>
                    <a:pt x="571" y="2"/>
                  </a:lnTo>
                  <a:lnTo>
                    <a:pt x="623" y="9"/>
                  </a:lnTo>
                  <a:lnTo>
                    <a:pt x="673" y="22"/>
                  </a:lnTo>
                  <a:lnTo>
                    <a:pt x="720" y="40"/>
                  </a:lnTo>
                  <a:lnTo>
                    <a:pt x="766" y="63"/>
                  </a:lnTo>
                  <a:lnTo>
                    <a:pt x="809" y="89"/>
                  </a:lnTo>
                  <a:lnTo>
                    <a:pt x="849" y="119"/>
                  </a:lnTo>
                  <a:lnTo>
                    <a:pt x="886" y="153"/>
                  </a:lnTo>
                  <a:lnTo>
                    <a:pt x="921" y="191"/>
                  </a:lnTo>
                  <a:lnTo>
                    <a:pt x="950" y="232"/>
                  </a:lnTo>
                  <a:lnTo>
                    <a:pt x="981" y="191"/>
                  </a:lnTo>
                  <a:lnTo>
                    <a:pt x="1014" y="153"/>
                  </a:lnTo>
                  <a:lnTo>
                    <a:pt x="1052" y="119"/>
                  </a:lnTo>
                  <a:lnTo>
                    <a:pt x="1092" y="89"/>
                  </a:lnTo>
                  <a:lnTo>
                    <a:pt x="1136" y="63"/>
                  </a:lnTo>
                  <a:lnTo>
                    <a:pt x="1181" y="40"/>
                  </a:lnTo>
                  <a:lnTo>
                    <a:pt x="1229" y="22"/>
                  </a:lnTo>
                  <a:lnTo>
                    <a:pt x="1279" y="9"/>
                  </a:lnTo>
                  <a:lnTo>
                    <a:pt x="1331" y="2"/>
                  </a:lnTo>
                  <a:lnTo>
                    <a:pt x="1383" y="0"/>
                  </a:lnTo>
                  <a:lnTo>
                    <a:pt x="1440" y="2"/>
                  </a:lnTo>
                  <a:lnTo>
                    <a:pt x="1495" y="12"/>
                  </a:lnTo>
                  <a:lnTo>
                    <a:pt x="1547" y="26"/>
                  </a:lnTo>
                  <a:lnTo>
                    <a:pt x="1597" y="45"/>
                  </a:lnTo>
                  <a:lnTo>
                    <a:pt x="1645" y="70"/>
                  </a:lnTo>
                  <a:lnTo>
                    <a:pt x="1689" y="99"/>
                  </a:lnTo>
                  <a:lnTo>
                    <a:pt x="1730" y="133"/>
                  </a:lnTo>
                  <a:lnTo>
                    <a:pt x="1768" y="170"/>
                  </a:lnTo>
                  <a:lnTo>
                    <a:pt x="1802" y="211"/>
                  </a:lnTo>
                  <a:lnTo>
                    <a:pt x="1831" y="257"/>
                  </a:lnTo>
                  <a:lnTo>
                    <a:pt x="1856" y="303"/>
                  </a:lnTo>
                  <a:lnTo>
                    <a:pt x="1876" y="354"/>
                  </a:lnTo>
                  <a:lnTo>
                    <a:pt x="1890" y="407"/>
                  </a:lnTo>
                  <a:lnTo>
                    <a:pt x="1898" y="462"/>
                  </a:lnTo>
                  <a:lnTo>
                    <a:pt x="1902" y="518"/>
                  </a:lnTo>
                  <a:lnTo>
                    <a:pt x="1898" y="569"/>
                  </a:lnTo>
                  <a:lnTo>
                    <a:pt x="1890" y="619"/>
                  </a:lnTo>
                  <a:lnTo>
                    <a:pt x="1875" y="669"/>
                  </a:lnTo>
                  <a:lnTo>
                    <a:pt x="1855" y="717"/>
                  </a:lnTo>
                  <a:lnTo>
                    <a:pt x="1831" y="764"/>
                  </a:lnTo>
                  <a:lnTo>
                    <a:pt x="1803" y="810"/>
                  </a:lnTo>
                  <a:lnTo>
                    <a:pt x="1771" y="855"/>
                  </a:lnTo>
                  <a:lnTo>
                    <a:pt x="1738" y="898"/>
                  </a:lnTo>
                  <a:lnTo>
                    <a:pt x="1702" y="940"/>
                  </a:lnTo>
                  <a:lnTo>
                    <a:pt x="1665" y="982"/>
                  </a:lnTo>
                  <a:lnTo>
                    <a:pt x="1627" y="1022"/>
                  </a:lnTo>
                  <a:lnTo>
                    <a:pt x="1588" y="1061"/>
                  </a:lnTo>
                  <a:lnTo>
                    <a:pt x="1550" y="1099"/>
                  </a:lnTo>
                  <a:lnTo>
                    <a:pt x="1512" y="1135"/>
                  </a:lnTo>
                  <a:lnTo>
                    <a:pt x="1471" y="1174"/>
                  </a:lnTo>
                  <a:lnTo>
                    <a:pt x="1433" y="1212"/>
                  </a:lnTo>
                  <a:lnTo>
                    <a:pt x="1399" y="1245"/>
                  </a:lnTo>
                  <a:lnTo>
                    <a:pt x="1365" y="1279"/>
                  </a:lnTo>
                  <a:lnTo>
                    <a:pt x="1330" y="1313"/>
                  </a:lnTo>
                  <a:lnTo>
                    <a:pt x="1296" y="1346"/>
                  </a:lnTo>
                  <a:lnTo>
                    <a:pt x="1263" y="1379"/>
                  </a:lnTo>
                  <a:lnTo>
                    <a:pt x="1230" y="1410"/>
                  </a:lnTo>
                  <a:lnTo>
                    <a:pt x="1199" y="1440"/>
                  </a:lnTo>
                  <a:lnTo>
                    <a:pt x="1168" y="1469"/>
                  </a:lnTo>
                  <a:lnTo>
                    <a:pt x="1140" y="1496"/>
                  </a:lnTo>
                  <a:lnTo>
                    <a:pt x="1114" y="1521"/>
                  </a:lnTo>
                  <a:lnTo>
                    <a:pt x="1089" y="1544"/>
                  </a:lnTo>
                  <a:lnTo>
                    <a:pt x="1067" y="1564"/>
                  </a:lnTo>
                  <a:lnTo>
                    <a:pt x="1048" y="1583"/>
                  </a:lnTo>
                  <a:lnTo>
                    <a:pt x="1031" y="1598"/>
                  </a:lnTo>
                  <a:lnTo>
                    <a:pt x="1018" y="1611"/>
                  </a:lnTo>
                  <a:lnTo>
                    <a:pt x="1008" y="1620"/>
                  </a:lnTo>
                  <a:lnTo>
                    <a:pt x="1001" y="1626"/>
                  </a:lnTo>
                  <a:lnTo>
                    <a:pt x="999" y="1628"/>
                  </a:lnTo>
                  <a:lnTo>
                    <a:pt x="984" y="1639"/>
                  </a:lnTo>
                  <a:lnTo>
                    <a:pt x="968" y="1645"/>
                  </a:lnTo>
                  <a:lnTo>
                    <a:pt x="950" y="1647"/>
                  </a:lnTo>
                  <a:lnTo>
                    <a:pt x="934" y="1645"/>
                  </a:lnTo>
                  <a:lnTo>
                    <a:pt x="918" y="1639"/>
                  </a:lnTo>
                  <a:lnTo>
                    <a:pt x="903" y="1628"/>
                  </a:lnTo>
                  <a:lnTo>
                    <a:pt x="900" y="1626"/>
                  </a:lnTo>
                  <a:lnTo>
                    <a:pt x="893" y="1620"/>
                  </a:lnTo>
                  <a:lnTo>
                    <a:pt x="883" y="1610"/>
                  </a:lnTo>
                  <a:lnTo>
                    <a:pt x="868" y="1597"/>
                  </a:lnTo>
                  <a:lnTo>
                    <a:pt x="850" y="1581"/>
                  </a:lnTo>
                  <a:lnTo>
                    <a:pt x="830" y="1561"/>
                  </a:lnTo>
                  <a:lnTo>
                    <a:pt x="806" y="1538"/>
                  </a:lnTo>
                  <a:lnTo>
                    <a:pt x="780" y="1513"/>
                  </a:lnTo>
                  <a:lnTo>
                    <a:pt x="751" y="1486"/>
                  </a:lnTo>
                  <a:lnTo>
                    <a:pt x="720" y="1457"/>
                  </a:lnTo>
                  <a:lnTo>
                    <a:pt x="688" y="1426"/>
                  </a:lnTo>
                  <a:lnTo>
                    <a:pt x="653" y="1393"/>
                  </a:lnTo>
                  <a:lnTo>
                    <a:pt x="617" y="1359"/>
                  </a:lnTo>
                  <a:lnTo>
                    <a:pt x="581" y="1323"/>
                  </a:lnTo>
                  <a:lnTo>
                    <a:pt x="543" y="1287"/>
                  </a:lnTo>
                  <a:lnTo>
                    <a:pt x="506" y="1250"/>
                  </a:lnTo>
                  <a:lnTo>
                    <a:pt x="468" y="1212"/>
                  </a:lnTo>
                  <a:lnTo>
                    <a:pt x="430" y="1174"/>
                  </a:lnTo>
                  <a:lnTo>
                    <a:pt x="389" y="1135"/>
                  </a:lnTo>
                  <a:lnTo>
                    <a:pt x="351" y="1099"/>
                  </a:lnTo>
                  <a:lnTo>
                    <a:pt x="314" y="1061"/>
                  </a:lnTo>
                  <a:lnTo>
                    <a:pt x="274" y="1022"/>
                  </a:lnTo>
                  <a:lnTo>
                    <a:pt x="237" y="982"/>
                  </a:lnTo>
                  <a:lnTo>
                    <a:pt x="199" y="940"/>
                  </a:lnTo>
                  <a:lnTo>
                    <a:pt x="163" y="898"/>
                  </a:lnTo>
                  <a:lnTo>
                    <a:pt x="129" y="855"/>
                  </a:lnTo>
                  <a:lnTo>
                    <a:pt x="99" y="810"/>
                  </a:lnTo>
                  <a:lnTo>
                    <a:pt x="71" y="764"/>
                  </a:lnTo>
                  <a:lnTo>
                    <a:pt x="47" y="717"/>
                  </a:lnTo>
                  <a:lnTo>
                    <a:pt x="27" y="669"/>
                  </a:lnTo>
                  <a:lnTo>
                    <a:pt x="12" y="619"/>
                  </a:lnTo>
                  <a:lnTo>
                    <a:pt x="3" y="569"/>
                  </a:lnTo>
                  <a:lnTo>
                    <a:pt x="0" y="518"/>
                  </a:lnTo>
                  <a:lnTo>
                    <a:pt x="2" y="462"/>
                  </a:lnTo>
                  <a:lnTo>
                    <a:pt x="12" y="407"/>
                  </a:lnTo>
                  <a:lnTo>
                    <a:pt x="26" y="354"/>
                  </a:lnTo>
                  <a:lnTo>
                    <a:pt x="46" y="303"/>
                  </a:lnTo>
                  <a:lnTo>
                    <a:pt x="71" y="257"/>
                  </a:lnTo>
                  <a:lnTo>
                    <a:pt x="100" y="211"/>
                  </a:lnTo>
                  <a:lnTo>
                    <a:pt x="133" y="170"/>
                  </a:lnTo>
                  <a:lnTo>
                    <a:pt x="171" y="133"/>
                  </a:lnTo>
                  <a:lnTo>
                    <a:pt x="212" y="99"/>
                  </a:lnTo>
                  <a:lnTo>
                    <a:pt x="257" y="70"/>
                  </a:lnTo>
                  <a:lnTo>
                    <a:pt x="304" y="45"/>
                  </a:lnTo>
                  <a:lnTo>
                    <a:pt x="355" y="26"/>
                  </a:lnTo>
                  <a:lnTo>
                    <a:pt x="407" y="12"/>
                  </a:lnTo>
                  <a:lnTo>
                    <a:pt x="462" y="2"/>
                  </a:lnTo>
                  <a:lnTo>
                    <a:pt x="5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17"/>
            <p:cNvSpPr>
              <a:spLocks/>
            </p:cNvSpPr>
            <p:nvPr/>
          </p:nvSpPr>
          <p:spPr bwMode="auto">
            <a:xfrm>
              <a:off x="2838450" y="5270501"/>
              <a:ext cx="31750" cy="31750"/>
            </a:xfrm>
            <a:custGeom>
              <a:avLst/>
              <a:gdLst>
                <a:gd name="T0" fmla="*/ 136 w 206"/>
                <a:gd name="T1" fmla="*/ 0 h 206"/>
                <a:gd name="T2" fmla="*/ 154 w 206"/>
                <a:gd name="T3" fmla="*/ 3 h 206"/>
                <a:gd name="T4" fmla="*/ 171 w 206"/>
                <a:gd name="T5" fmla="*/ 10 h 206"/>
                <a:gd name="T6" fmla="*/ 186 w 206"/>
                <a:gd name="T7" fmla="*/ 22 h 206"/>
                <a:gd name="T8" fmla="*/ 198 w 206"/>
                <a:gd name="T9" fmla="*/ 37 h 206"/>
                <a:gd name="T10" fmla="*/ 204 w 206"/>
                <a:gd name="T11" fmla="*/ 54 h 206"/>
                <a:gd name="T12" fmla="*/ 206 w 206"/>
                <a:gd name="T13" fmla="*/ 72 h 206"/>
                <a:gd name="T14" fmla="*/ 204 w 206"/>
                <a:gd name="T15" fmla="*/ 90 h 206"/>
                <a:gd name="T16" fmla="*/ 197 w 206"/>
                <a:gd name="T17" fmla="*/ 108 h 206"/>
                <a:gd name="T18" fmla="*/ 186 w 206"/>
                <a:gd name="T19" fmla="*/ 123 h 206"/>
                <a:gd name="T20" fmla="*/ 122 w 206"/>
                <a:gd name="T21" fmla="*/ 186 h 206"/>
                <a:gd name="T22" fmla="*/ 107 w 206"/>
                <a:gd name="T23" fmla="*/ 196 h 206"/>
                <a:gd name="T24" fmla="*/ 89 w 206"/>
                <a:gd name="T25" fmla="*/ 204 h 206"/>
                <a:gd name="T26" fmla="*/ 72 w 206"/>
                <a:gd name="T27" fmla="*/ 206 h 206"/>
                <a:gd name="T28" fmla="*/ 53 w 206"/>
                <a:gd name="T29" fmla="*/ 203 h 206"/>
                <a:gd name="T30" fmla="*/ 36 w 206"/>
                <a:gd name="T31" fmla="*/ 196 h 206"/>
                <a:gd name="T32" fmla="*/ 21 w 206"/>
                <a:gd name="T33" fmla="*/ 185 h 206"/>
                <a:gd name="T34" fmla="*/ 9 w 206"/>
                <a:gd name="T35" fmla="*/ 169 h 206"/>
                <a:gd name="T36" fmla="*/ 2 w 206"/>
                <a:gd name="T37" fmla="*/ 152 h 206"/>
                <a:gd name="T38" fmla="*/ 0 w 206"/>
                <a:gd name="T39" fmla="*/ 135 h 206"/>
                <a:gd name="T40" fmla="*/ 2 w 206"/>
                <a:gd name="T41" fmla="*/ 116 h 206"/>
                <a:gd name="T42" fmla="*/ 10 w 206"/>
                <a:gd name="T43" fmla="*/ 99 h 206"/>
                <a:gd name="T44" fmla="*/ 22 w 206"/>
                <a:gd name="T45" fmla="*/ 84 h 206"/>
                <a:gd name="T46" fmla="*/ 86 w 206"/>
                <a:gd name="T47" fmla="*/ 21 h 206"/>
                <a:gd name="T48" fmla="*/ 101 w 206"/>
                <a:gd name="T49" fmla="*/ 10 h 206"/>
                <a:gd name="T50" fmla="*/ 117 w 206"/>
                <a:gd name="T51" fmla="*/ 2 h 206"/>
                <a:gd name="T52" fmla="*/ 136 w 206"/>
                <a:gd name="T5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6" h="206">
                  <a:moveTo>
                    <a:pt x="136" y="0"/>
                  </a:moveTo>
                  <a:lnTo>
                    <a:pt x="154" y="3"/>
                  </a:lnTo>
                  <a:lnTo>
                    <a:pt x="171" y="10"/>
                  </a:lnTo>
                  <a:lnTo>
                    <a:pt x="186" y="22"/>
                  </a:lnTo>
                  <a:lnTo>
                    <a:pt x="198" y="37"/>
                  </a:lnTo>
                  <a:lnTo>
                    <a:pt x="204" y="54"/>
                  </a:lnTo>
                  <a:lnTo>
                    <a:pt x="206" y="72"/>
                  </a:lnTo>
                  <a:lnTo>
                    <a:pt x="204" y="90"/>
                  </a:lnTo>
                  <a:lnTo>
                    <a:pt x="197" y="108"/>
                  </a:lnTo>
                  <a:lnTo>
                    <a:pt x="186" y="123"/>
                  </a:lnTo>
                  <a:lnTo>
                    <a:pt x="122" y="186"/>
                  </a:lnTo>
                  <a:lnTo>
                    <a:pt x="107" y="196"/>
                  </a:lnTo>
                  <a:lnTo>
                    <a:pt x="89" y="204"/>
                  </a:lnTo>
                  <a:lnTo>
                    <a:pt x="72" y="206"/>
                  </a:lnTo>
                  <a:lnTo>
                    <a:pt x="53" y="203"/>
                  </a:lnTo>
                  <a:lnTo>
                    <a:pt x="36" y="196"/>
                  </a:lnTo>
                  <a:lnTo>
                    <a:pt x="21" y="185"/>
                  </a:lnTo>
                  <a:lnTo>
                    <a:pt x="9" y="169"/>
                  </a:lnTo>
                  <a:lnTo>
                    <a:pt x="2" y="152"/>
                  </a:lnTo>
                  <a:lnTo>
                    <a:pt x="0" y="135"/>
                  </a:lnTo>
                  <a:lnTo>
                    <a:pt x="2" y="116"/>
                  </a:lnTo>
                  <a:lnTo>
                    <a:pt x="10" y="99"/>
                  </a:lnTo>
                  <a:lnTo>
                    <a:pt x="22" y="84"/>
                  </a:lnTo>
                  <a:lnTo>
                    <a:pt x="86" y="21"/>
                  </a:lnTo>
                  <a:lnTo>
                    <a:pt x="101" y="10"/>
                  </a:lnTo>
                  <a:lnTo>
                    <a:pt x="117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18"/>
            <p:cNvSpPr>
              <a:spLocks/>
            </p:cNvSpPr>
            <p:nvPr/>
          </p:nvSpPr>
          <p:spPr bwMode="auto">
            <a:xfrm>
              <a:off x="2768600" y="5307013"/>
              <a:ext cx="65087" cy="63500"/>
            </a:xfrm>
            <a:custGeom>
              <a:avLst/>
              <a:gdLst>
                <a:gd name="T0" fmla="*/ 338 w 408"/>
                <a:gd name="T1" fmla="*/ 0 h 406"/>
                <a:gd name="T2" fmla="*/ 356 w 408"/>
                <a:gd name="T3" fmla="*/ 2 h 406"/>
                <a:gd name="T4" fmla="*/ 374 w 408"/>
                <a:gd name="T5" fmla="*/ 10 h 406"/>
                <a:gd name="T6" fmla="*/ 389 w 408"/>
                <a:gd name="T7" fmla="*/ 22 h 406"/>
                <a:gd name="T8" fmla="*/ 400 w 408"/>
                <a:gd name="T9" fmla="*/ 37 h 406"/>
                <a:gd name="T10" fmla="*/ 406 w 408"/>
                <a:gd name="T11" fmla="*/ 53 h 406"/>
                <a:gd name="T12" fmla="*/ 408 w 408"/>
                <a:gd name="T13" fmla="*/ 72 h 406"/>
                <a:gd name="T14" fmla="*/ 406 w 408"/>
                <a:gd name="T15" fmla="*/ 90 h 406"/>
                <a:gd name="T16" fmla="*/ 400 w 408"/>
                <a:gd name="T17" fmla="*/ 106 h 406"/>
                <a:gd name="T18" fmla="*/ 388 w 408"/>
                <a:gd name="T19" fmla="*/ 121 h 406"/>
                <a:gd name="T20" fmla="*/ 121 w 408"/>
                <a:gd name="T21" fmla="*/ 385 h 406"/>
                <a:gd name="T22" fmla="*/ 106 w 408"/>
                <a:gd name="T23" fmla="*/ 396 h 406"/>
                <a:gd name="T24" fmla="*/ 88 w 408"/>
                <a:gd name="T25" fmla="*/ 403 h 406"/>
                <a:gd name="T26" fmla="*/ 71 w 408"/>
                <a:gd name="T27" fmla="*/ 406 h 406"/>
                <a:gd name="T28" fmla="*/ 53 w 408"/>
                <a:gd name="T29" fmla="*/ 403 h 406"/>
                <a:gd name="T30" fmla="*/ 35 w 408"/>
                <a:gd name="T31" fmla="*/ 396 h 406"/>
                <a:gd name="T32" fmla="*/ 20 w 408"/>
                <a:gd name="T33" fmla="*/ 384 h 406"/>
                <a:gd name="T34" fmla="*/ 9 w 408"/>
                <a:gd name="T35" fmla="*/ 369 h 406"/>
                <a:gd name="T36" fmla="*/ 3 w 408"/>
                <a:gd name="T37" fmla="*/ 352 h 406"/>
                <a:gd name="T38" fmla="*/ 0 w 408"/>
                <a:gd name="T39" fmla="*/ 334 h 406"/>
                <a:gd name="T40" fmla="*/ 3 w 408"/>
                <a:gd name="T41" fmla="*/ 316 h 406"/>
                <a:gd name="T42" fmla="*/ 9 w 408"/>
                <a:gd name="T43" fmla="*/ 298 h 406"/>
                <a:gd name="T44" fmla="*/ 21 w 408"/>
                <a:gd name="T45" fmla="*/ 283 h 406"/>
                <a:gd name="T46" fmla="*/ 288 w 408"/>
                <a:gd name="T47" fmla="*/ 21 h 406"/>
                <a:gd name="T48" fmla="*/ 303 w 408"/>
                <a:gd name="T49" fmla="*/ 9 h 406"/>
                <a:gd name="T50" fmla="*/ 320 w 408"/>
                <a:gd name="T51" fmla="*/ 2 h 406"/>
                <a:gd name="T52" fmla="*/ 338 w 408"/>
                <a:gd name="T5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8" h="406">
                  <a:moveTo>
                    <a:pt x="338" y="0"/>
                  </a:moveTo>
                  <a:lnTo>
                    <a:pt x="356" y="2"/>
                  </a:lnTo>
                  <a:lnTo>
                    <a:pt x="374" y="10"/>
                  </a:lnTo>
                  <a:lnTo>
                    <a:pt x="389" y="22"/>
                  </a:lnTo>
                  <a:lnTo>
                    <a:pt x="400" y="37"/>
                  </a:lnTo>
                  <a:lnTo>
                    <a:pt x="406" y="53"/>
                  </a:lnTo>
                  <a:lnTo>
                    <a:pt x="408" y="72"/>
                  </a:lnTo>
                  <a:lnTo>
                    <a:pt x="406" y="90"/>
                  </a:lnTo>
                  <a:lnTo>
                    <a:pt x="400" y="106"/>
                  </a:lnTo>
                  <a:lnTo>
                    <a:pt x="388" y="121"/>
                  </a:lnTo>
                  <a:lnTo>
                    <a:pt x="121" y="385"/>
                  </a:lnTo>
                  <a:lnTo>
                    <a:pt x="106" y="396"/>
                  </a:lnTo>
                  <a:lnTo>
                    <a:pt x="88" y="403"/>
                  </a:lnTo>
                  <a:lnTo>
                    <a:pt x="71" y="406"/>
                  </a:lnTo>
                  <a:lnTo>
                    <a:pt x="53" y="403"/>
                  </a:lnTo>
                  <a:lnTo>
                    <a:pt x="35" y="396"/>
                  </a:lnTo>
                  <a:lnTo>
                    <a:pt x="20" y="384"/>
                  </a:lnTo>
                  <a:lnTo>
                    <a:pt x="9" y="369"/>
                  </a:lnTo>
                  <a:lnTo>
                    <a:pt x="3" y="352"/>
                  </a:lnTo>
                  <a:lnTo>
                    <a:pt x="0" y="334"/>
                  </a:lnTo>
                  <a:lnTo>
                    <a:pt x="3" y="316"/>
                  </a:lnTo>
                  <a:lnTo>
                    <a:pt x="9" y="298"/>
                  </a:lnTo>
                  <a:lnTo>
                    <a:pt x="21" y="283"/>
                  </a:lnTo>
                  <a:lnTo>
                    <a:pt x="288" y="21"/>
                  </a:lnTo>
                  <a:lnTo>
                    <a:pt x="303" y="9"/>
                  </a:lnTo>
                  <a:lnTo>
                    <a:pt x="320" y="2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0999265" y="1910726"/>
            <a:ext cx="474662" cy="566738"/>
            <a:chOff x="10999788" y="1909763"/>
            <a:chExt cx="474662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99788" y="1909763"/>
              <a:ext cx="474662" cy="566738"/>
            </a:xfrm>
            <a:custGeom>
              <a:avLst/>
              <a:gdLst>
                <a:gd name="T0" fmla="*/ 142 w 2990"/>
                <a:gd name="T1" fmla="*/ 1013 h 3569"/>
                <a:gd name="T2" fmla="*/ 142 w 2990"/>
                <a:gd name="T3" fmla="*/ 3427 h 3569"/>
                <a:gd name="T4" fmla="*/ 2848 w 2990"/>
                <a:gd name="T5" fmla="*/ 3427 h 3569"/>
                <a:gd name="T6" fmla="*/ 2848 w 2990"/>
                <a:gd name="T7" fmla="*/ 1013 h 3569"/>
                <a:gd name="T8" fmla="*/ 142 w 2990"/>
                <a:gd name="T9" fmla="*/ 1013 h 3569"/>
                <a:gd name="T10" fmla="*/ 142 w 2990"/>
                <a:gd name="T11" fmla="*/ 142 h 3569"/>
                <a:gd name="T12" fmla="*/ 142 w 2990"/>
                <a:gd name="T13" fmla="*/ 870 h 3569"/>
                <a:gd name="T14" fmla="*/ 2848 w 2990"/>
                <a:gd name="T15" fmla="*/ 870 h 3569"/>
                <a:gd name="T16" fmla="*/ 2848 w 2990"/>
                <a:gd name="T17" fmla="*/ 142 h 3569"/>
                <a:gd name="T18" fmla="*/ 142 w 2990"/>
                <a:gd name="T19" fmla="*/ 142 h 3569"/>
                <a:gd name="T20" fmla="*/ 72 w 2990"/>
                <a:gd name="T21" fmla="*/ 0 h 3569"/>
                <a:gd name="T22" fmla="*/ 2919 w 2990"/>
                <a:gd name="T23" fmla="*/ 0 h 3569"/>
                <a:gd name="T24" fmla="*/ 2938 w 2990"/>
                <a:gd name="T25" fmla="*/ 3 h 3569"/>
                <a:gd name="T26" fmla="*/ 2955 w 2990"/>
                <a:gd name="T27" fmla="*/ 10 h 3569"/>
                <a:gd name="T28" fmla="*/ 2969 w 2990"/>
                <a:gd name="T29" fmla="*/ 21 h 3569"/>
                <a:gd name="T30" fmla="*/ 2980 w 2990"/>
                <a:gd name="T31" fmla="*/ 36 h 3569"/>
                <a:gd name="T32" fmla="*/ 2988 w 2990"/>
                <a:gd name="T33" fmla="*/ 52 h 3569"/>
                <a:gd name="T34" fmla="*/ 2990 w 2990"/>
                <a:gd name="T35" fmla="*/ 72 h 3569"/>
                <a:gd name="T36" fmla="*/ 2990 w 2990"/>
                <a:gd name="T37" fmla="*/ 3498 h 3569"/>
                <a:gd name="T38" fmla="*/ 2988 w 2990"/>
                <a:gd name="T39" fmla="*/ 3517 h 3569"/>
                <a:gd name="T40" fmla="*/ 2980 w 2990"/>
                <a:gd name="T41" fmla="*/ 3534 h 3569"/>
                <a:gd name="T42" fmla="*/ 2969 w 2990"/>
                <a:gd name="T43" fmla="*/ 3549 h 3569"/>
                <a:gd name="T44" fmla="*/ 2955 w 2990"/>
                <a:gd name="T45" fmla="*/ 3560 h 3569"/>
                <a:gd name="T46" fmla="*/ 2938 w 2990"/>
                <a:gd name="T47" fmla="*/ 3566 h 3569"/>
                <a:gd name="T48" fmla="*/ 2919 w 2990"/>
                <a:gd name="T49" fmla="*/ 3569 h 3569"/>
                <a:gd name="T50" fmla="*/ 72 w 2990"/>
                <a:gd name="T51" fmla="*/ 3569 h 3569"/>
                <a:gd name="T52" fmla="*/ 52 w 2990"/>
                <a:gd name="T53" fmla="*/ 3566 h 3569"/>
                <a:gd name="T54" fmla="*/ 36 w 2990"/>
                <a:gd name="T55" fmla="*/ 3560 h 3569"/>
                <a:gd name="T56" fmla="*/ 22 w 2990"/>
                <a:gd name="T57" fmla="*/ 3549 h 3569"/>
                <a:gd name="T58" fmla="*/ 10 w 2990"/>
                <a:gd name="T59" fmla="*/ 3534 h 3569"/>
                <a:gd name="T60" fmla="*/ 3 w 2990"/>
                <a:gd name="T61" fmla="*/ 3517 h 3569"/>
                <a:gd name="T62" fmla="*/ 0 w 2990"/>
                <a:gd name="T63" fmla="*/ 3498 h 3569"/>
                <a:gd name="T64" fmla="*/ 0 w 2990"/>
                <a:gd name="T65" fmla="*/ 72 h 3569"/>
                <a:gd name="T66" fmla="*/ 3 w 2990"/>
                <a:gd name="T67" fmla="*/ 52 h 3569"/>
                <a:gd name="T68" fmla="*/ 10 w 2990"/>
                <a:gd name="T69" fmla="*/ 36 h 3569"/>
                <a:gd name="T70" fmla="*/ 22 w 2990"/>
                <a:gd name="T71" fmla="*/ 21 h 3569"/>
                <a:gd name="T72" fmla="*/ 36 w 2990"/>
                <a:gd name="T73" fmla="*/ 10 h 3569"/>
                <a:gd name="T74" fmla="*/ 52 w 2990"/>
                <a:gd name="T75" fmla="*/ 3 h 3569"/>
                <a:gd name="T76" fmla="*/ 72 w 2990"/>
                <a:gd name="T77" fmla="*/ 0 h 3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90" h="3569">
                  <a:moveTo>
                    <a:pt x="142" y="1013"/>
                  </a:moveTo>
                  <a:lnTo>
                    <a:pt x="142" y="3427"/>
                  </a:lnTo>
                  <a:lnTo>
                    <a:pt x="2848" y="3427"/>
                  </a:lnTo>
                  <a:lnTo>
                    <a:pt x="2848" y="1013"/>
                  </a:lnTo>
                  <a:lnTo>
                    <a:pt x="142" y="1013"/>
                  </a:lnTo>
                  <a:close/>
                  <a:moveTo>
                    <a:pt x="142" y="142"/>
                  </a:moveTo>
                  <a:lnTo>
                    <a:pt x="142" y="870"/>
                  </a:lnTo>
                  <a:lnTo>
                    <a:pt x="2848" y="870"/>
                  </a:lnTo>
                  <a:lnTo>
                    <a:pt x="2848" y="142"/>
                  </a:lnTo>
                  <a:lnTo>
                    <a:pt x="142" y="142"/>
                  </a:lnTo>
                  <a:close/>
                  <a:moveTo>
                    <a:pt x="72" y="0"/>
                  </a:moveTo>
                  <a:lnTo>
                    <a:pt x="2919" y="0"/>
                  </a:lnTo>
                  <a:lnTo>
                    <a:pt x="2938" y="3"/>
                  </a:lnTo>
                  <a:lnTo>
                    <a:pt x="2955" y="10"/>
                  </a:lnTo>
                  <a:lnTo>
                    <a:pt x="2969" y="21"/>
                  </a:lnTo>
                  <a:lnTo>
                    <a:pt x="2980" y="36"/>
                  </a:lnTo>
                  <a:lnTo>
                    <a:pt x="2988" y="52"/>
                  </a:lnTo>
                  <a:lnTo>
                    <a:pt x="2990" y="72"/>
                  </a:lnTo>
                  <a:lnTo>
                    <a:pt x="2990" y="3498"/>
                  </a:lnTo>
                  <a:lnTo>
                    <a:pt x="2988" y="3517"/>
                  </a:lnTo>
                  <a:lnTo>
                    <a:pt x="2980" y="3534"/>
                  </a:lnTo>
                  <a:lnTo>
                    <a:pt x="2969" y="3549"/>
                  </a:lnTo>
                  <a:lnTo>
                    <a:pt x="2955" y="3560"/>
                  </a:lnTo>
                  <a:lnTo>
                    <a:pt x="2938" y="3566"/>
                  </a:lnTo>
                  <a:lnTo>
                    <a:pt x="2919" y="3569"/>
                  </a:lnTo>
                  <a:lnTo>
                    <a:pt x="72" y="3569"/>
                  </a:lnTo>
                  <a:lnTo>
                    <a:pt x="52" y="3566"/>
                  </a:lnTo>
                  <a:lnTo>
                    <a:pt x="36" y="3560"/>
                  </a:lnTo>
                  <a:lnTo>
                    <a:pt x="22" y="3549"/>
                  </a:lnTo>
                  <a:lnTo>
                    <a:pt x="10" y="3534"/>
                  </a:lnTo>
                  <a:lnTo>
                    <a:pt x="3" y="3517"/>
                  </a:lnTo>
                  <a:lnTo>
                    <a:pt x="0" y="3498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129963" y="1979613"/>
              <a:ext cx="139700" cy="22225"/>
            </a:xfrm>
            <a:custGeom>
              <a:avLst/>
              <a:gdLst>
                <a:gd name="T0" fmla="*/ 72 w 883"/>
                <a:gd name="T1" fmla="*/ 0 h 142"/>
                <a:gd name="T2" fmla="*/ 811 w 883"/>
                <a:gd name="T3" fmla="*/ 0 h 142"/>
                <a:gd name="T4" fmla="*/ 831 w 883"/>
                <a:gd name="T5" fmla="*/ 4 h 142"/>
                <a:gd name="T6" fmla="*/ 847 w 883"/>
                <a:gd name="T7" fmla="*/ 10 h 142"/>
                <a:gd name="T8" fmla="*/ 862 w 883"/>
                <a:gd name="T9" fmla="*/ 22 h 142"/>
                <a:gd name="T10" fmla="*/ 873 w 883"/>
                <a:gd name="T11" fmla="*/ 36 h 142"/>
                <a:gd name="T12" fmla="*/ 879 w 883"/>
                <a:gd name="T13" fmla="*/ 52 h 142"/>
                <a:gd name="T14" fmla="*/ 883 w 883"/>
                <a:gd name="T15" fmla="*/ 72 h 142"/>
                <a:gd name="T16" fmla="*/ 879 w 883"/>
                <a:gd name="T17" fmla="*/ 90 h 142"/>
                <a:gd name="T18" fmla="*/ 873 w 883"/>
                <a:gd name="T19" fmla="*/ 108 h 142"/>
                <a:gd name="T20" fmla="*/ 862 w 883"/>
                <a:gd name="T21" fmla="*/ 122 h 142"/>
                <a:gd name="T22" fmla="*/ 847 w 883"/>
                <a:gd name="T23" fmla="*/ 133 h 142"/>
                <a:gd name="T24" fmla="*/ 831 w 883"/>
                <a:gd name="T25" fmla="*/ 140 h 142"/>
                <a:gd name="T26" fmla="*/ 811 w 883"/>
                <a:gd name="T27" fmla="*/ 142 h 142"/>
                <a:gd name="T28" fmla="*/ 72 w 883"/>
                <a:gd name="T29" fmla="*/ 142 h 142"/>
                <a:gd name="T30" fmla="*/ 52 w 883"/>
                <a:gd name="T31" fmla="*/ 140 h 142"/>
                <a:gd name="T32" fmla="*/ 36 w 883"/>
                <a:gd name="T33" fmla="*/ 133 h 142"/>
                <a:gd name="T34" fmla="*/ 21 w 883"/>
                <a:gd name="T35" fmla="*/ 122 h 142"/>
                <a:gd name="T36" fmla="*/ 10 w 883"/>
                <a:gd name="T37" fmla="*/ 108 h 142"/>
                <a:gd name="T38" fmla="*/ 3 w 883"/>
                <a:gd name="T39" fmla="*/ 90 h 142"/>
                <a:gd name="T40" fmla="*/ 0 w 883"/>
                <a:gd name="T41" fmla="*/ 72 h 142"/>
                <a:gd name="T42" fmla="*/ 3 w 883"/>
                <a:gd name="T43" fmla="*/ 52 h 142"/>
                <a:gd name="T44" fmla="*/ 10 w 883"/>
                <a:gd name="T45" fmla="*/ 36 h 142"/>
                <a:gd name="T46" fmla="*/ 21 w 883"/>
                <a:gd name="T47" fmla="*/ 22 h 142"/>
                <a:gd name="T48" fmla="*/ 36 w 883"/>
                <a:gd name="T49" fmla="*/ 10 h 142"/>
                <a:gd name="T50" fmla="*/ 52 w 883"/>
                <a:gd name="T51" fmla="*/ 4 h 142"/>
                <a:gd name="T52" fmla="*/ 72 w 883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3" h="142">
                  <a:moveTo>
                    <a:pt x="72" y="0"/>
                  </a:moveTo>
                  <a:lnTo>
                    <a:pt x="811" y="0"/>
                  </a:lnTo>
                  <a:lnTo>
                    <a:pt x="831" y="4"/>
                  </a:lnTo>
                  <a:lnTo>
                    <a:pt x="847" y="10"/>
                  </a:lnTo>
                  <a:lnTo>
                    <a:pt x="862" y="22"/>
                  </a:lnTo>
                  <a:lnTo>
                    <a:pt x="873" y="36"/>
                  </a:lnTo>
                  <a:lnTo>
                    <a:pt x="879" y="52"/>
                  </a:lnTo>
                  <a:lnTo>
                    <a:pt x="883" y="72"/>
                  </a:lnTo>
                  <a:lnTo>
                    <a:pt x="879" y="90"/>
                  </a:lnTo>
                  <a:lnTo>
                    <a:pt x="873" y="108"/>
                  </a:lnTo>
                  <a:lnTo>
                    <a:pt x="862" y="122"/>
                  </a:lnTo>
                  <a:lnTo>
                    <a:pt x="847" y="133"/>
                  </a:lnTo>
                  <a:lnTo>
                    <a:pt x="831" y="140"/>
                  </a:lnTo>
                  <a:lnTo>
                    <a:pt x="811" y="142"/>
                  </a:lnTo>
                  <a:lnTo>
                    <a:pt x="72" y="142"/>
                  </a:lnTo>
                  <a:lnTo>
                    <a:pt x="52" y="140"/>
                  </a:lnTo>
                  <a:lnTo>
                    <a:pt x="36" y="133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2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1299825" y="1979613"/>
              <a:ext cx="44450" cy="22225"/>
            </a:xfrm>
            <a:custGeom>
              <a:avLst/>
              <a:gdLst>
                <a:gd name="T0" fmla="*/ 72 w 286"/>
                <a:gd name="T1" fmla="*/ 0 h 142"/>
                <a:gd name="T2" fmla="*/ 215 w 286"/>
                <a:gd name="T3" fmla="*/ 0 h 142"/>
                <a:gd name="T4" fmla="*/ 233 w 286"/>
                <a:gd name="T5" fmla="*/ 4 h 142"/>
                <a:gd name="T6" fmla="*/ 251 w 286"/>
                <a:gd name="T7" fmla="*/ 10 h 142"/>
                <a:gd name="T8" fmla="*/ 265 w 286"/>
                <a:gd name="T9" fmla="*/ 22 h 142"/>
                <a:gd name="T10" fmla="*/ 276 w 286"/>
                <a:gd name="T11" fmla="*/ 36 h 142"/>
                <a:gd name="T12" fmla="*/ 283 w 286"/>
                <a:gd name="T13" fmla="*/ 52 h 142"/>
                <a:gd name="T14" fmla="*/ 286 w 286"/>
                <a:gd name="T15" fmla="*/ 72 h 142"/>
                <a:gd name="T16" fmla="*/ 283 w 286"/>
                <a:gd name="T17" fmla="*/ 90 h 142"/>
                <a:gd name="T18" fmla="*/ 276 w 286"/>
                <a:gd name="T19" fmla="*/ 108 h 142"/>
                <a:gd name="T20" fmla="*/ 265 w 286"/>
                <a:gd name="T21" fmla="*/ 122 h 142"/>
                <a:gd name="T22" fmla="*/ 251 w 286"/>
                <a:gd name="T23" fmla="*/ 133 h 142"/>
                <a:gd name="T24" fmla="*/ 233 w 286"/>
                <a:gd name="T25" fmla="*/ 140 h 142"/>
                <a:gd name="T26" fmla="*/ 215 w 286"/>
                <a:gd name="T27" fmla="*/ 142 h 142"/>
                <a:gd name="T28" fmla="*/ 72 w 286"/>
                <a:gd name="T29" fmla="*/ 142 h 142"/>
                <a:gd name="T30" fmla="*/ 52 w 286"/>
                <a:gd name="T31" fmla="*/ 140 h 142"/>
                <a:gd name="T32" fmla="*/ 36 w 286"/>
                <a:gd name="T33" fmla="*/ 133 h 142"/>
                <a:gd name="T34" fmla="*/ 20 w 286"/>
                <a:gd name="T35" fmla="*/ 122 h 142"/>
                <a:gd name="T36" fmla="*/ 10 w 286"/>
                <a:gd name="T37" fmla="*/ 108 h 142"/>
                <a:gd name="T38" fmla="*/ 3 w 286"/>
                <a:gd name="T39" fmla="*/ 90 h 142"/>
                <a:gd name="T40" fmla="*/ 0 w 286"/>
                <a:gd name="T41" fmla="*/ 72 h 142"/>
                <a:gd name="T42" fmla="*/ 3 w 286"/>
                <a:gd name="T43" fmla="*/ 52 h 142"/>
                <a:gd name="T44" fmla="*/ 10 w 286"/>
                <a:gd name="T45" fmla="*/ 36 h 142"/>
                <a:gd name="T46" fmla="*/ 20 w 286"/>
                <a:gd name="T47" fmla="*/ 22 h 142"/>
                <a:gd name="T48" fmla="*/ 36 w 286"/>
                <a:gd name="T49" fmla="*/ 10 h 142"/>
                <a:gd name="T50" fmla="*/ 52 w 286"/>
                <a:gd name="T51" fmla="*/ 4 h 142"/>
                <a:gd name="T52" fmla="*/ 72 w 286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6" h="142">
                  <a:moveTo>
                    <a:pt x="72" y="0"/>
                  </a:moveTo>
                  <a:lnTo>
                    <a:pt x="215" y="0"/>
                  </a:lnTo>
                  <a:lnTo>
                    <a:pt x="233" y="4"/>
                  </a:lnTo>
                  <a:lnTo>
                    <a:pt x="251" y="10"/>
                  </a:lnTo>
                  <a:lnTo>
                    <a:pt x="265" y="22"/>
                  </a:lnTo>
                  <a:lnTo>
                    <a:pt x="276" y="36"/>
                  </a:lnTo>
                  <a:lnTo>
                    <a:pt x="283" y="52"/>
                  </a:lnTo>
                  <a:lnTo>
                    <a:pt x="286" y="72"/>
                  </a:lnTo>
                  <a:lnTo>
                    <a:pt x="283" y="90"/>
                  </a:lnTo>
                  <a:lnTo>
                    <a:pt x="276" y="108"/>
                  </a:lnTo>
                  <a:lnTo>
                    <a:pt x="265" y="122"/>
                  </a:lnTo>
                  <a:lnTo>
                    <a:pt x="251" y="133"/>
                  </a:lnTo>
                  <a:lnTo>
                    <a:pt x="233" y="140"/>
                  </a:lnTo>
                  <a:lnTo>
                    <a:pt x="215" y="142"/>
                  </a:lnTo>
                  <a:lnTo>
                    <a:pt x="72" y="142"/>
                  </a:lnTo>
                  <a:lnTo>
                    <a:pt x="52" y="140"/>
                  </a:lnTo>
                  <a:lnTo>
                    <a:pt x="36" y="133"/>
                  </a:lnTo>
                  <a:lnTo>
                    <a:pt x="20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0" y="22"/>
                  </a:lnTo>
                  <a:lnTo>
                    <a:pt x="36" y="10"/>
                  </a:lnTo>
                  <a:lnTo>
                    <a:pt x="52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1172825" y="2109788"/>
              <a:ext cx="142875" cy="301625"/>
            </a:xfrm>
            <a:custGeom>
              <a:avLst/>
              <a:gdLst>
                <a:gd name="T0" fmla="*/ 436 w 900"/>
                <a:gd name="T1" fmla="*/ 10 h 1900"/>
                <a:gd name="T2" fmla="*/ 469 w 900"/>
                <a:gd name="T3" fmla="*/ 52 h 1900"/>
                <a:gd name="T4" fmla="*/ 516 w 900"/>
                <a:gd name="T5" fmla="*/ 204 h 1900"/>
                <a:gd name="T6" fmla="*/ 631 w 900"/>
                <a:gd name="T7" fmla="*/ 275 h 1900"/>
                <a:gd name="T8" fmla="*/ 709 w 900"/>
                <a:gd name="T9" fmla="*/ 384 h 1900"/>
                <a:gd name="T10" fmla="*/ 737 w 900"/>
                <a:gd name="T11" fmla="*/ 521 h 1900"/>
                <a:gd name="T12" fmla="*/ 717 w 900"/>
                <a:gd name="T13" fmla="*/ 571 h 1900"/>
                <a:gd name="T14" fmla="*/ 667 w 900"/>
                <a:gd name="T15" fmla="*/ 591 h 1900"/>
                <a:gd name="T16" fmla="*/ 617 w 900"/>
                <a:gd name="T17" fmla="*/ 571 h 1900"/>
                <a:gd name="T18" fmla="*/ 595 w 900"/>
                <a:gd name="T19" fmla="*/ 521 h 1900"/>
                <a:gd name="T20" fmla="*/ 570 w 900"/>
                <a:gd name="T21" fmla="*/ 424 h 1900"/>
                <a:gd name="T22" fmla="*/ 504 w 900"/>
                <a:gd name="T23" fmla="*/ 355 h 1900"/>
                <a:gd name="T24" fmla="*/ 409 w 900"/>
                <a:gd name="T25" fmla="*/ 326 h 1900"/>
                <a:gd name="T26" fmla="*/ 391 w 900"/>
                <a:gd name="T27" fmla="*/ 326 h 1900"/>
                <a:gd name="T28" fmla="*/ 297 w 900"/>
                <a:gd name="T29" fmla="*/ 355 h 1900"/>
                <a:gd name="T30" fmla="*/ 230 w 900"/>
                <a:gd name="T31" fmla="*/ 424 h 1900"/>
                <a:gd name="T32" fmla="*/ 205 w 900"/>
                <a:gd name="T33" fmla="*/ 521 h 1900"/>
                <a:gd name="T34" fmla="*/ 232 w 900"/>
                <a:gd name="T35" fmla="*/ 619 h 1900"/>
                <a:gd name="T36" fmla="*/ 302 w 900"/>
                <a:gd name="T37" fmla="*/ 689 h 1900"/>
                <a:gd name="T38" fmla="*/ 399 w 900"/>
                <a:gd name="T39" fmla="*/ 715 h 1900"/>
                <a:gd name="T40" fmla="*/ 569 w 900"/>
                <a:gd name="T41" fmla="*/ 744 h 1900"/>
                <a:gd name="T42" fmla="*/ 713 w 900"/>
                <a:gd name="T43" fmla="*/ 826 h 1900"/>
                <a:gd name="T44" fmla="*/ 823 w 900"/>
                <a:gd name="T45" fmla="*/ 947 h 1900"/>
                <a:gd name="T46" fmla="*/ 887 w 900"/>
                <a:gd name="T47" fmla="*/ 1100 h 1900"/>
                <a:gd name="T48" fmla="*/ 897 w 900"/>
                <a:gd name="T49" fmla="*/ 1273 h 1900"/>
                <a:gd name="T50" fmla="*/ 852 w 900"/>
                <a:gd name="T51" fmla="*/ 1431 h 1900"/>
                <a:gd name="T52" fmla="*/ 759 w 900"/>
                <a:gd name="T53" fmla="*/ 1564 h 1900"/>
                <a:gd name="T54" fmla="*/ 629 w 900"/>
                <a:gd name="T55" fmla="*/ 1660 h 1900"/>
                <a:gd name="T56" fmla="*/ 471 w 900"/>
                <a:gd name="T57" fmla="*/ 1710 h 1900"/>
                <a:gd name="T58" fmla="*/ 461 w 900"/>
                <a:gd name="T59" fmla="*/ 1864 h 1900"/>
                <a:gd name="T60" fmla="*/ 419 w 900"/>
                <a:gd name="T61" fmla="*/ 1897 h 1900"/>
                <a:gd name="T62" fmla="*/ 365 w 900"/>
                <a:gd name="T63" fmla="*/ 1890 h 1900"/>
                <a:gd name="T64" fmla="*/ 332 w 900"/>
                <a:gd name="T65" fmla="*/ 1848 h 1900"/>
                <a:gd name="T66" fmla="*/ 278 w 900"/>
                <a:gd name="T67" fmla="*/ 1699 h 1900"/>
                <a:gd name="T68" fmla="*/ 135 w 900"/>
                <a:gd name="T69" fmla="*/ 1640 h 1900"/>
                <a:gd name="T70" fmla="*/ 17 w 900"/>
                <a:gd name="T71" fmla="*/ 1538 h 1900"/>
                <a:gd name="T72" fmla="*/ 0 w 900"/>
                <a:gd name="T73" fmla="*/ 1486 h 1900"/>
                <a:gd name="T74" fmla="*/ 25 w 900"/>
                <a:gd name="T75" fmla="*/ 1437 h 1900"/>
                <a:gd name="T76" fmla="*/ 78 w 900"/>
                <a:gd name="T77" fmla="*/ 1421 h 1900"/>
                <a:gd name="T78" fmla="*/ 127 w 900"/>
                <a:gd name="T79" fmla="*/ 1446 h 1900"/>
                <a:gd name="T80" fmla="*/ 230 w 900"/>
                <a:gd name="T81" fmla="*/ 1530 h 1900"/>
                <a:gd name="T82" fmla="*/ 355 w 900"/>
                <a:gd name="T83" fmla="*/ 1570 h 1900"/>
                <a:gd name="T84" fmla="*/ 495 w 900"/>
                <a:gd name="T85" fmla="*/ 1561 h 1900"/>
                <a:gd name="T86" fmla="*/ 619 w 900"/>
                <a:gd name="T87" fmla="*/ 1499 h 1900"/>
                <a:gd name="T88" fmla="*/ 709 w 900"/>
                <a:gd name="T89" fmla="*/ 1396 h 1900"/>
                <a:gd name="T90" fmla="*/ 755 w 900"/>
                <a:gd name="T91" fmla="*/ 1264 h 1900"/>
                <a:gd name="T92" fmla="*/ 746 w 900"/>
                <a:gd name="T93" fmla="*/ 1120 h 1900"/>
                <a:gd name="T94" fmla="*/ 684 w 900"/>
                <a:gd name="T95" fmla="*/ 997 h 1900"/>
                <a:gd name="T96" fmla="*/ 581 w 900"/>
                <a:gd name="T97" fmla="*/ 906 h 1900"/>
                <a:gd name="T98" fmla="*/ 448 w 900"/>
                <a:gd name="T99" fmla="*/ 861 h 1900"/>
                <a:gd name="T100" fmla="*/ 310 w 900"/>
                <a:gd name="T101" fmla="*/ 845 h 1900"/>
                <a:gd name="T102" fmla="*/ 194 w 900"/>
                <a:gd name="T103" fmla="*/ 788 h 1900"/>
                <a:gd name="T104" fmla="*/ 109 w 900"/>
                <a:gd name="T105" fmla="*/ 690 h 1900"/>
                <a:gd name="T106" fmla="*/ 66 w 900"/>
                <a:gd name="T107" fmla="*/ 567 h 1900"/>
                <a:gd name="T108" fmla="*/ 75 w 900"/>
                <a:gd name="T109" fmla="*/ 428 h 1900"/>
                <a:gd name="T110" fmla="*/ 139 w 900"/>
                <a:gd name="T111" fmla="*/ 307 h 1900"/>
                <a:gd name="T112" fmla="*/ 243 w 900"/>
                <a:gd name="T113" fmla="*/ 223 h 1900"/>
                <a:gd name="T114" fmla="*/ 329 w 900"/>
                <a:gd name="T115" fmla="*/ 71 h 1900"/>
                <a:gd name="T116" fmla="*/ 349 w 900"/>
                <a:gd name="T117" fmla="*/ 21 h 1900"/>
                <a:gd name="T118" fmla="*/ 399 w 900"/>
                <a:gd name="T119" fmla="*/ 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00" h="1900">
                  <a:moveTo>
                    <a:pt x="399" y="0"/>
                  </a:moveTo>
                  <a:lnTo>
                    <a:pt x="419" y="2"/>
                  </a:lnTo>
                  <a:lnTo>
                    <a:pt x="436" y="10"/>
                  </a:lnTo>
                  <a:lnTo>
                    <a:pt x="450" y="21"/>
                  </a:lnTo>
                  <a:lnTo>
                    <a:pt x="461" y="35"/>
                  </a:lnTo>
                  <a:lnTo>
                    <a:pt x="469" y="52"/>
                  </a:lnTo>
                  <a:lnTo>
                    <a:pt x="471" y="71"/>
                  </a:lnTo>
                  <a:lnTo>
                    <a:pt x="471" y="191"/>
                  </a:lnTo>
                  <a:lnTo>
                    <a:pt x="516" y="204"/>
                  </a:lnTo>
                  <a:lnTo>
                    <a:pt x="558" y="223"/>
                  </a:lnTo>
                  <a:lnTo>
                    <a:pt x="596" y="246"/>
                  </a:lnTo>
                  <a:lnTo>
                    <a:pt x="631" y="275"/>
                  </a:lnTo>
                  <a:lnTo>
                    <a:pt x="661" y="307"/>
                  </a:lnTo>
                  <a:lnTo>
                    <a:pt x="687" y="344"/>
                  </a:lnTo>
                  <a:lnTo>
                    <a:pt x="709" y="384"/>
                  </a:lnTo>
                  <a:lnTo>
                    <a:pt x="724" y="428"/>
                  </a:lnTo>
                  <a:lnTo>
                    <a:pt x="734" y="473"/>
                  </a:lnTo>
                  <a:lnTo>
                    <a:pt x="737" y="521"/>
                  </a:lnTo>
                  <a:lnTo>
                    <a:pt x="735" y="539"/>
                  </a:lnTo>
                  <a:lnTo>
                    <a:pt x="728" y="557"/>
                  </a:lnTo>
                  <a:lnTo>
                    <a:pt x="717" y="571"/>
                  </a:lnTo>
                  <a:lnTo>
                    <a:pt x="703" y="582"/>
                  </a:lnTo>
                  <a:lnTo>
                    <a:pt x="685" y="589"/>
                  </a:lnTo>
                  <a:lnTo>
                    <a:pt x="667" y="591"/>
                  </a:lnTo>
                  <a:lnTo>
                    <a:pt x="647" y="589"/>
                  </a:lnTo>
                  <a:lnTo>
                    <a:pt x="631" y="582"/>
                  </a:lnTo>
                  <a:lnTo>
                    <a:pt x="617" y="571"/>
                  </a:lnTo>
                  <a:lnTo>
                    <a:pt x="605" y="557"/>
                  </a:lnTo>
                  <a:lnTo>
                    <a:pt x="598" y="539"/>
                  </a:lnTo>
                  <a:lnTo>
                    <a:pt x="595" y="521"/>
                  </a:lnTo>
                  <a:lnTo>
                    <a:pt x="593" y="486"/>
                  </a:lnTo>
                  <a:lnTo>
                    <a:pt x="584" y="455"/>
                  </a:lnTo>
                  <a:lnTo>
                    <a:pt x="570" y="424"/>
                  </a:lnTo>
                  <a:lnTo>
                    <a:pt x="552" y="398"/>
                  </a:lnTo>
                  <a:lnTo>
                    <a:pt x="530" y="374"/>
                  </a:lnTo>
                  <a:lnTo>
                    <a:pt x="504" y="355"/>
                  </a:lnTo>
                  <a:lnTo>
                    <a:pt x="474" y="341"/>
                  </a:lnTo>
                  <a:lnTo>
                    <a:pt x="443" y="330"/>
                  </a:lnTo>
                  <a:lnTo>
                    <a:pt x="409" y="326"/>
                  </a:lnTo>
                  <a:lnTo>
                    <a:pt x="404" y="327"/>
                  </a:lnTo>
                  <a:lnTo>
                    <a:pt x="396" y="327"/>
                  </a:lnTo>
                  <a:lnTo>
                    <a:pt x="391" y="326"/>
                  </a:lnTo>
                  <a:lnTo>
                    <a:pt x="357" y="330"/>
                  </a:lnTo>
                  <a:lnTo>
                    <a:pt x="325" y="341"/>
                  </a:lnTo>
                  <a:lnTo>
                    <a:pt x="297" y="355"/>
                  </a:lnTo>
                  <a:lnTo>
                    <a:pt x="271" y="374"/>
                  </a:lnTo>
                  <a:lnTo>
                    <a:pt x="248" y="398"/>
                  </a:lnTo>
                  <a:lnTo>
                    <a:pt x="230" y="424"/>
                  </a:lnTo>
                  <a:lnTo>
                    <a:pt x="217" y="455"/>
                  </a:lnTo>
                  <a:lnTo>
                    <a:pt x="208" y="486"/>
                  </a:lnTo>
                  <a:lnTo>
                    <a:pt x="205" y="521"/>
                  </a:lnTo>
                  <a:lnTo>
                    <a:pt x="208" y="556"/>
                  </a:lnTo>
                  <a:lnTo>
                    <a:pt x="217" y="588"/>
                  </a:lnTo>
                  <a:lnTo>
                    <a:pt x="232" y="619"/>
                  </a:lnTo>
                  <a:lnTo>
                    <a:pt x="250" y="646"/>
                  </a:lnTo>
                  <a:lnTo>
                    <a:pt x="274" y="670"/>
                  </a:lnTo>
                  <a:lnTo>
                    <a:pt x="302" y="689"/>
                  </a:lnTo>
                  <a:lnTo>
                    <a:pt x="332" y="703"/>
                  </a:lnTo>
                  <a:lnTo>
                    <a:pt x="366" y="712"/>
                  </a:lnTo>
                  <a:lnTo>
                    <a:pt x="399" y="715"/>
                  </a:lnTo>
                  <a:lnTo>
                    <a:pt x="458" y="718"/>
                  </a:lnTo>
                  <a:lnTo>
                    <a:pt x="515" y="728"/>
                  </a:lnTo>
                  <a:lnTo>
                    <a:pt x="569" y="744"/>
                  </a:lnTo>
                  <a:lnTo>
                    <a:pt x="620" y="766"/>
                  </a:lnTo>
                  <a:lnTo>
                    <a:pt x="669" y="793"/>
                  </a:lnTo>
                  <a:lnTo>
                    <a:pt x="713" y="826"/>
                  </a:lnTo>
                  <a:lnTo>
                    <a:pt x="754" y="862"/>
                  </a:lnTo>
                  <a:lnTo>
                    <a:pt x="791" y="903"/>
                  </a:lnTo>
                  <a:lnTo>
                    <a:pt x="823" y="947"/>
                  </a:lnTo>
                  <a:lnTo>
                    <a:pt x="850" y="996"/>
                  </a:lnTo>
                  <a:lnTo>
                    <a:pt x="872" y="1047"/>
                  </a:lnTo>
                  <a:lnTo>
                    <a:pt x="887" y="1100"/>
                  </a:lnTo>
                  <a:lnTo>
                    <a:pt x="897" y="1157"/>
                  </a:lnTo>
                  <a:lnTo>
                    <a:pt x="900" y="1215"/>
                  </a:lnTo>
                  <a:lnTo>
                    <a:pt x="897" y="1273"/>
                  </a:lnTo>
                  <a:lnTo>
                    <a:pt x="888" y="1328"/>
                  </a:lnTo>
                  <a:lnTo>
                    <a:pt x="872" y="1381"/>
                  </a:lnTo>
                  <a:lnTo>
                    <a:pt x="852" y="1431"/>
                  </a:lnTo>
                  <a:lnTo>
                    <a:pt x="825" y="1479"/>
                  </a:lnTo>
                  <a:lnTo>
                    <a:pt x="794" y="1524"/>
                  </a:lnTo>
                  <a:lnTo>
                    <a:pt x="759" y="1564"/>
                  </a:lnTo>
                  <a:lnTo>
                    <a:pt x="719" y="1601"/>
                  </a:lnTo>
                  <a:lnTo>
                    <a:pt x="675" y="1632"/>
                  </a:lnTo>
                  <a:lnTo>
                    <a:pt x="629" y="1660"/>
                  </a:lnTo>
                  <a:lnTo>
                    <a:pt x="579" y="1682"/>
                  </a:lnTo>
                  <a:lnTo>
                    <a:pt x="527" y="1699"/>
                  </a:lnTo>
                  <a:lnTo>
                    <a:pt x="471" y="1710"/>
                  </a:lnTo>
                  <a:lnTo>
                    <a:pt x="471" y="1829"/>
                  </a:lnTo>
                  <a:lnTo>
                    <a:pt x="469" y="1848"/>
                  </a:lnTo>
                  <a:lnTo>
                    <a:pt x="461" y="1864"/>
                  </a:lnTo>
                  <a:lnTo>
                    <a:pt x="450" y="1879"/>
                  </a:lnTo>
                  <a:lnTo>
                    <a:pt x="436" y="1890"/>
                  </a:lnTo>
                  <a:lnTo>
                    <a:pt x="419" y="1897"/>
                  </a:lnTo>
                  <a:lnTo>
                    <a:pt x="399" y="1900"/>
                  </a:lnTo>
                  <a:lnTo>
                    <a:pt x="381" y="1897"/>
                  </a:lnTo>
                  <a:lnTo>
                    <a:pt x="365" y="1890"/>
                  </a:lnTo>
                  <a:lnTo>
                    <a:pt x="349" y="1879"/>
                  </a:lnTo>
                  <a:lnTo>
                    <a:pt x="339" y="1864"/>
                  </a:lnTo>
                  <a:lnTo>
                    <a:pt x="332" y="1848"/>
                  </a:lnTo>
                  <a:lnTo>
                    <a:pt x="329" y="1829"/>
                  </a:lnTo>
                  <a:lnTo>
                    <a:pt x="329" y="1710"/>
                  </a:lnTo>
                  <a:lnTo>
                    <a:pt x="278" y="1699"/>
                  </a:lnTo>
                  <a:lnTo>
                    <a:pt x="229" y="1685"/>
                  </a:lnTo>
                  <a:lnTo>
                    <a:pt x="181" y="1665"/>
                  </a:lnTo>
                  <a:lnTo>
                    <a:pt x="135" y="1640"/>
                  </a:lnTo>
                  <a:lnTo>
                    <a:pt x="93" y="1610"/>
                  </a:lnTo>
                  <a:lnTo>
                    <a:pt x="54" y="1576"/>
                  </a:lnTo>
                  <a:lnTo>
                    <a:pt x="17" y="1538"/>
                  </a:lnTo>
                  <a:lnTo>
                    <a:pt x="7" y="1521"/>
                  </a:lnTo>
                  <a:lnTo>
                    <a:pt x="2" y="1504"/>
                  </a:lnTo>
                  <a:lnTo>
                    <a:pt x="0" y="1486"/>
                  </a:lnTo>
                  <a:lnTo>
                    <a:pt x="5" y="1468"/>
                  </a:lnTo>
                  <a:lnTo>
                    <a:pt x="14" y="1451"/>
                  </a:lnTo>
                  <a:lnTo>
                    <a:pt x="25" y="1437"/>
                  </a:lnTo>
                  <a:lnTo>
                    <a:pt x="42" y="1427"/>
                  </a:lnTo>
                  <a:lnTo>
                    <a:pt x="59" y="1422"/>
                  </a:lnTo>
                  <a:lnTo>
                    <a:pt x="78" y="1421"/>
                  </a:lnTo>
                  <a:lnTo>
                    <a:pt x="95" y="1425"/>
                  </a:lnTo>
                  <a:lnTo>
                    <a:pt x="112" y="1432"/>
                  </a:lnTo>
                  <a:lnTo>
                    <a:pt x="127" y="1446"/>
                  </a:lnTo>
                  <a:lnTo>
                    <a:pt x="157" y="1478"/>
                  </a:lnTo>
                  <a:lnTo>
                    <a:pt x="192" y="1506"/>
                  </a:lnTo>
                  <a:lnTo>
                    <a:pt x="230" y="1530"/>
                  </a:lnTo>
                  <a:lnTo>
                    <a:pt x="269" y="1549"/>
                  </a:lnTo>
                  <a:lnTo>
                    <a:pt x="311" y="1562"/>
                  </a:lnTo>
                  <a:lnTo>
                    <a:pt x="355" y="1570"/>
                  </a:lnTo>
                  <a:lnTo>
                    <a:pt x="399" y="1574"/>
                  </a:lnTo>
                  <a:lnTo>
                    <a:pt x="448" y="1570"/>
                  </a:lnTo>
                  <a:lnTo>
                    <a:pt x="495" y="1561"/>
                  </a:lnTo>
                  <a:lnTo>
                    <a:pt x="540" y="1545"/>
                  </a:lnTo>
                  <a:lnTo>
                    <a:pt x="581" y="1524"/>
                  </a:lnTo>
                  <a:lnTo>
                    <a:pt x="619" y="1499"/>
                  </a:lnTo>
                  <a:lnTo>
                    <a:pt x="654" y="1468"/>
                  </a:lnTo>
                  <a:lnTo>
                    <a:pt x="684" y="1434"/>
                  </a:lnTo>
                  <a:lnTo>
                    <a:pt x="709" y="1396"/>
                  </a:lnTo>
                  <a:lnTo>
                    <a:pt x="730" y="1354"/>
                  </a:lnTo>
                  <a:lnTo>
                    <a:pt x="746" y="1310"/>
                  </a:lnTo>
                  <a:lnTo>
                    <a:pt x="755" y="1264"/>
                  </a:lnTo>
                  <a:lnTo>
                    <a:pt x="758" y="1215"/>
                  </a:lnTo>
                  <a:lnTo>
                    <a:pt x="755" y="1167"/>
                  </a:lnTo>
                  <a:lnTo>
                    <a:pt x="746" y="1120"/>
                  </a:lnTo>
                  <a:lnTo>
                    <a:pt x="730" y="1077"/>
                  </a:lnTo>
                  <a:lnTo>
                    <a:pt x="709" y="1035"/>
                  </a:lnTo>
                  <a:lnTo>
                    <a:pt x="684" y="997"/>
                  </a:lnTo>
                  <a:lnTo>
                    <a:pt x="654" y="963"/>
                  </a:lnTo>
                  <a:lnTo>
                    <a:pt x="619" y="932"/>
                  </a:lnTo>
                  <a:lnTo>
                    <a:pt x="581" y="906"/>
                  </a:lnTo>
                  <a:lnTo>
                    <a:pt x="540" y="886"/>
                  </a:lnTo>
                  <a:lnTo>
                    <a:pt x="495" y="870"/>
                  </a:lnTo>
                  <a:lnTo>
                    <a:pt x="448" y="861"/>
                  </a:lnTo>
                  <a:lnTo>
                    <a:pt x="399" y="857"/>
                  </a:lnTo>
                  <a:lnTo>
                    <a:pt x="355" y="854"/>
                  </a:lnTo>
                  <a:lnTo>
                    <a:pt x="310" y="845"/>
                  </a:lnTo>
                  <a:lnTo>
                    <a:pt x="269" y="831"/>
                  </a:lnTo>
                  <a:lnTo>
                    <a:pt x="230" y="812"/>
                  </a:lnTo>
                  <a:lnTo>
                    <a:pt x="194" y="788"/>
                  </a:lnTo>
                  <a:lnTo>
                    <a:pt x="161" y="759"/>
                  </a:lnTo>
                  <a:lnTo>
                    <a:pt x="133" y="726"/>
                  </a:lnTo>
                  <a:lnTo>
                    <a:pt x="109" y="690"/>
                  </a:lnTo>
                  <a:lnTo>
                    <a:pt x="90" y="651"/>
                  </a:lnTo>
                  <a:lnTo>
                    <a:pt x="74" y="610"/>
                  </a:lnTo>
                  <a:lnTo>
                    <a:pt x="66" y="567"/>
                  </a:lnTo>
                  <a:lnTo>
                    <a:pt x="62" y="521"/>
                  </a:lnTo>
                  <a:lnTo>
                    <a:pt x="66" y="473"/>
                  </a:lnTo>
                  <a:lnTo>
                    <a:pt x="75" y="428"/>
                  </a:lnTo>
                  <a:lnTo>
                    <a:pt x="92" y="384"/>
                  </a:lnTo>
                  <a:lnTo>
                    <a:pt x="112" y="344"/>
                  </a:lnTo>
                  <a:lnTo>
                    <a:pt x="139" y="307"/>
                  </a:lnTo>
                  <a:lnTo>
                    <a:pt x="170" y="275"/>
                  </a:lnTo>
                  <a:lnTo>
                    <a:pt x="205" y="246"/>
                  </a:lnTo>
                  <a:lnTo>
                    <a:pt x="243" y="223"/>
                  </a:lnTo>
                  <a:lnTo>
                    <a:pt x="284" y="204"/>
                  </a:lnTo>
                  <a:lnTo>
                    <a:pt x="329" y="191"/>
                  </a:lnTo>
                  <a:lnTo>
                    <a:pt x="329" y="71"/>
                  </a:lnTo>
                  <a:lnTo>
                    <a:pt x="332" y="52"/>
                  </a:lnTo>
                  <a:lnTo>
                    <a:pt x="339" y="35"/>
                  </a:lnTo>
                  <a:lnTo>
                    <a:pt x="349" y="21"/>
                  </a:lnTo>
                  <a:lnTo>
                    <a:pt x="365" y="10"/>
                  </a:lnTo>
                  <a:lnTo>
                    <a:pt x="381" y="2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1156950" y="2292351"/>
              <a:ext cx="25400" cy="36513"/>
            </a:xfrm>
            <a:custGeom>
              <a:avLst/>
              <a:gdLst>
                <a:gd name="T0" fmla="*/ 72 w 153"/>
                <a:gd name="T1" fmla="*/ 0 h 232"/>
                <a:gd name="T2" fmla="*/ 91 w 153"/>
                <a:gd name="T3" fmla="*/ 3 h 232"/>
                <a:gd name="T4" fmla="*/ 108 w 153"/>
                <a:gd name="T5" fmla="*/ 10 h 232"/>
                <a:gd name="T6" fmla="*/ 122 w 153"/>
                <a:gd name="T7" fmla="*/ 22 h 232"/>
                <a:gd name="T8" fmla="*/ 133 w 153"/>
                <a:gd name="T9" fmla="*/ 36 h 232"/>
                <a:gd name="T10" fmla="*/ 141 w 153"/>
                <a:gd name="T11" fmla="*/ 53 h 232"/>
                <a:gd name="T12" fmla="*/ 143 w 153"/>
                <a:gd name="T13" fmla="*/ 71 h 232"/>
                <a:gd name="T14" fmla="*/ 145 w 153"/>
                <a:gd name="T15" fmla="*/ 109 h 232"/>
                <a:gd name="T16" fmla="*/ 150 w 153"/>
                <a:gd name="T17" fmla="*/ 146 h 232"/>
                <a:gd name="T18" fmla="*/ 153 w 153"/>
                <a:gd name="T19" fmla="*/ 165 h 232"/>
                <a:gd name="T20" fmla="*/ 148 w 153"/>
                <a:gd name="T21" fmla="*/ 183 h 232"/>
                <a:gd name="T22" fmla="*/ 141 w 153"/>
                <a:gd name="T23" fmla="*/ 200 h 232"/>
                <a:gd name="T24" fmla="*/ 129 w 153"/>
                <a:gd name="T25" fmla="*/ 214 h 232"/>
                <a:gd name="T26" fmla="*/ 113 w 153"/>
                <a:gd name="T27" fmla="*/ 224 h 232"/>
                <a:gd name="T28" fmla="*/ 96 w 153"/>
                <a:gd name="T29" fmla="*/ 231 h 232"/>
                <a:gd name="T30" fmla="*/ 88 w 153"/>
                <a:gd name="T31" fmla="*/ 232 h 232"/>
                <a:gd name="T32" fmla="*/ 81 w 153"/>
                <a:gd name="T33" fmla="*/ 232 h 232"/>
                <a:gd name="T34" fmla="*/ 62 w 153"/>
                <a:gd name="T35" fmla="*/ 230 h 232"/>
                <a:gd name="T36" fmla="*/ 44 w 153"/>
                <a:gd name="T37" fmla="*/ 222 h 232"/>
                <a:gd name="T38" fmla="*/ 30 w 153"/>
                <a:gd name="T39" fmla="*/ 210 h 232"/>
                <a:gd name="T40" fmla="*/ 18 w 153"/>
                <a:gd name="T41" fmla="*/ 194 h 232"/>
                <a:gd name="T42" fmla="*/ 11 w 153"/>
                <a:gd name="T43" fmla="*/ 176 h 232"/>
                <a:gd name="T44" fmla="*/ 4 w 153"/>
                <a:gd name="T45" fmla="*/ 124 h 232"/>
                <a:gd name="T46" fmla="*/ 0 w 153"/>
                <a:gd name="T47" fmla="*/ 71 h 232"/>
                <a:gd name="T48" fmla="*/ 3 w 153"/>
                <a:gd name="T49" fmla="*/ 53 h 232"/>
                <a:gd name="T50" fmla="*/ 10 w 153"/>
                <a:gd name="T51" fmla="*/ 36 h 232"/>
                <a:gd name="T52" fmla="*/ 21 w 153"/>
                <a:gd name="T53" fmla="*/ 22 h 232"/>
                <a:gd name="T54" fmla="*/ 36 w 153"/>
                <a:gd name="T55" fmla="*/ 10 h 232"/>
                <a:gd name="T56" fmla="*/ 53 w 153"/>
                <a:gd name="T57" fmla="*/ 3 h 232"/>
                <a:gd name="T58" fmla="*/ 72 w 153"/>
                <a:gd name="T5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3" h="232">
                  <a:moveTo>
                    <a:pt x="72" y="0"/>
                  </a:moveTo>
                  <a:lnTo>
                    <a:pt x="91" y="3"/>
                  </a:lnTo>
                  <a:lnTo>
                    <a:pt x="108" y="10"/>
                  </a:lnTo>
                  <a:lnTo>
                    <a:pt x="122" y="22"/>
                  </a:lnTo>
                  <a:lnTo>
                    <a:pt x="133" y="36"/>
                  </a:lnTo>
                  <a:lnTo>
                    <a:pt x="141" y="53"/>
                  </a:lnTo>
                  <a:lnTo>
                    <a:pt x="143" y="71"/>
                  </a:lnTo>
                  <a:lnTo>
                    <a:pt x="145" y="109"/>
                  </a:lnTo>
                  <a:lnTo>
                    <a:pt x="150" y="146"/>
                  </a:lnTo>
                  <a:lnTo>
                    <a:pt x="153" y="165"/>
                  </a:lnTo>
                  <a:lnTo>
                    <a:pt x="148" y="183"/>
                  </a:lnTo>
                  <a:lnTo>
                    <a:pt x="141" y="200"/>
                  </a:lnTo>
                  <a:lnTo>
                    <a:pt x="129" y="214"/>
                  </a:lnTo>
                  <a:lnTo>
                    <a:pt x="113" y="224"/>
                  </a:lnTo>
                  <a:lnTo>
                    <a:pt x="96" y="231"/>
                  </a:lnTo>
                  <a:lnTo>
                    <a:pt x="88" y="232"/>
                  </a:lnTo>
                  <a:lnTo>
                    <a:pt x="81" y="232"/>
                  </a:lnTo>
                  <a:lnTo>
                    <a:pt x="62" y="230"/>
                  </a:lnTo>
                  <a:lnTo>
                    <a:pt x="44" y="222"/>
                  </a:lnTo>
                  <a:lnTo>
                    <a:pt x="30" y="210"/>
                  </a:lnTo>
                  <a:lnTo>
                    <a:pt x="18" y="194"/>
                  </a:lnTo>
                  <a:lnTo>
                    <a:pt x="11" y="176"/>
                  </a:lnTo>
                  <a:lnTo>
                    <a:pt x="4" y="124"/>
                  </a:lnTo>
                  <a:lnTo>
                    <a:pt x="0" y="71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0017728" y="1919458"/>
            <a:ext cx="566738" cy="549275"/>
            <a:chOff x="10055225" y="1919288"/>
            <a:chExt cx="566738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0055225" y="1982788"/>
              <a:ext cx="258763" cy="485775"/>
            </a:xfrm>
            <a:custGeom>
              <a:avLst/>
              <a:gdLst>
                <a:gd name="T0" fmla="*/ 217 w 1630"/>
                <a:gd name="T1" fmla="*/ 149 h 3064"/>
                <a:gd name="T2" fmla="*/ 160 w 1630"/>
                <a:gd name="T3" fmla="*/ 196 h 3064"/>
                <a:gd name="T4" fmla="*/ 143 w 1630"/>
                <a:gd name="T5" fmla="*/ 270 h 3064"/>
                <a:gd name="T6" fmla="*/ 276 w 1630"/>
                <a:gd name="T7" fmla="*/ 1210 h 3064"/>
                <a:gd name="T8" fmla="*/ 368 w 1630"/>
                <a:gd name="T9" fmla="*/ 1454 h 3064"/>
                <a:gd name="T10" fmla="*/ 924 w 1630"/>
                <a:gd name="T11" fmla="*/ 2409 h 3064"/>
                <a:gd name="T12" fmla="*/ 977 w 1630"/>
                <a:gd name="T13" fmla="*/ 2545 h 3064"/>
                <a:gd name="T14" fmla="*/ 1073 w 1630"/>
                <a:gd name="T15" fmla="*/ 2876 h 3064"/>
                <a:gd name="T16" fmla="*/ 1122 w 1630"/>
                <a:gd name="T17" fmla="*/ 2907 h 3064"/>
                <a:gd name="T18" fmla="*/ 1179 w 1630"/>
                <a:gd name="T19" fmla="*/ 2920 h 3064"/>
                <a:gd name="T20" fmla="*/ 1377 w 1630"/>
                <a:gd name="T21" fmla="*/ 2921 h 3064"/>
                <a:gd name="T22" fmla="*/ 1441 w 1630"/>
                <a:gd name="T23" fmla="*/ 2901 h 3064"/>
                <a:gd name="T24" fmla="*/ 1481 w 1630"/>
                <a:gd name="T25" fmla="*/ 2850 h 3064"/>
                <a:gd name="T26" fmla="*/ 1482 w 1630"/>
                <a:gd name="T27" fmla="*/ 2775 h 3064"/>
                <a:gd name="T28" fmla="*/ 1284 w 1630"/>
                <a:gd name="T29" fmla="*/ 2072 h 3064"/>
                <a:gd name="T30" fmla="*/ 765 w 1630"/>
                <a:gd name="T31" fmla="*/ 1209 h 3064"/>
                <a:gd name="T32" fmla="*/ 711 w 1630"/>
                <a:gd name="T33" fmla="*/ 1171 h 3064"/>
                <a:gd name="T34" fmla="*/ 645 w 1630"/>
                <a:gd name="T35" fmla="*/ 1170 h 3064"/>
                <a:gd name="T36" fmla="*/ 586 w 1630"/>
                <a:gd name="T37" fmla="*/ 1210 h 3064"/>
                <a:gd name="T38" fmla="*/ 564 w 1630"/>
                <a:gd name="T39" fmla="*/ 1276 h 3064"/>
                <a:gd name="T40" fmla="*/ 576 w 1630"/>
                <a:gd name="T41" fmla="*/ 1328 h 3064"/>
                <a:gd name="T42" fmla="*/ 787 w 1630"/>
                <a:gd name="T43" fmla="*/ 1698 h 3064"/>
                <a:gd name="T44" fmla="*/ 767 w 1630"/>
                <a:gd name="T45" fmla="*/ 1749 h 3064"/>
                <a:gd name="T46" fmla="*/ 716 w 1630"/>
                <a:gd name="T47" fmla="*/ 1771 h 3064"/>
                <a:gd name="T48" fmla="*/ 667 w 1630"/>
                <a:gd name="T49" fmla="*/ 1751 h 3064"/>
                <a:gd name="T50" fmla="*/ 450 w 1630"/>
                <a:gd name="T51" fmla="*/ 1394 h 3064"/>
                <a:gd name="T52" fmla="*/ 423 w 1630"/>
                <a:gd name="T53" fmla="*/ 1305 h 3064"/>
                <a:gd name="T54" fmla="*/ 437 w 1630"/>
                <a:gd name="T55" fmla="*/ 1190 h 3064"/>
                <a:gd name="T56" fmla="*/ 370 w 1630"/>
                <a:gd name="T57" fmla="*/ 244 h 3064"/>
                <a:gd name="T58" fmla="*/ 336 w 1630"/>
                <a:gd name="T59" fmla="*/ 175 h 3064"/>
                <a:gd name="T60" fmla="*/ 269 w 1630"/>
                <a:gd name="T61" fmla="*/ 143 h 3064"/>
                <a:gd name="T62" fmla="*/ 336 w 1630"/>
                <a:gd name="T63" fmla="*/ 13 h 3064"/>
                <a:gd name="T64" fmla="*/ 430 w 1630"/>
                <a:gd name="T65" fmla="*/ 67 h 3064"/>
                <a:gd name="T66" fmla="*/ 492 w 1630"/>
                <a:gd name="T67" fmla="*/ 155 h 3064"/>
                <a:gd name="T68" fmla="*/ 606 w 1630"/>
                <a:gd name="T69" fmla="*/ 1032 h 3064"/>
                <a:gd name="T70" fmla="*/ 710 w 1630"/>
                <a:gd name="T71" fmla="*/ 1026 h 3064"/>
                <a:gd name="T72" fmla="*/ 806 w 1630"/>
                <a:gd name="T73" fmla="*/ 1059 h 3064"/>
                <a:gd name="T74" fmla="*/ 884 w 1630"/>
                <a:gd name="T75" fmla="*/ 1131 h 3064"/>
                <a:gd name="T76" fmla="*/ 1409 w 1630"/>
                <a:gd name="T77" fmla="*/ 2003 h 3064"/>
                <a:gd name="T78" fmla="*/ 1495 w 1630"/>
                <a:gd name="T79" fmla="*/ 2192 h 3064"/>
                <a:gd name="T80" fmla="*/ 1626 w 1630"/>
                <a:gd name="T81" fmla="*/ 2772 h 3064"/>
                <a:gd name="T82" fmla="*/ 1624 w 1630"/>
                <a:gd name="T83" fmla="*/ 2866 h 3064"/>
                <a:gd name="T84" fmla="*/ 1584 w 1630"/>
                <a:gd name="T85" fmla="*/ 2957 h 3064"/>
                <a:gd name="T86" fmla="*/ 1508 w 1630"/>
                <a:gd name="T87" fmla="*/ 3027 h 3064"/>
                <a:gd name="T88" fmla="*/ 1412 w 1630"/>
                <a:gd name="T89" fmla="*/ 3061 h 3064"/>
                <a:gd name="T90" fmla="*/ 1169 w 1630"/>
                <a:gd name="T91" fmla="*/ 3062 h 3064"/>
                <a:gd name="T92" fmla="*/ 1052 w 1630"/>
                <a:gd name="T93" fmla="*/ 3032 h 3064"/>
                <a:gd name="T94" fmla="*/ 965 w 1630"/>
                <a:gd name="T95" fmla="*/ 2969 h 3064"/>
                <a:gd name="T96" fmla="*/ 918 w 1630"/>
                <a:gd name="T97" fmla="*/ 2877 h 3064"/>
                <a:gd name="T98" fmla="*/ 804 w 1630"/>
                <a:gd name="T99" fmla="*/ 2487 h 3064"/>
                <a:gd name="T100" fmla="*/ 287 w 1630"/>
                <a:gd name="T101" fmla="*/ 1602 h 3064"/>
                <a:gd name="T102" fmla="*/ 167 w 1630"/>
                <a:gd name="T103" fmla="*/ 1339 h 3064"/>
                <a:gd name="T104" fmla="*/ 101 w 1630"/>
                <a:gd name="T105" fmla="*/ 1056 h 3064"/>
                <a:gd name="T106" fmla="*/ 0 w 1630"/>
                <a:gd name="T107" fmla="*/ 249 h 3064"/>
                <a:gd name="T108" fmla="*/ 27 w 1630"/>
                <a:gd name="T109" fmla="*/ 143 h 3064"/>
                <a:gd name="T110" fmla="*/ 93 w 1630"/>
                <a:gd name="T111" fmla="*/ 59 h 3064"/>
                <a:gd name="T112" fmla="*/ 189 w 1630"/>
                <a:gd name="T113" fmla="*/ 8 h 3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0" h="3064">
                  <a:moveTo>
                    <a:pt x="269" y="143"/>
                  </a:moveTo>
                  <a:lnTo>
                    <a:pt x="243" y="143"/>
                  </a:lnTo>
                  <a:lnTo>
                    <a:pt x="217" y="149"/>
                  </a:lnTo>
                  <a:lnTo>
                    <a:pt x="195" y="160"/>
                  </a:lnTo>
                  <a:lnTo>
                    <a:pt x="175" y="176"/>
                  </a:lnTo>
                  <a:lnTo>
                    <a:pt x="160" y="196"/>
                  </a:lnTo>
                  <a:lnTo>
                    <a:pt x="148" y="219"/>
                  </a:lnTo>
                  <a:lnTo>
                    <a:pt x="143" y="244"/>
                  </a:lnTo>
                  <a:lnTo>
                    <a:pt x="143" y="270"/>
                  </a:lnTo>
                  <a:lnTo>
                    <a:pt x="241" y="1037"/>
                  </a:lnTo>
                  <a:lnTo>
                    <a:pt x="255" y="1124"/>
                  </a:lnTo>
                  <a:lnTo>
                    <a:pt x="276" y="1210"/>
                  </a:lnTo>
                  <a:lnTo>
                    <a:pt x="301" y="1293"/>
                  </a:lnTo>
                  <a:lnTo>
                    <a:pt x="331" y="1375"/>
                  </a:lnTo>
                  <a:lnTo>
                    <a:pt x="368" y="1454"/>
                  </a:lnTo>
                  <a:lnTo>
                    <a:pt x="410" y="1531"/>
                  </a:lnTo>
                  <a:lnTo>
                    <a:pt x="899" y="2367"/>
                  </a:lnTo>
                  <a:lnTo>
                    <a:pt x="924" y="2409"/>
                  </a:lnTo>
                  <a:lnTo>
                    <a:pt x="945" y="2453"/>
                  </a:lnTo>
                  <a:lnTo>
                    <a:pt x="963" y="2498"/>
                  </a:lnTo>
                  <a:lnTo>
                    <a:pt x="977" y="2545"/>
                  </a:lnTo>
                  <a:lnTo>
                    <a:pt x="1055" y="2840"/>
                  </a:lnTo>
                  <a:lnTo>
                    <a:pt x="1063" y="2859"/>
                  </a:lnTo>
                  <a:lnTo>
                    <a:pt x="1073" y="2876"/>
                  </a:lnTo>
                  <a:lnTo>
                    <a:pt x="1087" y="2889"/>
                  </a:lnTo>
                  <a:lnTo>
                    <a:pt x="1104" y="2899"/>
                  </a:lnTo>
                  <a:lnTo>
                    <a:pt x="1122" y="2907"/>
                  </a:lnTo>
                  <a:lnTo>
                    <a:pt x="1142" y="2914"/>
                  </a:lnTo>
                  <a:lnTo>
                    <a:pt x="1160" y="2917"/>
                  </a:lnTo>
                  <a:lnTo>
                    <a:pt x="1179" y="2920"/>
                  </a:lnTo>
                  <a:lnTo>
                    <a:pt x="1198" y="2921"/>
                  </a:lnTo>
                  <a:lnTo>
                    <a:pt x="1214" y="2921"/>
                  </a:lnTo>
                  <a:lnTo>
                    <a:pt x="1377" y="2921"/>
                  </a:lnTo>
                  <a:lnTo>
                    <a:pt x="1400" y="2919"/>
                  </a:lnTo>
                  <a:lnTo>
                    <a:pt x="1422" y="2913"/>
                  </a:lnTo>
                  <a:lnTo>
                    <a:pt x="1441" y="2901"/>
                  </a:lnTo>
                  <a:lnTo>
                    <a:pt x="1459" y="2886"/>
                  </a:lnTo>
                  <a:lnTo>
                    <a:pt x="1472" y="2869"/>
                  </a:lnTo>
                  <a:lnTo>
                    <a:pt x="1481" y="2850"/>
                  </a:lnTo>
                  <a:lnTo>
                    <a:pt x="1487" y="2829"/>
                  </a:lnTo>
                  <a:lnTo>
                    <a:pt x="1488" y="2807"/>
                  </a:lnTo>
                  <a:lnTo>
                    <a:pt x="1482" y="2775"/>
                  </a:lnTo>
                  <a:lnTo>
                    <a:pt x="1361" y="2238"/>
                  </a:lnTo>
                  <a:lnTo>
                    <a:pt x="1326" y="2153"/>
                  </a:lnTo>
                  <a:lnTo>
                    <a:pt x="1284" y="2072"/>
                  </a:lnTo>
                  <a:lnTo>
                    <a:pt x="780" y="1233"/>
                  </a:lnTo>
                  <a:lnTo>
                    <a:pt x="777" y="1228"/>
                  </a:lnTo>
                  <a:lnTo>
                    <a:pt x="765" y="1209"/>
                  </a:lnTo>
                  <a:lnTo>
                    <a:pt x="749" y="1193"/>
                  </a:lnTo>
                  <a:lnTo>
                    <a:pt x="730" y="1180"/>
                  </a:lnTo>
                  <a:lnTo>
                    <a:pt x="711" y="1171"/>
                  </a:lnTo>
                  <a:lnTo>
                    <a:pt x="689" y="1167"/>
                  </a:lnTo>
                  <a:lnTo>
                    <a:pt x="668" y="1165"/>
                  </a:lnTo>
                  <a:lnTo>
                    <a:pt x="645" y="1170"/>
                  </a:lnTo>
                  <a:lnTo>
                    <a:pt x="623" y="1177"/>
                  </a:lnTo>
                  <a:lnTo>
                    <a:pt x="603" y="1193"/>
                  </a:lnTo>
                  <a:lnTo>
                    <a:pt x="586" y="1210"/>
                  </a:lnTo>
                  <a:lnTo>
                    <a:pt x="575" y="1231"/>
                  </a:lnTo>
                  <a:lnTo>
                    <a:pt x="567" y="1253"/>
                  </a:lnTo>
                  <a:lnTo>
                    <a:pt x="564" y="1276"/>
                  </a:lnTo>
                  <a:lnTo>
                    <a:pt x="566" y="1301"/>
                  </a:lnTo>
                  <a:lnTo>
                    <a:pt x="573" y="1325"/>
                  </a:lnTo>
                  <a:lnTo>
                    <a:pt x="576" y="1328"/>
                  </a:lnTo>
                  <a:lnTo>
                    <a:pt x="777" y="1662"/>
                  </a:lnTo>
                  <a:lnTo>
                    <a:pt x="784" y="1681"/>
                  </a:lnTo>
                  <a:lnTo>
                    <a:pt x="787" y="1698"/>
                  </a:lnTo>
                  <a:lnTo>
                    <a:pt x="784" y="1716"/>
                  </a:lnTo>
                  <a:lnTo>
                    <a:pt x="778" y="1734"/>
                  </a:lnTo>
                  <a:lnTo>
                    <a:pt x="767" y="1749"/>
                  </a:lnTo>
                  <a:lnTo>
                    <a:pt x="752" y="1761"/>
                  </a:lnTo>
                  <a:lnTo>
                    <a:pt x="735" y="1768"/>
                  </a:lnTo>
                  <a:lnTo>
                    <a:pt x="716" y="1771"/>
                  </a:lnTo>
                  <a:lnTo>
                    <a:pt x="698" y="1768"/>
                  </a:lnTo>
                  <a:lnTo>
                    <a:pt x="682" y="1762"/>
                  </a:lnTo>
                  <a:lnTo>
                    <a:pt x="667" y="1751"/>
                  </a:lnTo>
                  <a:lnTo>
                    <a:pt x="655" y="1736"/>
                  </a:lnTo>
                  <a:lnTo>
                    <a:pt x="452" y="1400"/>
                  </a:lnTo>
                  <a:lnTo>
                    <a:pt x="450" y="1394"/>
                  </a:lnTo>
                  <a:lnTo>
                    <a:pt x="444" y="1382"/>
                  </a:lnTo>
                  <a:lnTo>
                    <a:pt x="431" y="1344"/>
                  </a:lnTo>
                  <a:lnTo>
                    <a:pt x="423" y="1305"/>
                  </a:lnTo>
                  <a:lnTo>
                    <a:pt x="422" y="1266"/>
                  </a:lnTo>
                  <a:lnTo>
                    <a:pt x="426" y="1228"/>
                  </a:lnTo>
                  <a:lnTo>
                    <a:pt x="437" y="1190"/>
                  </a:lnTo>
                  <a:lnTo>
                    <a:pt x="453" y="1156"/>
                  </a:lnTo>
                  <a:lnTo>
                    <a:pt x="474" y="1123"/>
                  </a:lnTo>
                  <a:lnTo>
                    <a:pt x="370" y="244"/>
                  </a:lnTo>
                  <a:lnTo>
                    <a:pt x="365" y="218"/>
                  </a:lnTo>
                  <a:lnTo>
                    <a:pt x="353" y="195"/>
                  </a:lnTo>
                  <a:lnTo>
                    <a:pt x="336" y="175"/>
                  </a:lnTo>
                  <a:lnTo>
                    <a:pt x="317" y="159"/>
                  </a:lnTo>
                  <a:lnTo>
                    <a:pt x="294" y="148"/>
                  </a:lnTo>
                  <a:lnTo>
                    <a:pt x="269" y="143"/>
                  </a:lnTo>
                  <a:close/>
                  <a:moveTo>
                    <a:pt x="264" y="0"/>
                  </a:moveTo>
                  <a:lnTo>
                    <a:pt x="301" y="4"/>
                  </a:lnTo>
                  <a:lnTo>
                    <a:pt x="336" y="13"/>
                  </a:lnTo>
                  <a:lnTo>
                    <a:pt x="370" y="26"/>
                  </a:lnTo>
                  <a:lnTo>
                    <a:pt x="401" y="44"/>
                  </a:lnTo>
                  <a:lnTo>
                    <a:pt x="430" y="67"/>
                  </a:lnTo>
                  <a:lnTo>
                    <a:pt x="453" y="93"/>
                  </a:lnTo>
                  <a:lnTo>
                    <a:pt x="475" y="122"/>
                  </a:lnTo>
                  <a:lnTo>
                    <a:pt x="492" y="155"/>
                  </a:lnTo>
                  <a:lnTo>
                    <a:pt x="504" y="189"/>
                  </a:lnTo>
                  <a:lnTo>
                    <a:pt x="512" y="226"/>
                  </a:lnTo>
                  <a:lnTo>
                    <a:pt x="606" y="1032"/>
                  </a:lnTo>
                  <a:lnTo>
                    <a:pt x="641" y="1026"/>
                  </a:lnTo>
                  <a:lnTo>
                    <a:pt x="675" y="1023"/>
                  </a:lnTo>
                  <a:lnTo>
                    <a:pt x="710" y="1026"/>
                  </a:lnTo>
                  <a:lnTo>
                    <a:pt x="743" y="1032"/>
                  </a:lnTo>
                  <a:lnTo>
                    <a:pt x="776" y="1044"/>
                  </a:lnTo>
                  <a:lnTo>
                    <a:pt x="806" y="1059"/>
                  </a:lnTo>
                  <a:lnTo>
                    <a:pt x="835" y="1079"/>
                  </a:lnTo>
                  <a:lnTo>
                    <a:pt x="861" y="1103"/>
                  </a:lnTo>
                  <a:lnTo>
                    <a:pt x="884" y="1131"/>
                  </a:lnTo>
                  <a:lnTo>
                    <a:pt x="902" y="1161"/>
                  </a:lnTo>
                  <a:lnTo>
                    <a:pt x="1408" y="1999"/>
                  </a:lnTo>
                  <a:lnTo>
                    <a:pt x="1409" y="2003"/>
                  </a:lnTo>
                  <a:lnTo>
                    <a:pt x="1440" y="2064"/>
                  </a:lnTo>
                  <a:lnTo>
                    <a:pt x="1469" y="2127"/>
                  </a:lnTo>
                  <a:lnTo>
                    <a:pt x="1495" y="2192"/>
                  </a:lnTo>
                  <a:lnTo>
                    <a:pt x="1499" y="2201"/>
                  </a:lnTo>
                  <a:lnTo>
                    <a:pt x="1621" y="2743"/>
                  </a:lnTo>
                  <a:lnTo>
                    <a:pt x="1626" y="2772"/>
                  </a:lnTo>
                  <a:lnTo>
                    <a:pt x="1630" y="2799"/>
                  </a:lnTo>
                  <a:lnTo>
                    <a:pt x="1629" y="2832"/>
                  </a:lnTo>
                  <a:lnTo>
                    <a:pt x="1624" y="2866"/>
                  </a:lnTo>
                  <a:lnTo>
                    <a:pt x="1616" y="2897"/>
                  </a:lnTo>
                  <a:lnTo>
                    <a:pt x="1601" y="2929"/>
                  </a:lnTo>
                  <a:lnTo>
                    <a:pt x="1584" y="2957"/>
                  </a:lnTo>
                  <a:lnTo>
                    <a:pt x="1563" y="2983"/>
                  </a:lnTo>
                  <a:lnTo>
                    <a:pt x="1537" y="3007"/>
                  </a:lnTo>
                  <a:lnTo>
                    <a:pt x="1508" y="3027"/>
                  </a:lnTo>
                  <a:lnTo>
                    <a:pt x="1478" y="3043"/>
                  </a:lnTo>
                  <a:lnTo>
                    <a:pt x="1446" y="3055"/>
                  </a:lnTo>
                  <a:lnTo>
                    <a:pt x="1412" y="3061"/>
                  </a:lnTo>
                  <a:lnTo>
                    <a:pt x="1377" y="3064"/>
                  </a:lnTo>
                  <a:lnTo>
                    <a:pt x="1214" y="3064"/>
                  </a:lnTo>
                  <a:lnTo>
                    <a:pt x="1169" y="3062"/>
                  </a:lnTo>
                  <a:lnTo>
                    <a:pt x="1126" y="3056"/>
                  </a:lnTo>
                  <a:lnTo>
                    <a:pt x="1087" y="3046"/>
                  </a:lnTo>
                  <a:lnTo>
                    <a:pt x="1052" y="3032"/>
                  </a:lnTo>
                  <a:lnTo>
                    <a:pt x="1019" y="3014"/>
                  </a:lnTo>
                  <a:lnTo>
                    <a:pt x="990" y="2993"/>
                  </a:lnTo>
                  <a:lnTo>
                    <a:pt x="965" y="2969"/>
                  </a:lnTo>
                  <a:lnTo>
                    <a:pt x="945" y="2941"/>
                  </a:lnTo>
                  <a:lnTo>
                    <a:pt x="928" y="2910"/>
                  </a:lnTo>
                  <a:lnTo>
                    <a:pt x="918" y="2877"/>
                  </a:lnTo>
                  <a:lnTo>
                    <a:pt x="840" y="2581"/>
                  </a:lnTo>
                  <a:lnTo>
                    <a:pt x="825" y="2533"/>
                  </a:lnTo>
                  <a:lnTo>
                    <a:pt x="804" y="2487"/>
                  </a:lnTo>
                  <a:lnTo>
                    <a:pt x="779" y="2443"/>
                  </a:lnTo>
                  <a:lnTo>
                    <a:pt x="777" y="2441"/>
                  </a:lnTo>
                  <a:lnTo>
                    <a:pt x="287" y="1602"/>
                  </a:lnTo>
                  <a:lnTo>
                    <a:pt x="240" y="1517"/>
                  </a:lnTo>
                  <a:lnTo>
                    <a:pt x="200" y="1429"/>
                  </a:lnTo>
                  <a:lnTo>
                    <a:pt x="167" y="1339"/>
                  </a:lnTo>
                  <a:lnTo>
                    <a:pt x="138" y="1247"/>
                  </a:lnTo>
                  <a:lnTo>
                    <a:pt x="116" y="1152"/>
                  </a:lnTo>
                  <a:lnTo>
                    <a:pt x="101" y="1056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0" y="249"/>
                  </a:lnTo>
                  <a:lnTo>
                    <a:pt x="4" y="212"/>
                  </a:lnTo>
                  <a:lnTo>
                    <a:pt x="13" y="176"/>
                  </a:lnTo>
                  <a:lnTo>
                    <a:pt x="27" y="143"/>
                  </a:lnTo>
                  <a:lnTo>
                    <a:pt x="44" y="112"/>
                  </a:lnTo>
                  <a:lnTo>
                    <a:pt x="67" y="84"/>
                  </a:lnTo>
                  <a:lnTo>
                    <a:pt x="93" y="59"/>
                  </a:lnTo>
                  <a:lnTo>
                    <a:pt x="122" y="38"/>
                  </a:lnTo>
                  <a:lnTo>
                    <a:pt x="155" y="21"/>
                  </a:lnTo>
                  <a:lnTo>
                    <a:pt x="189" y="8"/>
                  </a:lnTo>
                  <a:lnTo>
                    <a:pt x="226" y="2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171113" y="2265363"/>
              <a:ext cx="30163" cy="33338"/>
            </a:xfrm>
            <a:custGeom>
              <a:avLst/>
              <a:gdLst>
                <a:gd name="T0" fmla="*/ 70 w 187"/>
                <a:gd name="T1" fmla="*/ 0 h 217"/>
                <a:gd name="T2" fmla="*/ 88 w 187"/>
                <a:gd name="T3" fmla="*/ 2 h 217"/>
                <a:gd name="T4" fmla="*/ 105 w 187"/>
                <a:gd name="T5" fmla="*/ 9 h 217"/>
                <a:gd name="T6" fmla="*/ 120 w 187"/>
                <a:gd name="T7" fmla="*/ 20 h 217"/>
                <a:gd name="T8" fmla="*/ 132 w 187"/>
                <a:gd name="T9" fmla="*/ 35 h 217"/>
                <a:gd name="T10" fmla="*/ 177 w 187"/>
                <a:gd name="T11" fmla="*/ 110 h 217"/>
                <a:gd name="T12" fmla="*/ 185 w 187"/>
                <a:gd name="T13" fmla="*/ 127 h 217"/>
                <a:gd name="T14" fmla="*/ 187 w 187"/>
                <a:gd name="T15" fmla="*/ 145 h 217"/>
                <a:gd name="T16" fmla="*/ 185 w 187"/>
                <a:gd name="T17" fmla="*/ 163 h 217"/>
                <a:gd name="T18" fmla="*/ 178 w 187"/>
                <a:gd name="T19" fmla="*/ 180 h 217"/>
                <a:gd name="T20" fmla="*/ 167 w 187"/>
                <a:gd name="T21" fmla="*/ 195 h 217"/>
                <a:gd name="T22" fmla="*/ 152 w 187"/>
                <a:gd name="T23" fmla="*/ 207 h 217"/>
                <a:gd name="T24" fmla="*/ 135 w 187"/>
                <a:gd name="T25" fmla="*/ 215 h 217"/>
                <a:gd name="T26" fmla="*/ 115 w 187"/>
                <a:gd name="T27" fmla="*/ 217 h 217"/>
                <a:gd name="T28" fmla="*/ 98 w 187"/>
                <a:gd name="T29" fmla="*/ 215 h 217"/>
                <a:gd name="T30" fmla="*/ 82 w 187"/>
                <a:gd name="T31" fmla="*/ 208 h 217"/>
                <a:gd name="T32" fmla="*/ 67 w 187"/>
                <a:gd name="T33" fmla="*/ 198 h 217"/>
                <a:gd name="T34" fmla="*/ 55 w 187"/>
                <a:gd name="T35" fmla="*/ 182 h 217"/>
                <a:gd name="T36" fmla="*/ 11 w 187"/>
                <a:gd name="T37" fmla="*/ 108 h 217"/>
                <a:gd name="T38" fmla="*/ 3 w 187"/>
                <a:gd name="T39" fmla="*/ 90 h 217"/>
                <a:gd name="T40" fmla="*/ 0 w 187"/>
                <a:gd name="T41" fmla="*/ 72 h 217"/>
                <a:gd name="T42" fmla="*/ 2 w 187"/>
                <a:gd name="T43" fmla="*/ 54 h 217"/>
                <a:gd name="T44" fmla="*/ 8 w 187"/>
                <a:gd name="T45" fmla="*/ 37 h 217"/>
                <a:gd name="T46" fmla="*/ 19 w 187"/>
                <a:gd name="T47" fmla="*/ 22 h 217"/>
                <a:gd name="T48" fmla="*/ 34 w 187"/>
                <a:gd name="T49" fmla="*/ 10 h 217"/>
                <a:gd name="T50" fmla="*/ 52 w 187"/>
                <a:gd name="T51" fmla="*/ 2 h 217"/>
                <a:gd name="T52" fmla="*/ 70 w 187"/>
                <a:gd name="T5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217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20" y="20"/>
                  </a:lnTo>
                  <a:lnTo>
                    <a:pt x="132" y="35"/>
                  </a:lnTo>
                  <a:lnTo>
                    <a:pt x="177" y="110"/>
                  </a:lnTo>
                  <a:lnTo>
                    <a:pt x="185" y="127"/>
                  </a:lnTo>
                  <a:lnTo>
                    <a:pt x="187" y="145"/>
                  </a:lnTo>
                  <a:lnTo>
                    <a:pt x="185" y="163"/>
                  </a:lnTo>
                  <a:lnTo>
                    <a:pt x="178" y="180"/>
                  </a:lnTo>
                  <a:lnTo>
                    <a:pt x="167" y="195"/>
                  </a:lnTo>
                  <a:lnTo>
                    <a:pt x="152" y="207"/>
                  </a:lnTo>
                  <a:lnTo>
                    <a:pt x="135" y="215"/>
                  </a:lnTo>
                  <a:lnTo>
                    <a:pt x="115" y="217"/>
                  </a:lnTo>
                  <a:lnTo>
                    <a:pt x="98" y="215"/>
                  </a:lnTo>
                  <a:lnTo>
                    <a:pt x="82" y="208"/>
                  </a:lnTo>
                  <a:lnTo>
                    <a:pt x="67" y="198"/>
                  </a:lnTo>
                  <a:lnTo>
                    <a:pt x="55" y="182"/>
                  </a:lnTo>
                  <a:lnTo>
                    <a:pt x="11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4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0363200" y="1982788"/>
              <a:ext cx="258763" cy="485775"/>
            </a:xfrm>
            <a:custGeom>
              <a:avLst/>
              <a:gdLst>
                <a:gd name="T0" fmla="*/ 1313 w 1630"/>
                <a:gd name="T1" fmla="*/ 159 h 3064"/>
                <a:gd name="T2" fmla="*/ 1265 w 1630"/>
                <a:gd name="T3" fmla="*/ 218 h 3064"/>
                <a:gd name="T4" fmla="*/ 1176 w 1630"/>
                <a:gd name="T5" fmla="*/ 1156 h 3064"/>
                <a:gd name="T6" fmla="*/ 1208 w 1630"/>
                <a:gd name="T7" fmla="*/ 1266 h 3064"/>
                <a:gd name="T8" fmla="*/ 1186 w 1630"/>
                <a:gd name="T9" fmla="*/ 1382 h 3064"/>
                <a:gd name="T10" fmla="*/ 974 w 1630"/>
                <a:gd name="T11" fmla="*/ 1736 h 3064"/>
                <a:gd name="T12" fmla="*/ 932 w 1630"/>
                <a:gd name="T13" fmla="*/ 1768 h 3064"/>
                <a:gd name="T14" fmla="*/ 877 w 1630"/>
                <a:gd name="T15" fmla="*/ 1761 h 3064"/>
                <a:gd name="T16" fmla="*/ 844 w 1630"/>
                <a:gd name="T17" fmla="*/ 1716 h 3064"/>
                <a:gd name="T18" fmla="*/ 853 w 1630"/>
                <a:gd name="T19" fmla="*/ 1662 h 3064"/>
                <a:gd name="T20" fmla="*/ 1064 w 1630"/>
                <a:gd name="T21" fmla="*/ 1301 h 3064"/>
                <a:gd name="T22" fmla="*/ 1055 w 1630"/>
                <a:gd name="T23" fmla="*/ 1231 h 3064"/>
                <a:gd name="T24" fmla="*/ 1006 w 1630"/>
                <a:gd name="T25" fmla="*/ 1177 h 3064"/>
                <a:gd name="T26" fmla="*/ 940 w 1630"/>
                <a:gd name="T27" fmla="*/ 1167 h 3064"/>
                <a:gd name="T28" fmla="*/ 881 w 1630"/>
                <a:gd name="T29" fmla="*/ 1193 h 3064"/>
                <a:gd name="T30" fmla="*/ 850 w 1630"/>
                <a:gd name="T31" fmla="*/ 1233 h 3064"/>
                <a:gd name="T32" fmla="*/ 291 w 1630"/>
                <a:gd name="T33" fmla="*/ 2182 h 3064"/>
                <a:gd name="T34" fmla="*/ 143 w 1630"/>
                <a:gd name="T35" fmla="*/ 2802 h 3064"/>
                <a:gd name="T36" fmla="*/ 157 w 1630"/>
                <a:gd name="T37" fmla="*/ 2867 h 3064"/>
                <a:gd name="T38" fmla="*/ 208 w 1630"/>
                <a:gd name="T39" fmla="*/ 2913 h 3064"/>
                <a:gd name="T40" fmla="*/ 416 w 1630"/>
                <a:gd name="T41" fmla="*/ 2921 h 3064"/>
                <a:gd name="T42" fmla="*/ 469 w 1630"/>
                <a:gd name="T43" fmla="*/ 2917 h 3064"/>
                <a:gd name="T44" fmla="*/ 525 w 1630"/>
                <a:gd name="T45" fmla="*/ 2899 h 3064"/>
                <a:gd name="T46" fmla="*/ 567 w 1630"/>
                <a:gd name="T47" fmla="*/ 2859 h 3064"/>
                <a:gd name="T48" fmla="*/ 667 w 1630"/>
                <a:gd name="T49" fmla="*/ 2498 h 3064"/>
                <a:gd name="T50" fmla="*/ 730 w 1630"/>
                <a:gd name="T51" fmla="*/ 2367 h 3064"/>
                <a:gd name="T52" fmla="*/ 1298 w 1630"/>
                <a:gd name="T53" fmla="*/ 1375 h 3064"/>
                <a:gd name="T54" fmla="*/ 1373 w 1630"/>
                <a:gd name="T55" fmla="*/ 1124 h 3064"/>
                <a:gd name="T56" fmla="*/ 1487 w 1630"/>
                <a:gd name="T57" fmla="*/ 244 h 3064"/>
                <a:gd name="T58" fmla="*/ 1454 w 1630"/>
                <a:gd name="T59" fmla="*/ 176 h 3064"/>
                <a:gd name="T60" fmla="*/ 1386 w 1630"/>
                <a:gd name="T61" fmla="*/ 143 h 3064"/>
                <a:gd name="T62" fmla="*/ 1403 w 1630"/>
                <a:gd name="T63" fmla="*/ 2 h 3064"/>
                <a:gd name="T64" fmla="*/ 1507 w 1630"/>
                <a:gd name="T65" fmla="*/ 38 h 3064"/>
                <a:gd name="T66" fmla="*/ 1584 w 1630"/>
                <a:gd name="T67" fmla="*/ 112 h 3064"/>
                <a:gd name="T68" fmla="*/ 1625 w 1630"/>
                <a:gd name="T69" fmla="*/ 212 h 3064"/>
                <a:gd name="T70" fmla="*/ 1628 w 1630"/>
                <a:gd name="T71" fmla="*/ 288 h 3064"/>
                <a:gd name="T72" fmla="*/ 1491 w 1630"/>
                <a:gd name="T73" fmla="*/ 1247 h 3064"/>
                <a:gd name="T74" fmla="*/ 1388 w 1630"/>
                <a:gd name="T75" fmla="*/ 1517 h 3064"/>
                <a:gd name="T76" fmla="*/ 851 w 1630"/>
                <a:gd name="T77" fmla="*/ 2443 h 3064"/>
                <a:gd name="T78" fmla="*/ 790 w 1630"/>
                <a:gd name="T79" fmla="*/ 2581 h 3064"/>
                <a:gd name="T80" fmla="*/ 684 w 1630"/>
                <a:gd name="T81" fmla="*/ 2941 h 3064"/>
                <a:gd name="T82" fmla="*/ 610 w 1630"/>
                <a:gd name="T83" fmla="*/ 3014 h 3064"/>
                <a:gd name="T84" fmla="*/ 503 w 1630"/>
                <a:gd name="T85" fmla="*/ 3056 h 3064"/>
                <a:gd name="T86" fmla="*/ 252 w 1630"/>
                <a:gd name="T87" fmla="*/ 3064 h 3064"/>
                <a:gd name="T88" fmla="*/ 150 w 1630"/>
                <a:gd name="T89" fmla="*/ 3043 h 3064"/>
                <a:gd name="T90" fmla="*/ 65 w 1630"/>
                <a:gd name="T91" fmla="*/ 2981 h 3064"/>
                <a:gd name="T92" fmla="*/ 13 w 1630"/>
                <a:gd name="T93" fmla="*/ 2892 h 3064"/>
                <a:gd name="T94" fmla="*/ 1 w 1630"/>
                <a:gd name="T95" fmla="*/ 2789 h 3064"/>
                <a:gd name="T96" fmla="*/ 134 w 1630"/>
                <a:gd name="T97" fmla="*/ 2192 h 3064"/>
                <a:gd name="T98" fmla="*/ 221 w 1630"/>
                <a:gd name="T99" fmla="*/ 2003 h 3064"/>
                <a:gd name="T100" fmla="*/ 746 w 1630"/>
                <a:gd name="T101" fmla="*/ 1131 h 3064"/>
                <a:gd name="T102" fmla="*/ 822 w 1630"/>
                <a:gd name="T103" fmla="*/ 1059 h 3064"/>
                <a:gd name="T104" fmla="*/ 920 w 1630"/>
                <a:gd name="T105" fmla="*/ 1026 h 3064"/>
                <a:gd name="T106" fmla="*/ 1024 w 1630"/>
                <a:gd name="T107" fmla="*/ 1032 h 3064"/>
                <a:gd name="T108" fmla="*/ 1137 w 1630"/>
                <a:gd name="T109" fmla="*/ 155 h 3064"/>
                <a:gd name="T110" fmla="*/ 1200 w 1630"/>
                <a:gd name="T111" fmla="*/ 67 h 3064"/>
                <a:gd name="T112" fmla="*/ 1293 w 1630"/>
                <a:gd name="T113" fmla="*/ 13 h 3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0" h="3064">
                  <a:moveTo>
                    <a:pt x="1360" y="143"/>
                  </a:moveTo>
                  <a:lnTo>
                    <a:pt x="1335" y="148"/>
                  </a:lnTo>
                  <a:lnTo>
                    <a:pt x="1313" y="159"/>
                  </a:lnTo>
                  <a:lnTo>
                    <a:pt x="1292" y="175"/>
                  </a:lnTo>
                  <a:lnTo>
                    <a:pt x="1277" y="195"/>
                  </a:lnTo>
                  <a:lnTo>
                    <a:pt x="1265" y="218"/>
                  </a:lnTo>
                  <a:lnTo>
                    <a:pt x="1260" y="244"/>
                  </a:lnTo>
                  <a:lnTo>
                    <a:pt x="1156" y="1123"/>
                  </a:lnTo>
                  <a:lnTo>
                    <a:pt x="1176" y="1156"/>
                  </a:lnTo>
                  <a:lnTo>
                    <a:pt x="1193" y="1190"/>
                  </a:lnTo>
                  <a:lnTo>
                    <a:pt x="1202" y="1228"/>
                  </a:lnTo>
                  <a:lnTo>
                    <a:pt x="1208" y="1266"/>
                  </a:lnTo>
                  <a:lnTo>
                    <a:pt x="1207" y="1305"/>
                  </a:lnTo>
                  <a:lnTo>
                    <a:pt x="1199" y="1344"/>
                  </a:lnTo>
                  <a:lnTo>
                    <a:pt x="1186" y="1382"/>
                  </a:lnTo>
                  <a:lnTo>
                    <a:pt x="1180" y="1394"/>
                  </a:lnTo>
                  <a:lnTo>
                    <a:pt x="1177" y="1400"/>
                  </a:lnTo>
                  <a:lnTo>
                    <a:pt x="974" y="1736"/>
                  </a:lnTo>
                  <a:lnTo>
                    <a:pt x="963" y="1751"/>
                  </a:lnTo>
                  <a:lnTo>
                    <a:pt x="948" y="1762"/>
                  </a:lnTo>
                  <a:lnTo>
                    <a:pt x="932" y="1768"/>
                  </a:lnTo>
                  <a:lnTo>
                    <a:pt x="913" y="1771"/>
                  </a:lnTo>
                  <a:lnTo>
                    <a:pt x="895" y="1768"/>
                  </a:lnTo>
                  <a:lnTo>
                    <a:pt x="877" y="1761"/>
                  </a:lnTo>
                  <a:lnTo>
                    <a:pt x="863" y="1749"/>
                  </a:lnTo>
                  <a:lnTo>
                    <a:pt x="852" y="1734"/>
                  </a:lnTo>
                  <a:lnTo>
                    <a:pt x="844" y="1716"/>
                  </a:lnTo>
                  <a:lnTo>
                    <a:pt x="843" y="1698"/>
                  </a:lnTo>
                  <a:lnTo>
                    <a:pt x="845" y="1681"/>
                  </a:lnTo>
                  <a:lnTo>
                    <a:pt x="853" y="1662"/>
                  </a:lnTo>
                  <a:lnTo>
                    <a:pt x="1054" y="1328"/>
                  </a:lnTo>
                  <a:lnTo>
                    <a:pt x="1056" y="1325"/>
                  </a:lnTo>
                  <a:lnTo>
                    <a:pt x="1064" y="1301"/>
                  </a:lnTo>
                  <a:lnTo>
                    <a:pt x="1066" y="1277"/>
                  </a:lnTo>
                  <a:lnTo>
                    <a:pt x="1063" y="1253"/>
                  </a:lnTo>
                  <a:lnTo>
                    <a:pt x="1055" y="1231"/>
                  </a:lnTo>
                  <a:lnTo>
                    <a:pt x="1043" y="1210"/>
                  </a:lnTo>
                  <a:lnTo>
                    <a:pt x="1026" y="1193"/>
                  </a:lnTo>
                  <a:lnTo>
                    <a:pt x="1006" y="1177"/>
                  </a:lnTo>
                  <a:lnTo>
                    <a:pt x="985" y="1170"/>
                  </a:lnTo>
                  <a:lnTo>
                    <a:pt x="962" y="1165"/>
                  </a:lnTo>
                  <a:lnTo>
                    <a:pt x="940" y="1167"/>
                  </a:lnTo>
                  <a:lnTo>
                    <a:pt x="919" y="1171"/>
                  </a:lnTo>
                  <a:lnTo>
                    <a:pt x="898" y="1180"/>
                  </a:lnTo>
                  <a:lnTo>
                    <a:pt x="881" y="1193"/>
                  </a:lnTo>
                  <a:lnTo>
                    <a:pt x="865" y="1209"/>
                  </a:lnTo>
                  <a:lnTo>
                    <a:pt x="853" y="1228"/>
                  </a:lnTo>
                  <a:lnTo>
                    <a:pt x="850" y="1233"/>
                  </a:lnTo>
                  <a:lnTo>
                    <a:pt x="344" y="2072"/>
                  </a:lnTo>
                  <a:lnTo>
                    <a:pt x="317" y="2126"/>
                  </a:lnTo>
                  <a:lnTo>
                    <a:pt x="291" y="2182"/>
                  </a:lnTo>
                  <a:lnTo>
                    <a:pt x="268" y="2238"/>
                  </a:lnTo>
                  <a:lnTo>
                    <a:pt x="147" y="2775"/>
                  </a:lnTo>
                  <a:lnTo>
                    <a:pt x="143" y="2802"/>
                  </a:lnTo>
                  <a:lnTo>
                    <a:pt x="143" y="2825"/>
                  </a:lnTo>
                  <a:lnTo>
                    <a:pt x="147" y="2846"/>
                  </a:lnTo>
                  <a:lnTo>
                    <a:pt x="157" y="2867"/>
                  </a:lnTo>
                  <a:lnTo>
                    <a:pt x="170" y="2885"/>
                  </a:lnTo>
                  <a:lnTo>
                    <a:pt x="187" y="2901"/>
                  </a:lnTo>
                  <a:lnTo>
                    <a:pt x="208" y="2913"/>
                  </a:lnTo>
                  <a:lnTo>
                    <a:pt x="229" y="2919"/>
                  </a:lnTo>
                  <a:lnTo>
                    <a:pt x="252" y="2921"/>
                  </a:lnTo>
                  <a:lnTo>
                    <a:pt x="416" y="2921"/>
                  </a:lnTo>
                  <a:lnTo>
                    <a:pt x="432" y="2921"/>
                  </a:lnTo>
                  <a:lnTo>
                    <a:pt x="450" y="2920"/>
                  </a:lnTo>
                  <a:lnTo>
                    <a:pt x="469" y="2917"/>
                  </a:lnTo>
                  <a:lnTo>
                    <a:pt x="488" y="2914"/>
                  </a:lnTo>
                  <a:lnTo>
                    <a:pt x="508" y="2907"/>
                  </a:lnTo>
                  <a:lnTo>
                    <a:pt x="525" y="2899"/>
                  </a:lnTo>
                  <a:lnTo>
                    <a:pt x="542" y="2889"/>
                  </a:lnTo>
                  <a:lnTo>
                    <a:pt x="556" y="2876"/>
                  </a:lnTo>
                  <a:lnTo>
                    <a:pt x="567" y="2859"/>
                  </a:lnTo>
                  <a:lnTo>
                    <a:pt x="575" y="2840"/>
                  </a:lnTo>
                  <a:lnTo>
                    <a:pt x="653" y="2545"/>
                  </a:lnTo>
                  <a:lnTo>
                    <a:pt x="667" y="2498"/>
                  </a:lnTo>
                  <a:lnTo>
                    <a:pt x="684" y="2453"/>
                  </a:lnTo>
                  <a:lnTo>
                    <a:pt x="706" y="2409"/>
                  </a:lnTo>
                  <a:lnTo>
                    <a:pt x="730" y="2367"/>
                  </a:lnTo>
                  <a:lnTo>
                    <a:pt x="1220" y="1531"/>
                  </a:lnTo>
                  <a:lnTo>
                    <a:pt x="1262" y="1454"/>
                  </a:lnTo>
                  <a:lnTo>
                    <a:pt x="1298" y="1375"/>
                  </a:lnTo>
                  <a:lnTo>
                    <a:pt x="1329" y="1293"/>
                  </a:lnTo>
                  <a:lnTo>
                    <a:pt x="1354" y="1210"/>
                  </a:lnTo>
                  <a:lnTo>
                    <a:pt x="1373" y="1124"/>
                  </a:lnTo>
                  <a:lnTo>
                    <a:pt x="1387" y="1037"/>
                  </a:lnTo>
                  <a:lnTo>
                    <a:pt x="1487" y="270"/>
                  </a:lnTo>
                  <a:lnTo>
                    <a:pt x="1487" y="244"/>
                  </a:lnTo>
                  <a:lnTo>
                    <a:pt x="1480" y="219"/>
                  </a:lnTo>
                  <a:lnTo>
                    <a:pt x="1470" y="196"/>
                  </a:lnTo>
                  <a:lnTo>
                    <a:pt x="1454" y="176"/>
                  </a:lnTo>
                  <a:lnTo>
                    <a:pt x="1435" y="160"/>
                  </a:lnTo>
                  <a:lnTo>
                    <a:pt x="1412" y="149"/>
                  </a:lnTo>
                  <a:lnTo>
                    <a:pt x="1386" y="143"/>
                  </a:lnTo>
                  <a:lnTo>
                    <a:pt x="1360" y="143"/>
                  </a:lnTo>
                  <a:close/>
                  <a:moveTo>
                    <a:pt x="1365" y="0"/>
                  </a:moveTo>
                  <a:lnTo>
                    <a:pt x="1403" y="2"/>
                  </a:lnTo>
                  <a:lnTo>
                    <a:pt x="1440" y="8"/>
                  </a:lnTo>
                  <a:lnTo>
                    <a:pt x="1475" y="21"/>
                  </a:lnTo>
                  <a:lnTo>
                    <a:pt x="1507" y="38"/>
                  </a:lnTo>
                  <a:lnTo>
                    <a:pt x="1537" y="59"/>
                  </a:lnTo>
                  <a:lnTo>
                    <a:pt x="1563" y="84"/>
                  </a:lnTo>
                  <a:lnTo>
                    <a:pt x="1584" y="112"/>
                  </a:lnTo>
                  <a:lnTo>
                    <a:pt x="1603" y="143"/>
                  </a:lnTo>
                  <a:lnTo>
                    <a:pt x="1617" y="176"/>
                  </a:lnTo>
                  <a:lnTo>
                    <a:pt x="1625" y="212"/>
                  </a:lnTo>
                  <a:lnTo>
                    <a:pt x="1630" y="249"/>
                  </a:lnTo>
                  <a:lnTo>
                    <a:pt x="1628" y="287"/>
                  </a:lnTo>
                  <a:lnTo>
                    <a:pt x="1628" y="288"/>
                  </a:lnTo>
                  <a:lnTo>
                    <a:pt x="1529" y="1056"/>
                  </a:lnTo>
                  <a:lnTo>
                    <a:pt x="1513" y="1152"/>
                  </a:lnTo>
                  <a:lnTo>
                    <a:pt x="1491" y="1247"/>
                  </a:lnTo>
                  <a:lnTo>
                    <a:pt x="1463" y="1339"/>
                  </a:lnTo>
                  <a:lnTo>
                    <a:pt x="1428" y="1429"/>
                  </a:lnTo>
                  <a:lnTo>
                    <a:pt x="1388" y="1517"/>
                  </a:lnTo>
                  <a:lnTo>
                    <a:pt x="1342" y="1602"/>
                  </a:lnTo>
                  <a:lnTo>
                    <a:pt x="852" y="2441"/>
                  </a:lnTo>
                  <a:lnTo>
                    <a:pt x="851" y="2443"/>
                  </a:lnTo>
                  <a:lnTo>
                    <a:pt x="826" y="2487"/>
                  </a:lnTo>
                  <a:lnTo>
                    <a:pt x="805" y="2533"/>
                  </a:lnTo>
                  <a:lnTo>
                    <a:pt x="790" y="2581"/>
                  </a:lnTo>
                  <a:lnTo>
                    <a:pt x="712" y="2877"/>
                  </a:lnTo>
                  <a:lnTo>
                    <a:pt x="700" y="2910"/>
                  </a:lnTo>
                  <a:lnTo>
                    <a:pt x="684" y="2941"/>
                  </a:lnTo>
                  <a:lnTo>
                    <a:pt x="663" y="2969"/>
                  </a:lnTo>
                  <a:lnTo>
                    <a:pt x="639" y="2993"/>
                  </a:lnTo>
                  <a:lnTo>
                    <a:pt x="610" y="3014"/>
                  </a:lnTo>
                  <a:lnTo>
                    <a:pt x="578" y="3032"/>
                  </a:lnTo>
                  <a:lnTo>
                    <a:pt x="542" y="3046"/>
                  </a:lnTo>
                  <a:lnTo>
                    <a:pt x="503" y="3056"/>
                  </a:lnTo>
                  <a:lnTo>
                    <a:pt x="460" y="3062"/>
                  </a:lnTo>
                  <a:lnTo>
                    <a:pt x="416" y="3064"/>
                  </a:lnTo>
                  <a:lnTo>
                    <a:pt x="252" y="3064"/>
                  </a:lnTo>
                  <a:lnTo>
                    <a:pt x="218" y="3061"/>
                  </a:lnTo>
                  <a:lnTo>
                    <a:pt x="183" y="3055"/>
                  </a:lnTo>
                  <a:lnTo>
                    <a:pt x="150" y="3043"/>
                  </a:lnTo>
                  <a:lnTo>
                    <a:pt x="119" y="3026"/>
                  </a:lnTo>
                  <a:lnTo>
                    <a:pt x="91" y="3006"/>
                  </a:lnTo>
                  <a:lnTo>
                    <a:pt x="65" y="2981"/>
                  </a:lnTo>
                  <a:lnTo>
                    <a:pt x="43" y="2954"/>
                  </a:lnTo>
                  <a:lnTo>
                    <a:pt x="26" y="2923"/>
                  </a:lnTo>
                  <a:lnTo>
                    <a:pt x="13" y="2892"/>
                  </a:lnTo>
                  <a:lnTo>
                    <a:pt x="4" y="2858"/>
                  </a:lnTo>
                  <a:lnTo>
                    <a:pt x="0" y="2824"/>
                  </a:lnTo>
                  <a:lnTo>
                    <a:pt x="1" y="2789"/>
                  </a:lnTo>
                  <a:lnTo>
                    <a:pt x="9" y="2743"/>
                  </a:lnTo>
                  <a:lnTo>
                    <a:pt x="131" y="2201"/>
                  </a:lnTo>
                  <a:lnTo>
                    <a:pt x="134" y="2192"/>
                  </a:lnTo>
                  <a:lnTo>
                    <a:pt x="160" y="2127"/>
                  </a:lnTo>
                  <a:lnTo>
                    <a:pt x="188" y="2064"/>
                  </a:lnTo>
                  <a:lnTo>
                    <a:pt x="221" y="2003"/>
                  </a:lnTo>
                  <a:lnTo>
                    <a:pt x="222" y="1999"/>
                  </a:lnTo>
                  <a:lnTo>
                    <a:pt x="727" y="1161"/>
                  </a:lnTo>
                  <a:lnTo>
                    <a:pt x="746" y="1131"/>
                  </a:lnTo>
                  <a:lnTo>
                    <a:pt x="768" y="1103"/>
                  </a:lnTo>
                  <a:lnTo>
                    <a:pt x="794" y="1079"/>
                  </a:lnTo>
                  <a:lnTo>
                    <a:pt x="822" y="1059"/>
                  </a:lnTo>
                  <a:lnTo>
                    <a:pt x="854" y="1044"/>
                  </a:lnTo>
                  <a:lnTo>
                    <a:pt x="886" y="1032"/>
                  </a:lnTo>
                  <a:lnTo>
                    <a:pt x="920" y="1026"/>
                  </a:lnTo>
                  <a:lnTo>
                    <a:pt x="954" y="1023"/>
                  </a:lnTo>
                  <a:lnTo>
                    <a:pt x="989" y="1026"/>
                  </a:lnTo>
                  <a:lnTo>
                    <a:pt x="1024" y="1032"/>
                  </a:lnTo>
                  <a:lnTo>
                    <a:pt x="1118" y="226"/>
                  </a:lnTo>
                  <a:lnTo>
                    <a:pt x="1125" y="189"/>
                  </a:lnTo>
                  <a:lnTo>
                    <a:pt x="1137" y="155"/>
                  </a:lnTo>
                  <a:lnTo>
                    <a:pt x="1155" y="122"/>
                  </a:lnTo>
                  <a:lnTo>
                    <a:pt x="1175" y="93"/>
                  </a:lnTo>
                  <a:lnTo>
                    <a:pt x="1200" y="67"/>
                  </a:lnTo>
                  <a:lnTo>
                    <a:pt x="1228" y="44"/>
                  </a:lnTo>
                  <a:lnTo>
                    <a:pt x="1260" y="26"/>
                  </a:lnTo>
                  <a:lnTo>
                    <a:pt x="1293" y="13"/>
                  </a:lnTo>
                  <a:lnTo>
                    <a:pt x="1328" y="4"/>
                  </a:lnTo>
                  <a:lnTo>
                    <a:pt x="1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0474325" y="2265363"/>
              <a:ext cx="30163" cy="33338"/>
            </a:xfrm>
            <a:custGeom>
              <a:avLst/>
              <a:gdLst>
                <a:gd name="T0" fmla="*/ 117 w 187"/>
                <a:gd name="T1" fmla="*/ 0 h 217"/>
                <a:gd name="T2" fmla="*/ 135 w 187"/>
                <a:gd name="T3" fmla="*/ 2 h 217"/>
                <a:gd name="T4" fmla="*/ 152 w 187"/>
                <a:gd name="T5" fmla="*/ 10 h 217"/>
                <a:gd name="T6" fmla="*/ 167 w 187"/>
                <a:gd name="T7" fmla="*/ 22 h 217"/>
                <a:gd name="T8" fmla="*/ 178 w 187"/>
                <a:gd name="T9" fmla="*/ 37 h 217"/>
                <a:gd name="T10" fmla="*/ 185 w 187"/>
                <a:gd name="T11" fmla="*/ 54 h 217"/>
                <a:gd name="T12" fmla="*/ 187 w 187"/>
                <a:gd name="T13" fmla="*/ 72 h 217"/>
                <a:gd name="T14" fmla="*/ 184 w 187"/>
                <a:gd name="T15" fmla="*/ 90 h 217"/>
                <a:gd name="T16" fmla="*/ 176 w 187"/>
                <a:gd name="T17" fmla="*/ 108 h 217"/>
                <a:gd name="T18" fmla="*/ 132 w 187"/>
                <a:gd name="T19" fmla="*/ 182 h 217"/>
                <a:gd name="T20" fmla="*/ 120 w 187"/>
                <a:gd name="T21" fmla="*/ 198 h 217"/>
                <a:gd name="T22" fmla="*/ 105 w 187"/>
                <a:gd name="T23" fmla="*/ 208 h 217"/>
                <a:gd name="T24" fmla="*/ 89 w 187"/>
                <a:gd name="T25" fmla="*/ 215 h 217"/>
                <a:gd name="T26" fmla="*/ 70 w 187"/>
                <a:gd name="T27" fmla="*/ 217 h 217"/>
                <a:gd name="T28" fmla="*/ 52 w 187"/>
                <a:gd name="T29" fmla="*/ 215 h 217"/>
                <a:gd name="T30" fmla="*/ 33 w 187"/>
                <a:gd name="T31" fmla="*/ 207 h 217"/>
                <a:gd name="T32" fmla="*/ 19 w 187"/>
                <a:gd name="T33" fmla="*/ 195 h 217"/>
                <a:gd name="T34" fmla="*/ 8 w 187"/>
                <a:gd name="T35" fmla="*/ 180 h 217"/>
                <a:gd name="T36" fmla="*/ 2 w 187"/>
                <a:gd name="T37" fmla="*/ 163 h 217"/>
                <a:gd name="T38" fmla="*/ 0 w 187"/>
                <a:gd name="T39" fmla="*/ 145 h 217"/>
                <a:gd name="T40" fmla="*/ 2 w 187"/>
                <a:gd name="T41" fmla="*/ 127 h 217"/>
                <a:gd name="T42" fmla="*/ 10 w 187"/>
                <a:gd name="T43" fmla="*/ 110 h 217"/>
                <a:gd name="T44" fmla="*/ 55 w 187"/>
                <a:gd name="T45" fmla="*/ 35 h 217"/>
                <a:gd name="T46" fmla="*/ 67 w 187"/>
                <a:gd name="T47" fmla="*/ 20 h 217"/>
                <a:gd name="T48" fmla="*/ 82 w 187"/>
                <a:gd name="T49" fmla="*/ 9 h 217"/>
                <a:gd name="T50" fmla="*/ 98 w 187"/>
                <a:gd name="T51" fmla="*/ 2 h 217"/>
                <a:gd name="T52" fmla="*/ 117 w 187"/>
                <a:gd name="T5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217">
                  <a:moveTo>
                    <a:pt x="117" y="0"/>
                  </a:moveTo>
                  <a:lnTo>
                    <a:pt x="135" y="2"/>
                  </a:lnTo>
                  <a:lnTo>
                    <a:pt x="152" y="10"/>
                  </a:lnTo>
                  <a:lnTo>
                    <a:pt x="167" y="22"/>
                  </a:lnTo>
                  <a:lnTo>
                    <a:pt x="178" y="37"/>
                  </a:lnTo>
                  <a:lnTo>
                    <a:pt x="185" y="54"/>
                  </a:lnTo>
                  <a:lnTo>
                    <a:pt x="187" y="72"/>
                  </a:lnTo>
                  <a:lnTo>
                    <a:pt x="184" y="90"/>
                  </a:lnTo>
                  <a:lnTo>
                    <a:pt x="176" y="108"/>
                  </a:lnTo>
                  <a:lnTo>
                    <a:pt x="132" y="182"/>
                  </a:lnTo>
                  <a:lnTo>
                    <a:pt x="120" y="198"/>
                  </a:lnTo>
                  <a:lnTo>
                    <a:pt x="105" y="208"/>
                  </a:lnTo>
                  <a:lnTo>
                    <a:pt x="89" y="215"/>
                  </a:lnTo>
                  <a:lnTo>
                    <a:pt x="70" y="217"/>
                  </a:lnTo>
                  <a:lnTo>
                    <a:pt x="52" y="215"/>
                  </a:lnTo>
                  <a:lnTo>
                    <a:pt x="33" y="207"/>
                  </a:lnTo>
                  <a:lnTo>
                    <a:pt x="19" y="195"/>
                  </a:lnTo>
                  <a:lnTo>
                    <a:pt x="8" y="180"/>
                  </a:lnTo>
                  <a:lnTo>
                    <a:pt x="2" y="163"/>
                  </a:lnTo>
                  <a:lnTo>
                    <a:pt x="0" y="145"/>
                  </a:lnTo>
                  <a:lnTo>
                    <a:pt x="2" y="127"/>
                  </a:lnTo>
                  <a:lnTo>
                    <a:pt x="10" y="110"/>
                  </a:lnTo>
                  <a:lnTo>
                    <a:pt x="55" y="35"/>
                  </a:lnTo>
                  <a:lnTo>
                    <a:pt x="67" y="20"/>
                  </a:lnTo>
                  <a:lnTo>
                    <a:pt x="82" y="9"/>
                  </a:lnTo>
                  <a:lnTo>
                    <a:pt x="98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0191750" y="1919288"/>
              <a:ext cx="292100" cy="292100"/>
            </a:xfrm>
            <a:custGeom>
              <a:avLst/>
              <a:gdLst>
                <a:gd name="T0" fmla="*/ 443 w 1838"/>
                <a:gd name="T1" fmla="*/ 1537 h 1845"/>
                <a:gd name="T2" fmla="*/ 451 w 1838"/>
                <a:gd name="T3" fmla="*/ 1389 h 1845"/>
                <a:gd name="T4" fmla="*/ 1558 w 1838"/>
                <a:gd name="T5" fmla="*/ 1312 h 1845"/>
                <a:gd name="T6" fmla="*/ 1307 w 1838"/>
                <a:gd name="T7" fmla="*/ 1562 h 1845"/>
                <a:gd name="T8" fmla="*/ 1535 w 1838"/>
                <a:gd name="T9" fmla="*/ 1395 h 1845"/>
                <a:gd name="T10" fmla="*/ 1427 w 1838"/>
                <a:gd name="T11" fmla="*/ 1217 h 1845"/>
                <a:gd name="T12" fmla="*/ 1667 w 1838"/>
                <a:gd name="T13" fmla="*/ 1025 h 1845"/>
                <a:gd name="T14" fmla="*/ 1063 w 1838"/>
                <a:gd name="T15" fmla="*/ 1645 h 1845"/>
                <a:gd name="T16" fmla="*/ 1147 w 1838"/>
                <a:gd name="T17" fmla="*/ 1443 h 1845"/>
                <a:gd name="T18" fmla="*/ 1067 w 1838"/>
                <a:gd name="T19" fmla="*/ 1383 h 1845"/>
                <a:gd name="T20" fmla="*/ 1126 w 1838"/>
                <a:gd name="T21" fmla="*/ 1302 h 1845"/>
                <a:gd name="T22" fmla="*/ 1310 w 1838"/>
                <a:gd name="T23" fmla="*/ 989 h 1845"/>
                <a:gd name="T24" fmla="*/ 566 w 1838"/>
                <a:gd name="T25" fmla="*/ 1274 h 1845"/>
                <a:gd name="T26" fmla="*/ 771 w 1838"/>
                <a:gd name="T27" fmla="*/ 1345 h 1845"/>
                <a:gd name="T28" fmla="*/ 733 w 1838"/>
                <a:gd name="T29" fmla="*/ 1439 h 1845"/>
                <a:gd name="T30" fmla="*/ 694 w 1838"/>
                <a:gd name="T31" fmla="*/ 1563 h 1845"/>
                <a:gd name="T32" fmla="*/ 850 w 1838"/>
                <a:gd name="T33" fmla="*/ 989 h 1845"/>
                <a:gd name="T34" fmla="*/ 221 w 1838"/>
                <a:gd name="T35" fmla="*/ 1095 h 1845"/>
                <a:gd name="T36" fmla="*/ 406 w 1838"/>
                <a:gd name="T37" fmla="*/ 1218 h 1845"/>
                <a:gd name="T38" fmla="*/ 356 w 1838"/>
                <a:gd name="T39" fmla="*/ 651 h 1845"/>
                <a:gd name="T40" fmla="*/ 156 w 1838"/>
                <a:gd name="T41" fmla="*/ 845 h 1845"/>
                <a:gd name="T42" fmla="*/ 1438 w 1838"/>
                <a:gd name="T43" fmla="*/ 696 h 1845"/>
                <a:gd name="T44" fmla="*/ 1607 w 1838"/>
                <a:gd name="T45" fmla="*/ 740 h 1845"/>
                <a:gd name="T46" fmla="*/ 844 w 1838"/>
                <a:gd name="T47" fmla="*/ 528 h 1845"/>
                <a:gd name="T48" fmla="*/ 538 w 1838"/>
                <a:gd name="T49" fmla="*/ 703 h 1845"/>
                <a:gd name="T50" fmla="*/ 860 w 1838"/>
                <a:gd name="T51" fmla="*/ 618 h 1845"/>
                <a:gd name="T52" fmla="*/ 956 w 1838"/>
                <a:gd name="T53" fmla="*/ 592 h 1845"/>
                <a:gd name="T54" fmla="*/ 1310 w 1838"/>
                <a:gd name="T55" fmla="*/ 845 h 1845"/>
                <a:gd name="T56" fmla="*/ 1135 w 1838"/>
                <a:gd name="T57" fmla="*/ 542 h 1845"/>
                <a:gd name="T58" fmla="*/ 444 w 1838"/>
                <a:gd name="T59" fmla="*/ 304 h 1845"/>
                <a:gd name="T60" fmla="*/ 279 w 1838"/>
                <a:gd name="T61" fmla="*/ 531 h 1845"/>
                <a:gd name="T62" fmla="*/ 528 w 1838"/>
                <a:gd name="T63" fmla="*/ 281 h 1845"/>
                <a:gd name="T64" fmla="*/ 1381 w 1838"/>
                <a:gd name="T65" fmla="*/ 454 h 1845"/>
                <a:gd name="T66" fmla="*/ 1534 w 1838"/>
                <a:gd name="T67" fmla="*/ 445 h 1845"/>
                <a:gd name="T68" fmla="*/ 850 w 1838"/>
                <a:gd name="T69" fmla="*/ 156 h 1845"/>
                <a:gd name="T70" fmla="*/ 649 w 1838"/>
                <a:gd name="T71" fmla="*/ 357 h 1845"/>
                <a:gd name="T72" fmla="*/ 995 w 1838"/>
                <a:gd name="T73" fmla="*/ 384 h 1845"/>
                <a:gd name="T74" fmla="*/ 1128 w 1838"/>
                <a:gd name="T75" fmla="*/ 268 h 1845"/>
                <a:gd name="T76" fmla="*/ 990 w 1838"/>
                <a:gd name="T77" fmla="*/ 278 h 1845"/>
                <a:gd name="T78" fmla="*/ 902 w 1838"/>
                <a:gd name="T79" fmla="*/ 324 h 1845"/>
                <a:gd name="T80" fmla="*/ 850 w 1838"/>
                <a:gd name="T81" fmla="*/ 156 h 1845"/>
                <a:gd name="T82" fmla="*/ 1294 w 1838"/>
                <a:gd name="T83" fmla="*/ 80 h 1845"/>
                <a:gd name="T84" fmla="*/ 1642 w 1838"/>
                <a:gd name="T85" fmla="*/ 353 h 1845"/>
                <a:gd name="T86" fmla="*/ 1825 w 1838"/>
                <a:gd name="T87" fmla="*/ 764 h 1845"/>
                <a:gd name="T88" fmla="*/ 1789 w 1838"/>
                <a:gd name="T89" fmla="*/ 1218 h 1845"/>
                <a:gd name="T90" fmla="*/ 1558 w 1838"/>
                <a:gd name="T91" fmla="*/ 1584 h 1845"/>
                <a:gd name="T92" fmla="*/ 1185 w 1838"/>
                <a:gd name="T93" fmla="*/ 1804 h 1845"/>
                <a:gd name="T94" fmla="*/ 794 w 1838"/>
                <a:gd name="T95" fmla="*/ 1834 h 1845"/>
                <a:gd name="T96" fmla="*/ 388 w 1838"/>
                <a:gd name="T97" fmla="*/ 1674 h 1845"/>
                <a:gd name="T98" fmla="*/ 106 w 1838"/>
                <a:gd name="T99" fmla="*/ 1351 h 1845"/>
                <a:gd name="T100" fmla="*/ 0 w 1838"/>
                <a:gd name="T101" fmla="*/ 921 h 1845"/>
                <a:gd name="T102" fmla="*/ 112 w 1838"/>
                <a:gd name="T103" fmla="*/ 478 h 1845"/>
                <a:gd name="T104" fmla="*/ 413 w 1838"/>
                <a:gd name="T105" fmla="*/ 152 h 1845"/>
                <a:gd name="T106" fmla="*/ 839 w 1838"/>
                <a:gd name="T107" fmla="*/ 3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38" h="1845">
                  <a:moveTo>
                    <a:pt x="232" y="1287"/>
                  </a:moveTo>
                  <a:lnTo>
                    <a:pt x="266" y="1343"/>
                  </a:lnTo>
                  <a:lnTo>
                    <a:pt x="304" y="1397"/>
                  </a:lnTo>
                  <a:lnTo>
                    <a:pt x="346" y="1448"/>
                  </a:lnTo>
                  <a:lnTo>
                    <a:pt x="393" y="1495"/>
                  </a:lnTo>
                  <a:lnTo>
                    <a:pt x="443" y="1537"/>
                  </a:lnTo>
                  <a:lnTo>
                    <a:pt x="497" y="1575"/>
                  </a:lnTo>
                  <a:lnTo>
                    <a:pt x="555" y="1609"/>
                  </a:lnTo>
                  <a:lnTo>
                    <a:pt x="524" y="1560"/>
                  </a:lnTo>
                  <a:lnTo>
                    <a:pt x="497" y="1506"/>
                  </a:lnTo>
                  <a:lnTo>
                    <a:pt x="472" y="1449"/>
                  </a:lnTo>
                  <a:lnTo>
                    <a:pt x="451" y="1389"/>
                  </a:lnTo>
                  <a:lnTo>
                    <a:pt x="390" y="1367"/>
                  </a:lnTo>
                  <a:lnTo>
                    <a:pt x="334" y="1342"/>
                  </a:lnTo>
                  <a:lnTo>
                    <a:pt x="281" y="1315"/>
                  </a:lnTo>
                  <a:lnTo>
                    <a:pt x="232" y="1287"/>
                  </a:lnTo>
                  <a:close/>
                  <a:moveTo>
                    <a:pt x="1609" y="1280"/>
                  </a:moveTo>
                  <a:lnTo>
                    <a:pt x="1558" y="1312"/>
                  </a:lnTo>
                  <a:lnTo>
                    <a:pt x="1503" y="1340"/>
                  </a:lnTo>
                  <a:lnTo>
                    <a:pt x="1444" y="1365"/>
                  </a:lnTo>
                  <a:lnTo>
                    <a:pt x="1383" y="1388"/>
                  </a:lnTo>
                  <a:lnTo>
                    <a:pt x="1360" y="1449"/>
                  </a:lnTo>
                  <a:lnTo>
                    <a:pt x="1335" y="1508"/>
                  </a:lnTo>
                  <a:lnTo>
                    <a:pt x="1307" y="1562"/>
                  </a:lnTo>
                  <a:lnTo>
                    <a:pt x="1276" y="1613"/>
                  </a:lnTo>
                  <a:lnTo>
                    <a:pt x="1336" y="1578"/>
                  </a:lnTo>
                  <a:lnTo>
                    <a:pt x="1391" y="1539"/>
                  </a:lnTo>
                  <a:lnTo>
                    <a:pt x="1443" y="1496"/>
                  </a:lnTo>
                  <a:lnTo>
                    <a:pt x="1492" y="1447"/>
                  </a:lnTo>
                  <a:lnTo>
                    <a:pt x="1535" y="1395"/>
                  </a:lnTo>
                  <a:lnTo>
                    <a:pt x="1574" y="1340"/>
                  </a:lnTo>
                  <a:lnTo>
                    <a:pt x="1609" y="1280"/>
                  </a:lnTo>
                  <a:close/>
                  <a:moveTo>
                    <a:pt x="1453" y="989"/>
                  </a:moveTo>
                  <a:lnTo>
                    <a:pt x="1447" y="1067"/>
                  </a:lnTo>
                  <a:lnTo>
                    <a:pt x="1439" y="1144"/>
                  </a:lnTo>
                  <a:lnTo>
                    <a:pt x="1427" y="1217"/>
                  </a:lnTo>
                  <a:lnTo>
                    <a:pt x="1481" y="1191"/>
                  </a:lnTo>
                  <a:lnTo>
                    <a:pt x="1530" y="1162"/>
                  </a:lnTo>
                  <a:lnTo>
                    <a:pt x="1574" y="1131"/>
                  </a:lnTo>
                  <a:lnTo>
                    <a:pt x="1611" y="1097"/>
                  </a:lnTo>
                  <a:lnTo>
                    <a:pt x="1642" y="1062"/>
                  </a:lnTo>
                  <a:lnTo>
                    <a:pt x="1667" y="1025"/>
                  </a:lnTo>
                  <a:lnTo>
                    <a:pt x="1684" y="989"/>
                  </a:lnTo>
                  <a:lnTo>
                    <a:pt x="1453" y="989"/>
                  </a:lnTo>
                  <a:close/>
                  <a:moveTo>
                    <a:pt x="992" y="989"/>
                  </a:moveTo>
                  <a:lnTo>
                    <a:pt x="992" y="1688"/>
                  </a:lnTo>
                  <a:lnTo>
                    <a:pt x="1029" y="1670"/>
                  </a:lnTo>
                  <a:lnTo>
                    <a:pt x="1063" y="1645"/>
                  </a:lnTo>
                  <a:lnTo>
                    <a:pt x="1097" y="1613"/>
                  </a:lnTo>
                  <a:lnTo>
                    <a:pt x="1129" y="1575"/>
                  </a:lnTo>
                  <a:lnTo>
                    <a:pt x="1160" y="1533"/>
                  </a:lnTo>
                  <a:lnTo>
                    <a:pt x="1188" y="1485"/>
                  </a:lnTo>
                  <a:lnTo>
                    <a:pt x="1213" y="1432"/>
                  </a:lnTo>
                  <a:lnTo>
                    <a:pt x="1147" y="1443"/>
                  </a:lnTo>
                  <a:lnTo>
                    <a:pt x="1137" y="1444"/>
                  </a:lnTo>
                  <a:lnTo>
                    <a:pt x="1116" y="1441"/>
                  </a:lnTo>
                  <a:lnTo>
                    <a:pt x="1099" y="1433"/>
                  </a:lnTo>
                  <a:lnTo>
                    <a:pt x="1084" y="1420"/>
                  </a:lnTo>
                  <a:lnTo>
                    <a:pt x="1072" y="1403"/>
                  </a:lnTo>
                  <a:lnTo>
                    <a:pt x="1067" y="1383"/>
                  </a:lnTo>
                  <a:lnTo>
                    <a:pt x="1067" y="1364"/>
                  </a:lnTo>
                  <a:lnTo>
                    <a:pt x="1071" y="1346"/>
                  </a:lnTo>
                  <a:lnTo>
                    <a:pt x="1080" y="1330"/>
                  </a:lnTo>
                  <a:lnTo>
                    <a:pt x="1093" y="1317"/>
                  </a:lnTo>
                  <a:lnTo>
                    <a:pt x="1109" y="1307"/>
                  </a:lnTo>
                  <a:lnTo>
                    <a:pt x="1126" y="1302"/>
                  </a:lnTo>
                  <a:lnTo>
                    <a:pt x="1199" y="1290"/>
                  </a:lnTo>
                  <a:lnTo>
                    <a:pt x="1268" y="1274"/>
                  </a:lnTo>
                  <a:lnTo>
                    <a:pt x="1284" y="1206"/>
                  </a:lnTo>
                  <a:lnTo>
                    <a:pt x="1296" y="1136"/>
                  </a:lnTo>
                  <a:lnTo>
                    <a:pt x="1305" y="1063"/>
                  </a:lnTo>
                  <a:lnTo>
                    <a:pt x="1310" y="989"/>
                  </a:lnTo>
                  <a:lnTo>
                    <a:pt x="992" y="989"/>
                  </a:lnTo>
                  <a:close/>
                  <a:moveTo>
                    <a:pt x="523" y="989"/>
                  </a:moveTo>
                  <a:lnTo>
                    <a:pt x="529" y="1063"/>
                  </a:lnTo>
                  <a:lnTo>
                    <a:pt x="537" y="1136"/>
                  </a:lnTo>
                  <a:lnTo>
                    <a:pt x="549" y="1206"/>
                  </a:lnTo>
                  <a:lnTo>
                    <a:pt x="566" y="1274"/>
                  </a:lnTo>
                  <a:lnTo>
                    <a:pt x="638" y="1290"/>
                  </a:lnTo>
                  <a:lnTo>
                    <a:pt x="715" y="1302"/>
                  </a:lnTo>
                  <a:lnTo>
                    <a:pt x="733" y="1307"/>
                  </a:lnTo>
                  <a:lnTo>
                    <a:pt x="749" y="1316"/>
                  </a:lnTo>
                  <a:lnTo>
                    <a:pt x="761" y="1329"/>
                  </a:lnTo>
                  <a:lnTo>
                    <a:pt x="771" y="1345"/>
                  </a:lnTo>
                  <a:lnTo>
                    <a:pt x="775" y="1363"/>
                  </a:lnTo>
                  <a:lnTo>
                    <a:pt x="775" y="1382"/>
                  </a:lnTo>
                  <a:lnTo>
                    <a:pt x="771" y="1401"/>
                  </a:lnTo>
                  <a:lnTo>
                    <a:pt x="761" y="1417"/>
                  </a:lnTo>
                  <a:lnTo>
                    <a:pt x="748" y="1429"/>
                  </a:lnTo>
                  <a:lnTo>
                    <a:pt x="733" y="1439"/>
                  </a:lnTo>
                  <a:lnTo>
                    <a:pt x="715" y="1443"/>
                  </a:lnTo>
                  <a:lnTo>
                    <a:pt x="696" y="1443"/>
                  </a:lnTo>
                  <a:lnTo>
                    <a:pt x="620" y="1431"/>
                  </a:lnTo>
                  <a:lnTo>
                    <a:pt x="642" y="1479"/>
                  </a:lnTo>
                  <a:lnTo>
                    <a:pt x="668" y="1523"/>
                  </a:lnTo>
                  <a:lnTo>
                    <a:pt x="694" y="1563"/>
                  </a:lnTo>
                  <a:lnTo>
                    <a:pt x="722" y="1599"/>
                  </a:lnTo>
                  <a:lnTo>
                    <a:pt x="753" y="1629"/>
                  </a:lnTo>
                  <a:lnTo>
                    <a:pt x="784" y="1655"/>
                  </a:lnTo>
                  <a:lnTo>
                    <a:pt x="817" y="1676"/>
                  </a:lnTo>
                  <a:lnTo>
                    <a:pt x="850" y="1690"/>
                  </a:lnTo>
                  <a:lnTo>
                    <a:pt x="850" y="989"/>
                  </a:lnTo>
                  <a:lnTo>
                    <a:pt x="523" y="989"/>
                  </a:lnTo>
                  <a:close/>
                  <a:moveTo>
                    <a:pt x="152" y="989"/>
                  </a:moveTo>
                  <a:lnTo>
                    <a:pt x="165" y="1018"/>
                  </a:lnTo>
                  <a:lnTo>
                    <a:pt x="181" y="1046"/>
                  </a:lnTo>
                  <a:lnTo>
                    <a:pt x="200" y="1072"/>
                  </a:lnTo>
                  <a:lnTo>
                    <a:pt x="221" y="1095"/>
                  </a:lnTo>
                  <a:lnTo>
                    <a:pt x="243" y="1116"/>
                  </a:lnTo>
                  <a:lnTo>
                    <a:pt x="266" y="1136"/>
                  </a:lnTo>
                  <a:lnTo>
                    <a:pt x="288" y="1152"/>
                  </a:lnTo>
                  <a:lnTo>
                    <a:pt x="325" y="1176"/>
                  </a:lnTo>
                  <a:lnTo>
                    <a:pt x="364" y="1198"/>
                  </a:lnTo>
                  <a:lnTo>
                    <a:pt x="406" y="1218"/>
                  </a:lnTo>
                  <a:lnTo>
                    <a:pt x="395" y="1145"/>
                  </a:lnTo>
                  <a:lnTo>
                    <a:pt x="386" y="1068"/>
                  </a:lnTo>
                  <a:lnTo>
                    <a:pt x="380" y="989"/>
                  </a:lnTo>
                  <a:lnTo>
                    <a:pt x="152" y="989"/>
                  </a:lnTo>
                  <a:close/>
                  <a:moveTo>
                    <a:pt x="406" y="626"/>
                  </a:moveTo>
                  <a:lnTo>
                    <a:pt x="356" y="651"/>
                  </a:lnTo>
                  <a:lnTo>
                    <a:pt x="308" y="679"/>
                  </a:lnTo>
                  <a:lnTo>
                    <a:pt x="266" y="710"/>
                  </a:lnTo>
                  <a:lnTo>
                    <a:pt x="229" y="741"/>
                  </a:lnTo>
                  <a:lnTo>
                    <a:pt x="199" y="775"/>
                  </a:lnTo>
                  <a:lnTo>
                    <a:pt x="174" y="810"/>
                  </a:lnTo>
                  <a:lnTo>
                    <a:pt x="156" y="845"/>
                  </a:lnTo>
                  <a:lnTo>
                    <a:pt x="382" y="845"/>
                  </a:lnTo>
                  <a:lnTo>
                    <a:pt x="387" y="771"/>
                  </a:lnTo>
                  <a:lnTo>
                    <a:pt x="395" y="697"/>
                  </a:lnTo>
                  <a:lnTo>
                    <a:pt x="406" y="626"/>
                  </a:lnTo>
                  <a:close/>
                  <a:moveTo>
                    <a:pt x="1426" y="624"/>
                  </a:moveTo>
                  <a:lnTo>
                    <a:pt x="1438" y="696"/>
                  </a:lnTo>
                  <a:lnTo>
                    <a:pt x="1446" y="769"/>
                  </a:lnTo>
                  <a:lnTo>
                    <a:pt x="1452" y="845"/>
                  </a:lnTo>
                  <a:lnTo>
                    <a:pt x="1681" y="845"/>
                  </a:lnTo>
                  <a:lnTo>
                    <a:pt x="1663" y="809"/>
                  </a:lnTo>
                  <a:lnTo>
                    <a:pt x="1638" y="774"/>
                  </a:lnTo>
                  <a:lnTo>
                    <a:pt x="1607" y="740"/>
                  </a:lnTo>
                  <a:lnTo>
                    <a:pt x="1570" y="708"/>
                  </a:lnTo>
                  <a:lnTo>
                    <a:pt x="1526" y="677"/>
                  </a:lnTo>
                  <a:lnTo>
                    <a:pt x="1479" y="649"/>
                  </a:lnTo>
                  <a:lnTo>
                    <a:pt x="1426" y="624"/>
                  </a:lnTo>
                  <a:close/>
                  <a:moveTo>
                    <a:pt x="918" y="525"/>
                  </a:moveTo>
                  <a:lnTo>
                    <a:pt x="844" y="528"/>
                  </a:lnTo>
                  <a:lnTo>
                    <a:pt x="771" y="533"/>
                  </a:lnTo>
                  <a:lnTo>
                    <a:pt x="700" y="542"/>
                  </a:lnTo>
                  <a:lnTo>
                    <a:pt x="632" y="555"/>
                  </a:lnTo>
                  <a:lnTo>
                    <a:pt x="567" y="570"/>
                  </a:lnTo>
                  <a:lnTo>
                    <a:pt x="550" y="635"/>
                  </a:lnTo>
                  <a:lnTo>
                    <a:pt x="538" y="703"/>
                  </a:lnTo>
                  <a:lnTo>
                    <a:pt x="529" y="773"/>
                  </a:lnTo>
                  <a:lnTo>
                    <a:pt x="523" y="845"/>
                  </a:lnTo>
                  <a:lnTo>
                    <a:pt x="850" y="845"/>
                  </a:lnTo>
                  <a:lnTo>
                    <a:pt x="850" y="653"/>
                  </a:lnTo>
                  <a:lnTo>
                    <a:pt x="852" y="635"/>
                  </a:lnTo>
                  <a:lnTo>
                    <a:pt x="860" y="618"/>
                  </a:lnTo>
                  <a:lnTo>
                    <a:pt x="871" y="604"/>
                  </a:lnTo>
                  <a:lnTo>
                    <a:pt x="885" y="592"/>
                  </a:lnTo>
                  <a:lnTo>
                    <a:pt x="902" y="585"/>
                  </a:lnTo>
                  <a:lnTo>
                    <a:pt x="920" y="582"/>
                  </a:lnTo>
                  <a:lnTo>
                    <a:pt x="940" y="585"/>
                  </a:lnTo>
                  <a:lnTo>
                    <a:pt x="956" y="592"/>
                  </a:lnTo>
                  <a:lnTo>
                    <a:pt x="971" y="604"/>
                  </a:lnTo>
                  <a:lnTo>
                    <a:pt x="982" y="618"/>
                  </a:lnTo>
                  <a:lnTo>
                    <a:pt x="990" y="635"/>
                  </a:lnTo>
                  <a:lnTo>
                    <a:pt x="992" y="653"/>
                  </a:lnTo>
                  <a:lnTo>
                    <a:pt x="992" y="845"/>
                  </a:lnTo>
                  <a:lnTo>
                    <a:pt x="1310" y="845"/>
                  </a:lnTo>
                  <a:lnTo>
                    <a:pt x="1304" y="773"/>
                  </a:lnTo>
                  <a:lnTo>
                    <a:pt x="1295" y="702"/>
                  </a:lnTo>
                  <a:lnTo>
                    <a:pt x="1282" y="634"/>
                  </a:lnTo>
                  <a:lnTo>
                    <a:pt x="1267" y="569"/>
                  </a:lnTo>
                  <a:lnTo>
                    <a:pt x="1202" y="554"/>
                  </a:lnTo>
                  <a:lnTo>
                    <a:pt x="1135" y="542"/>
                  </a:lnTo>
                  <a:lnTo>
                    <a:pt x="1064" y="533"/>
                  </a:lnTo>
                  <a:lnTo>
                    <a:pt x="993" y="528"/>
                  </a:lnTo>
                  <a:lnTo>
                    <a:pt x="918" y="525"/>
                  </a:lnTo>
                  <a:close/>
                  <a:moveTo>
                    <a:pt x="559" y="230"/>
                  </a:moveTo>
                  <a:lnTo>
                    <a:pt x="500" y="265"/>
                  </a:lnTo>
                  <a:lnTo>
                    <a:pt x="444" y="304"/>
                  </a:lnTo>
                  <a:lnTo>
                    <a:pt x="393" y="348"/>
                  </a:lnTo>
                  <a:lnTo>
                    <a:pt x="346" y="395"/>
                  </a:lnTo>
                  <a:lnTo>
                    <a:pt x="303" y="447"/>
                  </a:lnTo>
                  <a:lnTo>
                    <a:pt x="264" y="503"/>
                  </a:lnTo>
                  <a:lnTo>
                    <a:pt x="229" y="561"/>
                  </a:lnTo>
                  <a:lnTo>
                    <a:pt x="279" y="531"/>
                  </a:lnTo>
                  <a:lnTo>
                    <a:pt x="333" y="503"/>
                  </a:lnTo>
                  <a:lnTo>
                    <a:pt x="390" y="478"/>
                  </a:lnTo>
                  <a:lnTo>
                    <a:pt x="452" y="455"/>
                  </a:lnTo>
                  <a:lnTo>
                    <a:pt x="475" y="393"/>
                  </a:lnTo>
                  <a:lnTo>
                    <a:pt x="500" y="336"/>
                  </a:lnTo>
                  <a:lnTo>
                    <a:pt x="528" y="281"/>
                  </a:lnTo>
                  <a:lnTo>
                    <a:pt x="559" y="230"/>
                  </a:lnTo>
                  <a:close/>
                  <a:moveTo>
                    <a:pt x="1272" y="227"/>
                  </a:moveTo>
                  <a:lnTo>
                    <a:pt x="1304" y="278"/>
                  </a:lnTo>
                  <a:lnTo>
                    <a:pt x="1332" y="332"/>
                  </a:lnTo>
                  <a:lnTo>
                    <a:pt x="1358" y="391"/>
                  </a:lnTo>
                  <a:lnTo>
                    <a:pt x="1381" y="454"/>
                  </a:lnTo>
                  <a:lnTo>
                    <a:pt x="1443" y="477"/>
                  </a:lnTo>
                  <a:lnTo>
                    <a:pt x="1503" y="502"/>
                  </a:lnTo>
                  <a:lnTo>
                    <a:pt x="1558" y="531"/>
                  </a:lnTo>
                  <a:lnTo>
                    <a:pt x="1608" y="561"/>
                  </a:lnTo>
                  <a:lnTo>
                    <a:pt x="1574" y="502"/>
                  </a:lnTo>
                  <a:lnTo>
                    <a:pt x="1534" y="445"/>
                  </a:lnTo>
                  <a:lnTo>
                    <a:pt x="1490" y="393"/>
                  </a:lnTo>
                  <a:lnTo>
                    <a:pt x="1441" y="344"/>
                  </a:lnTo>
                  <a:lnTo>
                    <a:pt x="1389" y="301"/>
                  </a:lnTo>
                  <a:lnTo>
                    <a:pt x="1332" y="262"/>
                  </a:lnTo>
                  <a:lnTo>
                    <a:pt x="1272" y="227"/>
                  </a:lnTo>
                  <a:close/>
                  <a:moveTo>
                    <a:pt x="850" y="156"/>
                  </a:moveTo>
                  <a:lnTo>
                    <a:pt x="812" y="173"/>
                  </a:lnTo>
                  <a:lnTo>
                    <a:pt x="775" y="197"/>
                  </a:lnTo>
                  <a:lnTo>
                    <a:pt x="741" y="228"/>
                  </a:lnTo>
                  <a:lnTo>
                    <a:pt x="708" y="265"/>
                  </a:lnTo>
                  <a:lnTo>
                    <a:pt x="677" y="309"/>
                  </a:lnTo>
                  <a:lnTo>
                    <a:pt x="649" y="357"/>
                  </a:lnTo>
                  <a:lnTo>
                    <a:pt x="622" y="411"/>
                  </a:lnTo>
                  <a:lnTo>
                    <a:pt x="693" y="399"/>
                  </a:lnTo>
                  <a:lnTo>
                    <a:pt x="766" y="390"/>
                  </a:lnTo>
                  <a:lnTo>
                    <a:pt x="841" y="384"/>
                  </a:lnTo>
                  <a:lnTo>
                    <a:pt x="918" y="382"/>
                  </a:lnTo>
                  <a:lnTo>
                    <a:pt x="995" y="384"/>
                  </a:lnTo>
                  <a:lnTo>
                    <a:pt x="1069" y="390"/>
                  </a:lnTo>
                  <a:lnTo>
                    <a:pt x="1141" y="399"/>
                  </a:lnTo>
                  <a:lnTo>
                    <a:pt x="1210" y="409"/>
                  </a:lnTo>
                  <a:lnTo>
                    <a:pt x="1186" y="357"/>
                  </a:lnTo>
                  <a:lnTo>
                    <a:pt x="1157" y="311"/>
                  </a:lnTo>
                  <a:lnTo>
                    <a:pt x="1128" y="268"/>
                  </a:lnTo>
                  <a:lnTo>
                    <a:pt x="1096" y="233"/>
                  </a:lnTo>
                  <a:lnTo>
                    <a:pt x="1062" y="201"/>
                  </a:lnTo>
                  <a:lnTo>
                    <a:pt x="1028" y="177"/>
                  </a:lnTo>
                  <a:lnTo>
                    <a:pt x="992" y="159"/>
                  </a:lnTo>
                  <a:lnTo>
                    <a:pt x="992" y="261"/>
                  </a:lnTo>
                  <a:lnTo>
                    <a:pt x="990" y="278"/>
                  </a:lnTo>
                  <a:lnTo>
                    <a:pt x="982" y="293"/>
                  </a:lnTo>
                  <a:lnTo>
                    <a:pt x="971" y="306"/>
                  </a:lnTo>
                  <a:lnTo>
                    <a:pt x="956" y="317"/>
                  </a:lnTo>
                  <a:lnTo>
                    <a:pt x="940" y="324"/>
                  </a:lnTo>
                  <a:lnTo>
                    <a:pt x="920" y="326"/>
                  </a:lnTo>
                  <a:lnTo>
                    <a:pt x="902" y="324"/>
                  </a:lnTo>
                  <a:lnTo>
                    <a:pt x="885" y="317"/>
                  </a:lnTo>
                  <a:lnTo>
                    <a:pt x="871" y="306"/>
                  </a:lnTo>
                  <a:lnTo>
                    <a:pt x="860" y="293"/>
                  </a:lnTo>
                  <a:lnTo>
                    <a:pt x="852" y="278"/>
                  </a:lnTo>
                  <a:lnTo>
                    <a:pt x="850" y="261"/>
                  </a:lnTo>
                  <a:lnTo>
                    <a:pt x="850" y="156"/>
                  </a:lnTo>
                  <a:close/>
                  <a:moveTo>
                    <a:pt x="918" y="0"/>
                  </a:moveTo>
                  <a:lnTo>
                    <a:pt x="998" y="3"/>
                  </a:lnTo>
                  <a:lnTo>
                    <a:pt x="1075" y="13"/>
                  </a:lnTo>
                  <a:lnTo>
                    <a:pt x="1151" y="29"/>
                  </a:lnTo>
                  <a:lnTo>
                    <a:pt x="1223" y="52"/>
                  </a:lnTo>
                  <a:lnTo>
                    <a:pt x="1294" y="80"/>
                  </a:lnTo>
                  <a:lnTo>
                    <a:pt x="1361" y="113"/>
                  </a:lnTo>
                  <a:lnTo>
                    <a:pt x="1425" y="152"/>
                  </a:lnTo>
                  <a:lnTo>
                    <a:pt x="1485" y="196"/>
                  </a:lnTo>
                  <a:lnTo>
                    <a:pt x="1542" y="244"/>
                  </a:lnTo>
                  <a:lnTo>
                    <a:pt x="1595" y="297"/>
                  </a:lnTo>
                  <a:lnTo>
                    <a:pt x="1642" y="353"/>
                  </a:lnTo>
                  <a:lnTo>
                    <a:pt x="1687" y="414"/>
                  </a:lnTo>
                  <a:lnTo>
                    <a:pt x="1724" y="478"/>
                  </a:lnTo>
                  <a:lnTo>
                    <a:pt x="1758" y="545"/>
                  </a:lnTo>
                  <a:lnTo>
                    <a:pt x="1786" y="615"/>
                  </a:lnTo>
                  <a:lnTo>
                    <a:pt x="1809" y="689"/>
                  </a:lnTo>
                  <a:lnTo>
                    <a:pt x="1825" y="764"/>
                  </a:lnTo>
                  <a:lnTo>
                    <a:pt x="1835" y="842"/>
                  </a:lnTo>
                  <a:lnTo>
                    <a:pt x="1838" y="921"/>
                  </a:lnTo>
                  <a:lnTo>
                    <a:pt x="1835" y="998"/>
                  </a:lnTo>
                  <a:lnTo>
                    <a:pt x="1826" y="1074"/>
                  </a:lnTo>
                  <a:lnTo>
                    <a:pt x="1810" y="1147"/>
                  </a:lnTo>
                  <a:lnTo>
                    <a:pt x="1789" y="1218"/>
                  </a:lnTo>
                  <a:lnTo>
                    <a:pt x="1762" y="1287"/>
                  </a:lnTo>
                  <a:lnTo>
                    <a:pt x="1731" y="1353"/>
                  </a:lnTo>
                  <a:lnTo>
                    <a:pt x="1694" y="1416"/>
                  </a:lnTo>
                  <a:lnTo>
                    <a:pt x="1653" y="1475"/>
                  </a:lnTo>
                  <a:lnTo>
                    <a:pt x="1608" y="1532"/>
                  </a:lnTo>
                  <a:lnTo>
                    <a:pt x="1558" y="1584"/>
                  </a:lnTo>
                  <a:lnTo>
                    <a:pt x="1504" y="1632"/>
                  </a:lnTo>
                  <a:lnTo>
                    <a:pt x="1446" y="1676"/>
                  </a:lnTo>
                  <a:lnTo>
                    <a:pt x="1385" y="1715"/>
                  </a:lnTo>
                  <a:lnTo>
                    <a:pt x="1321" y="1750"/>
                  </a:lnTo>
                  <a:lnTo>
                    <a:pt x="1254" y="1779"/>
                  </a:lnTo>
                  <a:lnTo>
                    <a:pt x="1185" y="1804"/>
                  </a:lnTo>
                  <a:lnTo>
                    <a:pt x="1112" y="1822"/>
                  </a:lnTo>
                  <a:lnTo>
                    <a:pt x="1038" y="1835"/>
                  </a:lnTo>
                  <a:lnTo>
                    <a:pt x="962" y="1842"/>
                  </a:lnTo>
                  <a:lnTo>
                    <a:pt x="916" y="1845"/>
                  </a:lnTo>
                  <a:lnTo>
                    <a:pt x="870" y="1841"/>
                  </a:lnTo>
                  <a:lnTo>
                    <a:pt x="794" y="1834"/>
                  </a:lnTo>
                  <a:lnTo>
                    <a:pt x="720" y="1821"/>
                  </a:lnTo>
                  <a:lnTo>
                    <a:pt x="648" y="1802"/>
                  </a:lnTo>
                  <a:lnTo>
                    <a:pt x="580" y="1778"/>
                  </a:lnTo>
                  <a:lnTo>
                    <a:pt x="512" y="1748"/>
                  </a:lnTo>
                  <a:lnTo>
                    <a:pt x="449" y="1713"/>
                  </a:lnTo>
                  <a:lnTo>
                    <a:pt x="388" y="1674"/>
                  </a:lnTo>
                  <a:lnTo>
                    <a:pt x="332" y="1629"/>
                  </a:lnTo>
                  <a:lnTo>
                    <a:pt x="278" y="1582"/>
                  </a:lnTo>
                  <a:lnTo>
                    <a:pt x="228" y="1530"/>
                  </a:lnTo>
                  <a:lnTo>
                    <a:pt x="182" y="1473"/>
                  </a:lnTo>
                  <a:lnTo>
                    <a:pt x="141" y="1414"/>
                  </a:lnTo>
                  <a:lnTo>
                    <a:pt x="106" y="1351"/>
                  </a:lnTo>
                  <a:lnTo>
                    <a:pt x="74" y="1286"/>
                  </a:lnTo>
                  <a:lnTo>
                    <a:pt x="47" y="1217"/>
                  </a:lnTo>
                  <a:lnTo>
                    <a:pt x="27" y="1146"/>
                  </a:lnTo>
                  <a:lnTo>
                    <a:pt x="11" y="1073"/>
                  </a:lnTo>
                  <a:lnTo>
                    <a:pt x="2" y="998"/>
                  </a:lnTo>
                  <a:lnTo>
                    <a:pt x="0" y="921"/>
                  </a:lnTo>
                  <a:lnTo>
                    <a:pt x="3" y="842"/>
                  </a:lnTo>
                  <a:lnTo>
                    <a:pt x="13" y="764"/>
                  </a:lnTo>
                  <a:lnTo>
                    <a:pt x="29" y="689"/>
                  </a:lnTo>
                  <a:lnTo>
                    <a:pt x="50" y="615"/>
                  </a:lnTo>
                  <a:lnTo>
                    <a:pt x="79" y="545"/>
                  </a:lnTo>
                  <a:lnTo>
                    <a:pt x="112" y="478"/>
                  </a:lnTo>
                  <a:lnTo>
                    <a:pt x="151" y="414"/>
                  </a:lnTo>
                  <a:lnTo>
                    <a:pt x="194" y="353"/>
                  </a:lnTo>
                  <a:lnTo>
                    <a:pt x="243" y="297"/>
                  </a:lnTo>
                  <a:lnTo>
                    <a:pt x="296" y="244"/>
                  </a:lnTo>
                  <a:lnTo>
                    <a:pt x="352" y="196"/>
                  </a:lnTo>
                  <a:lnTo>
                    <a:pt x="413" y="152"/>
                  </a:lnTo>
                  <a:lnTo>
                    <a:pt x="477" y="113"/>
                  </a:lnTo>
                  <a:lnTo>
                    <a:pt x="544" y="80"/>
                  </a:lnTo>
                  <a:lnTo>
                    <a:pt x="614" y="52"/>
                  </a:lnTo>
                  <a:lnTo>
                    <a:pt x="687" y="29"/>
                  </a:lnTo>
                  <a:lnTo>
                    <a:pt x="762" y="13"/>
                  </a:lnTo>
                  <a:lnTo>
                    <a:pt x="839" y="3"/>
                  </a:lnTo>
                  <a:lnTo>
                    <a:pt x="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10952434" y="2721833"/>
            <a:ext cx="568325" cy="488950"/>
            <a:chOff x="10915650" y="2732088"/>
            <a:chExt cx="568325" cy="488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" name="Freeform 24"/>
            <p:cNvSpPr>
              <a:spLocks noEditPoints="1"/>
            </p:cNvSpPr>
            <p:nvPr/>
          </p:nvSpPr>
          <p:spPr bwMode="auto">
            <a:xfrm>
              <a:off x="10915650" y="2732088"/>
              <a:ext cx="568325" cy="488950"/>
            </a:xfrm>
            <a:custGeom>
              <a:avLst/>
              <a:gdLst>
                <a:gd name="T0" fmla="*/ 2064 w 3578"/>
                <a:gd name="T1" fmla="*/ 1127 h 3079"/>
                <a:gd name="T2" fmla="*/ 2277 w 3578"/>
                <a:gd name="T3" fmla="*/ 1530 h 3079"/>
                <a:gd name="T4" fmla="*/ 1809 w 3578"/>
                <a:gd name="T5" fmla="*/ 1145 h 3079"/>
                <a:gd name="T6" fmla="*/ 2169 w 3578"/>
                <a:gd name="T7" fmla="*/ 1695 h 3079"/>
                <a:gd name="T8" fmla="*/ 1974 w 3578"/>
                <a:gd name="T9" fmla="*/ 1586 h 3079"/>
                <a:gd name="T10" fmla="*/ 2050 w 3578"/>
                <a:gd name="T11" fmla="*/ 1861 h 3079"/>
                <a:gd name="T12" fmla="*/ 1828 w 3578"/>
                <a:gd name="T13" fmla="*/ 1706 h 3079"/>
                <a:gd name="T14" fmla="*/ 2298 w 3578"/>
                <a:gd name="T15" fmla="*/ 2172 h 3079"/>
                <a:gd name="T16" fmla="*/ 2757 w 3578"/>
                <a:gd name="T17" fmla="*/ 1973 h 3079"/>
                <a:gd name="T18" fmla="*/ 2651 w 3578"/>
                <a:gd name="T19" fmla="*/ 1233 h 3079"/>
                <a:gd name="T20" fmla="*/ 2604 w 3578"/>
                <a:gd name="T21" fmla="*/ 1254 h 3079"/>
                <a:gd name="T22" fmla="*/ 2525 w 3578"/>
                <a:gd name="T23" fmla="*/ 1514 h 3079"/>
                <a:gd name="T24" fmla="*/ 302 w 3578"/>
                <a:gd name="T25" fmla="*/ 485 h 3079"/>
                <a:gd name="T26" fmla="*/ 291 w 3578"/>
                <a:gd name="T27" fmla="*/ 817 h 3079"/>
                <a:gd name="T28" fmla="*/ 743 w 3578"/>
                <a:gd name="T29" fmla="*/ 1247 h 3079"/>
                <a:gd name="T30" fmla="*/ 569 w 3578"/>
                <a:gd name="T31" fmla="*/ 1011 h 3079"/>
                <a:gd name="T32" fmla="*/ 1086 w 3578"/>
                <a:gd name="T33" fmla="*/ 1338 h 3079"/>
                <a:gd name="T34" fmla="*/ 740 w 3578"/>
                <a:gd name="T35" fmla="*/ 892 h 3079"/>
                <a:gd name="T36" fmla="*/ 1297 w 3578"/>
                <a:gd name="T37" fmla="*/ 1271 h 3079"/>
                <a:gd name="T38" fmla="*/ 1209 w 3578"/>
                <a:gd name="T39" fmla="*/ 1116 h 3079"/>
                <a:gd name="T40" fmla="*/ 1004 w 3578"/>
                <a:gd name="T41" fmla="*/ 715 h 3079"/>
                <a:gd name="T42" fmla="*/ 1347 w 3578"/>
                <a:gd name="T43" fmla="*/ 979 h 3079"/>
                <a:gd name="T44" fmla="*/ 996 w 3578"/>
                <a:gd name="T45" fmla="*/ 445 h 3079"/>
                <a:gd name="T46" fmla="*/ 1213 w 3578"/>
                <a:gd name="T47" fmla="*/ 441 h 3079"/>
                <a:gd name="T48" fmla="*/ 819 w 3578"/>
                <a:gd name="T49" fmla="*/ 152 h 3079"/>
                <a:gd name="T50" fmla="*/ 1357 w 3578"/>
                <a:gd name="T51" fmla="*/ 454 h 3079"/>
                <a:gd name="T52" fmla="*/ 1448 w 3578"/>
                <a:gd name="T53" fmla="*/ 878 h 3079"/>
                <a:gd name="T54" fmla="*/ 1459 w 3578"/>
                <a:gd name="T55" fmla="*/ 1185 h 3079"/>
                <a:gd name="T56" fmla="*/ 1302 w 3578"/>
                <a:gd name="T57" fmla="*/ 1414 h 3079"/>
                <a:gd name="T58" fmla="*/ 1021 w 3578"/>
                <a:gd name="T59" fmla="*/ 1465 h 3079"/>
                <a:gd name="T60" fmla="*/ 655 w 3578"/>
                <a:gd name="T61" fmla="*/ 1375 h 3079"/>
                <a:gd name="T62" fmla="*/ 142 w 3578"/>
                <a:gd name="T63" fmla="*/ 944 h 3079"/>
                <a:gd name="T64" fmla="*/ 557 w 3578"/>
                <a:gd name="T65" fmla="*/ 1717 h 3079"/>
                <a:gd name="T66" fmla="*/ 1229 w 3578"/>
                <a:gd name="T67" fmla="*/ 2380 h 3079"/>
                <a:gd name="T68" fmla="*/ 1764 w 3578"/>
                <a:gd name="T69" fmla="*/ 2889 h 3079"/>
                <a:gd name="T70" fmla="*/ 2217 w 3578"/>
                <a:gd name="T71" fmla="*/ 2506 h 3079"/>
                <a:gd name="T72" fmla="*/ 2140 w 3578"/>
                <a:gd name="T73" fmla="*/ 2230 h 3079"/>
                <a:gd name="T74" fmla="*/ 1705 w 3578"/>
                <a:gd name="T75" fmla="*/ 1630 h 3079"/>
                <a:gd name="T76" fmla="*/ 1627 w 3578"/>
                <a:gd name="T77" fmla="*/ 1246 h 3079"/>
                <a:gd name="T78" fmla="*/ 1761 w 3578"/>
                <a:gd name="T79" fmla="*/ 983 h 3079"/>
                <a:gd name="T80" fmla="*/ 2055 w 3578"/>
                <a:gd name="T81" fmla="*/ 943 h 3079"/>
                <a:gd name="T82" fmla="*/ 2493 w 3578"/>
                <a:gd name="T83" fmla="*/ 1148 h 3079"/>
                <a:gd name="T84" fmla="*/ 2732 w 3578"/>
                <a:gd name="T85" fmla="*/ 1113 h 3079"/>
                <a:gd name="T86" fmla="*/ 3075 w 3578"/>
                <a:gd name="T87" fmla="*/ 1656 h 3079"/>
                <a:gd name="T88" fmla="*/ 3431 w 3578"/>
                <a:gd name="T89" fmla="*/ 871 h 3079"/>
                <a:gd name="T90" fmla="*/ 2977 w 3578"/>
                <a:gd name="T91" fmla="*/ 219 h 3079"/>
                <a:gd name="T92" fmla="*/ 2196 w 3578"/>
                <a:gd name="T93" fmla="*/ 271 h 3079"/>
                <a:gd name="T94" fmla="*/ 1824 w 3578"/>
                <a:gd name="T95" fmla="*/ 782 h 3079"/>
                <a:gd name="T96" fmla="*/ 1572 w 3578"/>
                <a:gd name="T97" fmla="*/ 445 h 3079"/>
                <a:gd name="T98" fmla="*/ 944 w 3578"/>
                <a:gd name="T99" fmla="*/ 0 h 3079"/>
                <a:gd name="T100" fmla="*/ 1711 w 3578"/>
                <a:gd name="T101" fmla="*/ 393 h 3079"/>
                <a:gd name="T102" fmla="*/ 2335 w 3578"/>
                <a:gd name="T103" fmla="*/ 48 h 3079"/>
                <a:gd name="T104" fmla="*/ 3215 w 3578"/>
                <a:gd name="T105" fmla="*/ 201 h 3079"/>
                <a:gd name="T106" fmla="*/ 3573 w 3578"/>
                <a:gd name="T107" fmla="*/ 1018 h 3079"/>
                <a:gd name="T108" fmla="*/ 3120 w 3578"/>
                <a:gd name="T109" fmla="*/ 1817 h 3079"/>
                <a:gd name="T110" fmla="*/ 1741 w 3578"/>
                <a:gd name="T111" fmla="*/ 3061 h 3079"/>
                <a:gd name="T112" fmla="*/ 157 w 3578"/>
                <a:gd name="T113" fmla="*/ 1438 h 3079"/>
                <a:gd name="T114" fmla="*/ 82 w 3578"/>
                <a:gd name="T115" fmla="*/ 559 h 3079"/>
                <a:gd name="T116" fmla="*/ 783 w 3578"/>
                <a:gd name="T117" fmla="*/ 13 h 3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8" h="3079">
                  <a:moveTo>
                    <a:pt x="2082" y="1084"/>
                  </a:moveTo>
                  <a:lnTo>
                    <a:pt x="2077" y="1084"/>
                  </a:lnTo>
                  <a:lnTo>
                    <a:pt x="2070" y="1086"/>
                  </a:lnTo>
                  <a:lnTo>
                    <a:pt x="2064" y="1091"/>
                  </a:lnTo>
                  <a:lnTo>
                    <a:pt x="2058" y="1098"/>
                  </a:lnTo>
                  <a:lnTo>
                    <a:pt x="2056" y="1105"/>
                  </a:lnTo>
                  <a:lnTo>
                    <a:pt x="2056" y="1109"/>
                  </a:lnTo>
                  <a:lnTo>
                    <a:pt x="2056" y="1114"/>
                  </a:lnTo>
                  <a:lnTo>
                    <a:pt x="2058" y="1121"/>
                  </a:lnTo>
                  <a:lnTo>
                    <a:pt x="2064" y="1127"/>
                  </a:lnTo>
                  <a:lnTo>
                    <a:pt x="2064" y="1127"/>
                  </a:lnTo>
                  <a:lnTo>
                    <a:pt x="2064" y="1127"/>
                  </a:lnTo>
                  <a:lnTo>
                    <a:pt x="2064" y="1127"/>
                  </a:lnTo>
                  <a:lnTo>
                    <a:pt x="2345" y="1411"/>
                  </a:lnTo>
                  <a:lnTo>
                    <a:pt x="2357" y="1426"/>
                  </a:lnTo>
                  <a:lnTo>
                    <a:pt x="2363" y="1443"/>
                  </a:lnTo>
                  <a:lnTo>
                    <a:pt x="2366" y="1462"/>
                  </a:lnTo>
                  <a:lnTo>
                    <a:pt x="2363" y="1479"/>
                  </a:lnTo>
                  <a:lnTo>
                    <a:pt x="2357" y="1496"/>
                  </a:lnTo>
                  <a:lnTo>
                    <a:pt x="2345" y="1512"/>
                  </a:lnTo>
                  <a:lnTo>
                    <a:pt x="2330" y="1523"/>
                  </a:lnTo>
                  <a:lnTo>
                    <a:pt x="2312" y="1530"/>
                  </a:lnTo>
                  <a:lnTo>
                    <a:pt x="2295" y="1532"/>
                  </a:lnTo>
                  <a:lnTo>
                    <a:pt x="2277" y="1530"/>
                  </a:lnTo>
                  <a:lnTo>
                    <a:pt x="2259" y="1523"/>
                  </a:lnTo>
                  <a:lnTo>
                    <a:pt x="2244" y="1512"/>
                  </a:lnTo>
                  <a:lnTo>
                    <a:pt x="1963" y="1228"/>
                  </a:lnTo>
                  <a:lnTo>
                    <a:pt x="1963" y="1228"/>
                  </a:lnTo>
                  <a:lnTo>
                    <a:pt x="1851" y="1117"/>
                  </a:lnTo>
                  <a:lnTo>
                    <a:pt x="1843" y="1111"/>
                  </a:lnTo>
                  <a:lnTo>
                    <a:pt x="1833" y="1109"/>
                  </a:lnTo>
                  <a:lnTo>
                    <a:pt x="1824" y="1111"/>
                  </a:lnTo>
                  <a:lnTo>
                    <a:pt x="1815" y="1117"/>
                  </a:lnTo>
                  <a:lnTo>
                    <a:pt x="1809" y="1125"/>
                  </a:lnTo>
                  <a:lnTo>
                    <a:pt x="1808" y="1135"/>
                  </a:lnTo>
                  <a:lnTo>
                    <a:pt x="1809" y="1145"/>
                  </a:lnTo>
                  <a:lnTo>
                    <a:pt x="1815" y="1153"/>
                  </a:lnTo>
                  <a:lnTo>
                    <a:pt x="2238" y="1576"/>
                  </a:lnTo>
                  <a:lnTo>
                    <a:pt x="2248" y="1591"/>
                  </a:lnTo>
                  <a:lnTo>
                    <a:pt x="2256" y="1608"/>
                  </a:lnTo>
                  <a:lnTo>
                    <a:pt x="2258" y="1625"/>
                  </a:lnTo>
                  <a:lnTo>
                    <a:pt x="2256" y="1644"/>
                  </a:lnTo>
                  <a:lnTo>
                    <a:pt x="2248" y="1661"/>
                  </a:lnTo>
                  <a:lnTo>
                    <a:pt x="2238" y="1676"/>
                  </a:lnTo>
                  <a:lnTo>
                    <a:pt x="2222" y="1688"/>
                  </a:lnTo>
                  <a:lnTo>
                    <a:pt x="2205" y="1695"/>
                  </a:lnTo>
                  <a:lnTo>
                    <a:pt x="2187" y="1697"/>
                  </a:lnTo>
                  <a:lnTo>
                    <a:pt x="2169" y="1695"/>
                  </a:lnTo>
                  <a:lnTo>
                    <a:pt x="2152" y="1688"/>
                  </a:lnTo>
                  <a:lnTo>
                    <a:pt x="2137" y="1676"/>
                  </a:lnTo>
                  <a:lnTo>
                    <a:pt x="1783" y="1323"/>
                  </a:lnTo>
                  <a:lnTo>
                    <a:pt x="1774" y="1317"/>
                  </a:lnTo>
                  <a:lnTo>
                    <a:pt x="1764" y="1315"/>
                  </a:lnTo>
                  <a:lnTo>
                    <a:pt x="1755" y="1317"/>
                  </a:lnTo>
                  <a:lnTo>
                    <a:pt x="1746" y="1323"/>
                  </a:lnTo>
                  <a:lnTo>
                    <a:pt x="1741" y="1331"/>
                  </a:lnTo>
                  <a:lnTo>
                    <a:pt x="1738" y="1341"/>
                  </a:lnTo>
                  <a:lnTo>
                    <a:pt x="1741" y="1351"/>
                  </a:lnTo>
                  <a:lnTo>
                    <a:pt x="1746" y="1360"/>
                  </a:lnTo>
                  <a:lnTo>
                    <a:pt x="1974" y="1586"/>
                  </a:lnTo>
                  <a:lnTo>
                    <a:pt x="2136" y="1749"/>
                  </a:lnTo>
                  <a:lnTo>
                    <a:pt x="2147" y="1764"/>
                  </a:lnTo>
                  <a:lnTo>
                    <a:pt x="2154" y="1782"/>
                  </a:lnTo>
                  <a:lnTo>
                    <a:pt x="2157" y="1799"/>
                  </a:lnTo>
                  <a:lnTo>
                    <a:pt x="2154" y="1817"/>
                  </a:lnTo>
                  <a:lnTo>
                    <a:pt x="2147" y="1835"/>
                  </a:lnTo>
                  <a:lnTo>
                    <a:pt x="2136" y="1850"/>
                  </a:lnTo>
                  <a:lnTo>
                    <a:pt x="2120" y="1861"/>
                  </a:lnTo>
                  <a:lnTo>
                    <a:pt x="2104" y="1868"/>
                  </a:lnTo>
                  <a:lnTo>
                    <a:pt x="2086" y="1871"/>
                  </a:lnTo>
                  <a:lnTo>
                    <a:pt x="2067" y="1868"/>
                  </a:lnTo>
                  <a:lnTo>
                    <a:pt x="2050" y="1861"/>
                  </a:lnTo>
                  <a:lnTo>
                    <a:pt x="2035" y="1850"/>
                  </a:lnTo>
                  <a:lnTo>
                    <a:pt x="1873" y="1687"/>
                  </a:lnTo>
                  <a:lnTo>
                    <a:pt x="1873" y="1687"/>
                  </a:lnTo>
                  <a:lnTo>
                    <a:pt x="1866" y="1683"/>
                  </a:lnTo>
                  <a:lnTo>
                    <a:pt x="1860" y="1681"/>
                  </a:lnTo>
                  <a:lnTo>
                    <a:pt x="1854" y="1680"/>
                  </a:lnTo>
                  <a:lnTo>
                    <a:pt x="1850" y="1681"/>
                  </a:lnTo>
                  <a:lnTo>
                    <a:pt x="1844" y="1683"/>
                  </a:lnTo>
                  <a:lnTo>
                    <a:pt x="1836" y="1687"/>
                  </a:lnTo>
                  <a:lnTo>
                    <a:pt x="1832" y="1695"/>
                  </a:lnTo>
                  <a:lnTo>
                    <a:pt x="1830" y="1701"/>
                  </a:lnTo>
                  <a:lnTo>
                    <a:pt x="1828" y="1706"/>
                  </a:lnTo>
                  <a:lnTo>
                    <a:pt x="1830" y="1711"/>
                  </a:lnTo>
                  <a:lnTo>
                    <a:pt x="1832" y="1718"/>
                  </a:lnTo>
                  <a:lnTo>
                    <a:pt x="1836" y="1724"/>
                  </a:lnTo>
                  <a:lnTo>
                    <a:pt x="2215" y="2103"/>
                  </a:lnTo>
                  <a:lnTo>
                    <a:pt x="2218" y="2106"/>
                  </a:lnTo>
                  <a:lnTo>
                    <a:pt x="2220" y="2108"/>
                  </a:lnTo>
                  <a:lnTo>
                    <a:pt x="2226" y="2115"/>
                  </a:lnTo>
                  <a:lnTo>
                    <a:pt x="2235" y="2123"/>
                  </a:lnTo>
                  <a:lnTo>
                    <a:pt x="2247" y="2134"/>
                  </a:lnTo>
                  <a:lnTo>
                    <a:pt x="2261" y="2146"/>
                  </a:lnTo>
                  <a:lnTo>
                    <a:pt x="2279" y="2159"/>
                  </a:lnTo>
                  <a:lnTo>
                    <a:pt x="2298" y="2172"/>
                  </a:lnTo>
                  <a:lnTo>
                    <a:pt x="2320" y="2185"/>
                  </a:lnTo>
                  <a:lnTo>
                    <a:pt x="2344" y="2196"/>
                  </a:lnTo>
                  <a:lnTo>
                    <a:pt x="2369" y="2206"/>
                  </a:lnTo>
                  <a:lnTo>
                    <a:pt x="2395" y="2212"/>
                  </a:lnTo>
                  <a:lnTo>
                    <a:pt x="2423" y="2215"/>
                  </a:lnTo>
                  <a:lnTo>
                    <a:pt x="2430" y="2216"/>
                  </a:lnTo>
                  <a:lnTo>
                    <a:pt x="2463" y="2212"/>
                  </a:lnTo>
                  <a:lnTo>
                    <a:pt x="2497" y="2203"/>
                  </a:lnTo>
                  <a:lnTo>
                    <a:pt x="2529" y="2186"/>
                  </a:lnTo>
                  <a:lnTo>
                    <a:pt x="2561" y="2165"/>
                  </a:lnTo>
                  <a:lnTo>
                    <a:pt x="2593" y="2136"/>
                  </a:lnTo>
                  <a:lnTo>
                    <a:pt x="2757" y="1973"/>
                  </a:lnTo>
                  <a:lnTo>
                    <a:pt x="2781" y="1944"/>
                  </a:lnTo>
                  <a:lnTo>
                    <a:pt x="2800" y="1913"/>
                  </a:lnTo>
                  <a:lnTo>
                    <a:pt x="2814" y="1879"/>
                  </a:lnTo>
                  <a:lnTo>
                    <a:pt x="2821" y="1844"/>
                  </a:lnTo>
                  <a:lnTo>
                    <a:pt x="2824" y="1808"/>
                  </a:lnTo>
                  <a:lnTo>
                    <a:pt x="2820" y="1771"/>
                  </a:lnTo>
                  <a:lnTo>
                    <a:pt x="2812" y="1725"/>
                  </a:lnTo>
                  <a:lnTo>
                    <a:pt x="2669" y="1277"/>
                  </a:lnTo>
                  <a:lnTo>
                    <a:pt x="2668" y="1273"/>
                  </a:lnTo>
                  <a:lnTo>
                    <a:pt x="2663" y="1254"/>
                  </a:lnTo>
                  <a:lnTo>
                    <a:pt x="2658" y="1241"/>
                  </a:lnTo>
                  <a:lnTo>
                    <a:pt x="2651" y="1233"/>
                  </a:lnTo>
                  <a:lnTo>
                    <a:pt x="2644" y="1227"/>
                  </a:lnTo>
                  <a:lnTo>
                    <a:pt x="2638" y="1224"/>
                  </a:lnTo>
                  <a:lnTo>
                    <a:pt x="2631" y="1223"/>
                  </a:lnTo>
                  <a:lnTo>
                    <a:pt x="2625" y="1223"/>
                  </a:lnTo>
                  <a:lnTo>
                    <a:pt x="2623" y="1223"/>
                  </a:lnTo>
                  <a:lnTo>
                    <a:pt x="2620" y="1223"/>
                  </a:lnTo>
                  <a:lnTo>
                    <a:pt x="2616" y="1224"/>
                  </a:lnTo>
                  <a:lnTo>
                    <a:pt x="2613" y="1226"/>
                  </a:lnTo>
                  <a:lnTo>
                    <a:pt x="2611" y="1228"/>
                  </a:lnTo>
                  <a:lnTo>
                    <a:pt x="2608" y="1234"/>
                  </a:lnTo>
                  <a:lnTo>
                    <a:pt x="2605" y="1242"/>
                  </a:lnTo>
                  <a:lnTo>
                    <a:pt x="2604" y="1254"/>
                  </a:lnTo>
                  <a:lnTo>
                    <a:pt x="2607" y="1271"/>
                  </a:lnTo>
                  <a:lnTo>
                    <a:pt x="2635" y="1441"/>
                  </a:lnTo>
                  <a:lnTo>
                    <a:pt x="2635" y="1459"/>
                  </a:lnTo>
                  <a:lnTo>
                    <a:pt x="2631" y="1477"/>
                  </a:lnTo>
                  <a:lnTo>
                    <a:pt x="2623" y="1493"/>
                  </a:lnTo>
                  <a:lnTo>
                    <a:pt x="2611" y="1507"/>
                  </a:lnTo>
                  <a:lnTo>
                    <a:pt x="2596" y="1517"/>
                  </a:lnTo>
                  <a:lnTo>
                    <a:pt x="2578" y="1522"/>
                  </a:lnTo>
                  <a:lnTo>
                    <a:pt x="2561" y="1525"/>
                  </a:lnTo>
                  <a:lnTo>
                    <a:pt x="2542" y="1521"/>
                  </a:lnTo>
                  <a:lnTo>
                    <a:pt x="2541" y="1520"/>
                  </a:lnTo>
                  <a:lnTo>
                    <a:pt x="2525" y="1514"/>
                  </a:lnTo>
                  <a:lnTo>
                    <a:pt x="2512" y="1503"/>
                  </a:lnTo>
                  <a:lnTo>
                    <a:pt x="2101" y="1091"/>
                  </a:lnTo>
                  <a:lnTo>
                    <a:pt x="2093" y="1086"/>
                  </a:lnTo>
                  <a:lnTo>
                    <a:pt x="2087" y="1084"/>
                  </a:lnTo>
                  <a:lnTo>
                    <a:pt x="2082" y="1084"/>
                  </a:lnTo>
                  <a:close/>
                  <a:moveTo>
                    <a:pt x="630" y="255"/>
                  </a:moveTo>
                  <a:lnTo>
                    <a:pt x="594" y="257"/>
                  </a:lnTo>
                  <a:lnTo>
                    <a:pt x="558" y="266"/>
                  </a:lnTo>
                  <a:lnTo>
                    <a:pt x="524" y="279"/>
                  </a:lnTo>
                  <a:lnTo>
                    <a:pt x="494" y="297"/>
                  </a:lnTo>
                  <a:lnTo>
                    <a:pt x="465" y="321"/>
                  </a:lnTo>
                  <a:lnTo>
                    <a:pt x="302" y="485"/>
                  </a:lnTo>
                  <a:lnTo>
                    <a:pt x="271" y="519"/>
                  </a:lnTo>
                  <a:lnTo>
                    <a:pt x="248" y="552"/>
                  </a:lnTo>
                  <a:lnTo>
                    <a:pt x="233" y="587"/>
                  </a:lnTo>
                  <a:lnTo>
                    <a:pt x="225" y="621"/>
                  </a:lnTo>
                  <a:lnTo>
                    <a:pt x="222" y="657"/>
                  </a:lnTo>
                  <a:lnTo>
                    <a:pt x="226" y="684"/>
                  </a:lnTo>
                  <a:lnTo>
                    <a:pt x="232" y="711"/>
                  </a:lnTo>
                  <a:lnTo>
                    <a:pt x="241" y="736"/>
                  </a:lnTo>
                  <a:lnTo>
                    <a:pt x="252" y="759"/>
                  </a:lnTo>
                  <a:lnTo>
                    <a:pt x="265" y="780"/>
                  </a:lnTo>
                  <a:lnTo>
                    <a:pt x="278" y="800"/>
                  </a:lnTo>
                  <a:lnTo>
                    <a:pt x="291" y="817"/>
                  </a:lnTo>
                  <a:lnTo>
                    <a:pt x="303" y="832"/>
                  </a:lnTo>
                  <a:lnTo>
                    <a:pt x="314" y="844"/>
                  </a:lnTo>
                  <a:lnTo>
                    <a:pt x="322" y="853"/>
                  </a:lnTo>
                  <a:lnTo>
                    <a:pt x="329" y="858"/>
                  </a:lnTo>
                  <a:lnTo>
                    <a:pt x="331" y="861"/>
                  </a:lnTo>
                  <a:lnTo>
                    <a:pt x="335" y="864"/>
                  </a:lnTo>
                  <a:lnTo>
                    <a:pt x="713" y="1242"/>
                  </a:lnTo>
                  <a:lnTo>
                    <a:pt x="720" y="1247"/>
                  </a:lnTo>
                  <a:lnTo>
                    <a:pt x="726" y="1249"/>
                  </a:lnTo>
                  <a:lnTo>
                    <a:pt x="731" y="1250"/>
                  </a:lnTo>
                  <a:lnTo>
                    <a:pt x="737" y="1249"/>
                  </a:lnTo>
                  <a:lnTo>
                    <a:pt x="743" y="1247"/>
                  </a:lnTo>
                  <a:lnTo>
                    <a:pt x="750" y="1242"/>
                  </a:lnTo>
                  <a:lnTo>
                    <a:pt x="754" y="1236"/>
                  </a:lnTo>
                  <a:lnTo>
                    <a:pt x="756" y="1229"/>
                  </a:lnTo>
                  <a:lnTo>
                    <a:pt x="757" y="1224"/>
                  </a:lnTo>
                  <a:lnTo>
                    <a:pt x="756" y="1220"/>
                  </a:lnTo>
                  <a:lnTo>
                    <a:pt x="754" y="1213"/>
                  </a:lnTo>
                  <a:lnTo>
                    <a:pt x="750" y="1206"/>
                  </a:lnTo>
                  <a:lnTo>
                    <a:pt x="750" y="1206"/>
                  </a:lnTo>
                  <a:lnTo>
                    <a:pt x="750" y="1206"/>
                  </a:lnTo>
                  <a:lnTo>
                    <a:pt x="588" y="1044"/>
                  </a:lnTo>
                  <a:lnTo>
                    <a:pt x="576" y="1029"/>
                  </a:lnTo>
                  <a:lnTo>
                    <a:pt x="569" y="1011"/>
                  </a:lnTo>
                  <a:lnTo>
                    <a:pt x="566" y="993"/>
                  </a:lnTo>
                  <a:lnTo>
                    <a:pt x="569" y="976"/>
                  </a:lnTo>
                  <a:lnTo>
                    <a:pt x="576" y="958"/>
                  </a:lnTo>
                  <a:lnTo>
                    <a:pt x="588" y="943"/>
                  </a:lnTo>
                  <a:lnTo>
                    <a:pt x="603" y="931"/>
                  </a:lnTo>
                  <a:lnTo>
                    <a:pt x="620" y="925"/>
                  </a:lnTo>
                  <a:lnTo>
                    <a:pt x="638" y="922"/>
                  </a:lnTo>
                  <a:lnTo>
                    <a:pt x="656" y="925"/>
                  </a:lnTo>
                  <a:lnTo>
                    <a:pt x="673" y="931"/>
                  </a:lnTo>
                  <a:lnTo>
                    <a:pt x="688" y="943"/>
                  </a:lnTo>
                  <a:lnTo>
                    <a:pt x="1077" y="1333"/>
                  </a:lnTo>
                  <a:lnTo>
                    <a:pt x="1086" y="1338"/>
                  </a:lnTo>
                  <a:lnTo>
                    <a:pt x="1096" y="1340"/>
                  </a:lnTo>
                  <a:lnTo>
                    <a:pt x="1106" y="1338"/>
                  </a:lnTo>
                  <a:lnTo>
                    <a:pt x="1114" y="1333"/>
                  </a:lnTo>
                  <a:lnTo>
                    <a:pt x="1120" y="1324"/>
                  </a:lnTo>
                  <a:lnTo>
                    <a:pt x="1122" y="1314"/>
                  </a:lnTo>
                  <a:lnTo>
                    <a:pt x="1120" y="1304"/>
                  </a:lnTo>
                  <a:lnTo>
                    <a:pt x="1114" y="1296"/>
                  </a:lnTo>
                  <a:lnTo>
                    <a:pt x="1114" y="1296"/>
                  </a:lnTo>
                  <a:lnTo>
                    <a:pt x="761" y="943"/>
                  </a:lnTo>
                  <a:lnTo>
                    <a:pt x="750" y="928"/>
                  </a:lnTo>
                  <a:lnTo>
                    <a:pt x="742" y="910"/>
                  </a:lnTo>
                  <a:lnTo>
                    <a:pt x="740" y="892"/>
                  </a:lnTo>
                  <a:lnTo>
                    <a:pt x="742" y="874"/>
                  </a:lnTo>
                  <a:lnTo>
                    <a:pt x="750" y="857"/>
                  </a:lnTo>
                  <a:lnTo>
                    <a:pt x="761" y="842"/>
                  </a:lnTo>
                  <a:lnTo>
                    <a:pt x="776" y="830"/>
                  </a:lnTo>
                  <a:lnTo>
                    <a:pt x="793" y="824"/>
                  </a:lnTo>
                  <a:lnTo>
                    <a:pt x="812" y="820"/>
                  </a:lnTo>
                  <a:lnTo>
                    <a:pt x="829" y="824"/>
                  </a:lnTo>
                  <a:lnTo>
                    <a:pt x="846" y="830"/>
                  </a:lnTo>
                  <a:lnTo>
                    <a:pt x="862" y="842"/>
                  </a:lnTo>
                  <a:lnTo>
                    <a:pt x="1284" y="1264"/>
                  </a:lnTo>
                  <a:lnTo>
                    <a:pt x="1290" y="1269"/>
                  </a:lnTo>
                  <a:lnTo>
                    <a:pt x="1297" y="1271"/>
                  </a:lnTo>
                  <a:lnTo>
                    <a:pt x="1302" y="1272"/>
                  </a:lnTo>
                  <a:lnTo>
                    <a:pt x="1308" y="1271"/>
                  </a:lnTo>
                  <a:lnTo>
                    <a:pt x="1314" y="1269"/>
                  </a:lnTo>
                  <a:lnTo>
                    <a:pt x="1321" y="1264"/>
                  </a:lnTo>
                  <a:lnTo>
                    <a:pt x="1325" y="1257"/>
                  </a:lnTo>
                  <a:lnTo>
                    <a:pt x="1327" y="1250"/>
                  </a:lnTo>
                  <a:lnTo>
                    <a:pt x="1328" y="1246"/>
                  </a:lnTo>
                  <a:lnTo>
                    <a:pt x="1327" y="1240"/>
                  </a:lnTo>
                  <a:lnTo>
                    <a:pt x="1325" y="1234"/>
                  </a:lnTo>
                  <a:lnTo>
                    <a:pt x="1321" y="1227"/>
                  </a:lnTo>
                  <a:lnTo>
                    <a:pt x="1209" y="1116"/>
                  </a:lnTo>
                  <a:lnTo>
                    <a:pt x="1209" y="1116"/>
                  </a:lnTo>
                  <a:lnTo>
                    <a:pt x="919" y="828"/>
                  </a:lnTo>
                  <a:lnTo>
                    <a:pt x="907" y="813"/>
                  </a:lnTo>
                  <a:lnTo>
                    <a:pt x="901" y="795"/>
                  </a:lnTo>
                  <a:lnTo>
                    <a:pt x="897" y="777"/>
                  </a:lnTo>
                  <a:lnTo>
                    <a:pt x="901" y="760"/>
                  </a:lnTo>
                  <a:lnTo>
                    <a:pt x="907" y="742"/>
                  </a:lnTo>
                  <a:lnTo>
                    <a:pt x="919" y="727"/>
                  </a:lnTo>
                  <a:lnTo>
                    <a:pt x="934" y="715"/>
                  </a:lnTo>
                  <a:lnTo>
                    <a:pt x="951" y="709"/>
                  </a:lnTo>
                  <a:lnTo>
                    <a:pt x="969" y="705"/>
                  </a:lnTo>
                  <a:lnTo>
                    <a:pt x="987" y="709"/>
                  </a:lnTo>
                  <a:lnTo>
                    <a:pt x="1004" y="715"/>
                  </a:lnTo>
                  <a:lnTo>
                    <a:pt x="1019" y="727"/>
                  </a:lnTo>
                  <a:lnTo>
                    <a:pt x="1310" y="1015"/>
                  </a:lnTo>
                  <a:lnTo>
                    <a:pt x="1310" y="1015"/>
                  </a:lnTo>
                  <a:lnTo>
                    <a:pt x="1310" y="1015"/>
                  </a:lnTo>
                  <a:lnTo>
                    <a:pt x="1318" y="1021"/>
                  </a:lnTo>
                  <a:lnTo>
                    <a:pt x="1328" y="1022"/>
                  </a:lnTo>
                  <a:lnTo>
                    <a:pt x="1338" y="1021"/>
                  </a:lnTo>
                  <a:lnTo>
                    <a:pt x="1347" y="1015"/>
                  </a:lnTo>
                  <a:lnTo>
                    <a:pt x="1352" y="1007"/>
                  </a:lnTo>
                  <a:lnTo>
                    <a:pt x="1354" y="997"/>
                  </a:lnTo>
                  <a:lnTo>
                    <a:pt x="1352" y="987"/>
                  </a:lnTo>
                  <a:lnTo>
                    <a:pt x="1347" y="979"/>
                  </a:lnTo>
                  <a:lnTo>
                    <a:pt x="934" y="567"/>
                  </a:lnTo>
                  <a:lnTo>
                    <a:pt x="924" y="554"/>
                  </a:lnTo>
                  <a:lnTo>
                    <a:pt x="917" y="538"/>
                  </a:lnTo>
                  <a:lnTo>
                    <a:pt x="917" y="536"/>
                  </a:lnTo>
                  <a:lnTo>
                    <a:pt x="914" y="519"/>
                  </a:lnTo>
                  <a:lnTo>
                    <a:pt x="915" y="500"/>
                  </a:lnTo>
                  <a:lnTo>
                    <a:pt x="920" y="484"/>
                  </a:lnTo>
                  <a:lnTo>
                    <a:pt x="931" y="469"/>
                  </a:lnTo>
                  <a:lnTo>
                    <a:pt x="944" y="456"/>
                  </a:lnTo>
                  <a:lnTo>
                    <a:pt x="960" y="448"/>
                  </a:lnTo>
                  <a:lnTo>
                    <a:pt x="978" y="444"/>
                  </a:lnTo>
                  <a:lnTo>
                    <a:pt x="996" y="445"/>
                  </a:lnTo>
                  <a:lnTo>
                    <a:pt x="1166" y="473"/>
                  </a:lnTo>
                  <a:lnTo>
                    <a:pt x="1183" y="474"/>
                  </a:lnTo>
                  <a:lnTo>
                    <a:pt x="1195" y="473"/>
                  </a:lnTo>
                  <a:lnTo>
                    <a:pt x="1203" y="471"/>
                  </a:lnTo>
                  <a:lnTo>
                    <a:pt x="1210" y="468"/>
                  </a:lnTo>
                  <a:lnTo>
                    <a:pt x="1212" y="466"/>
                  </a:lnTo>
                  <a:lnTo>
                    <a:pt x="1213" y="462"/>
                  </a:lnTo>
                  <a:lnTo>
                    <a:pt x="1214" y="459"/>
                  </a:lnTo>
                  <a:lnTo>
                    <a:pt x="1214" y="456"/>
                  </a:lnTo>
                  <a:lnTo>
                    <a:pt x="1214" y="454"/>
                  </a:lnTo>
                  <a:lnTo>
                    <a:pt x="1214" y="447"/>
                  </a:lnTo>
                  <a:lnTo>
                    <a:pt x="1213" y="441"/>
                  </a:lnTo>
                  <a:lnTo>
                    <a:pt x="1211" y="434"/>
                  </a:lnTo>
                  <a:lnTo>
                    <a:pt x="1206" y="428"/>
                  </a:lnTo>
                  <a:lnTo>
                    <a:pt x="1197" y="422"/>
                  </a:lnTo>
                  <a:lnTo>
                    <a:pt x="1184" y="416"/>
                  </a:lnTo>
                  <a:lnTo>
                    <a:pt x="1165" y="410"/>
                  </a:lnTo>
                  <a:lnTo>
                    <a:pt x="1161" y="409"/>
                  </a:lnTo>
                  <a:lnTo>
                    <a:pt x="712" y="267"/>
                  </a:lnTo>
                  <a:lnTo>
                    <a:pt x="666" y="259"/>
                  </a:lnTo>
                  <a:lnTo>
                    <a:pt x="630" y="255"/>
                  </a:lnTo>
                  <a:close/>
                  <a:moveTo>
                    <a:pt x="944" y="142"/>
                  </a:moveTo>
                  <a:lnTo>
                    <a:pt x="881" y="144"/>
                  </a:lnTo>
                  <a:lnTo>
                    <a:pt x="819" y="152"/>
                  </a:lnTo>
                  <a:lnTo>
                    <a:pt x="1201" y="272"/>
                  </a:lnTo>
                  <a:lnTo>
                    <a:pt x="1236" y="283"/>
                  </a:lnTo>
                  <a:lnTo>
                    <a:pt x="1264" y="296"/>
                  </a:lnTo>
                  <a:lnTo>
                    <a:pt x="1288" y="312"/>
                  </a:lnTo>
                  <a:lnTo>
                    <a:pt x="1308" y="329"/>
                  </a:lnTo>
                  <a:lnTo>
                    <a:pt x="1324" y="347"/>
                  </a:lnTo>
                  <a:lnTo>
                    <a:pt x="1336" y="366"/>
                  </a:lnTo>
                  <a:lnTo>
                    <a:pt x="1344" y="384"/>
                  </a:lnTo>
                  <a:lnTo>
                    <a:pt x="1351" y="404"/>
                  </a:lnTo>
                  <a:lnTo>
                    <a:pt x="1354" y="421"/>
                  </a:lnTo>
                  <a:lnTo>
                    <a:pt x="1356" y="438"/>
                  </a:lnTo>
                  <a:lnTo>
                    <a:pt x="1357" y="454"/>
                  </a:lnTo>
                  <a:lnTo>
                    <a:pt x="1354" y="482"/>
                  </a:lnTo>
                  <a:lnTo>
                    <a:pt x="1348" y="509"/>
                  </a:lnTo>
                  <a:lnTo>
                    <a:pt x="1337" y="534"/>
                  </a:lnTo>
                  <a:lnTo>
                    <a:pt x="1322" y="557"/>
                  </a:lnTo>
                  <a:lnTo>
                    <a:pt x="1302" y="576"/>
                  </a:lnTo>
                  <a:lnTo>
                    <a:pt x="1290" y="586"/>
                  </a:lnTo>
                  <a:lnTo>
                    <a:pt x="1275" y="595"/>
                  </a:lnTo>
                  <a:lnTo>
                    <a:pt x="1257" y="603"/>
                  </a:lnTo>
                  <a:lnTo>
                    <a:pt x="1236" y="610"/>
                  </a:lnTo>
                  <a:lnTo>
                    <a:pt x="1213" y="615"/>
                  </a:lnTo>
                  <a:lnTo>
                    <a:pt x="1186" y="616"/>
                  </a:lnTo>
                  <a:lnTo>
                    <a:pt x="1448" y="878"/>
                  </a:lnTo>
                  <a:lnTo>
                    <a:pt x="1467" y="901"/>
                  </a:lnTo>
                  <a:lnTo>
                    <a:pt x="1481" y="927"/>
                  </a:lnTo>
                  <a:lnTo>
                    <a:pt x="1491" y="954"/>
                  </a:lnTo>
                  <a:lnTo>
                    <a:pt x="1495" y="982"/>
                  </a:lnTo>
                  <a:lnTo>
                    <a:pt x="1495" y="1011"/>
                  </a:lnTo>
                  <a:lnTo>
                    <a:pt x="1491" y="1040"/>
                  </a:lnTo>
                  <a:lnTo>
                    <a:pt x="1481" y="1067"/>
                  </a:lnTo>
                  <a:lnTo>
                    <a:pt x="1467" y="1093"/>
                  </a:lnTo>
                  <a:lnTo>
                    <a:pt x="1448" y="1116"/>
                  </a:lnTo>
                  <a:lnTo>
                    <a:pt x="1427" y="1133"/>
                  </a:lnTo>
                  <a:lnTo>
                    <a:pt x="1445" y="1158"/>
                  </a:lnTo>
                  <a:lnTo>
                    <a:pt x="1459" y="1185"/>
                  </a:lnTo>
                  <a:lnTo>
                    <a:pt x="1468" y="1214"/>
                  </a:lnTo>
                  <a:lnTo>
                    <a:pt x="1470" y="1246"/>
                  </a:lnTo>
                  <a:lnTo>
                    <a:pt x="1468" y="1272"/>
                  </a:lnTo>
                  <a:lnTo>
                    <a:pt x="1463" y="1298"/>
                  </a:lnTo>
                  <a:lnTo>
                    <a:pt x="1452" y="1322"/>
                  </a:lnTo>
                  <a:lnTo>
                    <a:pt x="1439" y="1344"/>
                  </a:lnTo>
                  <a:lnTo>
                    <a:pt x="1421" y="1365"/>
                  </a:lnTo>
                  <a:lnTo>
                    <a:pt x="1401" y="1382"/>
                  </a:lnTo>
                  <a:lnTo>
                    <a:pt x="1378" y="1395"/>
                  </a:lnTo>
                  <a:lnTo>
                    <a:pt x="1354" y="1405"/>
                  </a:lnTo>
                  <a:lnTo>
                    <a:pt x="1329" y="1412"/>
                  </a:lnTo>
                  <a:lnTo>
                    <a:pt x="1302" y="1414"/>
                  </a:lnTo>
                  <a:lnTo>
                    <a:pt x="1271" y="1411"/>
                  </a:lnTo>
                  <a:lnTo>
                    <a:pt x="1240" y="1402"/>
                  </a:lnTo>
                  <a:lnTo>
                    <a:pt x="1228" y="1418"/>
                  </a:lnTo>
                  <a:lnTo>
                    <a:pt x="1215" y="1433"/>
                  </a:lnTo>
                  <a:lnTo>
                    <a:pt x="1195" y="1451"/>
                  </a:lnTo>
                  <a:lnTo>
                    <a:pt x="1172" y="1465"/>
                  </a:lnTo>
                  <a:lnTo>
                    <a:pt x="1147" y="1475"/>
                  </a:lnTo>
                  <a:lnTo>
                    <a:pt x="1122" y="1480"/>
                  </a:lnTo>
                  <a:lnTo>
                    <a:pt x="1096" y="1482"/>
                  </a:lnTo>
                  <a:lnTo>
                    <a:pt x="1070" y="1480"/>
                  </a:lnTo>
                  <a:lnTo>
                    <a:pt x="1045" y="1475"/>
                  </a:lnTo>
                  <a:lnTo>
                    <a:pt x="1021" y="1465"/>
                  </a:lnTo>
                  <a:lnTo>
                    <a:pt x="998" y="1451"/>
                  </a:lnTo>
                  <a:lnTo>
                    <a:pt x="978" y="1433"/>
                  </a:lnTo>
                  <a:lnTo>
                    <a:pt x="867" y="1324"/>
                  </a:lnTo>
                  <a:lnTo>
                    <a:pt x="851" y="1343"/>
                  </a:lnTo>
                  <a:lnTo>
                    <a:pt x="830" y="1361"/>
                  </a:lnTo>
                  <a:lnTo>
                    <a:pt x="807" y="1375"/>
                  </a:lnTo>
                  <a:lnTo>
                    <a:pt x="783" y="1385"/>
                  </a:lnTo>
                  <a:lnTo>
                    <a:pt x="758" y="1390"/>
                  </a:lnTo>
                  <a:lnTo>
                    <a:pt x="731" y="1392"/>
                  </a:lnTo>
                  <a:lnTo>
                    <a:pt x="705" y="1390"/>
                  </a:lnTo>
                  <a:lnTo>
                    <a:pt x="679" y="1385"/>
                  </a:lnTo>
                  <a:lnTo>
                    <a:pt x="655" y="1375"/>
                  </a:lnTo>
                  <a:lnTo>
                    <a:pt x="633" y="1361"/>
                  </a:lnTo>
                  <a:lnTo>
                    <a:pt x="612" y="1343"/>
                  </a:lnTo>
                  <a:lnTo>
                    <a:pt x="235" y="967"/>
                  </a:lnTo>
                  <a:lnTo>
                    <a:pt x="229" y="960"/>
                  </a:lnTo>
                  <a:lnTo>
                    <a:pt x="220" y="952"/>
                  </a:lnTo>
                  <a:lnTo>
                    <a:pt x="208" y="939"/>
                  </a:lnTo>
                  <a:lnTo>
                    <a:pt x="194" y="923"/>
                  </a:lnTo>
                  <a:lnTo>
                    <a:pt x="179" y="905"/>
                  </a:lnTo>
                  <a:lnTo>
                    <a:pt x="163" y="884"/>
                  </a:lnTo>
                  <a:lnTo>
                    <a:pt x="146" y="861"/>
                  </a:lnTo>
                  <a:lnTo>
                    <a:pt x="143" y="902"/>
                  </a:lnTo>
                  <a:lnTo>
                    <a:pt x="142" y="944"/>
                  </a:lnTo>
                  <a:lnTo>
                    <a:pt x="146" y="1011"/>
                  </a:lnTo>
                  <a:lnTo>
                    <a:pt x="157" y="1079"/>
                  </a:lnTo>
                  <a:lnTo>
                    <a:pt x="176" y="1146"/>
                  </a:lnTo>
                  <a:lnTo>
                    <a:pt x="201" y="1212"/>
                  </a:lnTo>
                  <a:lnTo>
                    <a:pt x="231" y="1277"/>
                  </a:lnTo>
                  <a:lnTo>
                    <a:pt x="267" y="1342"/>
                  </a:lnTo>
                  <a:lnTo>
                    <a:pt x="307" y="1407"/>
                  </a:lnTo>
                  <a:lnTo>
                    <a:pt x="350" y="1470"/>
                  </a:lnTo>
                  <a:lnTo>
                    <a:pt x="398" y="1533"/>
                  </a:lnTo>
                  <a:lnTo>
                    <a:pt x="449" y="1595"/>
                  </a:lnTo>
                  <a:lnTo>
                    <a:pt x="502" y="1656"/>
                  </a:lnTo>
                  <a:lnTo>
                    <a:pt x="557" y="1717"/>
                  </a:lnTo>
                  <a:lnTo>
                    <a:pt x="613" y="1775"/>
                  </a:lnTo>
                  <a:lnTo>
                    <a:pt x="671" y="1833"/>
                  </a:lnTo>
                  <a:lnTo>
                    <a:pt x="727" y="1888"/>
                  </a:lnTo>
                  <a:lnTo>
                    <a:pt x="783" y="1943"/>
                  </a:lnTo>
                  <a:lnTo>
                    <a:pt x="839" y="1997"/>
                  </a:lnTo>
                  <a:lnTo>
                    <a:pt x="893" y="2049"/>
                  </a:lnTo>
                  <a:lnTo>
                    <a:pt x="945" y="2099"/>
                  </a:lnTo>
                  <a:lnTo>
                    <a:pt x="995" y="2148"/>
                  </a:lnTo>
                  <a:lnTo>
                    <a:pt x="1054" y="2207"/>
                  </a:lnTo>
                  <a:lnTo>
                    <a:pt x="1113" y="2266"/>
                  </a:lnTo>
                  <a:lnTo>
                    <a:pt x="1172" y="2323"/>
                  </a:lnTo>
                  <a:lnTo>
                    <a:pt x="1229" y="2380"/>
                  </a:lnTo>
                  <a:lnTo>
                    <a:pt x="1286" y="2434"/>
                  </a:lnTo>
                  <a:lnTo>
                    <a:pt x="1341" y="2488"/>
                  </a:lnTo>
                  <a:lnTo>
                    <a:pt x="1394" y="2539"/>
                  </a:lnTo>
                  <a:lnTo>
                    <a:pt x="1446" y="2589"/>
                  </a:lnTo>
                  <a:lnTo>
                    <a:pt x="1496" y="2637"/>
                  </a:lnTo>
                  <a:lnTo>
                    <a:pt x="1544" y="2681"/>
                  </a:lnTo>
                  <a:lnTo>
                    <a:pt x="1589" y="2725"/>
                  </a:lnTo>
                  <a:lnTo>
                    <a:pt x="1631" y="2764"/>
                  </a:lnTo>
                  <a:lnTo>
                    <a:pt x="1670" y="2800"/>
                  </a:lnTo>
                  <a:lnTo>
                    <a:pt x="1705" y="2833"/>
                  </a:lnTo>
                  <a:lnTo>
                    <a:pt x="1737" y="2863"/>
                  </a:lnTo>
                  <a:lnTo>
                    <a:pt x="1764" y="2889"/>
                  </a:lnTo>
                  <a:lnTo>
                    <a:pt x="1788" y="2911"/>
                  </a:lnTo>
                  <a:lnTo>
                    <a:pt x="1812" y="2889"/>
                  </a:lnTo>
                  <a:lnTo>
                    <a:pt x="1839" y="2864"/>
                  </a:lnTo>
                  <a:lnTo>
                    <a:pt x="1870" y="2835"/>
                  </a:lnTo>
                  <a:lnTo>
                    <a:pt x="1904" y="2804"/>
                  </a:lnTo>
                  <a:lnTo>
                    <a:pt x="1941" y="2768"/>
                  </a:lnTo>
                  <a:lnTo>
                    <a:pt x="1981" y="2730"/>
                  </a:lnTo>
                  <a:lnTo>
                    <a:pt x="2025" y="2690"/>
                  </a:lnTo>
                  <a:lnTo>
                    <a:pt x="2069" y="2646"/>
                  </a:lnTo>
                  <a:lnTo>
                    <a:pt x="2117" y="2602"/>
                  </a:lnTo>
                  <a:lnTo>
                    <a:pt x="2166" y="2555"/>
                  </a:lnTo>
                  <a:lnTo>
                    <a:pt x="2217" y="2506"/>
                  </a:lnTo>
                  <a:lnTo>
                    <a:pt x="2268" y="2457"/>
                  </a:lnTo>
                  <a:lnTo>
                    <a:pt x="2321" y="2406"/>
                  </a:lnTo>
                  <a:lnTo>
                    <a:pt x="2375" y="2353"/>
                  </a:lnTo>
                  <a:lnTo>
                    <a:pt x="2340" y="2346"/>
                  </a:lnTo>
                  <a:lnTo>
                    <a:pt x="2307" y="2335"/>
                  </a:lnTo>
                  <a:lnTo>
                    <a:pt x="2276" y="2322"/>
                  </a:lnTo>
                  <a:lnTo>
                    <a:pt x="2247" y="2308"/>
                  </a:lnTo>
                  <a:lnTo>
                    <a:pt x="2220" y="2292"/>
                  </a:lnTo>
                  <a:lnTo>
                    <a:pt x="2196" y="2275"/>
                  </a:lnTo>
                  <a:lnTo>
                    <a:pt x="2175" y="2259"/>
                  </a:lnTo>
                  <a:lnTo>
                    <a:pt x="2156" y="2244"/>
                  </a:lnTo>
                  <a:lnTo>
                    <a:pt x="2140" y="2230"/>
                  </a:lnTo>
                  <a:lnTo>
                    <a:pt x="2128" y="2218"/>
                  </a:lnTo>
                  <a:lnTo>
                    <a:pt x="2118" y="2208"/>
                  </a:lnTo>
                  <a:lnTo>
                    <a:pt x="2113" y="2202"/>
                  </a:lnTo>
                  <a:lnTo>
                    <a:pt x="1735" y="1825"/>
                  </a:lnTo>
                  <a:lnTo>
                    <a:pt x="1718" y="1804"/>
                  </a:lnTo>
                  <a:lnTo>
                    <a:pt x="1705" y="1783"/>
                  </a:lnTo>
                  <a:lnTo>
                    <a:pt x="1695" y="1758"/>
                  </a:lnTo>
                  <a:lnTo>
                    <a:pt x="1688" y="1733"/>
                  </a:lnTo>
                  <a:lnTo>
                    <a:pt x="1686" y="1706"/>
                  </a:lnTo>
                  <a:lnTo>
                    <a:pt x="1688" y="1680"/>
                  </a:lnTo>
                  <a:lnTo>
                    <a:pt x="1695" y="1654"/>
                  </a:lnTo>
                  <a:lnTo>
                    <a:pt x="1705" y="1630"/>
                  </a:lnTo>
                  <a:lnTo>
                    <a:pt x="1718" y="1607"/>
                  </a:lnTo>
                  <a:lnTo>
                    <a:pt x="1735" y="1586"/>
                  </a:lnTo>
                  <a:lnTo>
                    <a:pt x="1756" y="1570"/>
                  </a:lnTo>
                  <a:lnTo>
                    <a:pt x="1645" y="1461"/>
                  </a:lnTo>
                  <a:lnTo>
                    <a:pt x="1627" y="1437"/>
                  </a:lnTo>
                  <a:lnTo>
                    <a:pt x="1611" y="1412"/>
                  </a:lnTo>
                  <a:lnTo>
                    <a:pt x="1602" y="1384"/>
                  </a:lnTo>
                  <a:lnTo>
                    <a:pt x="1597" y="1355"/>
                  </a:lnTo>
                  <a:lnTo>
                    <a:pt x="1597" y="1327"/>
                  </a:lnTo>
                  <a:lnTo>
                    <a:pt x="1602" y="1299"/>
                  </a:lnTo>
                  <a:lnTo>
                    <a:pt x="1611" y="1271"/>
                  </a:lnTo>
                  <a:lnTo>
                    <a:pt x="1627" y="1246"/>
                  </a:lnTo>
                  <a:lnTo>
                    <a:pt x="1645" y="1222"/>
                  </a:lnTo>
                  <a:lnTo>
                    <a:pt x="1660" y="1209"/>
                  </a:lnTo>
                  <a:lnTo>
                    <a:pt x="1677" y="1198"/>
                  </a:lnTo>
                  <a:lnTo>
                    <a:pt x="1669" y="1171"/>
                  </a:lnTo>
                  <a:lnTo>
                    <a:pt x="1666" y="1144"/>
                  </a:lnTo>
                  <a:lnTo>
                    <a:pt x="1666" y="1117"/>
                  </a:lnTo>
                  <a:lnTo>
                    <a:pt x="1671" y="1089"/>
                  </a:lnTo>
                  <a:lnTo>
                    <a:pt x="1681" y="1063"/>
                  </a:lnTo>
                  <a:lnTo>
                    <a:pt x="1695" y="1038"/>
                  </a:lnTo>
                  <a:lnTo>
                    <a:pt x="1714" y="1017"/>
                  </a:lnTo>
                  <a:lnTo>
                    <a:pt x="1737" y="997"/>
                  </a:lnTo>
                  <a:lnTo>
                    <a:pt x="1761" y="983"/>
                  </a:lnTo>
                  <a:lnTo>
                    <a:pt x="1788" y="973"/>
                  </a:lnTo>
                  <a:lnTo>
                    <a:pt x="1815" y="968"/>
                  </a:lnTo>
                  <a:lnTo>
                    <a:pt x="1844" y="967"/>
                  </a:lnTo>
                  <a:lnTo>
                    <a:pt x="1871" y="971"/>
                  </a:lnTo>
                  <a:lnTo>
                    <a:pt x="1898" y="980"/>
                  </a:lnTo>
                  <a:lnTo>
                    <a:pt x="1923" y="993"/>
                  </a:lnTo>
                  <a:lnTo>
                    <a:pt x="1946" y="1010"/>
                  </a:lnTo>
                  <a:lnTo>
                    <a:pt x="1963" y="991"/>
                  </a:lnTo>
                  <a:lnTo>
                    <a:pt x="1984" y="973"/>
                  </a:lnTo>
                  <a:lnTo>
                    <a:pt x="2005" y="959"/>
                  </a:lnTo>
                  <a:lnTo>
                    <a:pt x="2030" y="950"/>
                  </a:lnTo>
                  <a:lnTo>
                    <a:pt x="2055" y="943"/>
                  </a:lnTo>
                  <a:lnTo>
                    <a:pt x="2082" y="941"/>
                  </a:lnTo>
                  <a:lnTo>
                    <a:pt x="2108" y="943"/>
                  </a:lnTo>
                  <a:lnTo>
                    <a:pt x="2134" y="950"/>
                  </a:lnTo>
                  <a:lnTo>
                    <a:pt x="2158" y="959"/>
                  </a:lnTo>
                  <a:lnTo>
                    <a:pt x="2181" y="973"/>
                  </a:lnTo>
                  <a:lnTo>
                    <a:pt x="2201" y="991"/>
                  </a:lnTo>
                  <a:lnTo>
                    <a:pt x="2462" y="1251"/>
                  </a:lnTo>
                  <a:lnTo>
                    <a:pt x="2464" y="1225"/>
                  </a:lnTo>
                  <a:lnTo>
                    <a:pt x="2469" y="1201"/>
                  </a:lnTo>
                  <a:lnTo>
                    <a:pt x="2475" y="1181"/>
                  </a:lnTo>
                  <a:lnTo>
                    <a:pt x="2484" y="1163"/>
                  </a:lnTo>
                  <a:lnTo>
                    <a:pt x="2493" y="1148"/>
                  </a:lnTo>
                  <a:lnTo>
                    <a:pt x="2502" y="1135"/>
                  </a:lnTo>
                  <a:lnTo>
                    <a:pt x="2522" y="1117"/>
                  </a:lnTo>
                  <a:lnTo>
                    <a:pt x="2545" y="1101"/>
                  </a:lnTo>
                  <a:lnTo>
                    <a:pt x="2570" y="1089"/>
                  </a:lnTo>
                  <a:lnTo>
                    <a:pt x="2597" y="1083"/>
                  </a:lnTo>
                  <a:lnTo>
                    <a:pt x="2625" y="1081"/>
                  </a:lnTo>
                  <a:lnTo>
                    <a:pt x="2640" y="1081"/>
                  </a:lnTo>
                  <a:lnTo>
                    <a:pt x="2658" y="1083"/>
                  </a:lnTo>
                  <a:lnTo>
                    <a:pt x="2676" y="1087"/>
                  </a:lnTo>
                  <a:lnTo>
                    <a:pt x="2694" y="1093"/>
                  </a:lnTo>
                  <a:lnTo>
                    <a:pt x="2713" y="1101"/>
                  </a:lnTo>
                  <a:lnTo>
                    <a:pt x="2732" y="1113"/>
                  </a:lnTo>
                  <a:lnTo>
                    <a:pt x="2750" y="1130"/>
                  </a:lnTo>
                  <a:lnTo>
                    <a:pt x="2767" y="1149"/>
                  </a:lnTo>
                  <a:lnTo>
                    <a:pt x="2782" y="1173"/>
                  </a:lnTo>
                  <a:lnTo>
                    <a:pt x="2795" y="1201"/>
                  </a:lnTo>
                  <a:lnTo>
                    <a:pt x="2806" y="1236"/>
                  </a:lnTo>
                  <a:lnTo>
                    <a:pt x="2949" y="1687"/>
                  </a:lnTo>
                  <a:lnTo>
                    <a:pt x="2951" y="1694"/>
                  </a:lnTo>
                  <a:lnTo>
                    <a:pt x="2952" y="1700"/>
                  </a:lnTo>
                  <a:lnTo>
                    <a:pt x="2960" y="1745"/>
                  </a:lnTo>
                  <a:lnTo>
                    <a:pt x="2965" y="1774"/>
                  </a:lnTo>
                  <a:lnTo>
                    <a:pt x="3020" y="1716"/>
                  </a:lnTo>
                  <a:lnTo>
                    <a:pt x="3075" y="1656"/>
                  </a:lnTo>
                  <a:lnTo>
                    <a:pt x="3128" y="1595"/>
                  </a:lnTo>
                  <a:lnTo>
                    <a:pt x="3178" y="1533"/>
                  </a:lnTo>
                  <a:lnTo>
                    <a:pt x="3226" y="1470"/>
                  </a:lnTo>
                  <a:lnTo>
                    <a:pt x="3271" y="1407"/>
                  </a:lnTo>
                  <a:lnTo>
                    <a:pt x="3311" y="1342"/>
                  </a:lnTo>
                  <a:lnTo>
                    <a:pt x="3347" y="1277"/>
                  </a:lnTo>
                  <a:lnTo>
                    <a:pt x="3377" y="1212"/>
                  </a:lnTo>
                  <a:lnTo>
                    <a:pt x="3401" y="1146"/>
                  </a:lnTo>
                  <a:lnTo>
                    <a:pt x="3419" y="1079"/>
                  </a:lnTo>
                  <a:lnTo>
                    <a:pt x="3431" y="1011"/>
                  </a:lnTo>
                  <a:lnTo>
                    <a:pt x="3435" y="944"/>
                  </a:lnTo>
                  <a:lnTo>
                    <a:pt x="3431" y="871"/>
                  </a:lnTo>
                  <a:lnTo>
                    <a:pt x="3421" y="800"/>
                  </a:lnTo>
                  <a:lnTo>
                    <a:pt x="3406" y="731"/>
                  </a:lnTo>
                  <a:lnTo>
                    <a:pt x="3385" y="664"/>
                  </a:lnTo>
                  <a:lnTo>
                    <a:pt x="3357" y="600"/>
                  </a:lnTo>
                  <a:lnTo>
                    <a:pt x="3325" y="539"/>
                  </a:lnTo>
                  <a:lnTo>
                    <a:pt x="3288" y="482"/>
                  </a:lnTo>
                  <a:lnTo>
                    <a:pt x="3246" y="428"/>
                  </a:lnTo>
                  <a:lnTo>
                    <a:pt x="3200" y="378"/>
                  </a:lnTo>
                  <a:lnTo>
                    <a:pt x="3149" y="331"/>
                  </a:lnTo>
                  <a:lnTo>
                    <a:pt x="3095" y="289"/>
                  </a:lnTo>
                  <a:lnTo>
                    <a:pt x="3037" y="252"/>
                  </a:lnTo>
                  <a:lnTo>
                    <a:pt x="2977" y="219"/>
                  </a:lnTo>
                  <a:lnTo>
                    <a:pt x="2913" y="192"/>
                  </a:lnTo>
                  <a:lnTo>
                    <a:pt x="2846" y="171"/>
                  </a:lnTo>
                  <a:lnTo>
                    <a:pt x="2777" y="155"/>
                  </a:lnTo>
                  <a:lnTo>
                    <a:pt x="2706" y="146"/>
                  </a:lnTo>
                  <a:lnTo>
                    <a:pt x="2633" y="142"/>
                  </a:lnTo>
                  <a:lnTo>
                    <a:pt x="2565" y="146"/>
                  </a:lnTo>
                  <a:lnTo>
                    <a:pt x="2499" y="153"/>
                  </a:lnTo>
                  <a:lnTo>
                    <a:pt x="2434" y="167"/>
                  </a:lnTo>
                  <a:lnTo>
                    <a:pt x="2371" y="186"/>
                  </a:lnTo>
                  <a:lnTo>
                    <a:pt x="2310" y="210"/>
                  </a:lnTo>
                  <a:lnTo>
                    <a:pt x="2252" y="239"/>
                  </a:lnTo>
                  <a:lnTo>
                    <a:pt x="2196" y="271"/>
                  </a:lnTo>
                  <a:lnTo>
                    <a:pt x="2143" y="309"/>
                  </a:lnTo>
                  <a:lnTo>
                    <a:pt x="2094" y="351"/>
                  </a:lnTo>
                  <a:lnTo>
                    <a:pt x="2048" y="396"/>
                  </a:lnTo>
                  <a:lnTo>
                    <a:pt x="2005" y="445"/>
                  </a:lnTo>
                  <a:lnTo>
                    <a:pt x="1966" y="497"/>
                  </a:lnTo>
                  <a:lnTo>
                    <a:pt x="1933" y="554"/>
                  </a:lnTo>
                  <a:lnTo>
                    <a:pt x="1902" y="612"/>
                  </a:lnTo>
                  <a:lnTo>
                    <a:pt x="1877" y="674"/>
                  </a:lnTo>
                  <a:lnTo>
                    <a:pt x="1858" y="739"/>
                  </a:lnTo>
                  <a:lnTo>
                    <a:pt x="1850" y="756"/>
                  </a:lnTo>
                  <a:lnTo>
                    <a:pt x="1839" y="772"/>
                  </a:lnTo>
                  <a:lnTo>
                    <a:pt x="1824" y="782"/>
                  </a:lnTo>
                  <a:lnTo>
                    <a:pt x="1808" y="790"/>
                  </a:lnTo>
                  <a:lnTo>
                    <a:pt x="1788" y="792"/>
                  </a:lnTo>
                  <a:lnTo>
                    <a:pt x="1770" y="790"/>
                  </a:lnTo>
                  <a:lnTo>
                    <a:pt x="1752" y="782"/>
                  </a:lnTo>
                  <a:lnTo>
                    <a:pt x="1738" y="772"/>
                  </a:lnTo>
                  <a:lnTo>
                    <a:pt x="1728" y="756"/>
                  </a:lnTo>
                  <a:lnTo>
                    <a:pt x="1720" y="739"/>
                  </a:lnTo>
                  <a:lnTo>
                    <a:pt x="1699" y="674"/>
                  </a:lnTo>
                  <a:lnTo>
                    <a:pt x="1674" y="612"/>
                  </a:lnTo>
                  <a:lnTo>
                    <a:pt x="1645" y="554"/>
                  </a:lnTo>
                  <a:lnTo>
                    <a:pt x="1610" y="497"/>
                  </a:lnTo>
                  <a:lnTo>
                    <a:pt x="1572" y="445"/>
                  </a:lnTo>
                  <a:lnTo>
                    <a:pt x="1530" y="396"/>
                  </a:lnTo>
                  <a:lnTo>
                    <a:pt x="1483" y="351"/>
                  </a:lnTo>
                  <a:lnTo>
                    <a:pt x="1433" y="309"/>
                  </a:lnTo>
                  <a:lnTo>
                    <a:pt x="1381" y="271"/>
                  </a:lnTo>
                  <a:lnTo>
                    <a:pt x="1325" y="239"/>
                  </a:lnTo>
                  <a:lnTo>
                    <a:pt x="1266" y="210"/>
                  </a:lnTo>
                  <a:lnTo>
                    <a:pt x="1206" y="186"/>
                  </a:lnTo>
                  <a:lnTo>
                    <a:pt x="1143" y="167"/>
                  </a:lnTo>
                  <a:lnTo>
                    <a:pt x="1079" y="153"/>
                  </a:lnTo>
                  <a:lnTo>
                    <a:pt x="1012" y="146"/>
                  </a:lnTo>
                  <a:lnTo>
                    <a:pt x="944" y="142"/>
                  </a:lnTo>
                  <a:close/>
                  <a:moveTo>
                    <a:pt x="944" y="0"/>
                  </a:moveTo>
                  <a:lnTo>
                    <a:pt x="1021" y="2"/>
                  </a:lnTo>
                  <a:lnTo>
                    <a:pt x="1097" y="12"/>
                  </a:lnTo>
                  <a:lnTo>
                    <a:pt x="1171" y="27"/>
                  </a:lnTo>
                  <a:lnTo>
                    <a:pt x="1242" y="48"/>
                  </a:lnTo>
                  <a:lnTo>
                    <a:pt x="1312" y="74"/>
                  </a:lnTo>
                  <a:lnTo>
                    <a:pt x="1379" y="105"/>
                  </a:lnTo>
                  <a:lnTo>
                    <a:pt x="1443" y="142"/>
                  </a:lnTo>
                  <a:lnTo>
                    <a:pt x="1504" y="184"/>
                  </a:lnTo>
                  <a:lnTo>
                    <a:pt x="1561" y="229"/>
                  </a:lnTo>
                  <a:lnTo>
                    <a:pt x="1616" y="280"/>
                  </a:lnTo>
                  <a:lnTo>
                    <a:pt x="1666" y="334"/>
                  </a:lnTo>
                  <a:lnTo>
                    <a:pt x="1711" y="393"/>
                  </a:lnTo>
                  <a:lnTo>
                    <a:pt x="1752" y="455"/>
                  </a:lnTo>
                  <a:lnTo>
                    <a:pt x="1788" y="520"/>
                  </a:lnTo>
                  <a:lnTo>
                    <a:pt x="1825" y="455"/>
                  </a:lnTo>
                  <a:lnTo>
                    <a:pt x="1866" y="393"/>
                  </a:lnTo>
                  <a:lnTo>
                    <a:pt x="1912" y="334"/>
                  </a:lnTo>
                  <a:lnTo>
                    <a:pt x="1962" y="280"/>
                  </a:lnTo>
                  <a:lnTo>
                    <a:pt x="2015" y="229"/>
                  </a:lnTo>
                  <a:lnTo>
                    <a:pt x="2073" y="184"/>
                  </a:lnTo>
                  <a:lnTo>
                    <a:pt x="2134" y="142"/>
                  </a:lnTo>
                  <a:lnTo>
                    <a:pt x="2198" y="105"/>
                  </a:lnTo>
                  <a:lnTo>
                    <a:pt x="2265" y="74"/>
                  </a:lnTo>
                  <a:lnTo>
                    <a:pt x="2335" y="48"/>
                  </a:lnTo>
                  <a:lnTo>
                    <a:pt x="2407" y="27"/>
                  </a:lnTo>
                  <a:lnTo>
                    <a:pt x="2481" y="12"/>
                  </a:lnTo>
                  <a:lnTo>
                    <a:pt x="2556" y="2"/>
                  </a:lnTo>
                  <a:lnTo>
                    <a:pt x="2633" y="0"/>
                  </a:lnTo>
                  <a:lnTo>
                    <a:pt x="2714" y="3"/>
                  </a:lnTo>
                  <a:lnTo>
                    <a:pt x="2794" y="13"/>
                  </a:lnTo>
                  <a:lnTo>
                    <a:pt x="2871" y="31"/>
                  </a:lnTo>
                  <a:lnTo>
                    <a:pt x="2946" y="53"/>
                  </a:lnTo>
                  <a:lnTo>
                    <a:pt x="3018" y="82"/>
                  </a:lnTo>
                  <a:lnTo>
                    <a:pt x="3087" y="116"/>
                  </a:lnTo>
                  <a:lnTo>
                    <a:pt x="3152" y="156"/>
                  </a:lnTo>
                  <a:lnTo>
                    <a:pt x="3215" y="201"/>
                  </a:lnTo>
                  <a:lnTo>
                    <a:pt x="3273" y="250"/>
                  </a:lnTo>
                  <a:lnTo>
                    <a:pt x="3327" y="304"/>
                  </a:lnTo>
                  <a:lnTo>
                    <a:pt x="3377" y="363"/>
                  </a:lnTo>
                  <a:lnTo>
                    <a:pt x="3421" y="424"/>
                  </a:lnTo>
                  <a:lnTo>
                    <a:pt x="3461" y="491"/>
                  </a:lnTo>
                  <a:lnTo>
                    <a:pt x="3495" y="559"/>
                  </a:lnTo>
                  <a:lnTo>
                    <a:pt x="3525" y="632"/>
                  </a:lnTo>
                  <a:lnTo>
                    <a:pt x="3547" y="706"/>
                  </a:lnTo>
                  <a:lnTo>
                    <a:pt x="3564" y="784"/>
                  </a:lnTo>
                  <a:lnTo>
                    <a:pt x="3574" y="863"/>
                  </a:lnTo>
                  <a:lnTo>
                    <a:pt x="3578" y="944"/>
                  </a:lnTo>
                  <a:lnTo>
                    <a:pt x="3573" y="1018"/>
                  </a:lnTo>
                  <a:lnTo>
                    <a:pt x="3563" y="1091"/>
                  </a:lnTo>
                  <a:lnTo>
                    <a:pt x="3545" y="1162"/>
                  </a:lnTo>
                  <a:lnTo>
                    <a:pt x="3522" y="1233"/>
                  </a:lnTo>
                  <a:lnTo>
                    <a:pt x="3493" y="1302"/>
                  </a:lnTo>
                  <a:lnTo>
                    <a:pt x="3458" y="1370"/>
                  </a:lnTo>
                  <a:lnTo>
                    <a:pt x="3420" y="1438"/>
                  </a:lnTo>
                  <a:lnTo>
                    <a:pt x="3377" y="1504"/>
                  </a:lnTo>
                  <a:lnTo>
                    <a:pt x="3331" y="1569"/>
                  </a:lnTo>
                  <a:lnTo>
                    <a:pt x="3281" y="1633"/>
                  </a:lnTo>
                  <a:lnTo>
                    <a:pt x="3229" y="1696"/>
                  </a:lnTo>
                  <a:lnTo>
                    <a:pt x="3176" y="1758"/>
                  </a:lnTo>
                  <a:lnTo>
                    <a:pt x="3120" y="1817"/>
                  </a:lnTo>
                  <a:lnTo>
                    <a:pt x="3063" y="1877"/>
                  </a:lnTo>
                  <a:lnTo>
                    <a:pt x="3007" y="1935"/>
                  </a:lnTo>
                  <a:lnTo>
                    <a:pt x="2949" y="1991"/>
                  </a:lnTo>
                  <a:lnTo>
                    <a:pt x="2893" y="2045"/>
                  </a:lnTo>
                  <a:lnTo>
                    <a:pt x="2838" y="2100"/>
                  </a:lnTo>
                  <a:lnTo>
                    <a:pt x="1837" y="3061"/>
                  </a:lnTo>
                  <a:lnTo>
                    <a:pt x="1822" y="3071"/>
                  </a:lnTo>
                  <a:lnTo>
                    <a:pt x="1806" y="3077"/>
                  </a:lnTo>
                  <a:lnTo>
                    <a:pt x="1788" y="3079"/>
                  </a:lnTo>
                  <a:lnTo>
                    <a:pt x="1772" y="3077"/>
                  </a:lnTo>
                  <a:lnTo>
                    <a:pt x="1756" y="3071"/>
                  </a:lnTo>
                  <a:lnTo>
                    <a:pt x="1741" y="3061"/>
                  </a:lnTo>
                  <a:lnTo>
                    <a:pt x="740" y="2100"/>
                  </a:lnTo>
                  <a:lnTo>
                    <a:pt x="685" y="2045"/>
                  </a:lnTo>
                  <a:lnTo>
                    <a:pt x="628" y="1991"/>
                  </a:lnTo>
                  <a:lnTo>
                    <a:pt x="571" y="1935"/>
                  </a:lnTo>
                  <a:lnTo>
                    <a:pt x="513" y="1877"/>
                  </a:lnTo>
                  <a:lnTo>
                    <a:pt x="457" y="1817"/>
                  </a:lnTo>
                  <a:lnTo>
                    <a:pt x="401" y="1758"/>
                  </a:lnTo>
                  <a:lnTo>
                    <a:pt x="347" y="1696"/>
                  </a:lnTo>
                  <a:lnTo>
                    <a:pt x="296" y="1633"/>
                  </a:lnTo>
                  <a:lnTo>
                    <a:pt x="246" y="1569"/>
                  </a:lnTo>
                  <a:lnTo>
                    <a:pt x="200" y="1504"/>
                  </a:lnTo>
                  <a:lnTo>
                    <a:pt x="157" y="1438"/>
                  </a:lnTo>
                  <a:lnTo>
                    <a:pt x="118" y="1370"/>
                  </a:lnTo>
                  <a:lnTo>
                    <a:pt x="85" y="1302"/>
                  </a:lnTo>
                  <a:lnTo>
                    <a:pt x="55" y="1233"/>
                  </a:lnTo>
                  <a:lnTo>
                    <a:pt x="31" y="1162"/>
                  </a:lnTo>
                  <a:lnTo>
                    <a:pt x="14" y="1091"/>
                  </a:lnTo>
                  <a:lnTo>
                    <a:pt x="3" y="1018"/>
                  </a:lnTo>
                  <a:lnTo>
                    <a:pt x="0" y="944"/>
                  </a:lnTo>
                  <a:lnTo>
                    <a:pt x="3" y="863"/>
                  </a:lnTo>
                  <a:lnTo>
                    <a:pt x="14" y="784"/>
                  </a:lnTo>
                  <a:lnTo>
                    <a:pt x="30" y="706"/>
                  </a:lnTo>
                  <a:lnTo>
                    <a:pt x="53" y="632"/>
                  </a:lnTo>
                  <a:lnTo>
                    <a:pt x="82" y="559"/>
                  </a:lnTo>
                  <a:lnTo>
                    <a:pt x="116" y="491"/>
                  </a:lnTo>
                  <a:lnTo>
                    <a:pt x="156" y="424"/>
                  </a:lnTo>
                  <a:lnTo>
                    <a:pt x="201" y="363"/>
                  </a:lnTo>
                  <a:lnTo>
                    <a:pt x="251" y="304"/>
                  </a:lnTo>
                  <a:lnTo>
                    <a:pt x="305" y="250"/>
                  </a:lnTo>
                  <a:lnTo>
                    <a:pt x="362" y="201"/>
                  </a:lnTo>
                  <a:lnTo>
                    <a:pt x="424" y="156"/>
                  </a:lnTo>
                  <a:lnTo>
                    <a:pt x="490" y="116"/>
                  </a:lnTo>
                  <a:lnTo>
                    <a:pt x="560" y="82"/>
                  </a:lnTo>
                  <a:lnTo>
                    <a:pt x="631" y="53"/>
                  </a:lnTo>
                  <a:lnTo>
                    <a:pt x="706" y="31"/>
                  </a:lnTo>
                  <a:lnTo>
                    <a:pt x="783" y="13"/>
                  </a:lnTo>
                  <a:lnTo>
                    <a:pt x="863" y="3"/>
                  </a:lnTo>
                  <a:lnTo>
                    <a:pt x="9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25"/>
            <p:cNvSpPr>
              <a:spLocks/>
            </p:cNvSpPr>
            <p:nvPr/>
          </p:nvSpPr>
          <p:spPr bwMode="auto">
            <a:xfrm>
              <a:off x="11417300" y="2868613"/>
              <a:ext cx="28575" cy="57150"/>
            </a:xfrm>
            <a:custGeom>
              <a:avLst/>
              <a:gdLst>
                <a:gd name="T0" fmla="*/ 108 w 179"/>
                <a:gd name="T1" fmla="*/ 0 h 356"/>
                <a:gd name="T2" fmla="*/ 127 w 179"/>
                <a:gd name="T3" fmla="*/ 2 h 356"/>
                <a:gd name="T4" fmla="*/ 143 w 179"/>
                <a:gd name="T5" fmla="*/ 9 h 356"/>
                <a:gd name="T6" fmla="*/ 159 w 179"/>
                <a:gd name="T7" fmla="*/ 20 h 356"/>
                <a:gd name="T8" fmla="*/ 169 w 179"/>
                <a:gd name="T9" fmla="*/ 34 h 356"/>
                <a:gd name="T10" fmla="*/ 177 w 179"/>
                <a:gd name="T11" fmla="*/ 52 h 356"/>
                <a:gd name="T12" fmla="*/ 179 w 179"/>
                <a:gd name="T13" fmla="*/ 71 h 356"/>
                <a:gd name="T14" fmla="*/ 177 w 179"/>
                <a:gd name="T15" fmla="*/ 132 h 356"/>
                <a:gd name="T16" fmla="*/ 169 w 179"/>
                <a:gd name="T17" fmla="*/ 192 h 356"/>
                <a:gd name="T18" fmla="*/ 156 w 179"/>
                <a:gd name="T19" fmla="*/ 250 h 356"/>
                <a:gd name="T20" fmla="*/ 139 w 179"/>
                <a:gd name="T21" fmla="*/ 309 h 356"/>
                <a:gd name="T22" fmla="*/ 130 w 179"/>
                <a:gd name="T23" fmla="*/ 324 h 356"/>
                <a:gd name="T24" fmla="*/ 118 w 179"/>
                <a:gd name="T25" fmla="*/ 338 h 356"/>
                <a:gd name="T26" fmla="*/ 104 w 179"/>
                <a:gd name="T27" fmla="*/ 348 h 356"/>
                <a:gd name="T28" fmla="*/ 89 w 179"/>
                <a:gd name="T29" fmla="*/ 353 h 356"/>
                <a:gd name="T30" fmla="*/ 72 w 179"/>
                <a:gd name="T31" fmla="*/ 356 h 356"/>
                <a:gd name="T32" fmla="*/ 60 w 179"/>
                <a:gd name="T33" fmla="*/ 355 h 356"/>
                <a:gd name="T34" fmla="*/ 48 w 179"/>
                <a:gd name="T35" fmla="*/ 352 h 356"/>
                <a:gd name="T36" fmla="*/ 31 w 179"/>
                <a:gd name="T37" fmla="*/ 344 h 356"/>
                <a:gd name="T38" fmla="*/ 18 w 179"/>
                <a:gd name="T39" fmla="*/ 331 h 356"/>
                <a:gd name="T40" fmla="*/ 7 w 179"/>
                <a:gd name="T41" fmla="*/ 315 h 356"/>
                <a:gd name="T42" fmla="*/ 1 w 179"/>
                <a:gd name="T43" fmla="*/ 298 h 356"/>
                <a:gd name="T44" fmla="*/ 0 w 179"/>
                <a:gd name="T45" fmla="*/ 280 h 356"/>
                <a:gd name="T46" fmla="*/ 5 w 179"/>
                <a:gd name="T47" fmla="*/ 261 h 356"/>
                <a:gd name="T48" fmla="*/ 19 w 179"/>
                <a:gd name="T49" fmla="*/ 215 h 356"/>
                <a:gd name="T50" fmla="*/ 28 w 179"/>
                <a:gd name="T51" fmla="*/ 168 h 356"/>
                <a:gd name="T52" fmla="*/ 35 w 179"/>
                <a:gd name="T53" fmla="*/ 119 h 356"/>
                <a:gd name="T54" fmla="*/ 37 w 179"/>
                <a:gd name="T55" fmla="*/ 71 h 356"/>
                <a:gd name="T56" fmla="*/ 39 w 179"/>
                <a:gd name="T57" fmla="*/ 52 h 356"/>
                <a:gd name="T58" fmla="*/ 47 w 179"/>
                <a:gd name="T59" fmla="*/ 34 h 356"/>
                <a:gd name="T60" fmla="*/ 58 w 179"/>
                <a:gd name="T61" fmla="*/ 20 h 356"/>
                <a:gd name="T62" fmla="*/ 72 w 179"/>
                <a:gd name="T63" fmla="*/ 9 h 356"/>
                <a:gd name="T64" fmla="*/ 89 w 179"/>
                <a:gd name="T65" fmla="*/ 2 h 356"/>
                <a:gd name="T66" fmla="*/ 108 w 179"/>
                <a:gd name="T6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356">
                  <a:moveTo>
                    <a:pt x="108" y="0"/>
                  </a:moveTo>
                  <a:lnTo>
                    <a:pt x="127" y="2"/>
                  </a:lnTo>
                  <a:lnTo>
                    <a:pt x="143" y="9"/>
                  </a:lnTo>
                  <a:lnTo>
                    <a:pt x="159" y="20"/>
                  </a:lnTo>
                  <a:lnTo>
                    <a:pt x="169" y="34"/>
                  </a:lnTo>
                  <a:lnTo>
                    <a:pt x="177" y="52"/>
                  </a:lnTo>
                  <a:lnTo>
                    <a:pt x="179" y="71"/>
                  </a:lnTo>
                  <a:lnTo>
                    <a:pt x="177" y="132"/>
                  </a:lnTo>
                  <a:lnTo>
                    <a:pt x="169" y="192"/>
                  </a:lnTo>
                  <a:lnTo>
                    <a:pt x="156" y="250"/>
                  </a:lnTo>
                  <a:lnTo>
                    <a:pt x="139" y="309"/>
                  </a:lnTo>
                  <a:lnTo>
                    <a:pt x="130" y="324"/>
                  </a:lnTo>
                  <a:lnTo>
                    <a:pt x="118" y="338"/>
                  </a:lnTo>
                  <a:lnTo>
                    <a:pt x="104" y="348"/>
                  </a:lnTo>
                  <a:lnTo>
                    <a:pt x="89" y="353"/>
                  </a:lnTo>
                  <a:lnTo>
                    <a:pt x="72" y="356"/>
                  </a:lnTo>
                  <a:lnTo>
                    <a:pt x="60" y="355"/>
                  </a:lnTo>
                  <a:lnTo>
                    <a:pt x="48" y="352"/>
                  </a:lnTo>
                  <a:lnTo>
                    <a:pt x="31" y="344"/>
                  </a:lnTo>
                  <a:lnTo>
                    <a:pt x="18" y="331"/>
                  </a:lnTo>
                  <a:lnTo>
                    <a:pt x="7" y="315"/>
                  </a:lnTo>
                  <a:lnTo>
                    <a:pt x="1" y="298"/>
                  </a:lnTo>
                  <a:lnTo>
                    <a:pt x="0" y="280"/>
                  </a:lnTo>
                  <a:lnTo>
                    <a:pt x="5" y="261"/>
                  </a:lnTo>
                  <a:lnTo>
                    <a:pt x="19" y="215"/>
                  </a:lnTo>
                  <a:lnTo>
                    <a:pt x="28" y="168"/>
                  </a:lnTo>
                  <a:lnTo>
                    <a:pt x="35" y="119"/>
                  </a:lnTo>
                  <a:lnTo>
                    <a:pt x="37" y="71"/>
                  </a:lnTo>
                  <a:lnTo>
                    <a:pt x="39" y="52"/>
                  </a:lnTo>
                  <a:lnTo>
                    <a:pt x="47" y="34"/>
                  </a:lnTo>
                  <a:lnTo>
                    <a:pt x="58" y="20"/>
                  </a:lnTo>
                  <a:lnTo>
                    <a:pt x="72" y="9"/>
                  </a:lnTo>
                  <a:lnTo>
                    <a:pt x="89" y="2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26"/>
            <p:cNvSpPr>
              <a:spLocks/>
            </p:cNvSpPr>
            <p:nvPr/>
          </p:nvSpPr>
          <p:spPr bwMode="auto">
            <a:xfrm>
              <a:off x="11258550" y="2767013"/>
              <a:ext cx="180975" cy="90487"/>
            </a:xfrm>
            <a:custGeom>
              <a:avLst/>
              <a:gdLst>
                <a:gd name="T0" fmla="*/ 528 w 1140"/>
                <a:gd name="T1" fmla="*/ 3 h 569"/>
                <a:gd name="T2" fmla="*/ 653 w 1140"/>
                <a:gd name="T3" fmla="*/ 24 h 569"/>
                <a:gd name="T4" fmla="*/ 769 w 1140"/>
                <a:gd name="T5" fmla="*/ 68 h 569"/>
                <a:gd name="T6" fmla="*/ 876 w 1140"/>
                <a:gd name="T7" fmla="*/ 131 h 569"/>
                <a:gd name="T8" fmla="*/ 970 w 1140"/>
                <a:gd name="T9" fmla="*/ 210 h 569"/>
                <a:gd name="T10" fmla="*/ 1050 w 1140"/>
                <a:gd name="T11" fmla="*/ 305 h 569"/>
                <a:gd name="T12" fmla="*/ 1112 w 1140"/>
                <a:gd name="T13" fmla="*/ 415 h 569"/>
                <a:gd name="T14" fmla="*/ 1140 w 1140"/>
                <a:gd name="T15" fmla="*/ 493 h 569"/>
                <a:gd name="T16" fmla="*/ 1134 w 1140"/>
                <a:gd name="T17" fmla="*/ 529 h 569"/>
                <a:gd name="T18" fmla="*/ 1110 w 1140"/>
                <a:gd name="T19" fmla="*/ 556 h 569"/>
                <a:gd name="T20" fmla="*/ 1082 w 1140"/>
                <a:gd name="T21" fmla="*/ 568 h 569"/>
                <a:gd name="T22" fmla="*/ 1052 w 1140"/>
                <a:gd name="T23" fmla="*/ 567 h 569"/>
                <a:gd name="T24" fmla="*/ 1022 w 1140"/>
                <a:gd name="T25" fmla="*/ 552 h 569"/>
                <a:gd name="T26" fmla="*/ 1003 w 1140"/>
                <a:gd name="T27" fmla="*/ 522 h 569"/>
                <a:gd name="T28" fmla="*/ 956 w 1140"/>
                <a:gd name="T29" fmla="*/ 423 h 569"/>
                <a:gd name="T30" fmla="*/ 893 w 1140"/>
                <a:gd name="T31" fmla="*/ 336 h 569"/>
                <a:gd name="T32" fmla="*/ 815 w 1140"/>
                <a:gd name="T33" fmla="*/ 262 h 569"/>
                <a:gd name="T34" fmla="*/ 726 w 1140"/>
                <a:gd name="T35" fmla="*/ 206 h 569"/>
                <a:gd name="T36" fmla="*/ 626 w 1140"/>
                <a:gd name="T37" fmla="*/ 166 h 569"/>
                <a:gd name="T38" fmla="*/ 520 w 1140"/>
                <a:gd name="T39" fmla="*/ 145 h 569"/>
                <a:gd name="T40" fmla="*/ 410 w 1140"/>
                <a:gd name="T41" fmla="*/ 145 h 569"/>
                <a:gd name="T42" fmla="*/ 305 w 1140"/>
                <a:gd name="T43" fmla="*/ 164 h 569"/>
                <a:gd name="T44" fmla="*/ 205 w 1140"/>
                <a:gd name="T45" fmla="*/ 203 h 569"/>
                <a:gd name="T46" fmla="*/ 114 w 1140"/>
                <a:gd name="T47" fmla="*/ 262 h 569"/>
                <a:gd name="T48" fmla="*/ 80 w 1140"/>
                <a:gd name="T49" fmla="*/ 276 h 569"/>
                <a:gd name="T50" fmla="*/ 44 w 1140"/>
                <a:gd name="T51" fmla="*/ 272 h 569"/>
                <a:gd name="T52" fmla="*/ 14 w 1140"/>
                <a:gd name="T53" fmla="*/ 250 h 569"/>
                <a:gd name="T54" fmla="*/ 0 w 1140"/>
                <a:gd name="T55" fmla="*/ 215 h 569"/>
                <a:gd name="T56" fmla="*/ 4 w 1140"/>
                <a:gd name="T57" fmla="*/ 180 h 569"/>
                <a:gd name="T58" fmla="*/ 27 w 1140"/>
                <a:gd name="T59" fmla="*/ 150 h 569"/>
                <a:gd name="T60" fmla="*/ 126 w 1140"/>
                <a:gd name="T61" fmla="*/ 85 h 569"/>
                <a:gd name="T62" fmla="*/ 233 w 1140"/>
                <a:gd name="T63" fmla="*/ 37 h 569"/>
                <a:gd name="T64" fmla="*/ 346 w 1140"/>
                <a:gd name="T65" fmla="*/ 9 h 569"/>
                <a:gd name="T66" fmla="*/ 464 w 1140"/>
                <a:gd name="T67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0" h="569">
                  <a:moveTo>
                    <a:pt x="464" y="0"/>
                  </a:moveTo>
                  <a:lnTo>
                    <a:pt x="528" y="3"/>
                  </a:lnTo>
                  <a:lnTo>
                    <a:pt x="591" y="10"/>
                  </a:lnTo>
                  <a:lnTo>
                    <a:pt x="653" y="24"/>
                  </a:lnTo>
                  <a:lnTo>
                    <a:pt x="712" y="44"/>
                  </a:lnTo>
                  <a:lnTo>
                    <a:pt x="769" y="68"/>
                  </a:lnTo>
                  <a:lnTo>
                    <a:pt x="825" y="97"/>
                  </a:lnTo>
                  <a:lnTo>
                    <a:pt x="876" y="131"/>
                  </a:lnTo>
                  <a:lnTo>
                    <a:pt x="924" y="168"/>
                  </a:lnTo>
                  <a:lnTo>
                    <a:pt x="970" y="210"/>
                  </a:lnTo>
                  <a:lnTo>
                    <a:pt x="1012" y="256"/>
                  </a:lnTo>
                  <a:lnTo>
                    <a:pt x="1050" y="305"/>
                  </a:lnTo>
                  <a:lnTo>
                    <a:pt x="1084" y="359"/>
                  </a:lnTo>
                  <a:lnTo>
                    <a:pt x="1112" y="415"/>
                  </a:lnTo>
                  <a:lnTo>
                    <a:pt x="1137" y="475"/>
                  </a:lnTo>
                  <a:lnTo>
                    <a:pt x="1140" y="493"/>
                  </a:lnTo>
                  <a:lnTo>
                    <a:pt x="1139" y="512"/>
                  </a:lnTo>
                  <a:lnTo>
                    <a:pt x="1134" y="529"/>
                  </a:lnTo>
                  <a:lnTo>
                    <a:pt x="1124" y="544"/>
                  </a:lnTo>
                  <a:lnTo>
                    <a:pt x="1110" y="556"/>
                  </a:lnTo>
                  <a:lnTo>
                    <a:pt x="1094" y="566"/>
                  </a:lnTo>
                  <a:lnTo>
                    <a:pt x="1082" y="568"/>
                  </a:lnTo>
                  <a:lnTo>
                    <a:pt x="1070" y="569"/>
                  </a:lnTo>
                  <a:lnTo>
                    <a:pt x="1052" y="567"/>
                  </a:lnTo>
                  <a:lnTo>
                    <a:pt x="1036" y="562"/>
                  </a:lnTo>
                  <a:lnTo>
                    <a:pt x="1022" y="552"/>
                  </a:lnTo>
                  <a:lnTo>
                    <a:pt x="1010" y="538"/>
                  </a:lnTo>
                  <a:lnTo>
                    <a:pt x="1003" y="522"/>
                  </a:lnTo>
                  <a:lnTo>
                    <a:pt x="982" y="470"/>
                  </a:lnTo>
                  <a:lnTo>
                    <a:pt x="956" y="423"/>
                  </a:lnTo>
                  <a:lnTo>
                    <a:pt x="927" y="377"/>
                  </a:lnTo>
                  <a:lnTo>
                    <a:pt x="893" y="336"/>
                  </a:lnTo>
                  <a:lnTo>
                    <a:pt x="856" y="297"/>
                  </a:lnTo>
                  <a:lnTo>
                    <a:pt x="815" y="262"/>
                  </a:lnTo>
                  <a:lnTo>
                    <a:pt x="771" y="232"/>
                  </a:lnTo>
                  <a:lnTo>
                    <a:pt x="726" y="206"/>
                  </a:lnTo>
                  <a:lnTo>
                    <a:pt x="677" y="183"/>
                  </a:lnTo>
                  <a:lnTo>
                    <a:pt x="626" y="166"/>
                  </a:lnTo>
                  <a:lnTo>
                    <a:pt x="574" y="152"/>
                  </a:lnTo>
                  <a:lnTo>
                    <a:pt x="520" y="145"/>
                  </a:lnTo>
                  <a:lnTo>
                    <a:pt x="464" y="142"/>
                  </a:lnTo>
                  <a:lnTo>
                    <a:pt x="410" y="145"/>
                  </a:lnTo>
                  <a:lnTo>
                    <a:pt x="357" y="152"/>
                  </a:lnTo>
                  <a:lnTo>
                    <a:pt x="305" y="164"/>
                  </a:lnTo>
                  <a:lnTo>
                    <a:pt x="254" y="182"/>
                  </a:lnTo>
                  <a:lnTo>
                    <a:pt x="205" y="203"/>
                  </a:lnTo>
                  <a:lnTo>
                    <a:pt x="158" y="231"/>
                  </a:lnTo>
                  <a:lnTo>
                    <a:pt x="114" y="262"/>
                  </a:lnTo>
                  <a:lnTo>
                    <a:pt x="98" y="272"/>
                  </a:lnTo>
                  <a:lnTo>
                    <a:pt x="80" y="276"/>
                  </a:lnTo>
                  <a:lnTo>
                    <a:pt x="62" y="277"/>
                  </a:lnTo>
                  <a:lnTo>
                    <a:pt x="44" y="272"/>
                  </a:lnTo>
                  <a:lnTo>
                    <a:pt x="28" y="263"/>
                  </a:lnTo>
                  <a:lnTo>
                    <a:pt x="14" y="250"/>
                  </a:lnTo>
                  <a:lnTo>
                    <a:pt x="4" y="234"/>
                  </a:lnTo>
                  <a:lnTo>
                    <a:pt x="0" y="215"/>
                  </a:lnTo>
                  <a:lnTo>
                    <a:pt x="0" y="197"/>
                  </a:lnTo>
                  <a:lnTo>
                    <a:pt x="4" y="180"/>
                  </a:lnTo>
                  <a:lnTo>
                    <a:pt x="13" y="163"/>
                  </a:lnTo>
                  <a:lnTo>
                    <a:pt x="27" y="150"/>
                  </a:lnTo>
                  <a:lnTo>
                    <a:pt x="75" y="116"/>
                  </a:lnTo>
                  <a:lnTo>
                    <a:pt x="126" y="85"/>
                  </a:lnTo>
                  <a:lnTo>
                    <a:pt x="178" y="59"/>
                  </a:lnTo>
                  <a:lnTo>
                    <a:pt x="233" y="37"/>
                  </a:lnTo>
                  <a:lnTo>
                    <a:pt x="289" y="21"/>
                  </a:lnTo>
                  <a:lnTo>
                    <a:pt x="346" y="9"/>
                  </a:lnTo>
                  <a:lnTo>
                    <a:pt x="405" y="2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7"/>
            <p:cNvSpPr>
              <a:spLocks/>
            </p:cNvSpPr>
            <p:nvPr/>
          </p:nvSpPr>
          <p:spPr bwMode="auto">
            <a:xfrm>
              <a:off x="11066463" y="3021013"/>
              <a:ext cx="41275" cy="41275"/>
            </a:xfrm>
            <a:custGeom>
              <a:avLst/>
              <a:gdLst>
                <a:gd name="T0" fmla="*/ 70 w 256"/>
                <a:gd name="T1" fmla="*/ 0 h 254"/>
                <a:gd name="T2" fmla="*/ 89 w 256"/>
                <a:gd name="T3" fmla="*/ 2 h 254"/>
                <a:gd name="T4" fmla="*/ 105 w 256"/>
                <a:gd name="T5" fmla="*/ 8 h 254"/>
                <a:gd name="T6" fmla="*/ 121 w 256"/>
                <a:gd name="T7" fmla="*/ 20 h 254"/>
                <a:gd name="T8" fmla="*/ 235 w 256"/>
                <a:gd name="T9" fmla="*/ 132 h 254"/>
                <a:gd name="T10" fmla="*/ 246 w 256"/>
                <a:gd name="T11" fmla="*/ 146 h 254"/>
                <a:gd name="T12" fmla="*/ 254 w 256"/>
                <a:gd name="T13" fmla="*/ 164 h 254"/>
                <a:gd name="T14" fmla="*/ 256 w 256"/>
                <a:gd name="T15" fmla="*/ 182 h 254"/>
                <a:gd name="T16" fmla="*/ 254 w 256"/>
                <a:gd name="T17" fmla="*/ 200 h 254"/>
                <a:gd name="T18" fmla="*/ 247 w 256"/>
                <a:gd name="T19" fmla="*/ 217 h 254"/>
                <a:gd name="T20" fmla="*/ 236 w 256"/>
                <a:gd name="T21" fmla="*/ 232 h 254"/>
                <a:gd name="T22" fmla="*/ 221 w 256"/>
                <a:gd name="T23" fmla="*/ 244 h 254"/>
                <a:gd name="T24" fmla="*/ 204 w 256"/>
                <a:gd name="T25" fmla="*/ 251 h 254"/>
                <a:gd name="T26" fmla="*/ 185 w 256"/>
                <a:gd name="T27" fmla="*/ 254 h 254"/>
                <a:gd name="T28" fmla="*/ 167 w 256"/>
                <a:gd name="T29" fmla="*/ 251 h 254"/>
                <a:gd name="T30" fmla="*/ 151 w 256"/>
                <a:gd name="T31" fmla="*/ 245 h 254"/>
                <a:gd name="T32" fmla="*/ 136 w 256"/>
                <a:gd name="T33" fmla="*/ 234 h 254"/>
                <a:gd name="T34" fmla="*/ 22 w 256"/>
                <a:gd name="T35" fmla="*/ 122 h 254"/>
                <a:gd name="T36" fmla="*/ 10 w 256"/>
                <a:gd name="T37" fmla="*/ 107 h 254"/>
                <a:gd name="T38" fmla="*/ 2 w 256"/>
                <a:gd name="T39" fmla="*/ 90 h 254"/>
                <a:gd name="T40" fmla="*/ 0 w 256"/>
                <a:gd name="T41" fmla="*/ 72 h 254"/>
                <a:gd name="T42" fmla="*/ 2 w 256"/>
                <a:gd name="T43" fmla="*/ 54 h 254"/>
                <a:gd name="T44" fmla="*/ 9 w 256"/>
                <a:gd name="T45" fmla="*/ 37 h 254"/>
                <a:gd name="T46" fmla="*/ 20 w 256"/>
                <a:gd name="T47" fmla="*/ 21 h 254"/>
                <a:gd name="T48" fmla="*/ 36 w 256"/>
                <a:gd name="T49" fmla="*/ 10 h 254"/>
                <a:gd name="T50" fmla="*/ 52 w 256"/>
                <a:gd name="T51" fmla="*/ 3 h 254"/>
                <a:gd name="T52" fmla="*/ 70 w 256"/>
                <a:gd name="T5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6" h="254">
                  <a:moveTo>
                    <a:pt x="70" y="0"/>
                  </a:moveTo>
                  <a:lnTo>
                    <a:pt x="89" y="2"/>
                  </a:lnTo>
                  <a:lnTo>
                    <a:pt x="105" y="8"/>
                  </a:lnTo>
                  <a:lnTo>
                    <a:pt x="121" y="20"/>
                  </a:lnTo>
                  <a:lnTo>
                    <a:pt x="235" y="132"/>
                  </a:lnTo>
                  <a:lnTo>
                    <a:pt x="246" y="146"/>
                  </a:lnTo>
                  <a:lnTo>
                    <a:pt x="254" y="164"/>
                  </a:lnTo>
                  <a:lnTo>
                    <a:pt x="256" y="182"/>
                  </a:lnTo>
                  <a:lnTo>
                    <a:pt x="254" y="200"/>
                  </a:lnTo>
                  <a:lnTo>
                    <a:pt x="247" y="217"/>
                  </a:lnTo>
                  <a:lnTo>
                    <a:pt x="236" y="232"/>
                  </a:lnTo>
                  <a:lnTo>
                    <a:pt x="221" y="244"/>
                  </a:lnTo>
                  <a:lnTo>
                    <a:pt x="204" y="251"/>
                  </a:lnTo>
                  <a:lnTo>
                    <a:pt x="185" y="254"/>
                  </a:lnTo>
                  <a:lnTo>
                    <a:pt x="167" y="251"/>
                  </a:lnTo>
                  <a:lnTo>
                    <a:pt x="151" y="245"/>
                  </a:lnTo>
                  <a:lnTo>
                    <a:pt x="136" y="234"/>
                  </a:lnTo>
                  <a:lnTo>
                    <a:pt x="22" y="122"/>
                  </a:lnTo>
                  <a:lnTo>
                    <a:pt x="10" y="107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9" y="37"/>
                  </a:lnTo>
                  <a:lnTo>
                    <a:pt x="20" y="21"/>
                  </a:lnTo>
                  <a:lnTo>
                    <a:pt x="36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8"/>
            <p:cNvSpPr>
              <a:spLocks/>
            </p:cNvSpPr>
            <p:nvPr/>
          </p:nvSpPr>
          <p:spPr bwMode="auto">
            <a:xfrm>
              <a:off x="11114088" y="3067050"/>
              <a:ext cx="98425" cy="96837"/>
            </a:xfrm>
            <a:custGeom>
              <a:avLst/>
              <a:gdLst>
                <a:gd name="T0" fmla="*/ 70 w 627"/>
                <a:gd name="T1" fmla="*/ 0 h 616"/>
                <a:gd name="T2" fmla="*/ 89 w 627"/>
                <a:gd name="T3" fmla="*/ 2 h 616"/>
                <a:gd name="T4" fmla="*/ 106 w 627"/>
                <a:gd name="T5" fmla="*/ 9 h 616"/>
                <a:gd name="T6" fmla="*/ 121 w 627"/>
                <a:gd name="T7" fmla="*/ 21 h 616"/>
                <a:gd name="T8" fmla="*/ 605 w 627"/>
                <a:gd name="T9" fmla="*/ 494 h 616"/>
                <a:gd name="T10" fmla="*/ 617 w 627"/>
                <a:gd name="T11" fmla="*/ 509 h 616"/>
                <a:gd name="T12" fmla="*/ 625 w 627"/>
                <a:gd name="T13" fmla="*/ 526 h 616"/>
                <a:gd name="T14" fmla="*/ 627 w 627"/>
                <a:gd name="T15" fmla="*/ 545 h 616"/>
                <a:gd name="T16" fmla="*/ 625 w 627"/>
                <a:gd name="T17" fmla="*/ 562 h 616"/>
                <a:gd name="T18" fmla="*/ 618 w 627"/>
                <a:gd name="T19" fmla="*/ 579 h 616"/>
                <a:gd name="T20" fmla="*/ 606 w 627"/>
                <a:gd name="T21" fmla="*/ 595 h 616"/>
                <a:gd name="T22" fmla="*/ 591 w 627"/>
                <a:gd name="T23" fmla="*/ 607 h 616"/>
                <a:gd name="T24" fmla="*/ 574 w 627"/>
                <a:gd name="T25" fmla="*/ 614 h 616"/>
                <a:gd name="T26" fmla="*/ 555 w 627"/>
                <a:gd name="T27" fmla="*/ 616 h 616"/>
                <a:gd name="T28" fmla="*/ 538 w 627"/>
                <a:gd name="T29" fmla="*/ 614 h 616"/>
                <a:gd name="T30" fmla="*/ 521 w 627"/>
                <a:gd name="T31" fmla="*/ 608 h 616"/>
                <a:gd name="T32" fmla="*/ 507 w 627"/>
                <a:gd name="T33" fmla="*/ 596 h 616"/>
                <a:gd name="T34" fmla="*/ 21 w 627"/>
                <a:gd name="T35" fmla="*/ 123 h 616"/>
                <a:gd name="T36" fmla="*/ 10 w 627"/>
                <a:gd name="T37" fmla="*/ 108 h 616"/>
                <a:gd name="T38" fmla="*/ 3 w 627"/>
                <a:gd name="T39" fmla="*/ 90 h 616"/>
                <a:gd name="T40" fmla="*/ 0 w 627"/>
                <a:gd name="T41" fmla="*/ 73 h 616"/>
                <a:gd name="T42" fmla="*/ 2 w 627"/>
                <a:gd name="T43" fmla="*/ 54 h 616"/>
                <a:gd name="T44" fmla="*/ 8 w 627"/>
                <a:gd name="T45" fmla="*/ 37 h 616"/>
                <a:gd name="T46" fmla="*/ 20 w 627"/>
                <a:gd name="T47" fmla="*/ 22 h 616"/>
                <a:gd name="T48" fmla="*/ 36 w 627"/>
                <a:gd name="T49" fmla="*/ 10 h 616"/>
                <a:gd name="T50" fmla="*/ 53 w 627"/>
                <a:gd name="T51" fmla="*/ 3 h 616"/>
                <a:gd name="T52" fmla="*/ 70 w 627"/>
                <a:gd name="T53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7" h="616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1" y="21"/>
                  </a:lnTo>
                  <a:lnTo>
                    <a:pt x="605" y="494"/>
                  </a:lnTo>
                  <a:lnTo>
                    <a:pt x="617" y="509"/>
                  </a:lnTo>
                  <a:lnTo>
                    <a:pt x="625" y="526"/>
                  </a:lnTo>
                  <a:lnTo>
                    <a:pt x="627" y="545"/>
                  </a:lnTo>
                  <a:lnTo>
                    <a:pt x="625" y="562"/>
                  </a:lnTo>
                  <a:lnTo>
                    <a:pt x="618" y="579"/>
                  </a:lnTo>
                  <a:lnTo>
                    <a:pt x="606" y="595"/>
                  </a:lnTo>
                  <a:lnTo>
                    <a:pt x="591" y="607"/>
                  </a:lnTo>
                  <a:lnTo>
                    <a:pt x="574" y="614"/>
                  </a:lnTo>
                  <a:lnTo>
                    <a:pt x="555" y="616"/>
                  </a:lnTo>
                  <a:lnTo>
                    <a:pt x="538" y="614"/>
                  </a:lnTo>
                  <a:lnTo>
                    <a:pt x="521" y="608"/>
                  </a:lnTo>
                  <a:lnTo>
                    <a:pt x="507" y="596"/>
                  </a:lnTo>
                  <a:lnTo>
                    <a:pt x="21" y="123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3"/>
                  </a:lnTo>
                  <a:lnTo>
                    <a:pt x="2" y="54"/>
                  </a:lnTo>
                  <a:lnTo>
                    <a:pt x="8" y="37"/>
                  </a:lnTo>
                  <a:lnTo>
                    <a:pt x="20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10016935" y="2686114"/>
            <a:ext cx="568325" cy="560388"/>
            <a:chOff x="9969500" y="2697163"/>
            <a:chExt cx="568325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" name="Freeform 33"/>
            <p:cNvSpPr>
              <a:spLocks noEditPoints="1"/>
            </p:cNvSpPr>
            <p:nvPr/>
          </p:nvSpPr>
          <p:spPr bwMode="auto">
            <a:xfrm>
              <a:off x="9969500" y="2697163"/>
              <a:ext cx="568325" cy="560388"/>
            </a:xfrm>
            <a:custGeom>
              <a:avLst/>
              <a:gdLst>
                <a:gd name="T0" fmla="*/ 1693 w 3578"/>
                <a:gd name="T1" fmla="*/ 1006 h 3533"/>
                <a:gd name="T2" fmla="*/ 1656 w 3578"/>
                <a:gd name="T3" fmla="*/ 2406 h 3533"/>
                <a:gd name="T4" fmla="*/ 1363 w 3578"/>
                <a:gd name="T5" fmla="*/ 2115 h 3533"/>
                <a:gd name="T6" fmla="*/ 1208 w 3578"/>
                <a:gd name="T7" fmla="*/ 2041 h 3533"/>
                <a:gd name="T8" fmla="*/ 1133 w 3578"/>
                <a:gd name="T9" fmla="*/ 2120 h 3533"/>
                <a:gd name="T10" fmla="*/ 1168 w 3578"/>
                <a:gd name="T11" fmla="*/ 2277 h 3533"/>
                <a:gd name="T12" fmla="*/ 1787 w 3578"/>
                <a:gd name="T13" fmla="*/ 3308 h 3533"/>
                <a:gd name="T14" fmla="*/ 2516 w 3578"/>
                <a:gd name="T15" fmla="*/ 3391 h 3533"/>
                <a:gd name="T16" fmla="*/ 2875 w 3578"/>
                <a:gd name="T17" fmla="*/ 3277 h 3533"/>
                <a:gd name="T18" fmla="*/ 3036 w 3578"/>
                <a:gd name="T19" fmla="*/ 2996 h 3533"/>
                <a:gd name="T20" fmla="*/ 3060 w 3578"/>
                <a:gd name="T21" fmla="*/ 2780 h 3533"/>
                <a:gd name="T22" fmla="*/ 3033 w 3578"/>
                <a:gd name="T23" fmla="*/ 1947 h 3533"/>
                <a:gd name="T24" fmla="*/ 2868 w 3578"/>
                <a:gd name="T25" fmla="*/ 1929 h 3533"/>
                <a:gd name="T26" fmla="*/ 2814 w 3578"/>
                <a:gd name="T27" fmla="*/ 2201 h 3533"/>
                <a:gd name="T28" fmla="*/ 2702 w 3578"/>
                <a:gd name="T29" fmla="*/ 2215 h 3533"/>
                <a:gd name="T30" fmla="*/ 2655 w 3578"/>
                <a:gd name="T31" fmla="*/ 1834 h 3533"/>
                <a:gd name="T32" fmla="*/ 2489 w 3578"/>
                <a:gd name="T33" fmla="*/ 1815 h 3533"/>
                <a:gd name="T34" fmla="*/ 2436 w 3578"/>
                <a:gd name="T35" fmla="*/ 2103 h 3533"/>
                <a:gd name="T36" fmla="*/ 2324 w 3578"/>
                <a:gd name="T37" fmla="*/ 2117 h 3533"/>
                <a:gd name="T38" fmla="*/ 2277 w 3578"/>
                <a:gd name="T39" fmla="*/ 1857 h 3533"/>
                <a:gd name="T40" fmla="*/ 2112 w 3578"/>
                <a:gd name="T41" fmla="*/ 1839 h 3533"/>
                <a:gd name="T42" fmla="*/ 2057 w 3578"/>
                <a:gd name="T43" fmla="*/ 2019 h 3533"/>
                <a:gd name="T44" fmla="*/ 1946 w 3578"/>
                <a:gd name="T45" fmla="*/ 2034 h 3533"/>
                <a:gd name="T46" fmla="*/ 1899 w 3578"/>
                <a:gd name="T47" fmla="*/ 960 h 3533"/>
                <a:gd name="T48" fmla="*/ 468 w 3578"/>
                <a:gd name="T49" fmla="*/ 155 h 3533"/>
                <a:gd name="T50" fmla="*/ 193 w 3578"/>
                <a:gd name="T51" fmla="*/ 369 h 3533"/>
                <a:gd name="T52" fmla="*/ 171 w 3578"/>
                <a:gd name="T53" fmla="*/ 726 h 3533"/>
                <a:gd name="T54" fmla="*/ 418 w 3578"/>
                <a:gd name="T55" fmla="*/ 972 h 3533"/>
                <a:gd name="T56" fmla="*/ 1588 w 3578"/>
                <a:gd name="T57" fmla="*/ 895 h 3533"/>
                <a:gd name="T58" fmla="*/ 1808 w 3578"/>
                <a:gd name="T59" fmla="*/ 774 h 3533"/>
                <a:gd name="T60" fmla="*/ 2028 w 3578"/>
                <a:gd name="T61" fmla="*/ 895 h 3533"/>
                <a:gd name="T62" fmla="*/ 3160 w 3578"/>
                <a:gd name="T63" fmla="*/ 972 h 3533"/>
                <a:gd name="T64" fmla="*/ 3406 w 3578"/>
                <a:gd name="T65" fmla="*/ 726 h 3533"/>
                <a:gd name="T66" fmla="*/ 3385 w 3578"/>
                <a:gd name="T67" fmla="*/ 369 h 3533"/>
                <a:gd name="T68" fmla="*/ 3110 w 3578"/>
                <a:gd name="T69" fmla="*/ 155 h 3533"/>
                <a:gd name="T70" fmla="*/ 3127 w 3578"/>
                <a:gd name="T71" fmla="*/ 14 h 3533"/>
                <a:gd name="T72" fmla="*/ 3467 w 3578"/>
                <a:gd name="T73" fmla="*/ 234 h 3533"/>
                <a:gd name="T74" fmla="*/ 3574 w 3578"/>
                <a:gd name="T75" fmla="*/ 633 h 3533"/>
                <a:gd name="T76" fmla="*/ 3388 w 3578"/>
                <a:gd name="T77" fmla="*/ 995 h 3533"/>
                <a:gd name="T78" fmla="*/ 3005 w 3578"/>
                <a:gd name="T79" fmla="*/ 1143 h 3533"/>
                <a:gd name="T80" fmla="*/ 2264 w 3578"/>
                <a:gd name="T81" fmla="*/ 1683 h 3533"/>
                <a:gd name="T82" fmla="*/ 2486 w 3578"/>
                <a:gd name="T83" fmla="*/ 1659 h 3533"/>
                <a:gd name="T84" fmla="*/ 2736 w 3578"/>
                <a:gd name="T85" fmla="*/ 1713 h 3533"/>
                <a:gd name="T86" fmla="*/ 2941 w 3578"/>
                <a:gd name="T87" fmla="*/ 1761 h 3533"/>
                <a:gd name="T88" fmla="*/ 3172 w 3578"/>
                <a:gd name="T89" fmla="*/ 1902 h 3533"/>
                <a:gd name="T90" fmla="*/ 3202 w 3578"/>
                <a:gd name="T91" fmla="*/ 2805 h 3533"/>
                <a:gd name="T92" fmla="*/ 3164 w 3578"/>
                <a:gd name="T93" fmla="*/ 3068 h 3533"/>
                <a:gd name="T94" fmla="*/ 2973 w 3578"/>
                <a:gd name="T95" fmla="*/ 3380 h 3533"/>
                <a:gd name="T96" fmla="*/ 2586 w 3578"/>
                <a:gd name="T97" fmla="*/ 3530 h 3533"/>
                <a:gd name="T98" fmla="*/ 1788 w 3578"/>
                <a:gd name="T99" fmla="*/ 3471 h 3533"/>
                <a:gd name="T100" fmla="*/ 1478 w 3578"/>
                <a:gd name="T101" fmla="*/ 3178 h 3533"/>
                <a:gd name="T102" fmla="*/ 986 w 3578"/>
                <a:gd name="T103" fmla="*/ 2195 h 3533"/>
                <a:gd name="T104" fmla="*/ 1036 w 3578"/>
                <a:gd name="T105" fmla="*/ 2004 h 3533"/>
                <a:gd name="T106" fmla="*/ 1224 w 3578"/>
                <a:gd name="T107" fmla="*/ 1894 h 3533"/>
                <a:gd name="T108" fmla="*/ 1418 w 3578"/>
                <a:gd name="T109" fmla="*/ 1965 h 3533"/>
                <a:gd name="T110" fmla="*/ 511 w 3578"/>
                <a:gd name="T111" fmla="*/ 1139 h 3533"/>
                <a:gd name="T112" fmla="*/ 147 w 3578"/>
                <a:gd name="T113" fmla="*/ 953 h 3533"/>
                <a:gd name="T114" fmla="*/ 0 w 3578"/>
                <a:gd name="T115" fmla="*/ 572 h 3533"/>
                <a:gd name="T116" fmla="*/ 147 w 3578"/>
                <a:gd name="T117" fmla="*/ 189 h 3533"/>
                <a:gd name="T118" fmla="*/ 511 w 3578"/>
                <a:gd name="T119" fmla="*/ 3 h 3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78" h="3533">
                  <a:moveTo>
                    <a:pt x="1808" y="915"/>
                  </a:moveTo>
                  <a:lnTo>
                    <a:pt x="1781" y="919"/>
                  </a:lnTo>
                  <a:lnTo>
                    <a:pt x="1756" y="928"/>
                  </a:lnTo>
                  <a:lnTo>
                    <a:pt x="1734" y="941"/>
                  </a:lnTo>
                  <a:lnTo>
                    <a:pt x="1716" y="960"/>
                  </a:lnTo>
                  <a:lnTo>
                    <a:pt x="1701" y="981"/>
                  </a:lnTo>
                  <a:lnTo>
                    <a:pt x="1693" y="1006"/>
                  </a:lnTo>
                  <a:lnTo>
                    <a:pt x="1690" y="1033"/>
                  </a:lnTo>
                  <a:lnTo>
                    <a:pt x="1690" y="2344"/>
                  </a:lnTo>
                  <a:lnTo>
                    <a:pt x="1687" y="2361"/>
                  </a:lnTo>
                  <a:lnTo>
                    <a:pt x="1682" y="2376"/>
                  </a:lnTo>
                  <a:lnTo>
                    <a:pt x="1680" y="2380"/>
                  </a:lnTo>
                  <a:lnTo>
                    <a:pt x="1670" y="2395"/>
                  </a:lnTo>
                  <a:lnTo>
                    <a:pt x="1656" y="2406"/>
                  </a:lnTo>
                  <a:lnTo>
                    <a:pt x="1640" y="2413"/>
                  </a:lnTo>
                  <a:lnTo>
                    <a:pt x="1622" y="2417"/>
                  </a:lnTo>
                  <a:lnTo>
                    <a:pt x="1604" y="2416"/>
                  </a:lnTo>
                  <a:lnTo>
                    <a:pt x="1586" y="2411"/>
                  </a:lnTo>
                  <a:lnTo>
                    <a:pt x="1571" y="2401"/>
                  </a:lnTo>
                  <a:lnTo>
                    <a:pt x="1559" y="2388"/>
                  </a:lnTo>
                  <a:lnTo>
                    <a:pt x="1363" y="2115"/>
                  </a:lnTo>
                  <a:lnTo>
                    <a:pt x="1340" y="2088"/>
                  </a:lnTo>
                  <a:lnTo>
                    <a:pt x="1317" y="2066"/>
                  </a:lnTo>
                  <a:lnTo>
                    <a:pt x="1295" y="2051"/>
                  </a:lnTo>
                  <a:lnTo>
                    <a:pt x="1272" y="2040"/>
                  </a:lnTo>
                  <a:lnTo>
                    <a:pt x="1248" y="2036"/>
                  </a:lnTo>
                  <a:lnTo>
                    <a:pt x="1226" y="2037"/>
                  </a:lnTo>
                  <a:lnTo>
                    <a:pt x="1208" y="2041"/>
                  </a:lnTo>
                  <a:lnTo>
                    <a:pt x="1191" y="2050"/>
                  </a:lnTo>
                  <a:lnTo>
                    <a:pt x="1178" y="2058"/>
                  </a:lnTo>
                  <a:lnTo>
                    <a:pt x="1169" y="2067"/>
                  </a:lnTo>
                  <a:lnTo>
                    <a:pt x="1158" y="2079"/>
                  </a:lnTo>
                  <a:lnTo>
                    <a:pt x="1148" y="2092"/>
                  </a:lnTo>
                  <a:lnTo>
                    <a:pt x="1139" y="2105"/>
                  </a:lnTo>
                  <a:lnTo>
                    <a:pt x="1133" y="2120"/>
                  </a:lnTo>
                  <a:lnTo>
                    <a:pt x="1127" y="2136"/>
                  </a:lnTo>
                  <a:lnTo>
                    <a:pt x="1126" y="2155"/>
                  </a:lnTo>
                  <a:lnTo>
                    <a:pt x="1126" y="2174"/>
                  </a:lnTo>
                  <a:lnTo>
                    <a:pt x="1131" y="2196"/>
                  </a:lnTo>
                  <a:lnTo>
                    <a:pt x="1138" y="2221"/>
                  </a:lnTo>
                  <a:lnTo>
                    <a:pt x="1150" y="2248"/>
                  </a:lnTo>
                  <a:lnTo>
                    <a:pt x="1168" y="2277"/>
                  </a:lnTo>
                  <a:lnTo>
                    <a:pt x="1170" y="2281"/>
                  </a:lnTo>
                  <a:lnTo>
                    <a:pt x="1594" y="3094"/>
                  </a:lnTo>
                  <a:lnTo>
                    <a:pt x="1646" y="3171"/>
                  </a:lnTo>
                  <a:lnTo>
                    <a:pt x="1677" y="3211"/>
                  </a:lnTo>
                  <a:lnTo>
                    <a:pt x="1710" y="3247"/>
                  </a:lnTo>
                  <a:lnTo>
                    <a:pt x="1747" y="3279"/>
                  </a:lnTo>
                  <a:lnTo>
                    <a:pt x="1787" y="3308"/>
                  </a:lnTo>
                  <a:lnTo>
                    <a:pt x="1830" y="3332"/>
                  </a:lnTo>
                  <a:lnTo>
                    <a:pt x="1873" y="3353"/>
                  </a:lnTo>
                  <a:lnTo>
                    <a:pt x="1920" y="3369"/>
                  </a:lnTo>
                  <a:lnTo>
                    <a:pt x="1967" y="3381"/>
                  </a:lnTo>
                  <a:lnTo>
                    <a:pt x="2016" y="3388"/>
                  </a:lnTo>
                  <a:lnTo>
                    <a:pt x="2066" y="3391"/>
                  </a:lnTo>
                  <a:lnTo>
                    <a:pt x="2516" y="3391"/>
                  </a:lnTo>
                  <a:lnTo>
                    <a:pt x="2578" y="3388"/>
                  </a:lnTo>
                  <a:lnTo>
                    <a:pt x="2637" y="3382"/>
                  </a:lnTo>
                  <a:lnTo>
                    <a:pt x="2692" y="3370"/>
                  </a:lnTo>
                  <a:lnTo>
                    <a:pt x="2743" y="3354"/>
                  </a:lnTo>
                  <a:lnTo>
                    <a:pt x="2791" y="3333"/>
                  </a:lnTo>
                  <a:lnTo>
                    <a:pt x="2834" y="3307"/>
                  </a:lnTo>
                  <a:lnTo>
                    <a:pt x="2875" y="3277"/>
                  </a:lnTo>
                  <a:lnTo>
                    <a:pt x="2910" y="3242"/>
                  </a:lnTo>
                  <a:lnTo>
                    <a:pt x="2942" y="3205"/>
                  </a:lnTo>
                  <a:lnTo>
                    <a:pt x="2969" y="3165"/>
                  </a:lnTo>
                  <a:lnTo>
                    <a:pt x="2991" y="3122"/>
                  </a:lnTo>
                  <a:lnTo>
                    <a:pt x="3010" y="3080"/>
                  </a:lnTo>
                  <a:lnTo>
                    <a:pt x="3024" y="3038"/>
                  </a:lnTo>
                  <a:lnTo>
                    <a:pt x="3036" y="2996"/>
                  </a:lnTo>
                  <a:lnTo>
                    <a:pt x="3045" y="2955"/>
                  </a:lnTo>
                  <a:lnTo>
                    <a:pt x="3051" y="2917"/>
                  </a:lnTo>
                  <a:lnTo>
                    <a:pt x="3056" y="2881"/>
                  </a:lnTo>
                  <a:lnTo>
                    <a:pt x="3058" y="2849"/>
                  </a:lnTo>
                  <a:lnTo>
                    <a:pt x="3060" y="2821"/>
                  </a:lnTo>
                  <a:lnTo>
                    <a:pt x="3060" y="2797"/>
                  </a:lnTo>
                  <a:lnTo>
                    <a:pt x="3060" y="2780"/>
                  </a:lnTo>
                  <a:lnTo>
                    <a:pt x="3059" y="2768"/>
                  </a:lnTo>
                  <a:lnTo>
                    <a:pt x="3059" y="2763"/>
                  </a:lnTo>
                  <a:lnTo>
                    <a:pt x="3059" y="2758"/>
                  </a:lnTo>
                  <a:lnTo>
                    <a:pt x="3059" y="2021"/>
                  </a:lnTo>
                  <a:lnTo>
                    <a:pt x="3056" y="1994"/>
                  </a:lnTo>
                  <a:lnTo>
                    <a:pt x="3047" y="1969"/>
                  </a:lnTo>
                  <a:lnTo>
                    <a:pt x="3033" y="1947"/>
                  </a:lnTo>
                  <a:lnTo>
                    <a:pt x="3015" y="1929"/>
                  </a:lnTo>
                  <a:lnTo>
                    <a:pt x="2993" y="1915"/>
                  </a:lnTo>
                  <a:lnTo>
                    <a:pt x="2968" y="1906"/>
                  </a:lnTo>
                  <a:lnTo>
                    <a:pt x="2941" y="1903"/>
                  </a:lnTo>
                  <a:lnTo>
                    <a:pt x="2915" y="1906"/>
                  </a:lnTo>
                  <a:lnTo>
                    <a:pt x="2890" y="1915"/>
                  </a:lnTo>
                  <a:lnTo>
                    <a:pt x="2868" y="1929"/>
                  </a:lnTo>
                  <a:lnTo>
                    <a:pt x="2850" y="1947"/>
                  </a:lnTo>
                  <a:lnTo>
                    <a:pt x="2835" y="1969"/>
                  </a:lnTo>
                  <a:lnTo>
                    <a:pt x="2827" y="1994"/>
                  </a:lnTo>
                  <a:lnTo>
                    <a:pt x="2824" y="2021"/>
                  </a:lnTo>
                  <a:lnTo>
                    <a:pt x="2824" y="2165"/>
                  </a:lnTo>
                  <a:lnTo>
                    <a:pt x="2821" y="2184"/>
                  </a:lnTo>
                  <a:lnTo>
                    <a:pt x="2814" y="2201"/>
                  </a:lnTo>
                  <a:lnTo>
                    <a:pt x="2803" y="2215"/>
                  </a:lnTo>
                  <a:lnTo>
                    <a:pt x="2788" y="2227"/>
                  </a:lnTo>
                  <a:lnTo>
                    <a:pt x="2771" y="2234"/>
                  </a:lnTo>
                  <a:lnTo>
                    <a:pt x="2752" y="2237"/>
                  </a:lnTo>
                  <a:lnTo>
                    <a:pt x="2733" y="2234"/>
                  </a:lnTo>
                  <a:lnTo>
                    <a:pt x="2716" y="2227"/>
                  </a:lnTo>
                  <a:lnTo>
                    <a:pt x="2702" y="2215"/>
                  </a:lnTo>
                  <a:lnTo>
                    <a:pt x="2691" y="2201"/>
                  </a:lnTo>
                  <a:lnTo>
                    <a:pt x="2684" y="2184"/>
                  </a:lnTo>
                  <a:lnTo>
                    <a:pt x="2681" y="2165"/>
                  </a:lnTo>
                  <a:lnTo>
                    <a:pt x="2681" y="1907"/>
                  </a:lnTo>
                  <a:lnTo>
                    <a:pt x="2678" y="1880"/>
                  </a:lnTo>
                  <a:lnTo>
                    <a:pt x="2669" y="1855"/>
                  </a:lnTo>
                  <a:lnTo>
                    <a:pt x="2655" y="1834"/>
                  </a:lnTo>
                  <a:lnTo>
                    <a:pt x="2637" y="1815"/>
                  </a:lnTo>
                  <a:lnTo>
                    <a:pt x="2615" y="1801"/>
                  </a:lnTo>
                  <a:lnTo>
                    <a:pt x="2590" y="1792"/>
                  </a:lnTo>
                  <a:lnTo>
                    <a:pt x="2563" y="1789"/>
                  </a:lnTo>
                  <a:lnTo>
                    <a:pt x="2536" y="1792"/>
                  </a:lnTo>
                  <a:lnTo>
                    <a:pt x="2512" y="1801"/>
                  </a:lnTo>
                  <a:lnTo>
                    <a:pt x="2489" y="1815"/>
                  </a:lnTo>
                  <a:lnTo>
                    <a:pt x="2472" y="1834"/>
                  </a:lnTo>
                  <a:lnTo>
                    <a:pt x="2458" y="1855"/>
                  </a:lnTo>
                  <a:lnTo>
                    <a:pt x="2449" y="1880"/>
                  </a:lnTo>
                  <a:lnTo>
                    <a:pt x="2446" y="1907"/>
                  </a:lnTo>
                  <a:lnTo>
                    <a:pt x="2446" y="2067"/>
                  </a:lnTo>
                  <a:lnTo>
                    <a:pt x="2443" y="2085"/>
                  </a:lnTo>
                  <a:lnTo>
                    <a:pt x="2436" y="2103"/>
                  </a:lnTo>
                  <a:lnTo>
                    <a:pt x="2424" y="2117"/>
                  </a:lnTo>
                  <a:lnTo>
                    <a:pt x="2410" y="2128"/>
                  </a:lnTo>
                  <a:lnTo>
                    <a:pt x="2393" y="2135"/>
                  </a:lnTo>
                  <a:lnTo>
                    <a:pt x="2374" y="2137"/>
                  </a:lnTo>
                  <a:lnTo>
                    <a:pt x="2356" y="2135"/>
                  </a:lnTo>
                  <a:lnTo>
                    <a:pt x="2338" y="2128"/>
                  </a:lnTo>
                  <a:lnTo>
                    <a:pt x="2324" y="2117"/>
                  </a:lnTo>
                  <a:lnTo>
                    <a:pt x="2312" y="2103"/>
                  </a:lnTo>
                  <a:lnTo>
                    <a:pt x="2306" y="2085"/>
                  </a:lnTo>
                  <a:lnTo>
                    <a:pt x="2303" y="2067"/>
                  </a:lnTo>
                  <a:lnTo>
                    <a:pt x="2303" y="1931"/>
                  </a:lnTo>
                  <a:lnTo>
                    <a:pt x="2299" y="1904"/>
                  </a:lnTo>
                  <a:lnTo>
                    <a:pt x="2291" y="1879"/>
                  </a:lnTo>
                  <a:lnTo>
                    <a:pt x="2277" y="1857"/>
                  </a:lnTo>
                  <a:lnTo>
                    <a:pt x="2259" y="1839"/>
                  </a:lnTo>
                  <a:lnTo>
                    <a:pt x="2238" y="1826"/>
                  </a:lnTo>
                  <a:lnTo>
                    <a:pt x="2213" y="1816"/>
                  </a:lnTo>
                  <a:lnTo>
                    <a:pt x="2185" y="1814"/>
                  </a:lnTo>
                  <a:lnTo>
                    <a:pt x="2158" y="1816"/>
                  </a:lnTo>
                  <a:lnTo>
                    <a:pt x="2133" y="1826"/>
                  </a:lnTo>
                  <a:lnTo>
                    <a:pt x="2112" y="1839"/>
                  </a:lnTo>
                  <a:lnTo>
                    <a:pt x="2093" y="1857"/>
                  </a:lnTo>
                  <a:lnTo>
                    <a:pt x="2079" y="1879"/>
                  </a:lnTo>
                  <a:lnTo>
                    <a:pt x="2070" y="1904"/>
                  </a:lnTo>
                  <a:lnTo>
                    <a:pt x="2067" y="1931"/>
                  </a:lnTo>
                  <a:lnTo>
                    <a:pt x="2067" y="1984"/>
                  </a:lnTo>
                  <a:lnTo>
                    <a:pt x="2065" y="2002"/>
                  </a:lnTo>
                  <a:lnTo>
                    <a:pt x="2057" y="2019"/>
                  </a:lnTo>
                  <a:lnTo>
                    <a:pt x="2047" y="2034"/>
                  </a:lnTo>
                  <a:lnTo>
                    <a:pt x="2032" y="2044"/>
                  </a:lnTo>
                  <a:lnTo>
                    <a:pt x="2015" y="2052"/>
                  </a:lnTo>
                  <a:lnTo>
                    <a:pt x="1997" y="2054"/>
                  </a:lnTo>
                  <a:lnTo>
                    <a:pt x="1977" y="2052"/>
                  </a:lnTo>
                  <a:lnTo>
                    <a:pt x="1961" y="2044"/>
                  </a:lnTo>
                  <a:lnTo>
                    <a:pt x="1946" y="2034"/>
                  </a:lnTo>
                  <a:lnTo>
                    <a:pt x="1935" y="2019"/>
                  </a:lnTo>
                  <a:lnTo>
                    <a:pt x="1927" y="2002"/>
                  </a:lnTo>
                  <a:lnTo>
                    <a:pt x="1925" y="1984"/>
                  </a:lnTo>
                  <a:lnTo>
                    <a:pt x="1925" y="1033"/>
                  </a:lnTo>
                  <a:lnTo>
                    <a:pt x="1922" y="1006"/>
                  </a:lnTo>
                  <a:lnTo>
                    <a:pt x="1913" y="981"/>
                  </a:lnTo>
                  <a:lnTo>
                    <a:pt x="1899" y="960"/>
                  </a:lnTo>
                  <a:lnTo>
                    <a:pt x="1881" y="941"/>
                  </a:lnTo>
                  <a:lnTo>
                    <a:pt x="1859" y="928"/>
                  </a:lnTo>
                  <a:lnTo>
                    <a:pt x="1834" y="919"/>
                  </a:lnTo>
                  <a:lnTo>
                    <a:pt x="1808" y="915"/>
                  </a:lnTo>
                  <a:close/>
                  <a:moveTo>
                    <a:pt x="573" y="142"/>
                  </a:moveTo>
                  <a:lnTo>
                    <a:pt x="520" y="146"/>
                  </a:lnTo>
                  <a:lnTo>
                    <a:pt x="468" y="155"/>
                  </a:lnTo>
                  <a:lnTo>
                    <a:pt x="418" y="170"/>
                  </a:lnTo>
                  <a:lnTo>
                    <a:pt x="371" y="192"/>
                  </a:lnTo>
                  <a:lnTo>
                    <a:pt x="328" y="219"/>
                  </a:lnTo>
                  <a:lnTo>
                    <a:pt x="287" y="250"/>
                  </a:lnTo>
                  <a:lnTo>
                    <a:pt x="252" y="286"/>
                  </a:lnTo>
                  <a:lnTo>
                    <a:pt x="220" y="326"/>
                  </a:lnTo>
                  <a:lnTo>
                    <a:pt x="193" y="369"/>
                  </a:lnTo>
                  <a:lnTo>
                    <a:pt x="171" y="416"/>
                  </a:lnTo>
                  <a:lnTo>
                    <a:pt x="155" y="466"/>
                  </a:lnTo>
                  <a:lnTo>
                    <a:pt x="145" y="518"/>
                  </a:lnTo>
                  <a:lnTo>
                    <a:pt x="142" y="572"/>
                  </a:lnTo>
                  <a:lnTo>
                    <a:pt x="145" y="625"/>
                  </a:lnTo>
                  <a:lnTo>
                    <a:pt x="155" y="676"/>
                  </a:lnTo>
                  <a:lnTo>
                    <a:pt x="171" y="726"/>
                  </a:lnTo>
                  <a:lnTo>
                    <a:pt x="193" y="773"/>
                  </a:lnTo>
                  <a:lnTo>
                    <a:pt x="220" y="816"/>
                  </a:lnTo>
                  <a:lnTo>
                    <a:pt x="252" y="856"/>
                  </a:lnTo>
                  <a:lnTo>
                    <a:pt x="287" y="892"/>
                  </a:lnTo>
                  <a:lnTo>
                    <a:pt x="328" y="923"/>
                  </a:lnTo>
                  <a:lnTo>
                    <a:pt x="371" y="950"/>
                  </a:lnTo>
                  <a:lnTo>
                    <a:pt x="418" y="972"/>
                  </a:lnTo>
                  <a:lnTo>
                    <a:pt x="468" y="987"/>
                  </a:lnTo>
                  <a:lnTo>
                    <a:pt x="520" y="997"/>
                  </a:lnTo>
                  <a:lnTo>
                    <a:pt x="573" y="1000"/>
                  </a:lnTo>
                  <a:lnTo>
                    <a:pt x="1550" y="1000"/>
                  </a:lnTo>
                  <a:lnTo>
                    <a:pt x="1557" y="963"/>
                  </a:lnTo>
                  <a:lnTo>
                    <a:pt x="1570" y="927"/>
                  </a:lnTo>
                  <a:lnTo>
                    <a:pt x="1588" y="895"/>
                  </a:lnTo>
                  <a:lnTo>
                    <a:pt x="1609" y="866"/>
                  </a:lnTo>
                  <a:lnTo>
                    <a:pt x="1635" y="840"/>
                  </a:lnTo>
                  <a:lnTo>
                    <a:pt x="1665" y="817"/>
                  </a:lnTo>
                  <a:lnTo>
                    <a:pt x="1696" y="799"/>
                  </a:lnTo>
                  <a:lnTo>
                    <a:pt x="1732" y="786"/>
                  </a:lnTo>
                  <a:lnTo>
                    <a:pt x="1769" y="777"/>
                  </a:lnTo>
                  <a:lnTo>
                    <a:pt x="1808" y="774"/>
                  </a:lnTo>
                  <a:lnTo>
                    <a:pt x="1846" y="777"/>
                  </a:lnTo>
                  <a:lnTo>
                    <a:pt x="1884" y="786"/>
                  </a:lnTo>
                  <a:lnTo>
                    <a:pt x="1919" y="799"/>
                  </a:lnTo>
                  <a:lnTo>
                    <a:pt x="1951" y="817"/>
                  </a:lnTo>
                  <a:lnTo>
                    <a:pt x="1980" y="840"/>
                  </a:lnTo>
                  <a:lnTo>
                    <a:pt x="2005" y="866"/>
                  </a:lnTo>
                  <a:lnTo>
                    <a:pt x="2028" y="895"/>
                  </a:lnTo>
                  <a:lnTo>
                    <a:pt x="2045" y="927"/>
                  </a:lnTo>
                  <a:lnTo>
                    <a:pt x="2057" y="963"/>
                  </a:lnTo>
                  <a:lnTo>
                    <a:pt x="2065" y="1000"/>
                  </a:lnTo>
                  <a:lnTo>
                    <a:pt x="3005" y="1000"/>
                  </a:lnTo>
                  <a:lnTo>
                    <a:pt x="3058" y="997"/>
                  </a:lnTo>
                  <a:lnTo>
                    <a:pt x="3110" y="987"/>
                  </a:lnTo>
                  <a:lnTo>
                    <a:pt x="3160" y="972"/>
                  </a:lnTo>
                  <a:lnTo>
                    <a:pt x="3207" y="950"/>
                  </a:lnTo>
                  <a:lnTo>
                    <a:pt x="3250" y="923"/>
                  </a:lnTo>
                  <a:lnTo>
                    <a:pt x="3290" y="892"/>
                  </a:lnTo>
                  <a:lnTo>
                    <a:pt x="3326" y="856"/>
                  </a:lnTo>
                  <a:lnTo>
                    <a:pt x="3357" y="816"/>
                  </a:lnTo>
                  <a:lnTo>
                    <a:pt x="3385" y="773"/>
                  </a:lnTo>
                  <a:lnTo>
                    <a:pt x="3406" y="726"/>
                  </a:lnTo>
                  <a:lnTo>
                    <a:pt x="3421" y="676"/>
                  </a:lnTo>
                  <a:lnTo>
                    <a:pt x="3431" y="625"/>
                  </a:lnTo>
                  <a:lnTo>
                    <a:pt x="3435" y="572"/>
                  </a:lnTo>
                  <a:lnTo>
                    <a:pt x="3431" y="518"/>
                  </a:lnTo>
                  <a:lnTo>
                    <a:pt x="3421" y="466"/>
                  </a:lnTo>
                  <a:lnTo>
                    <a:pt x="3406" y="416"/>
                  </a:lnTo>
                  <a:lnTo>
                    <a:pt x="3385" y="369"/>
                  </a:lnTo>
                  <a:lnTo>
                    <a:pt x="3357" y="326"/>
                  </a:lnTo>
                  <a:lnTo>
                    <a:pt x="3326" y="286"/>
                  </a:lnTo>
                  <a:lnTo>
                    <a:pt x="3290" y="250"/>
                  </a:lnTo>
                  <a:lnTo>
                    <a:pt x="3250" y="219"/>
                  </a:lnTo>
                  <a:lnTo>
                    <a:pt x="3207" y="192"/>
                  </a:lnTo>
                  <a:lnTo>
                    <a:pt x="3160" y="170"/>
                  </a:lnTo>
                  <a:lnTo>
                    <a:pt x="3110" y="155"/>
                  </a:lnTo>
                  <a:lnTo>
                    <a:pt x="3058" y="146"/>
                  </a:lnTo>
                  <a:lnTo>
                    <a:pt x="3005" y="142"/>
                  </a:lnTo>
                  <a:lnTo>
                    <a:pt x="573" y="142"/>
                  </a:lnTo>
                  <a:close/>
                  <a:moveTo>
                    <a:pt x="573" y="0"/>
                  </a:moveTo>
                  <a:lnTo>
                    <a:pt x="3005" y="0"/>
                  </a:lnTo>
                  <a:lnTo>
                    <a:pt x="3067" y="3"/>
                  </a:lnTo>
                  <a:lnTo>
                    <a:pt x="3127" y="14"/>
                  </a:lnTo>
                  <a:lnTo>
                    <a:pt x="3185" y="29"/>
                  </a:lnTo>
                  <a:lnTo>
                    <a:pt x="3240" y="50"/>
                  </a:lnTo>
                  <a:lnTo>
                    <a:pt x="3293" y="79"/>
                  </a:lnTo>
                  <a:lnTo>
                    <a:pt x="3342" y="110"/>
                  </a:lnTo>
                  <a:lnTo>
                    <a:pt x="3388" y="148"/>
                  </a:lnTo>
                  <a:lnTo>
                    <a:pt x="3429" y="189"/>
                  </a:lnTo>
                  <a:lnTo>
                    <a:pt x="3467" y="234"/>
                  </a:lnTo>
                  <a:lnTo>
                    <a:pt x="3500" y="283"/>
                  </a:lnTo>
                  <a:lnTo>
                    <a:pt x="3527" y="336"/>
                  </a:lnTo>
                  <a:lnTo>
                    <a:pt x="3548" y="391"/>
                  </a:lnTo>
                  <a:lnTo>
                    <a:pt x="3565" y="448"/>
                  </a:lnTo>
                  <a:lnTo>
                    <a:pt x="3574" y="509"/>
                  </a:lnTo>
                  <a:lnTo>
                    <a:pt x="3578" y="571"/>
                  </a:lnTo>
                  <a:lnTo>
                    <a:pt x="3574" y="633"/>
                  </a:lnTo>
                  <a:lnTo>
                    <a:pt x="3565" y="694"/>
                  </a:lnTo>
                  <a:lnTo>
                    <a:pt x="3548" y="751"/>
                  </a:lnTo>
                  <a:lnTo>
                    <a:pt x="3527" y="806"/>
                  </a:lnTo>
                  <a:lnTo>
                    <a:pt x="3500" y="859"/>
                  </a:lnTo>
                  <a:lnTo>
                    <a:pt x="3467" y="908"/>
                  </a:lnTo>
                  <a:lnTo>
                    <a:pt x="3429" y="953"/>
                  </a:lnTo>
                  <a:lnTo>
                    <a:pt x="3388" y="995"/>
                  </a:lnTo>
                  <a:lnTo>
                    <a:pt x="3342" y="1032"/>
                  </a:lnTo>
                  <a:lnTo>
                    <a:pt x="3293" y="1065"/>
                  </a:lnTo>
                  <a:lnTo>
                    <a:pt x="3240" y="1092"/>
                  </a:lnTo>
                  <a:lnTo>
                    <a:pt x="3185" y="1113"/>
                  </a:lnTo>
                  <a:lnTo>
                    <a:pt x="3127" y="1130"/>
                  </a:lnTo>
                  <a:lnTo>
                    <a:pt x="3067" y="1139"/>
                  </a:lnTo>
                  <a:lnTo>
                    <a:pt x="3005" y="1143"/>
                  </a:lnTo>
                  <a:lnTo>
                    <a:pt x="2067" y="1143"/>
                  </a:lnTo>
                  <a:lnTo>
                    <a:pt x="2067" y="1699"/>
                  </a:lnTo>
                  <a:lnTo>
                    <a:pt x="2104" y="1684"/>
                  </a:lnTo>
                  <a:lnTo>
                    <a:pt x="2144" y="1675"/>
                  </a:lnTo>
                  <a:lnTo>
                    <a:pt x="2185" y="1671"/>
                  </a:lnTo>
                  <a:lnTo>
                    <a:pt x="2226" y="1675"/>
                  </a:lnTo>
                  <a:lnTo>
                    <a:pt x="2264" y="1683"/>
                  </a:lnTo>
                  <a:lnTo>
                    <a:pt x="2300" y="1698"/>
                  </a:lnTo>
                  <a:lnTo>
                    <a:pt x="2333" y="1718"/>
                  </a:lnTo>
                  <a:lnTo>
                    <a:pt x="2363" y="1742"/>
                  </a:lnTo>
                  <a:lnTo>
                    <a:pt x="2388" y="1715"/>
                  </a:lnTo>
                  <a:lnTo>
                    <a:pt x="2418" y="1692"/>
                  </a:lnTo>
                  <a:lnTo>
                    <a:pt x="2451" y="1672"/>
                  </a:lnTo>
                  <a:lnTo>
                    <a:pt x="2486" y="1659"/>
                  </a:lnTo>
                  <a:lnTo>
                    <a:pt x="2524" y="1651"/>
                  </a:lnTo>
                  <a:lnTo>
                    <a:pt x="2563" y="1648"/>
                  </a:lnTo>
                  <a:lnTo>
                    <a:pt x="2602" y="1651"/>
                  </a:lnTo>
                  <a:lnTo>
                    <a:pt x="2639" y="1658"/>
                  </a:lnTo>
                  <a:lnTo>
                    <a:pt x="2675" y="1672"/>
                  </a:lnTo>
                  <a:lnTo>
                    <a:pt x="2706" y="1691"/>
                  </a:lnTo>
                  <a:lnTo>
                    <a:pt x="2736" y="1713"/>
                  </a:lnTo>
                  <a:lnTo>
                    <a:pt x="2762" y="1739"/>
                  </a:lnTo>
                  <a:lnTo>
                    <a:pt x="2783" y="1769"/>
                  </a:lnTo>
                  <a:lnTo>
                    <a:pt x="2801" y="1802"/>
                  </a:lnTo>
                  <a:lnTo>
                    <a:pt x="2833" y="1785"/>
                  </a:lnTo>
                  <a:lnTo>
                    <a:pt x="2867" y="1772"/>
                  </a:lnTo>
                  <a:lnTo>
                    <a:pt x="2903" y="1763"/>
                  </a:lnTo>
                  <a:lnTo>
                    <a:pt x="2941" y="1761"/>
                  </a:lnTo>
                  <a:lnTo>
                    <a:pt x="2983" y="1764"/>
                  </a:lnTo>
                  <a:lnTo>
                    <a:pt x="3023" y="1774"/>
                  </a:lnTo>
                  <a:lnTo>
                    <a:pt x="3061" y="1790"/>
                  </a:lnTo>
                  <a:lnTo>
                    <a:pt x="3095" y="1811"/>
                  </a:lnTo>
                  <a:lnTo>
                    <a:pt x="3125" y="1837"/>
                  </a:lnTo>
                  <a:lnTo>
                    <a:pt x="3151" y="1867"/>
                  </a:lnTo>
                  <a:lnTo>
                    <a:pt x="3172" y="1902"/>
                  </a:lnTo>
                  <a:lnTo>
                    <a:pt x="3188" y="1938"/>
                  </a:lnTo>
                  <a:lnTo>
                    <a:pt x="3198" y="1978"/>
                  </a:lnTo>
                  <a:lnTo>
                    <a:pt x="3201" y="2021"/>
                  </a:lnTo>
                  <a:lnTo>
                    <a:pt x="3201" y="2756"/>
                  </a:lnTo>
                  <a:lnTo>
                    <a:pt x="3202" y="2766"/>
                  </a:lnTo>
                  <a:lnTo>
                    <a:pt x="3202" y="2783"/>
                  </a:lnTo>
                  <a:lnTo>
                    <a:pt x="3202" y="2805"/>
                  </a:lnTo>
                  <a:lnTo>
                    <a:pt x="3202" y="2832"/>
                  </a:lnTo>
                  <a:lnTo>
                    <a:pt x="3200" y="2863"/>
                  </a:lnTo>
                  <a:lnTo>
                    <a:pt x="3197" y="2899"/>
                  </a:lnTo>
                  <a:lnTo>
                    <a:pt x="3193" y="2938"/>
                  </a:lnTo>
                  <a:lnTo>
                    <a:pt x="3186" y="2979"/>
                  </a:lnTo>
                  <a:lnTo>
                    <a:pt x="3176" y="3023"/>
                  </a:lnTo>
                  <a:lnTo>
                    <a:pt x="3164" y="3068"/>
                  </a:lnTo>
                  <a:lnTo>
                    <a:pt x="3149" y="3114"/>
                  </a:lnTo>
                  <a:lnTo>
                    <a:pt x="3131" y="3160"/>
                  </a:lnTo>
                  <a:lnTo>
                    <a:pt x="3108" y="3207"/>
                  </a:lnTo>
                  <a:lnTo>
                    <a:pt x="3082" y="3252"/>
                  </a:lnTo>
                  <a:lnTo>
                    <a:pt x="3050" y="3297"/>
                  </a:lnTo>
                  <a:lnTo>
                    <a:pt x="3015" y="3340"/>
                  </a:lnTo>
                  <a:lnTo>
                    <a:pt x="2973" y="3380"/>
                  </a:lnTo>
                  <a:lnTo>
                    <a:pt x="2929" y="3415"/>
                  </a:lnTo>
                  <a:lnTo>
                    <a:pt x="2880" y="3447"/>
                  </a:lnTo>
                  <a:lnTo>
                    <a:pt x="2828" y="3473"/>
                  </a:lnTo>
                  <a:lnTo>
                    <a:pt x="2773" y="3494"/>
                  </a:lnTo>
                  <a:lnTo>
                    <a:pt x="2714" y="3512"/>
                  </a:lnTo>
                  <a:lnTo>
                    <a:pt x="2651" y="3524"/>
                  </a:lnTo>
                  <a:lnTo>
                    <a:pt x="2586" y="3530"/>
                  </a:lnTo>
                  <a:lnTo>
                    <a:pt x="2516" y="3533"/>
                  </a:lnTo>
                  <a:lnTo>
                    <a:pt x="2066" y="3533"/>
                  </a:lnTo>
                  <a:lnTo>
                    <a:pt x="2007" y="3530"/>
                  </a:lnTo>
                  <a:lnTo>
                    <a:pt x="1951" y="3523"/>
                  </a:lnTo>
                  <a:lnTo>
                    <a:pt x="1895" y="3511"/>
                  </a:lnTo>
                  <a:lnTo>
                    <a:pt x="1840" y="3493"/>
                  </a:lnTo>
                  <a:lnTo>
                    <a:pt x="1788" y="3471"/>
                  </a:lnTo>
                  <a:lnTo>
                    <a:pt x="1738" y="3445"/>
                  </a:lnTo>
                  <a:lnTo>
                    <a:pt x="1691" y="3414"/>
                  </a:lnTo>
                  <a:lnTo>
                    <a:pt x="1645" y="3380"/>
                  </a:lnTo>
                  <a:lnTo>
                    <a:pt x="1603" y="3341"/>
                  </a:lnTo>
                  <a:lnTo>
                    <a:pt x="1565" y="3298"/>
                  </a:lnTo>
                  <a:lnTo>
                    <a:pt x="1529" y="3252"/>
                  </a:lnTo>
                  <a:lnTo>
                    <a:pt x="1478" y="3178"/>
                  </a:lnTo>
                  <a:lnTo>
                    <a:pt x="1474" y="3171"/>
                  </a:lnTo>
                  <a:lnTo>
                    <a:pt x="1470" y="3166"/>
                  </a:lnTo>
                  <a:lnTo>
                    <a:pt x="1044" y="2348"/>
                  </a:lnTo>
                  <a:lnTo>
                    <a:pt x="1021" y="2307"/>
                  </a:lnTo>
                  <a:lnTo>
                    <a:pt x="1005" y="2267"/>
                  </a:lnTo>
                  <a:lnTo>
                    <a:pt x="993" y="2230"/>
                  </a:lnTo>
                  <a:lnTo>
                    <a:pt x="986" y="2195"/>
                  </a:lnTo>
                  <a:lnTo>
                    <a:pt x="984" y="2161"/>
                  </a:lnTo>
                  <a:lnTo>
                    <a:pt x="985" y="2130"/>
                  </a:lnTo>
                  <a:lnTo>
                    <a:pt x="991" y="2101"/>
                  </a:lnTo>
                  <a:lnTo>
                    <a:pt x="998" y="2074"/>
                  </a:lnTo>
                  <a:lnTo>
                    <a:pt x="1009" y="2049"/>
                  </a:lnTo>
                  <a:lnTo>
                    <a:pt x="1021" y="2025"/>
                  </a:lnTo>
                  <a:lnTo>
                    <a:pt x="1036" y="2004"/>
                  </a:lnTo>
                  <a:lnTo>
                    <a:pt x="1051" y="1985"/>
                  </a:lnTo>
                  <a:lnTo>
                    <a:pt x="1068" y="1967"/>
                  </a:lnTo>
                  <a:lnTo>
                    <a:pt x="1096" y="1943"/>
                  </a:lnTo>
                  <a:lnTo>
                    <a:pt x="1125" y="1923"/>
                  </a:lnTo>
                  <a:lnTo>
                    <a:pt x="1157" y="1909"/>
                  </a:lnTo>
                  <a:lnTo>
                    <a:pt x="1190" y="1898"/>
                  </a:lnTo>
                  <a:lnTo>
                    <a:pt x="1224" y="1894"/>
                  </a:lnTo>
                  <a:lnTo>
                    <a:pt x="1259" y="1894"/>
                  </a:lnTo>
                  <a:lnTo>
                    <a:pt x="1282" y="1896"/>
                  </a:lnTo>
                  <a:lnTo>
                    <a:pt x="1306" y="1902"/>
                  </a:lnTo>
                  <a:lnTo>
                    <a:pt x="1333" y="1911"/>
                  </a:lnTo>
                  <a:lnTo>
                    <a:pt x="1361" y="1924"/>
                  </a:lnTo>
                  <a:lnTo>
                    <a:pt x="1389" y="1943"/>
                  </a:lnTo>
                  <a:lnTo>
                    <a:pt x="1418" y="1965"/>
                  </a:lnTo>
                  <a:lnTo>
                    <a:pt x="1449" y="1995"/>
                  </a:lnTo>
                  <a:lnTo>
                    <a:pt x="1478" y="2030"/>
                  </a:lnTo>
                  <a:lnTo>
                    <a:pt x="1478" y="2031"/>
                  </a:lnTo>
                  <a:lnTo>
                    <a:pt x="1547" y="2128"/>
                  </a:lnTo>
                  <a:lnTo>
                    <a:pt x="1547" y="1143"/>
                  </a:lnTo>
                  <a:lnTo>
                    <a:pt x="573" y="1143"/>
                  </a:lnTo>
                  <a:lnTo>
                    <a:pt x="511" y="1139"/>
                  </a:lnTo>
                  <a:lnTo>
                    <a:pt x="450" y="1130"/>
                  </a:lnTo>
                  <a:lnTo>
                    <a:pt x="392" y="1113"/>
                  </a:lnTo>
                  <a:lnTo>
                    <a:pt x="336" y="1092"/>
                  </a:lnTo>
                  <a:lnTo>
                    <a:pt x="284" y="1065"/>
                  </a:lnTo>
                  <a:lnTo>
                    <a:pt x="234" y="1032"/>
                  </a:lnTo>
                  <a:lnTo>
                    <a:pt x="190" y="995"/>
                  </a:lnTo>
                  <a:lnTo>
                    <a:pt x="147" y="953"/>
                  </a:lnTo>
                  <a:lnTo>
                    <a:pt x="111" y="908"/>
                  </a:lnTo>
                  <a:lnTo>
                    <a:pt x="78" y="859"/>
                  </a:lnTo>
                  <a:lnTo>
                    <a:pt x="51" y="806"/>
                  </a:lnTo>
                  <a:lnTo>
                    <a:pt x="29" y="751"/>
                  </a:lnTo>
                  <a:lnTo>
                    <a:pt x="13" y="694"/>
                  </a:lnTo>
                  <a:lnTo>
                    <a:pt x="3" y="633"/>
                  </a:lnTo>
                  <a:lnTo>
                    <a:pt x="0" y="572"/>
                  </a:lnTo>
                  <a:lnTo>
                    <a:pt x="3" y="509"/>
                  </a:lnTo>
                  <a:lnTo>
                    <a:pt x="13" y="448"/>
                  </a:lnTo>
                  <a:lnTo>
                    <a:pt x="29" y="391"/>
                  </a:lnTo>
                  <a:lnTo>
                    <a:pt x="51" y="336"/>
                  </a:lnTo>
                  <a:lnTo>
                    <a:pt x="78" y="283"/>
                  </a:lnTo>
                  <a:lnTo>
                    <a:pt x="111" y="234"/>
                  </a:lnTo>
                  <a:lnTo>
                    <a:pt x="147" y="189"/>
                  </a:lnTo>
                  <a:lnTo>
                    <a:pt x="190" y="148"/>
                  </a:lnTo>
                  <a:lnTo>
                    <a:pt x="234" y="110"/>
                  </a:lnTo>
                  <a:lnTo>
                    <a:pt x="284" y="79"/>
                  </a:lnTo>
                  <a:lnTo>
                    <a:pt x="336" y="50"/>
                  </a:lnTo>
                  <a:lnTo>
                    <a:pt x="392" y="29"/>
                  </a:lnTo>
                  <a:lnTo>
                    <a:pt x="450" y="14"/>
                  </a:lnTo>
                  <a:lnTo>
                    <a:pt x="511" y="3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34"/>
            <p:cNvSpPr>
              <a:spLocks/>
            </p:cNvSpPr>
            <p:nvPr/>
          </p:nvSpPr>
          <p:spPr bwMode="auto">
            <a:xfrm>
              <a:off x="10274300" y="3035300"/>
              <a:ext cx="23813" cy="28575"/>
            </a:xfrm>
            <a:custGeom>
              <a:avLst/>
              <a:gdLst>
                <a:gd name="T0" fmla="*/ 72 w 142"/>
                <a:gd name="T1" fmla="*/ 0 h 183"/>
                <a:gd name="T2" fmla="*/ 90 w 142"/>
                <a:gd name="T3" fmla="*/ 2 h 183"/>
                <a:gd name="T4" fmla="*/ 107 w 142"/>
                <a:gd name="T5" fmla="*/ 10 h 183"/>
                <a:gd name="T6" fmla="*/ 122 w 142"/>
                <a:gd name="T7" fmla="*/ 20 h 183"/>
                <a:gd name="T8" fmla="*/ 132 w 142"/>
                <a:gd name="T9" fmla="*/ 34 h 183"/>
                <a:gd name="T10" fmla="*/ 140 w 142"/>
                <a:gd name="T11" fmla="*/ 52 h 183"/>
                <a:gd name="T12" fmla="*/ 142 w 142"/>
                <a:gd name="T13" fmla="*/ 70 h 183"/>
                <a:gd name="T14" fmla="*/ 142 w 142"/>
                <a:gd name="T15" fmla="*/ 112 h 183"/>
                <a:gd name="T16" fmla="*/ 140 w 142"/>
                <a:gd name="T17" fmla="*/ 131 h 183"/>
                <a:gd name="T18" fmla="*/ 132 w 142"/>
                <a:gd name="T19" fmla="*/ 148 h 183"/>
                <a:gd name="T20" fmla="*/ 122 w 142"/>
                <a:gd name="T21" fmla="*/ 162 h 183"/>
                <a:gd name="T22" fmla="*/ 107 w 142"/>
                <a:gd name="T23" fmla="*/ 173 h 183"/>
                <a:gd name="T24" fmla="*/ 90 w 142"/>
                <a:gd name="T25" fmla="*/ 180 h 183"/>
                <a:gd name="T26" fmla="*/ 72 w 142"/>
                <a:gd name="T27" fmla="*/ 183 h 183"/>
                <a:gd name="T28" fmla="*/ 52 w 142"/>
                <a:gd name="T29" fmla="*/ 180 h 183"/>
                <a:gd name="T30" fmla="*/ 36 w 142"/>
                <a:gd name="T31" fmla="*/ 173 h 183"/>
                <a:gd name="T32" fmla="*/ 21 w 142"/>
                <a:gd name="T33" fmla="*/ 162 h 183"/>
                <a:gd name="T34" fmla="*/ 10 w 142"/>
                <a:gd name="T35" fmla="*/ 148 h 183"/>
                <a:gd name="T36" fmla="*/ 2 w 142"/>
                <a:gd name="T37" fmla="*/ 131 h 183"/>
                <a:gd name="T38" fmla="*/ 0 w 142"/>
                <a:gd name="T39" fmla="*/ 112 h 183"/>
                <a:gd name="T40" fmla="*/ 0 w 142"/>
                <a:gd name="T41" fmla="*/ 70 h 183"/>
                <a:gd name="T42" fmla="*/ 2 w 142"/>
                <a:gd name="T43" fmla="*/ 52 h 183"/>
                <a:gd name="T44" fmla="*/ 10 w 142"/>
                <a:gd name="T45" fmla="*/ 34 h 183"/>
                <a:gd name="T46" fmla="*/ 21 w 142"/>
                <a:gd name="T47" fmla="*/ 20 h 183"/>
                <a:gd name="T48" fmla="*/ 36 w 142"/>
                <a:gd name="T49" fmla="*/ 10 h 183"/>
                <a:gd name="T50" fmla="*/ 52 w 142"/>
                <a:gd name="T51" fmla="*/ 2 h 183"/>
                <a:gd name="T52" fmla="*/ 72 w 142"/>
                <a:gd name="T5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183">
                  <a:moveTo>
                    <a:pt x="72" y="0"/>
                  </a:moveTo>
                  <a:lnTo>
                    <a:pt x="90" y="2"/>
                  </a:lnTo>
                  <a:lnTo>
                    <a:pt x="107" y="10"/>
                  </a:lnTo>
                  <a:lnTo>
                    <a:pt x="122" y="20"/>
                  </a:lnTo>
                  <a:lnTo>
                    <a:pt x="132" y="34"/>
                  </a:lnTo>
                  <a:lnTo>
                    <a:pt x="140" y="52"/>
                  </a:lnTo>
                  <a:lnTo>
                    <a:pt x="142" y="70"/>
                  </a:lnTo>
                  <a:lnTo>
                    <a:pt x="142" y="112"/>
                  </a:lnTo>
                  <a:lnTo>
                    <a:pt x="140" y="131"/>
                  </a:lnTo>
                  <a:lnTo>
                    <a:pt x="132" y="148"/>
                  </a:lnTo>
                  <a:lnTo>
                    <a:pt x="122" y="162"/>
                  </a:lnTo>
                  <a:lnTo>
                    <a:pt x="107" y="173"/>
                  </a:lnTo>
                  <a:lnTo>
                    <a:pt x="90" y="180"/>
                  </a:lnTo>
                  <a:lnTo>
                    <a:pt x="72" y="183"/>
                  </a:lnTo>
                  <a:lnTo>
                    <a:pt x="52" y="180"/>
                  </a:lnTo>
                  <a:lnTo>
                    <a:pt x="36" y="173"/>
                  </a:lnTo>
                  <a:lnTo>
                    <a:pt x="21" y="162"/>
                  </a:lnTo>
                  <a:lnTo>
                    <a:pt x="10" y="148"/>
                  </a:lnTo>
                  <a:lnTo>
                    <a:pt x="2" y="131"/>
                  </a:lnTo>
                  <a:lnTo>
                    <a:pt x="0" y="11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35"/>
            <p:cNvSpPr>
              <a:spLocks/>
            </p:cNvSpPr>
            <p:nvPr/>
          </p:nvSpPr>
          <p:spPr bwMode="auto">
            <a:xfrm>
              <a:off x="10399713" y="2774950"/>
              <a:ext cx="55563" cy="23813"/>
            </a:xfrm>
            <a:custGeom>
              <a:avLst/>
              <a:gdLst>
                <a:gd name="T0" fmla="*/ 72 w 349"/>
                <a:gd name="T1" fmla="*/ 0 h 142"/>
                <a:gd name="T2" fmla="*/ 278 w 349"/>
                <a:gd name="T3" fmla="*/ 0 h 142"/>
                <a:gd name="T4" fmla="*/ 297 w 349"/>
                <a:gd name="T5" fmla="*/ 2 h 142"/>
                <a:gd name="T6" fmla="*/ 314 w 349"/>
                <a:gd name="T7" fmla="*/ 10 h 142"/>
                <a:gd name="T8" fmla="*/ 329 w 349"/>
                <a:gd name="T9" fmla="*/ 21 h 142"/>
                <a:gd name="T10" fmla="*/ 340 w 349"/>
                <a:gd name="T11" fmla="*/ 36 h 142"/>
                <a:gd name="T12" fmla="*/ 347 w 349"/>
                <a:gd name="T13" fmla="*/ 52 h 142"/>
                <a:gd name="T14" fmla="*/ 349 w 349"/>
                <a:gd name="T15" fmla="*/ 71 h 142"/>
                <a:gd name="T16" fmla="*/ 347 w 349"/>
                <a:gd name="T17" fmla="*/ 90 h 142"/>
                <a:gd name="T18" fmla="*/ 340 w 349"/>
                <a:gd name="T19" fmla="*/ 107 h 142"/>
                <a:gd name="T20" fmla="*/ 329 w 349"/>
                <a:gd name="T21" fmla="*/ 121 h 142"/>
                <a:gd name="T22" fmla="*/ 314 w 349"/>
                <a:gd name="T23" fmla="*/ 132 h 142"/>
                <a:gd name="T24" fmla="*/ 297 w 349"/>
                <a:gd name="T25" fmla="*/ 139 h 142"/>
                <a:gd name="T26" fmla="*/ 278 w 349"/>
                <a:gd name="T27" fmla="*/ 142 h 142"/>
                <a:gd name="T28" fmla="*/ 72 w 349"/>
                <a:gd name="T29" fmla="*/ 142 h 142"/>
                <a:gd name="T30" fmla="*/ 52 w 349"/>
                <a:gd name="T31" fmla="*/ 139 h 142"/>
                <a:gd name="T32" fmla="*/ 36 w 349"/>
                <a:gd name="T33" fmla="*/ 132 h 142"/>
                <a:gd name="T34" fmla="*/ 21 w 349"/>
                <a:gd name="T35" fmla="*/ 121 h 142"/>
                <a:gd name="T36" fmla="*/ 10 w 349"/>
                <a:gd name="T37" fmla="*/ 107 h 142"/>
                <a:gd name="T38" fmla="*/ 2 w 349"/>
                <a:gd name="T39" fmla="*/ 90 h 142"/>
                <a:gd name="T40" fmla="*/ 0 w 349"/>
                <a:gd name="T41" fmla="*/ 71 h 142"/>
                <a:gd name="T42" fmla="*/ 2 w 349"/>
                <a:gd name="T43" fmla="*/ 52 h 142"/>
                <a:gd name="T44" fmla="*/ 10 w 349"/>
                <a:gd name="T45" fmla="*/ 36 h 142"/>
                <a:gd name="T46" fmla="*/ 21 w 349"/>
                <a:gd name="T47" fmla="*/ 21 h 142"/>
                <a:gd name="T48" fmla="*/ 36 w 349"/>
                <a:gd name="T49" fmla="*/ 10 h 142"/>
                <a:gd name="T50" fmla="*/ 52 w 349"/>
                <a:gd name="T51" fmla="*/ 2 h 142"/>
                <a:gd name="T52" fmla="*/ 72 w 349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9" h="142">
                  <a:moveTo>
                    <a:pt x="72" y="0"/>
                  </a:moveTo>
                  <a:lnTo>
                    <a:pt x="278" y="0"/>
                  </a:lnTo>
                  <a:lnTo>
                    <a:pt x="297" y="2"/>
                  </a:lnTo>
                  <a:lnTo>
                    <a:pt x="314" y="10"/>
                  </a:lnTo>
                  <a:lnTo>
                    <a:pt x="329" y="21"/>
                  </a:lnTo>
                  <a:lnTo>
                    <a:pt x="340" y="36"/>
                  </a:lnTo>
                  <a:lnTo>
                    <a:pt x="347" y="52"/>
                  </a:lnTo>
                  <a:lnTo>
                    <a:pt x="349" y="71"/>
                  </a:lnTo>
                  <a:lnTo>
                    <a:pt x="347" y="90"/>
                  </a:lnTo>
                  <a:lnTo>
                    <a:pt x="340" y="107"/>
                  </a:lnTo>
                  <a:lnTo>
                    <a:pt x="329" y="121"/>
                  </a:lnTo>
                  <a:lnTo>
                    <a:pt x="314" y="132"/>
                  </a:lnTo>
                  <a:lnTo>
                    <a:pt x="297" y="139"/>
                  </a:lnTo>
                  <a:lnTo>
                    <a:pt x="278" y="142"/>
                  </a:lnTo>
                  <a:lnTo>
                    <a:pt x="72" y="142"/>
                  </a:lnTo>
                  <a:lnTo>
                    <a:pt x="52" y="139"/>
                  </a:lnTo>
                  <a:lnTo>
                    <a:pt x="36" y="132"/>
                  </a:lnTo>
                  <a:lnTo>
                    <a:pt x="21" y="121"/>
                  </a:lnTo>
                  <a:lnTo>
                    <a:pt x="10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36"/>
            <p:cNvSpPr>
              <a:spLocks/>
            </p:cNvSpPr>
            <p:nvPr/>
          </p:nvSpPr>
          <p:spPr bwMode="auto">
            <a:xfrm>
              <a:off x="10053638" y="2774950"/>
              <a:ext cx="311150" cy="23813"/>
            </a:xfrm>
            <a:custGeom>
              <a:avLst/>
              <a:gdLst>
                <a:gd name="T0" fmla="*/ 70 w 1960"/>
                <a:gd name="T1" fmla="*/ 0 h 142"/>
                <a:gd name="T2" fmla="*/ 1888 w 1960"/>
                <a:gd name="T3" fmla="*/ 0 h 142"/>
                <a:gd name="T4" fmla="*/ 1907 w 1960"/>
                <a:gd name="T5" fmla="*/ 2 h 142"/>
                <a:gd name="T6" fmla="*/ 1924 w 1960"/>
                <a:gd name="T7" fmla="*/ 10 h 142"/>
                <a:gd name="T8" fmla="*/ 1938 w 1960"/>
                <a:gd name="T9" fmla="*/ 21 h 142"/>
                <a:gd name="T10" fmla="*/ 1950 w 1960"/>
                <a:gd name="T11" fmla="*/ 36 h 142"/>
                <a:gd name="T12" fmla="*/ 1956 w 1960"/>
                <a:gd name="T13" fmla="*/ 52 h 142"/>
                <a:gd name="T14" fmla="*/ 1960 w 1960"/>
                <a:gd name="T15" fmla="*/ 71 h 142"/>
                <a:gd name="T16" fmla="*/ 1956 w 1960"/>
                <a:gd name="T17" fmla="*/ 90 h 142"/>
                <a:gd name="T18" fmla="*/ 1950 w 1960"/>
                <a:gd name="T19" fmla="*/ 107 h 142"/>
                <a:gd name="T20" fmla="*/ 1938 w 1960"/>
                <a:gd name="T21" fmla="*/ 121 h 142"/>
                <a:gd name="T22" fmla="*/ 1924 w 1960"/>
                <a:gd name="T23" fmla="*/ 132 h 142"/>
                <a:gd name="T24" fmla="*/ 1907 w 1960"/>
                <a:gd name="T25" fmla="*/ 139 h 142"/>
                <a:gd name="T26" fmla="*/ 1888 w 1960"/>
                <a:gd name="T27" fmla="*/ 142 h 142"/>
                <a:gd name="T28" fmla="*/ 70 w 1960"/>
                <a:gd name="T29" fmla="*/ 142 h 142"/>
                <a:gd name="T30" fmla="*/ 52 w 1960"/>
                <a:gd name="T31" fmla="*/ 139 h 142"/>
                <a:gd name="T32" fmla="*/ 35 w 1960"/>
                <a:gd name="T33" fmla="*/ 132 h 142"/>
                <a:gd name="T34" fmla="*/ 21 w 1960"/>
                <a:gd name="T35" fmla="*/ 121 h 142"/>
                <a:gd name="T36" fmla="*/ 10 w 1960"/>
                <a:gd name="T37" fmla="*/ 107 h 142"/>
                <a:gd name="T38" fmla="*/ 2 w 1960"/>
                <a:gd name="T39" fmla="*/ 90 h 142"/>
                <a:gd name="T40" fmla="*/ 0 w 1960"/>
                <a:gd name="T41" fmla="*/ 71 h 142"/>
                <a:gd name="T42" fmla="*/ 2 w 1960"/>
                <a:gd name="T43" fmla="*/ 52 h 142"/>
                <a:gd name="T44" fmla="*/ 10 w 1960"/>
                <a:gd name="T45" fmla="*/ 36 h 142"/>
                <a:gd name="T46" fmla="*/ 21 w 1960"/>
                <a:gd name="T47" fmla="*/ 21 h 142"/>
                <a:gd name="T48" fmla="*/ 35 w 1960"/>
                <a:gd name="T49" fmla="*/ 10 h 142"/>
                <a:gd name="T50" fmla="*/ 52 w 1960"/>
                <a:gd name="T51" fmla="*/ 2 h 142"/>
                <a:gd name="T52" fmla="*/ 70 w 1960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0" h="142">
                  <a:moveTo>
                    <a:pt x="70" y="0"/>
                  </a:moveTo>
                  <a:lnTo>
                    <a:pt x="1888" y="0"/>
                  </a:lnTo>
                  <a:lnTo>
                    <a:pt x="1907" y="2"/>
                  </a:lnTo>
                  <a:lnTo>
                    <a:pt x="1924" y="10"/>
                  </a:lnTo>
                  <a:lnTo>
                    <a:pt x="1938" y="21"/>
                  </a:lnTo>
                  <a:lnTo>
                    <a:pt x="1950" y="36"/>
                  </a:lnTo>
                  <a:lnTo>
                    <a:pt x="1956" y="52"/>
                  </a:lnTo>
                  <a:lnTo>
                    <a:pt x="1960" y="71"/>
                  </a:lnTo>
                  <a:lnTo>
                    <a:pt x="1956" y="90"/>
                  </a:lnTo>
                  <a:lnTo>
                    <a:pt x="1950" y="107"/>
                  </a:lnTo>
                  <a:lnTo>
                    <a:pt x="1938" y="121"/>
                  </a:lnTo>
                  <a:lnTo>
                    <a:pt x="1924" y="132"/>
                  </a:lnTo>
                  <a:lnTo>
                    <a:pt x="1907" y="139"/>
                  </a:lnTo>
                  <a:lnTo>
                    <a:pt x="1888" y="142"/>
                  </a:lnTo>
                  <a:lnTo>
                    <a:pt x="70" y="142"/>
                  </a:lnTo>
                  <a:lnTo>
                    <a:pt x="52" y="139"/>
                  </a:lnTo>
                  <a:lnTo>
                    <a:pt x="35" y="132"/>
                  </a:lnTo>
                  <a:lnTo>
                    <a:pt x="21" y="121"/>
                  </a:lnTo>
                  <a:lnTo>
                    <a:pt x="10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9081441" y="2695639"/>
            <a:ext cx="568325" cy="541338"/>
            <a:chOff x="9123363" y="2706688"/>
            <a:chExt cx="568325" cy="541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7" name="Freeform 41"/>
            <p:cNvSpPr>
              <a:spLocks noEditPoints="1"/>
            </p:cNvSpPr>
            <p:nvPr/>
          </p:nvSpPr>
          <p:spPr bwMode="auto">
            <a:xfrm>
              <a:off x="9123363" y="2760663"/>
              <a:ext cx="258763" cy="487363"/>
            </a:xfrm>
            <a:custGeom>
              <a:avLst/>
              <a:gdLst>
                <a:gd name="T0" fmla="*/ 218 w 1634"/>
                <a:gd name="T1" fmla="*/ 150 h 3067"/>
                <a:gd name="T2" fmla="*/ 161 w 1634"/>
                <a:gd name="T3" fmla="*/ 196 h 3067"/>
                <a:gd name="T4" fmla="*/ 143 w 1634"/>
                <a:gd name="T5" fmla="*/ 270 h 3067"/>
                <a:gd name="T6" fmla="*/ 277 w 1634"/>
                <a:gd name="T7" fmla="*/ 1211 h 3067"/>
                <a:gd name="T8" fmla="*/ 369 w 1634"/>
                <a:gd name="T9" fmla="*/ 1455 h 3067"/>
                <a:gd name="T10" fmla="*/ 927 w 1634"/>
                <a:gd name="T11" fmla="*/ 2412 h 3067"/>
                <a:gd name="T12" fmla="*/ 980 w 1634"/>
                <a:gd name="T13" fmla="*/ 2547 h 3067"/>
                <a:gd name="T14" fmla="*/ 1076 w 1634"/>
                <a:gd name="T15" fmla="*/ 2878 h 3067"/>
                <a:gd name="T16" fmla="*/ 1125 w 1634"/>
                <a:gd name="T17" fmla="*/ 2911 h 3067"/>
                <a:gd name="T18" fmla="*/ 1183 w 1634"/>
                <a:gd name="T19" fmla="*/ 2923 h 3067"/>
                <a:gd name="T20" fmla="*/ 1381 w 1634"/>
                <a:gd name="T21" fmla="*/ 2925 h 3067"/>
                <a:gd name="T22" fmla="*/ 1445 w 1634"/>
                <a:gd name="T23" fmla="*/ 2905 h 3067"/>
                <a:gd name="T24" fmla="*/ 1486 w 1634"/>
                <a:gd name="T25" fmla="*/ 2852 h 3067"/>
                <a:gd name="T26" fmla="*/ 1487 w 1634"/>
                <a:gd name="T27" fmla="*/ 2778 h 3067"/>
                <a:gd name="T28" fmla="*/ 1288 w 1634"/>
                <a:gd name="T29" fmla="*/ 2074 h 3067"/>
                <a:gd name="T30" fmla="*/ 767 w 1634"/>
                <a:gd name="T31" fmla="*/ 1211 h 3067"/>
                <a:gd name="T32" fmla="*/ 713 w 1634"/>
                <a:gd name="T33" fmla="*/ 1173 h 3067"/>
                <a:gd name="T34" fmla="*/ 647 w 1634"/>
                <a:gd name="T35" fmla="*/ 1171 h 3067"/>
                <a:gd name="T36" fmla="*/ 588 w 1634"/>
                <a:gd name="T37" fmla="*/ 1211 h 3067"/>
                <a:gd name="T38" fmla="*/ 565 w 1634"/>
                <a:gd name="T39" fmla="*/ 1279 h 3067"/>
                <a:gd name="T40" fmla="*/ 577 w 1634"/>
                <a:gd name="T41" fmla="*/ 1330 h 3067"/>
                <a:gd name="T42" fmla="*/ 789 w 1634"/>
                <a:gd name="T43" fmla="*/ 1701 h 3067"/>
                <a:gd name="T44" fmla="*/ 769 w 1634"/>
                <a:gd name="T45" fmla="*/ 1751 h 3067"/>
                <a:gd name="T46" fmla="*/ 718 w 1634"/>
                <a:gd name="T47" fmla="*/ 1772 h 3067"/>
                <a:gd name="T48" fmla="*/ 668 w 1634"/>
                <a:gd name="T49" fmla="*/ 1753 h 3067"/>
                <a:gd name="T50" fmla="*/ 452 w 1634"/>
                <a:gd name="T51" fmla="*/ 1400 h 3067"/>
                <a:gd name="T52" fmla="*/ 449 w 1634"/>
                <a:gd name="T53" fmla="*/ 1392 h 3067"/>
                <a:gd name="T54" fmla="*/ 445 w 1634"/>
                <a:gd name="T55" fmla="*/ 1384 h 3067"/>
                <a:gd name="T56" fmla="*/ 423 w 1634"/>
                <a:gd name="T57" fmla="*/ 1268 h 3067"/>
                <a:gd name="T58" fmla="*/ 455 w 1634"/>
                <a:gd name="T59" fmla="*/ 1158 h 3067"/>
                <a:gd name="T60" fmla="*/ 366 w 1634"/>
                <a:gd name="T61" fmla="*/ 218 h 3067"/>
                <a:gd name="T62" fmla="*/ 318 w 1634"/>
                <a:gd name="T63" fmla="*/ 161 h 3067"/>
                <a:gd name="T64" fmla="*/ 265 w 1634"/>
                <a:gd name="T65" fmla="*/ 0 h 3067"/>
                <a:gd name="T66" fmla="*/ 371 w 1634"/>
                <a:gd name="T67" fmla="*/ 27 h 3067"/>
                <a:gd name="T68" fmla="*/ 455 w 1634"/>
                <a:gd name="T69" fmla="*/ 93 h 3067"/>
                <a:gd name="T70" fmla="*/ 506 w 1634"/>
                <a:gd name="T71" fmla="*/ 190 h 3067"/>
                <a:gd name="T72" fmla="*/ 645 w 1634"/>
                <a:gd name="T73" fmla="*/ 1027 h 3067"/>
                <a:gd name="T74" fmla="*/ 757 w 1634"/>
                <a:gd name="T75" fmla="*/ 1038 h 3067"/>
                <a:gd name="T76" fmla="*/ 843 w 1634"/>
                <a:gd name="T77" fmla="*/ 1085 h 3067"/>
                <a:gd name="T78" fmla="*/ 905 w 1634"/>
                <a:gd name="T79" fmla="*/ 1163 h 3067"/>
                <a:gd name="T80" fmla="*/ 1444 w 1634"/>
                <a:gd name="T81" fmla="*/ 2067 h 3067"/>
                <a:gd name="T82" fmla="*/ 1503 w 1634"/>
                <a:gd name="T83" fmla="*/ 2204 h 3067"/>
                <a:gd name="T84" fmla="*/ 1634 w 1634"/>
                <a:gd name="T85" fmla="*/ 2801 h 3067"/>
                <a:gd name="T86" fmla="*/ 1620 w 1634"/>
                <a:gd name="T87" fmla="*/ 2901 h 3067"/>
                <a:gd name="T88" fmla="*/ 1567 w 1634"/>
                <a:gd name="T89" fmla="*/ 2987 h 3067"/>
                <a:gd name="T90" fmla="*/ 1482 w 1634"/>
                <a:gd name="T91" fmla="*/ 3047 h 3067"/>
                <a:gd name="T92" fmla="*/ 1381 w 1634"/>
                <a:gd name="T93" fmla="*/ 3067 h 3067"/>
                <a:gd name="T94" fmla="*/ 1130 w 1634"/>
                <a:gd name="T95" fmla="*/ 3059 h 3067"/>
                <a:gd name="T96" fmla="*/ 1022 w 1634"/>
                <a:gd name="T97" fmla="*/ 3017 h 3067"/>
                <a:gd name="T98" fmla="*/ 947 w 1634"/>
                <a:gd name="T99" fmla="*/ 2945 h 3067"/>
                <a:gd name="T100" fmla="*/ 842 w 1634"/>
                <a:gd name="T101" fmla="*/ 2583 h 3067"/>
                <a:gd name="T102" fmla="*/ 781 w 1634"/>
                <a:gd name="T103" fmla="*/ 2446 h 3067"/>
                <a:gd name="T104" fmla="*/ 241 w 1634"/>
                <a:gd name="T105" fmla="*/ 1519 h 3067"/>
                <a:gd name="T106" fmla="*/ 139 w 1634"/>
                <a:gd name="T107" fmla="*/ 1248 h 3067"/>
                <a:gd name="T108" fmla="*/ 2 w 1634"/>
                <a:gd name="T109" fmla="*/ 289 h 3067"/>
                <a:gd name="T110" fmla="*/ 4 w 1634"/>
                <a:gd name="T111" fmla="*/ 213 h 3067"/>
                <a:gd name="T112" fmla="*/ 44 w 1634"/>
                <a:gd name="T113" fmla="*/ 113 h 3067"/>
                <a:gd name="T114" fmla="*/ 123 w 1634"/>
                <a:gd name="T115" fmla="*/ 39 h 3067"/>
                <a:gd name="T116" fmla="*/ 227 w 1634"/>
                <a:gd name="T117" fmla="*/ 2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34" h="3067">
                  <a:moveTo>
                    <a:pt x="270" y="143"/>
                  </a:moveTo>
                  <a:lnTo>
                    <a:pt x="244" y="143"/>
                  </a:lnTo>
                  <a:lnTo>
                    <a:pt x="218" y="150"/>
                  </a:lnTo>
                  <a:lnTo>
                    <a:pt x="195" y="161"/>
                  </a:lnTo>
                  <a:lnTo>
                    <a:pt x="176" y="177"/>
                  </a:lnTo>
                  <a:lnTo>
                    <a:pt x="161" y="196"/>
                  </a:lnTo>
                  <a:lnTo>
                    <a:pt x="149" y="219"/>
                  </a:lnTo>
                  <a:lnTo>
                    <a:pt x="143" y="244"/>
                  </a:lnTo>
                  <a:lnTo>
                    <a:pt x="143" y="270"/>
                  </a:lnTo>
                  <a:lnTo>
                    <a:pt x="242" y="1040"/>
                  </a:lnTo>
                  <a:lnTo>
                    <a:pt x="256" y="1127"/>
                  </a:lnTo>
                  <a:lnTo>
                    <a:pt x="277" y="1211"/>
                  </a:lnTo>
                  <a:lnTo>
                    <a:pt x="302" y="1295"/>
                  </a:lnTo>
                  <a:lnTo>
                    <a:pt x="332" y="1376"/>
                  </a:lnTo>
                  <a:lnTo>
                    <a:pt x="369" y="1455"/>
                  </a:lnTo>
                  <a:lnTo>
                    <a:pt x="411" y="1533"/>
                  </a:lnTo>
                  <a:lnTo>
                    <a:pt x="902" y="2370"/>
                  </a:lnTo>
                  <a:lnTo>
                    <a:pt x="927" y="2412"/>
                  </a:lnTo>
                  <a:lnTo>
                    <a:pt x="947" y="2456"/>
                  </a:lnTo>
                  <a:lnTo>
                    <a:pt x="966" y="2501"/>
                  </a:lnTo>
                  <a:lnTo>
                    <a:pt x="980" y="2547"/>
                  </a:lnTo>
                  <a:lnTo>
                    <a:pt x="1058" y="2844"/>
                  </a:lnTo>
                  <a:lnTo>
                    <a:pt x="1066" y="2863"/>
                  </a:lnTo>
                  <a:lnTo>
                    <a:pt x="1076" y="2878"/>
                  </a:lnTo>
                  <a:lnTo>
                    <a:pt x="1091" y="2893"/>
                  </a:lnTo>
                  <a:lnTo>
                    <a:pt x="1107" y="2902"/>
                  </a:lnTo>
                  <a:lnTo>
                    <a:pt x="1125" y="2911"/>
                  </a:lnTo>
                  <a:lnTo>
                    <a:pt x="1145" y="2916"/>
                  </a:lnTo>
                  <a:lnTo>
                    <a:pt x="1163" y="2921"/>
                  </a:lnTo>
                  <a:lnTo>
                    <a:pt x="1183" y="2923"/>
                  </a:lnTo>
                  <a:lnTo>
                    <a:pt x="1201" y="2924"/>
                  </a:lnTo>
                  <a:lnTo>
                    <a:pt x="1217" y="2925"/>
                  </a:lnTo>
                  <a:lnTo>
                    <a:pt x="1381" y="2925"/>
                  </a:lnTo>
                  <a:lnTo>
                    <a:pt x="1404" y="2922"/>
                  </a:lnTo>
                  <a:lnTo>
                    <a:pt x="1426" y="2915"/>
                  </a:lnTo>
                  <a:lnTo>
                    <a:pt x="1445" y="2905"/>
                  </a:lnTo>
                  <a:lnTo>
                    <a:pt x="1463" y="2889"/>
                  </a:lnTo>
                  <a:lnTo>
                    <a:pt x="1476" y="2872"/>
                  </a:lnTo>
                  <a:lnTo>
                    <a:pt x="1486" y="2852"/>
                  </a:lnTo>
                  <a:lnTo>
                    <a:pt x="1491" y="2832"/>
                  </a:lnTo>
                  <a:lnTo>
                    <a:pt x="1492" y="2811"/>
                  </a:lnTo>
                  <a:lnTo>
                    <a:pt x="1487" y="2778"/>
                  </a:lnTo>
                  <a:lnTo>
                    <a:pt x="1365" y="2240"/>
                  </a:lnTo>
                  <a:lnTo>
                    <a:pt x="1329" y="2156"/>
                  </a:lnTo>
                  <a:lnTo>
                    <a:pt x="1288" y="2074"/>
                  </a:lnTo>
                  <a:lnTo>
                    <a:pt x="782" y="1235"/>
                  </a:lnTo>
                  <a:lnTo>
                    <a:pt x="779" y="1230"/>
                  </a:lnTo>
                  <a:lnTo>
                    <a:pt x="767" y="1211"/>
                  </a:lnTo>
                  <a:lnTo>
                    <a:pt x="752" y="1195"/>
                  </a:lnTo>
                  <a:lnTo>
                    <a:pt x="733" y="1182"/>
                  </a:lnTo>
                  <a:lnTo>
                    <a:pt x="713" y="1173"/>
                  </a:lnTo>
                  <a:lnTo>
                    <a:pt x="690" y="1168"/>
                  </a:lnTo>
                  <a:lnTo>
                    <a:pt x="668" y="1168"/>
                  </a:lnTo>
                  <a:lnTo>
                    <a:pt x="647" y="1171"/>
                  </a:lnTo>
                  <a:lnTo>
                    <a:pt x="625" y="1180"/>
                  </a:lnTo>
                  <a:lnTo>
                    <a:pt x="604" y="1194"/>
                  </a:lnTo>
                  <a:lnTo>
                    <a:pt x="588" y="1211"/>
                  </a:lnTo>
                  <a:lnTo>
                    <a:pt x="576" y="1232"/>
                  </a:lnTo>
                  <a:lnTo>
                    <a:pt x="569" y="1255"/>
                  </a:lnTo>
                  <a:lnTo>
                    <a:pt x="565" y="1279"/>
                  </a:lnTo>
                  <a:lnTo>
                    <a:pt x="567" y="1302"/>
                  </a:lnTo>
                  <a:lnTo>
                    <a:pt x="575" y="1326"/>
                  </a:lnTo>
                  <a:lnTo>
                    <a:pt x="577" y="1330"/>
                  </a:lnTo>
                  <a:lnTo>
                    <a:pt x="779" y="1665"/>
                  </a:lnTo>
                  <a:lnTo>
                    <a:pt x="787" y="1682"/>
                  </a:lnTo>
                  <a:lnTo>
                    <a:pt x="789" y="1701"/>
                  </a:lnTo>
                  <a:lnTo>
                    <a:pt x="787" y="1719"/>
                  </a:lnTo>
                  <a:lnTo>
                    <a:pt x="780" y="1735"/>
                  </a:lnTo>
                  <a:lnTo>
                    <a:pt x="769" y="1751"/>
                  </a:lnTo>
                  <a:lnTo>
                    <a:pt x="754" y="1763"/>
                  </a:lnTo>
                  <a:lnTo>
                    <a:pt x="737" y="1770"/>
                  </a:lnTo>
                  <a:lnTo>
                    <a:pt x="718" y="1772"/>
                  </a:lnTo>
                  <a:lnTo>
                    <a:pt x="700" y="1770"/>
                  </a:lnTo>
                  <a:lnTo>
                    <a:pt x="684" y="1764"/>
                  </a:lnTo>
                  <a:lnTo>
                    <a:pt x="668" y="1753"/>
                  </a:lnTo>
                  <a:lnTo>
                    <a:pt x="656" y="1739"/>
                  </a:lnTo>
                  <a:lnTo>
                    <a:pt x="454" y="1401"/>
                  </a:lnTo>
                  <a:lnTo>
                    <a:pt x="452" y="1400"/>
                  </a:lnTo>
                  <a:lnTo>
                    <a:pt x="451" y="1398"/>
                  </a:lnTo>
                  <a:lnTo>
                    <a:pt x="450" y="1395"/>
                  </a:lnTo>
                  <a:lnTo>
                    <a:pt x="449" y="1392"/>
                  </a:lnTo>
                  <a:lnTo>
                    <a:pt x="447" y="1389"/>
                  </a:lnTo>
                  <a:lnTo>
                    <a:pt x="446" y="1386"/>
                  </a:lnTo>
                  <a:lnTo>
                    <a:pt x="445" y="1384"/>
                  </a:lnTo>
                  <a:lnTo>
                    <a:pt x="432" y="1346"/>
                  </a:lnTo>
                  <a:lnTo>
                    <a:pt x="424" y="1307"/>
                  </a:lnTo>
                  <a:lnTo>
                    <a:pt x="423" y="1268"/>
                  </a:lnTo>
                  <a:lnTo>
                    <a:pt x="427" y="1230"/>
                  </a:lnTo>
                  <a:lnTo>
                    <a:pt x="438" y="1193"/>
                  </a:lnTo>
                  <a:lnTo>
                    <a:pt x="455" y="1158"/>
                  </a:lnTo>
                  <a:lnTo>
                    <a:pt x="475" y="1125"/>
                  </a:lnTo>
                  <a:lnTo>
                    <a:pt x="371" y="244"/>
                  </a:lnTo>
                  <a:lnTo>
                    <a:pt x="366" y="218"/>
                  </a:lnTo>
                  <a:lnTo>
                    <a:pt x="354" y="195"/>
                  </a:lnTo>
                  <a:lnTo>
                    <a:pt x="337" y="176"/>
                  </a:lnTo>
                  <a:lnTo>
                    <a:pt x="318" y="161"/>
                  </a:lnTo>
                  <a:lnTo>
                    <a:pt x="295" y="150"/>
                  </a:lnTo>
                  <a:lnTo>
                    <a:pt x="270" y="143"/>
                  </a:lnTo>
                  <a:close/>
                  <a:moveTo>
                    <a:pt x="265" y="0"/>
                  </a:moveTo>
                  <a:lnTo>
                    <a:pt x="302" y="4"/>
                  </a:lnTo>
                  <a:lnTo>
                    <a:pt x="337" y="13"/>
                  </a:lnTo>
                  <a:lnTo>
                    <a:pt x="371" y="27"/>
                  </a:lnTo>
                  <a:lnTo>
                    <a:pt x="403" y="45"/>
                  </a:lnTo>
                  <a:lnTo>
                    <a:pt x="431" y="67"/>
                  </a:lnTo>
                  <a:lnTo>
                    <a:pt x="455" y="93"/>
                  </a:lnTo>
                  <a:lnTo>
                    <a:pt x="476" y="123"/>
                  </a:lnTo>
                  <a:lnTo>
                    <a:pt x="494" y="155"/>
                  </a:lnTo>
                  <a:lnTo>
                    <a:pt x="506" y="190"/>
                  </a:lnTo>
                  <a:lnTo>
                    <a:pt x="513" y="228"/>
                  </a:lnTo>
                  <a:lnTo>
                    <a:pt x="608" y="1034"/>
                  </a:lnTo>
                  <a:lnTo>
                    <a:pt x="645" y="1027"/>
                  </a:lnTo>
                  <a:lnTo>
                    <a:pt x="682" y="1025"/>
                  </a:lnTo>
                  <a:lnTo>
                    <a:pt x="719" y="1028"/>
                  </a:lnTo>
                  <a:lnTo>
                    <a:pt x="757" y="1038"/>
                  </a:lnTo>
                  <a:lnTo>
                    <a:pt x="788" y="1049"/>
                  </a:lnTo>
                  <a:lnTo>
                    <a:pt x="817" y="1066"/>
                  </a:lnTo>
                  <a:lnTo>
                    <a:pt x="843" y="1085"/>
                  </a:lnTo>
                  <a:lnTo>
                    <a:pt x="867" y="1108"/>
                  </a:lnTo>
                  <a:lnTo>
                    <a:pt x="888" y="1134"/>
                  </a:lnTo>
                  <a:lnTo>
                    <a:pt x="905" y="1163"/>
                  </a:lnTo>
                  <a:lnTo>
                    <a:pt x="1412" y="2001"/>
                  </a:lnTo>
                  <a:lnTo>
                    <a:pt x="1413" y="2005"/>
                  </a:lnTo>
                  <a:lnTo>
                    <a:pt x="1444" y="2067"/>
                  </a:lnTo>
                  <a:lnTo>
                    <a:pt x="1474" y="2131"/>
                  </a:lnTo>
                  <a:lnTo>
                    <a:pt x="1500" y="2195"/>
                  </a:lnTo>
                  <a:lnTo>
                    <a:pt x="1503" y="2204"/>
                  </a:lnTo>
                  <a:lnTo>
                    <a:pt x="1626" y="2746"/>
                  </a:lnTo>
                  <a:lnTo>
                    <a:pt x="1631" y="2774"/>
                  </a:lnTo>
                  <a:lnTo>
                    <a:pt x="1634" y="2801"/>
                  </a:lnTo>
                  <a:lnTo>
                    <a:pt x="1633" y="2836"/>
                  </a:lnTo>
                  <a:lnTo>
                    <a:pt x="1629" y="2869"/>
                  </a:lnTo>
                  <a:lnTo>
                    <a:pt x="1620" y="2901"/>
                  </a:lnTo>
                  <a:lnTo>
                    <a:pt x="1606" y="2932"/>
                  </a:lnTo>
                  <a:lnTo>
                    <a:pt x="1589" y="2960"/>
                  </a:lnTo>
                  <a:lnTo>
                    <a:pt x="1567" y="2987"/>
                  </a:lnTo>
                  <a:lnTo>
                    <a:pt x="1541" y="3011"/>
                  </a:lnTo>
                  <a:lnTo>
                    <a:pt x="1513" y="3030"/>
                  </a:lnTo>
                  <a:lnTo>
                    <a:pt x="1482" y="3047"/>
                  </a:lnTo>
                  <a:lnTo>
                    <a:pt x="1450" y="3058"/>
                  </a:lnTo>
                  <a:lnTo>
                    <a:pt x="1416" y="3065"/>
                  </a:lnTo>
                  <a:lnTo>
                    <a:pt x="1381" y="3067"/>
                  </a:lnTo>
                  <a:lnTo>
                    <a:pt x="1217" y="3067"/>
                  </a:lnTo>
                  <a:lnTo>
                    <a:pt x="1172" y="3065"/>
                  </a:lnTo>
                  <a:lnTo>
                    <a:pt x="1130" y="3059"/>
                  </a:lnTo>
                  <a:lnTo>
                    <a:pt x="1091" y="3049"/>
                  </a:lnTo>
                  <a:lnTo>
                    <a:pt x="1055" y="3035"/>
                  </a:lnTo>
                  <a:lnTo>
                    <a:pt x="1022" y="3017"/>
                  </a:lnTo>
                  <a:lnTo>
                    <a:pt x="993" y="2997"/>
                  </a:lnTo>
                  <a:lnTo>
                    <a:pt x="968" y="2972"/>
                  </a:lnTo>
                  <a:lnTo>
                    <a:pt x="947" y="2945"/>
                  </a:lnTo>
                  <a:lnTo>
                    <a:pt x="931" y="2913"/>
                  </a:lnTo>
                  <a:lnTo>
                    <a:pt x="920" y="2880"/>
                  </a:lnTo>
                  <a:lnTo>
                    <a:pt x="842" y="2583"/>
                  </a:lnTo>
                  <a:lnTo>
                    <a:pt x="827" y="2535"/>
                  </a:lnTo>
                  <a:lnTo>
                    <a:pt x="806" y="2490"/>
                  </a:lnTo>
                  <a:lnTo>
                    <a:pt x="781" y="2446"/>
                  </a:lnTo>
                  <a:lnTo>
                    <a:pt x="779" y="2443"/>
                  </a:lnTo>
                  <a:lnTo>
                    <a:pt x="287" y="1605"/>
                  </a:lnTo>
                  <a:lnTo>
                    <a:pt x="241" y="1519"/>
                  </a:lnTo>
                  <a:lnTo>
                    <a:pt x="201" y="1432"/>
                  </a:lnTo>
                  <a:lnTo>
                    <a:pt x="167" y="1340"/>
                  </a:lnTo>
                  <a:lnTo>
                    <a:pt x="139" y="1248"/>
                  </a:lnTo>
                  <a:lnTo>
                    <a:pt x="116" y="1154"/>
                  </a:lnTo>
                  <a:lnTo>
                    <a:pt x="101" y="1057"/>
                  </a:lnTo>
                  <a:lnTo>
                    <a:pt x="2" y="289"/>
                  </a:lnTo>
                  <a:lnTo>
                    <a:pt x="2" y="287"/>
                  </a:lnTo>
                  <a:lnTo>
                    <a:pt x="0" y="250"/>
                  </a:lnTo>
                  <a:lnTo>
                    <a:pt x="4" y="213"/>
                  </a:lnTo>
                  <a:lnTo>
                    <a:pt x="13" y="177"/>
                  </a:lnTo>
                  <a:lnTo>
                    <a:pt x="27" y="144"/>
                  </a:lnTo>
                  <a:lnTo>
                    <a:pt x="44" y="113"/>
                  </a:lnTo>
                  <a:lnTo>
                    <a:pt x="67" y="85"/>
                  </a:lnTo>
                  <a:lnTo>
                    <a:pt x="93" y="60"/>
                  </a:lnTo>
                  <a:lnTo>
                    <a:pt x="123" y="39"/>
                  </a:lnTo>
                  <a:lnTo>
                    <a:pt x="155" y="22"/>
                  </a:lnTo>
                  <a:lnTo>
                    <a:pt x="190" y="10"/>
                  </a:lnTo>
                  <a:lnTo>
                    <a:pt x="227" y="2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42"/>
            <p:cNvSpPr>
              <a:spLocks/>
            </p:cNvSpPr>
            <p:nvPr/>
          </p:nvSpPr>
          <p:spPr bwMode="auto">
            <a:xfrm>
              <a:off x="9240838" y="3043238"/>
              <a:ext cx="28575" cy="34925"/>
            </a:xfrm>
            <a:custGeom>
              <a:avLst/>
              <a:gdLst>
                <a:gd name="T0" fmla="*/ 70 w 187"/>
                <a:gd name="T1" fmla="*/ 0 h 218"/>
                <a:gd name="T2" fmla="*/ 89 w 187"/>
                <a:gd name="T3" fmla="*/ 2 h 218"/>
                <a:gd name="T4" fmla="*/ 105 w 187"/>
                <a:gd name="T5" fmla="*/ 9 h 218"/>
                <a:gd name="T6" fmla="*/ 120 w 187"/>
                <a:gd name="T7" fmla="*/ 20 h 218"/>
                <a:gd name="T8" fmla="*/ 132 w 187"/>
                <a:gd name="T9" fmla="*/ 35 h 218"/>
                <a:gd name="T10" fmla="*/ 178 w 187"/>
                <a:gd name="T11" fmla="*/ 110 h 218"/>
                <a:gd name="T12" fmla="*/ 185 w 187"/>
                <a:gd name="T13" fmla="*/ 127 h 218"/>
                <a:gd name="T14" fmla="*/ 187 w 187"/>
                <a:gd name="T15" fmla="*/ 145 h 218"/>
                <a:gd name="T16" fmla="*/ 185 w 187"/>
                <a:gd name="T17" fmla="*/ 164 h 218"/>
                <a:gd name="T18" fmla="*/ 179 w 187"/>
                <a:gd name="T19" fmla="*/ 180 h 218"/>
                <a:gd name="T20" fmla="*/ 168 w 187"/>
                <a:gd name="T21" fmla="*/ 195 h 218"/>
                <a:gd name="T22" fmla="*/ 153 w 187"/>
                <a:gd name="T23" fmla="*/ 207 h 218"/>
                <a:gd name="T24" fmla="*/ 135 w 187"/>
                <a:gd name="T25" fmla="*/ 215 h 218"/>
                <a:gd name="T26" fmla="*/ 116 w 187"/>
                <a:gd name="T27" fmla="*/ 218 h 218"/>
                <a:gd name="T28" fmla="*/ 99 w 187"/>
                <a:gd name="T29" fmla="*/ 216 h 218"/>
                <a:gd name="T30" fmla="*/ 82 w 187"/>
                <a:gd name="T31" fmla="*/ 208 h 218"/>
                <a:gd name="T32" fmla="*/ 67 w 187"/>
                <a:gd name="T33" fmla="*/ 198 h 218"/>
                <a:gd name="T34" fmla="*/ 55 w 187"/>
                <a:gd name="T35" fmla="*/ 183 h 218"/>
                <a:gd name="T36" fmla="*/ 11 w 187"/>
                <a:gd name="T37" fmla="*/ 109 h 218"/>
                <a:gd name="T38" fmla="*/ 3 w 187"/>
                <a:gd name="T39" fmla="*/ 91 h 218"/>
                <a:gd name="T40" fmla="*/ 0 w 187"/>
                <a:gd name="T41" fmla="*/ 73 h 218"/>
                <a:gd name="T42" fmla="*/ 2 w 187"/>
                <a:gd name="T43" fmla="*/ 54 h 218"/>
                <a:gd name="T44" fmla="*/ 8 w 187"/>
                <a:gd name="T45" fmla="*/ 37 h 218"/>
                <a:gd name="T46" fmla="*/ 19 w 187"/>
                <a:gd name="T47" fmla="*/ 23 h 218"/>
                <a:gd name="T48" fmla="*/ 34 w 187"/>
                <a:gd name="T49" fmla="*/ 11 h 218"/>
                <a:gd name="T50" fmla="*/ 52 w 187"/>
                <a:gd name="T51" fmla="*/ 3 h 218"/>
                <a:gd name="T52" fmla="*/ 70 w 187"/>
                <a:gd name="T5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218">
                  <a:moveTo>
                    <a:pt x="70" y="0"/>
                  </a:moveTo>
                  <a:lnTo>
                    <a:pt x="89" y="2"/>
                  </a:lnTo>
                  <a:lnTo>
                    <a:pt x="105" y="9"/>
                  </a:lnTo>
                  <a:lnTo>
                    <a:pt x="120" y="20"/>
                  </a:lnTo>
                  <a:lnTo>
                    <a:pt x="132" y="35"/>
                  </a:lnTo>
                  <a:lnTo>
                    <a:pt x="178" y="110"/>
                  </a:lnTo>
                  <a:lnTo>
                    <a:pt x="185" y="127"/>
                  </a:lnTo>
                  <a:lnTo>
                    <a:pt x="187" y="145"/>
                  </a:lnTo>
                  <a:lnTo>
                    <a:pt x="185" y="164"/>
                  </a:lnTo>
                  <a:lnTo>
                    <a:pt x="179" y="180"/>
                  </a:lnTo>
                  <a:lnTo>
                    <a:pt x="168" y="195"/>
                  </a:lnTo>
                  <a:lnTo>
                    <a:pt x="153" y="207"/>
                  </a:lnTo>
                  <a:lnTo>
                    <a:pt x="135" y="215"/>
                  </a:lnTo>
                  <a:lnTo>
                    <a:pt x="116" y="218"/>
                  </a:lnTo>
                  <a:lnTo>
                    <a:pt x="99" y="216"/>
                  </a:lnTo>
                  <a:lnTo>
                    <a:pt x="82" y="208"/>
                  </a:lnTo>
                  <a:lnTo>
                    <a:pt x="67" y="198"/>
                  </a:lnTo>
                  <a:lnTo>
                    <a:pt x="55" y="183"/>
                  </a:lnTo>
                  <a:lnTo>
                    <a:pt x="11" y="109"/>
                  </a:lnTo>
                  <a:lnTo>
                    <a:pt x="3" y="91"/>
                  </a:lnTo>
                  <a:lnTo>
                    <a:pt x="0" y="73"/>
                  </a:lnTo>
                  <a:lnTo>
                    <a:pt x="2" y="54"/>
                  </a:lnTo>
                  <a:lnTo>
                    <a:pt x="8" y="37"/>
                  </a:lnTo>
                  <a:lnTo>
                    <a:pt x="19" y="23"/>
                  </a:lnTo>
                  <a:lnTo>
                    <a:pt x="34" y="11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43"/>
            <p:cNvSpPr>
              <a:spLocks noEditPoints="1"/>
            </p:cNvSpPr>
            <p:nvPr/>
          </p:nvSpPr>
          <p:spPr bwMode="auto">
            <a:xfrm>
              <a:off x="9431338" y="2760663"/>
              <a:ext cx="260350" cy="487363"/>
            </a:xfrm>
            <a:custGeom>
              <a:avLst/>
              <a:gdLst>
                <a:gd name="T0" fmla="*/ 1317 w 1635"/>
                <a:gd name="T1" fmla="*/ 161 h 3067"/>
                <a:gd name="T2" fmla="*/ 1269 w 1635"/>
                <a:gd name="T3" fmla="*/ 218 h 3067"/>
                <a:gd name="T4" fmla="*/ 1180 w 1635"/>
                <a:gd name="T5" fmla="*/ 1158 h 3067"/>
                <a:gd name="T6" fmla="*/ 1212 w 1635"/>
                <a:gd name="T7" fmla="*/ 1268 h 3067"/>
                <a:gd name="T8" fmla="*/ 1190 w 1635"/>
                <a:gd name="T9" fmla="*/ 1384 h 3067"/>
                <a:gd name="T10" fmla="*/ 977 w 1635"/>
                <a:gd name="T11" fmla="*/ 1739 h 3067"/>
                <a:gd name="T12" fmla="*/ 935 w 1635"/>
                <a:gd name="T13" fmla="*/ 1770 h 3067"/>
                <a:gd name="T14" fmla="*/ 879 w 1635"/>
                <a:gd name="T15" fmla="*/ 1763 h 3067"/>
                <a:gd name="T16" fmla="*/ 847 w 1635"/>
                <a:gd name="T17" fmla="*/ 1719 h 3067"/>
                <a:gd name="T18" fmla="*/ 856 w 1635"/>
                <a:gd name="T19" fmla="*/ 1665 h 3067"/>
                <a:gd name="T20" fmla="*/ 1067 w 1635"/>
                <a:gd name="T21" fmla="*/ 1302 h 3067"/>
                <a:gd name="T22" fmla="*/ 1059 w 1635"/>
                <a:gd name="T23" fmla="*/ 1232 h 3067"/>
                <a:gd name="T24" fmla="*/ 1010 w 1635"/>
                <a:gd name="T25" fmla="*/ 1180 h 3067"/>
                <a:gd name="T26" fmla="*/ 943 w 1635"/>
                <a:gd name="T27" fmla="*/ 1168 h 3067"/>
                <a:gd name="T28" fmla="*/ 883 w 1635"/>
                <a:gd name="T29" fmla="*/ 1195 h 3067"/>
                <a:gd name="T30" fmla="*/ 852 w 1635"/>
                <a:gd name="T31" fmla="*/ 1235 h 3067"/>
                <a:gd name="T32" fmla="*/ 270 w 1635"/>
                <a:gd name="T33" fmla="*/ 2240 h 3067"/>
                <a:gd name="T34" fmla="*/ 144 w 1635"/>
                <a:gd name="T35" fmla="*/ 2829 h 3067"/>
                <a:gd name="T36" fmla="*/ 171 w 1635"/>
                <a:gd name="T37" fmla="*/ 2888 h 3067"/>
                <a:gd name="T38" fmla="*/ 231 w 1635"/>
                <a:gd name="T39" fmla="*/ 2922 h 3067"/>
                <a:gd name="T40" fmla="*/ 433 w 1635"/>
                <a:gd name="T41" fmla="*/ 2924 h 3067"/>
                <a:gd name="T42" fmla="*/ 490 w 1635"/>
                <a:gd name="T43" fmla="*/ 2916 h 3067"/>
                <a:gd name="T44" fmla="*/ 544 w 1635"/>
                <a:gd name="T45" fmla="*/ 2893 h 3067"/>
                <a:gd name="T46" fmla="*/ 577 w 1635"/>
                <a:gd name="T47" fmla="*/ 2844 h 3067"/>
                <a:gd name="T48" fmla="*/ 686 w 1635"/>
                <a:gd name="T49" fmla="*/ 2456 h 3067"/>
                <a:gd name="T50" fmla="*/ 1223 w 1635"/>
                <a:gd name="T51" fmla="*/ 1533 h 3067"/>
                <a:gd name="T52" fmla="*/ 1333 w 1635"/>
                <a:gd name="T53" fmla="*/ 1295 h 3067"/>
                <a:gd name="T54" fmla="*/ 1392 w 1635"/>
                <a:gd name="T55" fmla="*/ 1040 h 3067"/>
                <a:gd name="T56" fmla="*/ 1485 w 1635"/>
                <a:gd name="T57" fmla="*/ 219 h 3067"/>
                <a:gd name="T58" fmla="*/ 1439 w 1635"/>
                <a:gd name="T59" fmla="*/ 162 h 3067"/>
                <a:gd name="T60" fmla="*/ 1365 w 1635"/>
                <a:gd name="T61" fmla="*/ 143 h 3067"/>
                <a:gd name="T62" fmla="*/ 1445 w 1635"/>
                <a:gd name="T63" fmla="*/ 10 h 3067"/>
                <a:gd name="T64" fmla="*/ 1541 w 1635"/>
                <a:gd name="T65" fmla="*/ 60 h 3067"/>
                <a:gd name="T66" fmla="*/ 1608 w 1635"/>
                <a:gd name="T67" fmla="*/ 144 h 3067"/>
                <a:gd name="T68" fmla="*/ 1635 w 1635"/>
                <a:gd name="T69" fmla="*/ 250 h 3067"/>
                <a:gd name="T70" fmla="*/ 1534 w 1635"/>
                <a:gd name="T71" fmla="*/ 1057 h 3067"/>
                <a:gd name="T72" fmla="*/ 1468 w 1635"/>
                <a:gd name="T73" fmla="*/ 1340 h 3067"/>
                <a:gd name="T74" fmla="*/ 1346 w 1635"/>
                <a:gd name="T75" fmla="*/ 1605 h 3067"/>
                <a:gd name="T76" fmla="*/ 828 w 1635"/>
                <a:gd name="T77" fmla="*/ 2490 h 3067"/>
                <a:gd name="T78" fmla="*/ 715 w 1635"/>
                <a:gd name="T79" fmla="*/ 2880 h 3067"/>
                <a:gd name="T80" fmla="*/ 666 w 1635"/>
                <a:gd name="T81" fmla="*/ 2972 h 3067"/>
                <a:gd name="T82" fmla="*/ 580 w 1635"/>
                <a:gd name="T83" fmla="*/ 3035 h 3067"/>
                <a:gd name="T84" fmla="*/ 462 w 1635"/>
                <a:gd name="T85" fmla="*/ 3065 h 3067"/>
                <a:gd name="T86" fmla="*/ 219 w 1635"/>
                <a:gd name="T87" fmla="*/ 3065 h 3067"/>
                <a:gd name="T88" fmla="*/ 120 w 1635"/>
                <a:gd name="T89" fmla="*/ 3029 h 3067"/>
                <a:gd name="T90" fmla="*/ 44 w 1635"/>
                <a:gd name="T91" fmla="*/ 2957 h 3067"/>
                <a:gd name="T92" fmla="*/ 5 w 1635"/>
                <a:gd name="T93" fmla="*/ 2861 h 3067"/>
                <a:gd name="T94" fmla="*/ 9 w 1635"/>
                <a:gd name="T95" fmla="*/ 2746 h 3067"/>
                <a:gd name="T96" fmla="*/ 161 w 1635"/>
                <a:gd name="T97" fmla="*/ 2131 h 3067"/>
                <a:gd name="T98" fmla="*/ 223 w 1635"/>
                <a:gd name="T99" fmla="*/ 2001 h 3067"/>
                <a:gd name="T100" fmla="*/ 771 w 1635"/>
                <a:gd name="T101" fmla="*/ 1105 h 3067"/>
                <a:gd name="T102" fmla="*/ 857 w 1635"/>
                <a:gd name="T103" fmla="*/ 1045 h 3067"/>
                <a:gd name="T104" fmla="*/ 958 w 1635"/>
                <a:gd name="T105" fmla="*/ 1025 h 3067"/>
                <a:gd name="T106" fmla="*/ 1121 w 1635"/>
                <a:gd name="T107" fmla="*/ 228 h 3067"/>
                <a:gd name="T108" fmla="*/ 1158 w 1635"/>
                <a:gd name="T109" fmla="*/ 123 h 3067"/>
                <a:gd name="T110" fmla="*/ 1232 w 1635"/>
                <a:gd name="T111" fmla="*/ 45 h 3067"/>
                <a:gd name="T112" fmla="*/ 1332 w 1635"/>
                <a:gd name="T113" fmla="*/ 4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5" h="3067">
                  <a:moveTo>
                    <a:pt x="1365" y="143"/>
                  </a:moveTo>
                  <a:lnTo>
                    <a:pt x="1340" y="150"/>
                  </a:lnTo>
                  <a:lnTo>
                    <a:pt x="1317" y="161"/>
                  </a:lnTo>
                  <a:lnTo>
                    <a:pt x="1296" y="176"/>
                  </a:lnTo>
                  <a:lnTo>
                    <a:pt x="1281" y="195"/>
                  </a:lnTo>
                  <a:lnTo>
                    <a:pt x="1269" y="218"/>
                  </a:lnTo>
                  <a:lnTo>
                    <a:pt x="1264" y="244"/>
                  </a:lnTo>
                  <a:lnTo>
                    <a:pt x="1159" y="1125"/>
                  </a:lnTo>
                  <a:lnTo>
                    <a:pt x="1180" y="1158"/>
                  </a:lnTo>
                  <a:lnTo>
                    <a:pt x="1196" y="1193"/>
                  </a:lnTo>
                  <a:lnTo>
                    <a:pt x="1206" y="1230"/>
                  </a:lnTo>
                  <a:lnTo>
                    <a:pt x="1212" y="1268"/>
                  </a:lnTo>
                  <a:lnTo>
                    <a:pt x="1210" y="1307"/>
                  </a:lnTo>
                  <a:lnTo>
                    <a:pt x="1203" y="1346"/>
                  </a:lnTo>
                  <a:lnTo>
                    <a:pt x="1190" y="1384"/>
                  </a:lnTo>
                  <a:lnTo>
                    <a:pt x="1183" y="1397"/>
                  </a:lnTo>
                  <a:lnTo>
                    <a:pt x="1181" y="1401"/>
                  </a:lnTo>
                  <a:lnTo>
                    <a:pt x="977" y="1739"/>
                  </a:lnTo>
                  <a:lnTo>
                    <a:pt x="966" y="1753"/>
                  </a:lnTo>
                  <a:lnTo>
                    <a:pt x="951" y="1764"/>
                  </a:lnTo>
                  <a:lnTo>
                    <a:pt x="935" y="1770"/>
                  </a:lnTo>
                  <a:lnTo>
                    <a:pt x="916" y="1772"/>
                  </a:lnTo>
                  <a:lnTo>
                    <a:pt x="898" y="1770"/>
                  </a:lnTo>
                  <a:lnTo>
                    <a:pt x="879" y="1763"/>
                  </a:lnTo>
                  <a:lnTo>
                    <a:pt x="865" y="1751"/>
                  </a:lnTo>
                  <a:lnTo>
                    <a:pt x="855" y="1735"/>
                  </a:lnTo>
                  <a:lnTo>
                    <a:pt x="847" y="1719"/>
                  </a:lnTo>
                  <a:lnTo>
                    <a:pt x="846" y="1701"/>
                  </a:lnTo>
                  <a:lnTo>
                    <a:pt x="848" y="1682"/>
                  </a:lnTo>
                  <a:lnTo>
                    <a:pt x="856" y="1665"/>
                  </a:lnTo>
                  <a:lnTo>
                    <a:pt x="1057" y="1330"/>
                  </a:lnTo>
                  <a:lnTo>
                    <a:pt x="1060" y="1326"/>
                  </a:lnTo>
                  <a:lnTo>
                    <a:pt x="1067" y="1302"/>
                  </a:lnTo>
                  <a:lnTo>
                    <a:pt x="1069" y="1279"/>
                  </a:lnTo>
                  <a:lnTo>
                    <a:pt x="1066" y="1255"/>
                  </a:lnTo>
                  <a:lnTo>
                    <a:pt x="1059" y="1232"/>
                  </a:lnTo>
                  <a:lnTo>
                    <a:pt x="1047" y="1211"/>
                  </a:lnTo>
                  <a:lnTo>
                    <a:pt x="1029" y="1194"/>
                  </a:lnTo>
                  <a:lnTo>
                    <a:pt x="1010" y="1180"/>
                  </a:lnTo>
                  <a:lnTo>
                    <a:pt x="988" y="1171"/>
                  </a:lnTo>
                  <a:lnTo>
                    <a:pt x="966" y="1168"/>
                  </a:lnTo>
                  <a:lnTo>
                    <a:pt x="943" y="1168"/>
                  </a:lnTo>
                  <a:lnTo>
                    <a:pt x="922" y="1173"/>
                  </a:lnTo>
                  <a:lnTo>
                    <a:pt x="901" y="1182"/>
                  </a:lnTo>
                  <a:lnTo>
                    <a:pt x="883" y="1195"/>
                  </a:lnTo>
                  <a:lnTo>
                    <a:pt x="868" y="1211"/>
                  </a:lnTo>
                  <a:lnTo>
                    <a:pt x="855" y="1230"/>
                  </a:lnTo>
                  <a:lnTo>
                    <a:pt x="852" y="1235"/>
                  </a:lnTo>
                  <a:lnTo>
                    <a:pt x="346" y="2074"/>
                  </a:lnTo>
                  <a:lnTo>
                    <a:pt x="305" y="2156"/>
                  </a:lnTo>
                  <a:lnTo>
                    <a:pt x="270" y="2240"/>
                  </a:lnTo>
                  <a:lnTo>
                    <a:pt x="148" y="2778"/>
                  </a:lnTo>
                  <a:lnTo>
                    <a:pt x="144" y="2806"/>
                  </a:lnTo>
                  <a:lnTo>
                    <a:pt x="144" y="2829"/>
                  </a:lnTo>
                  <a:lnTo>
                    <a:pt x="148" y="2850"/>
                  </a:lnTo>
                  <a:lnTo>
                    <a:pt x="158" y="2870"/>
                  </a:lnTo>
                  <a:lnTo>
                    <a:pt x="171" y="2888"/>
                  </a:lnTo>
                  <a:lnTo>
                    <a:pt x="188" y="2905"/>
                  </a:lnTo>
                  <a:lnTo>
                    <a:pt x="209" y="2915"/>
                  </a:lnTo>
                  <a:lnTo>
                    <a:pt x="231" y="2922"/>
                  </a:lnTo>
                  <a:lnTo>
                    <a:pt x="253" y="2925"/>
                  </a:lnTo>
                  <a:lnTo>
                    <a:pt x="417" y="2925"/>
                  </a:lnTo>
                  <a:lnTo>
                    <a:pt x="433" y="2924"/>
                  </a:lnTo>
                  <a:lnTo>
                    <a:pt x="452" y="2923"/>
                  </a:lnTo>
                  <a:lnTo>
                    <a:pt x="470" y="2921"/>
                  </a:lnTo>
                  <a:lnTo>
                    <a:pt x="490" y="2916"/>
                  </a:lnTo>
                  <a:lnTo>
                    <a:pt x="509" y="2911"/>
                  </a:lnTo>
                  <a:lnTo>
                    <a:pt x="527" y="2902"/>
                  </a:lnTo>
                  <a:lnTo>
                    <a:pt x="544" y="2893"/>
                  </a:lnTo>
                  <a:lnTo>
                    <a:pt x="558" y="2878"/>
                  </a:lnTo>
                  <a:lnTo>
                    <a:pt x="569" y="2863"/>
                  </a:lnTo>
                  <a:lnTo>
                    <a:pt x="577" y="2844"/>
                  </a:lnTo>
                  <a:lnTo>
                    <a:pt x="655" y="2547"/>
                  </a:lnTo>
                  <a:lnTo>
                    <a:pt x="669" y="2501"/>
                  </a:lnTo>
                  <a:lnTo>
                    <a:pt x="686" y="2456"/>
                  </a:lnTo>
                  <a:lnTo>
                    <a:pt x="708" y="2412"/>
                  </a:lnTo>
                  <a:lnTo>
                    <a:pt x="733" y="2370"/>
                  </a:lnTo>
                  <a:lnTo>
                    <a:pt x="1223" y="1533"/>
                  </a:lnTo>
                  <a:lnTo>
                    <a:pt x="1266" y="1455"/>
                  </a:lnTo>
                  <a:lnTo>
                    <a:pt x="1302" y="1376"/>
                  </a:lnTo>
                  <a:lnTo>
                    <a:pt x="1333" y="1295"/>
                  </a:lnTo>
                  <a:lnTo>
                    <a:pt x="1358" y="1211"/>
                  </a:lnTo>
                  <a:lnTo>
                    <a:pt x="1378" y="1127"/>
                  </a:lnTo>
                  <a:lnTo>
                    <a:pt x="1392" y="1040"/>
                  </a:lnTo>
                  <a:lnTo>
                    <a:pt x="1492" y="270"/>
                  </a:lnTo>
                  <a:lnTo>
                    <a:pt x="1492" y="244"/>
                  </a:lnTo>
                  <a:lnTo>
                    <a:pt x="1485" y="219"/>
                  </a:lnTo>
                  <a:lnTo>
                    <a:pt x="1474" y="196"/>
                  </a:lnTo>
                  <a:lnTo>
                    <a:pt x="1459" y="177"/>
                  </a:lnTo>
                  <a:lnTo>
                    <a:pt x="1439" y="162"/>
                  </a:lnTo>
                  <a:lnTo>
                    <a:pt x="1417" y="150"/>
                  </a:lnTo>
                  <a:lnTo>
                    <a:pt x="1391" y="143"/>
                  </a:lnTo>
                  <a:lnTo>
                    <a:pt x="1365" y="143"/>
                  </a:lnTo>
                  <a:close/>
                  <a:moveTo>
                    <a:pt x="1369" y="0"/>
                  </a:moveTo>
                  <a:lnTo>
                    <a:pt x="1407" y="2"/>
                  </a:lnTo>
                  <a:lnTo>
                    <a:pt x="1445" y="10"/>
                  </a:lnTo>
                  <a:lnTo>
                    <a:pt x="1480" y="22"/>
                  </a:lnTo>
                  <a:lnTo>
                    <a:pt x="1512" y="39"/>
                  </a:lnTo>
                  <a:lnTo>
                    <a:pt x="1541" y="60"/>
                  </a:lnTo>
                  <a:lnTo>
                    <a:pt x="1567" y="85"/>
                  </a:lnTo>
                  <a:lnTo>
                    <a:pt x="1589" y="113"/>
                  </a:lnTo>
                  <a:lnTo>
                    <a:pt x="1608" y="144"/>
                  </a:lnTo>
                  <a:lnTo>
                    <a:pt x="1622" y="177"/>
                  </a:lnTo>
                  <a:lnTo>
                    <a:pt x="1630" y="213"/>
                  </a:lnTo>
                  <a:lnTo>
                    <a:pt x="1635" y="250"/>
                  </a:lnTo>
                  <a:lnTo>
                    <a:pt x="1633" y="287"/>
                  </a:lnTo>
                  <a:lnTo>
                    <a:pt x="1633" y="289"/>
                  </a:lnTo>
                  <a:lnTo>
                    <a:pt x="1534" y="1057"/>
                  </a:lnTo>
                  <a:lnTo>
                    <a:pt x="1518" y="1154"/>
                  </a:lnTo>
                  <a:lnTo>
                    <a:pt x="1496" y="1248"/>
                  </a:lnTo>
                  <a:lnTo>
                    <a:pt x="1468" y="1340"/>
                  </a:lnTo>
                  <a:lnTo>
                    <a:pt x="1433" y="1432"/>
                  </a:lnTo>
                  <a:lnTo>
                    <a:pt x="1393" y="1519"/>
                  </a:lnTo>
                  <a:lnTo>
                    <a:pt x="1346" y="1605"/>
                  </a:lnTo>
                  <a:lnTo>
                    <a:pt x="855" y="2443"/>
                  </a:lnTo>
                  <a:lnTo>
                    <a:pt x="853" y="2446"/>
                  </a:lnTo>
                  <a:lnTo>
                    <a:pt x="828" y="2490"/>
                  </a:lnTo>
                  <a:lnTo>
                    <a:pt x="808" y="2535"/>
                  </a:lnTo>
                  <a:lnTo>
                    <a:pt x="793" y="2583"/>
                  </a:lnTo>
                  <a:lnTo>
                    <a:pt x="715" y="2880"/>
                  </a:lnTo>
                  <a:lnTo>
                    <a:pt x="703" y="2913"/>
                  </a:lnTo>
                  <a:lnTo>
                    <a:pt x="686" y="2945"/>
                  </a:lnTo>
                  <a:lnTo>
                    <a:pt x="666" y="2972"/>
                  </a:lnTo>
                  <a:lnTo>
                    <a:pt x="641" y="2997"/>
                  </a:lnTo>
                  <a:lnTo>
                    <a:pt x="613" y="3017"/>
                  </a:lnTo>
                  <a:lnTo>
                    <a:pt x="580" y="3035"/>
                  </a:lnTo>
                  <a:lnTo>
                    <a:pt x="544" y="3049"/>
                  </a:lnTo>
                  <a:lnTo>
                    <a:pt x="505" y="3059"/>
                  </a:lnTo>
                  <a:lnTo>
                    <a:pt x="462" y="3065"/>
                  </a:lnTo>
                  <a:lnTo>
                    <a:pt x="417" y="3067"/>
                  </a:lnTo>
                  <a:lnTo>
                    <a:pt x="253" y="3067"/>
                  </a:lnTo>
                  <a:lnTo>
                    <a:pt x="219" y="3065"/>
                  </a:lnTo>
                  <a:lnTo>
                    <a:pt x="184" y="3058"/>
                  </a:lnTo>
                  <a:lnTo>
                    <a:pt x="151" y="3046"/>
                  </a:lnTo>
                  <a:lnTo>
                    <a:pt x="120" y="3029"/>
                  </a:lnTo>
                  <a:lnTo>
                    <a:pt x="92" y="3009"/>
                  </a:lnTo>
                  <a:lnTo>
                    <a:pt x="66" y="2985"/>
                  </a:lnTo>
                  <a:lnTo>
                    <a:pt x="44" y="2957"/>
                  </a:lnTo>
                  <a:lnTo>
                    <a:pt x="27" y="2927"/>
                  </a:lnTo>
                  <a:lnTo>
                    <a:pt x="13" y="2895"/>
                  </a:lnTo>
                  <a:lnTo>
                    <a:pt x="5" y="2861"/>
                  </a:lnTo>
                  <a:lnTo>
                    <a:pt x="0" y="2827"/>
                  </a:lnTo>
                  <a:lnTo>
                    <a:pt x="2" y="2792"/>
                  </a:lnTo>
                  <a:lnTo>
                    <a:pt x="9" y="2746"/>
                  </a:lnTo>
                  <a:lnTo>
                    <a:pt x="132" y="2204"/>
                  </a:lnTo>
                  <a:lnTo>
                    <a:pt x="135" y="2195"/>
                  </a:lnTo>
                  <a:lnTo>
                    <a:pt x="161" y="2131"/>
                  </a:lnTo>
                  <a:lnTo>
                    <a:pt x="189" y="2067"/>
                  </a:lnTo>
                  <a:lnTo>
                    <a:pt x="222" y="2005"/>
                  </a:lnTo>
                  <a:lnTo>
                    <a:pt x="223" y="2001"/>
                  </a:lnTo>
                  <a:lnTo>
                    <a:pt x="730" y="1163"/>
                  </a:lnTo>
                  <a:lnTo>
                    <a:pt x="748" y="1132"/>
                  </a:lnTo>
                  <a:lnTo>
                    <a:pt x="771" y="1105"/>
                  </a:lnTo>
                  <a:lnTo>
                    <a:pt x="797" y="1081"/>
                  </a:lnTo>
                  <a:lnTo>
                    <a:pt x="825" y="1061"/>
                  </a:lnTo>
                  <a:lnTo>
                    <a:pt x="857" y="1045"/>
                  </a:lnTo>
                  <a:lnTo>
                    <a:pt x="889" y="1034"/>
                  </a:lnTo>
                  <a:lnTo>
                    <a:pt x="923" y="1027"/>
                  </a:lnTo>
                  <a:lnTo>
                    <a:pt x="958" y="1025"/>
                  </a:lnTo>
                  <a:lnTo>
                    <a:pt x="992" y="1027"/>
                  </a:lnTo>
                  <a:lnTo>
                    <a:pt x="1027" y="1034"/>
                  </a:lnTo>
                  <a:lnTo>
                    <a:pt x="1121" y="228"/>
                  </a:lnTo>
                  <a:lnTo>
                    <a:pt x="1129" y="190"/>
                  </a:lnTo>
                  <a:lnTo>
                    <a:pt x="1141" y="155"/>
                  </a:lnTo>
                  <a:lnTo>
                    <a:pt x="1158" y="123"/>
                  </a:lnTo>
                  <a:lnTo>
                    <a:pt x="1179" y="93"/>
                  </a:lnTo>
                  <a:lnTo>
                    <a:pt x="1204" y="67"/>
                  </a:lnTo>
                  <a:lnTo>
                    <a:pt x="1232" y="45"/>
                  </a:lnTo>
                  <a:lnTo>
                    <a:pt x="1264" y="27"/>
                  </a:lnTo>
                  <a:lnTo>
                    <a:pt x="1297" y="13"/>
                  </a:lnTo>
                  <a:lnTo>
                    <a:pt x="1332" y="4"/>
                  </a:lnTo>
                  <a:lnTo>
                    <a:pt x="1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44"/>
            <p:cNvSpPr>
              <a:spLocks/>
            </p:cNvSpPr>
            <p:nvPr/>
          </p:nvSpPr>
          <p:spPr bwMode="auto">
            <a:xfrm>
              <a:off x="9544051" y="3043238"/>
              <a:ext cx="30163" cy="34925"/>
            </a:xfrm>
            <a:custGeom>
              <a:avLst/>
              <a:gdLst>
                <a:gd name="T0" fmla="*/ 117 w 188"/>
                <a:gd name="T1" fmla="*/ 0 h 218"/>
                <a:gd name="T2" fmla="*/ 136 w 188"/>
                <a:gd name="T3" fmla="*/ 3 h 218"/>
                <a:gd name="T4" fmla="*/ 153 w 188"/>
                <a:gd name="T5" fmla="*/ 11 h 218"/>
                <a:gd name="T6" fmla="*/ 168 w 188"/>
                <a:gd name="T7" fmla="*/ 23 h 218"/>
                <a:gd name="T8" fmla="*/ 179 w 188"/>
                <a:gd name="T9" fmla="*/ 37 h 218"/>
                <a:gd name="T10" fmla="*/ 186 w 188"/>
                <a:gd name="T11" fmla="*/ 54 h 218"/>
                <a:gd name="T12" fmla="*/ 188 w 188"/>
                <a:gd name="T13" fmla="*/ 73 h 218"/>
                <a:gd name="T14" fmla="*/ 185 w 188"/>
                <a:gd name="T15" fmla="*/ 91 h 218"/>
                <a:gd name="T16" fmla="*/ 177 w 188"/>
                <a:gd name="T17" fmla="*/ 109 h 218"/>
                <a:gd name="T18" fmla="*/ 133 w 188"/>
                <a:gd name="T19" fmla="*/ 183 h 218"/>
                <a:gd name="T20" fmla="*/ 121 w 188"/>
                <a:gd name="T21" fmla="*/ 198 h 218"/>
                <a:gd name="T22" fmla="*/ 105 w 188"/>
                <a:gd name="T23" fmla="*/ 208 h 218"/>
                <a:gd name="T24" fmla="*/ 89 w 188"/>
                <a:gd name="T25" fmla="*/ 216 h 218"/>
                <a:gd name="T26" fmla="*/ 71 w 188"/>
                <a:gd name="T27" fmla="*/ 218 h 218"/>
                <a:gd name="T28" fmla="*/ 52 w 188"/>
                <a:gd name="T29" fmla="*/ 215 h 218"/>
                <a:gd name="T30" fmla="*/ 34 w 188"/>
                <a:gd name="T31" fmla="*/ 207 h 218"/>
                <a:gd name="T32" fmla="*/ 20 w 188"/>
                <a:gd name="T33" fmla="*/ 195 h 218"/>
                <a:gd name="T34" fmla="*/ 9 w 188"/>
                <a:gd name="T35" fmla="*/ 180 h 218"/>
                <a:gd name="T36" fmla="*/ 2 w 188"/>
                <a:gd name="T37" fmla="*/ 164 h 218"/>
                <a:gd name="T38" fmla="*/ 0 w 188"/>
                <a:gd name="T39" fmla="*/ 145 h 218"/>
                <a:gd name="T40" fmla="*/ 2 w 188"/>
                <a:gd name="T41" fmla="*/ 127 h 218"/>
                <a:gd name="T42" fmla="*/ 10 w 188"/>
                <a:gd name="T43" fmla="*/ 110 h 218"/>
                <a:gd name="T44" fmla="*/ 56 w 188"/>
                <a:gd name="T45" fmla="*/ 35 h 218"/>
                <a:gd name="T46" fmla="*/ 67 w 188"/>
                <a:gd name="T47" fmla="*/ 20 h 218"/>
                <a:gd name="T48" fmla="*/ 83 w 188"/>
                <a:gd name="T49" fmla="*/ 9 h 218"/>
                <a:gd name="T50" fmla="*/ 99 w 188"/>
                <a:gd name="T51" fmla="*/ 2 h 218"/>
                <a:gd name="T52" fmla="*/ 117 w 188"/>
                <a:gd name="T5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218">
                  <a:moveTo>
                    <a:pt x="117" y="0"/>
                  </a:moveTo>
                  <a:lnTo>
                    <a:pt x="136" y="3"/>
                  </a:lnTo>
                  <a:lnTo>
                    <a:pt x="153" y="11"/>
                  </a:lnTo>
                  <a:lnTo>
                    <a:pt x="168" y="23"/>
                  </a:lnTo>
                  <a:lnTo>
                    <a:pt x="179" y="37"/>
                  </a:lnTo>
                  <a:lnTo>
                    <a:pt x="186" y="54"/>
                  </a:lnTo>
                  <a:lnTo>
                    <a:pt x="188" y="73"/>
                  </a:lnTo>
                  <a:lnTo>
                    <a:pt x="185" y="91"/>
                  </a:lnTo>
                  <a:lnTo>
                    <a:pt x="177" y="109"/>
                  </a:lnTo>
                  <a:lnTo>
                    <a:pt x="133" y="183"/>
                  </a:lnTo>
                  <a:lnTo>
                    <a:pt x="121" y="198"/>
                  </a:lnTo>
                  <a:lnTo>
                    <a:pt x="105" y="208"/>
                  </a:lnTo>
                  <a:lnTo>
                    <a:pt x="89" y="216"/>
                  </a:lnTo>
                  <a:lnTo>
                    <a:pt x="71" y="218"/>
                  </a:lnTo>
                  <a:lnTo>
                    <a:pt x="52" y="215"/>
                  </a:lnTo>
                  <a:lnTo>
                    <a:pt x="34" y="207"/>
                  </a:lnTo>
                  <a:lnTo>
                    <a:pt x="20" y="195"/>
                  </a:lnTo>
                  <a:lnTo>
                    <a:pt x="9" y="180"/>
                  </a:lnTo>
                  <a:lnTo>
                    <a:pt x="2" y="164"/>
                  </a:lnTo>
                  <a:lnTo>
                    <a:pt x="0" y="145"/>
                  </a:lnTo>
                  <a:lnTo>
                    <a:pt x="2" y="127"/>
                  </a:lnTo>
                  <a:lnTo>
                    <a:pt x="10" y="110"/>
                  </a:lnTo>
                  <a:lnTo>
                    <a:pt x="56" y="35"/>
                  </a:lnTo>
                  <a:lnTo>
                    <a:pt x="67" y="20"/>
                  </a:lnTo>
                  <a:lnTo>
                    <a:pt x="83" y="9"/>
                  </a:lnTo>
                  <a:lnTo>
                    <a:pt x="99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45"/>
            <p:cNvSpPr>
              <a:spLocks noEditPoints="1"/>
            </p:cNvSpPr>
            <p:nvPr/>
          </p:nvSpPr>
          <p:spPr bwMode="auto">
            <a:xfrm>
              <a:off x="9299576" y="2706688"/>
              <a:ext cx="215900" cy="331788"/>
            </a:xfrm>
            <a:custGeom>
              <a:avLst/>
              <a:gdLst>
                <a:gd name="T0" fmla="*/ 859 w 1362"/>
                <a:gd name="T1" fmla="*/ 1632 h 2095"/>
                <a:gd name="T2" fmla="*/ 552 w 1362"/>
                <a:gd name="T3" fmla="*/ 158 h 2095"/>
                <a:gd name="T4" fmla="*/ 351 w 1362"/>
                <a:gd name="T5" fmla="*/ 252 h 2095"/>
                <a:gd name="T6" fmla="*/ 209 w 1362"/>
                <a:gd name="T7" fmla="*/ 416 h 2095"/>
                <a:gd name="T8" fmla="*/ 144 w 1362"/>
                <a:gd name="T9" fmla="*/ 631 h 2095"/>
                <a:gd name="T10" fmla="*/ 167 w 1362"/>
                <a:gd name="T11" fmla="*/ 839 h 2095"/>
                <a:gd name="T12" fmla="*/ 260 w 1362"/>
                <a:gd name="T13" fmla="*/ 1016 h 2095"/>
                <a:gd name="T14" fmla="*/ 404 w 1362"/>
                <a:gd name="T15" fmla="*/ 1167 h 2095"/>
                <a:gd name="T16" fmla="*/ 491 w 1362"/>
                <a:gd name="T17" fmla="*/ 1359 h 2095"/>
                <a:gd name="T18" fmla="*/ 610 w 1362"/>
                <a:gd name="T19" fmla="*/ 1490 h 2095"/>
                <a:gd name="T20" fmla="*/ 627 w 1362"/>
                <a:gd name="T21" fmla="*/ 1029 h 2095"/>
                <a:gd name="T22" fmla="*/ 916 w 1362"/>
                <a:gd name="T23" fmla="*/ 741 h 2095"/>
                <a:gd name="T24" fmla="*/ 986 w 1362"/>
                <a:gd name="T25" fmla="*/ 741 h 2095"/>
                <a:gd name="T26" fmla="*/ 1023 w 1362"/>
                <a:gd name="T27" fmla="*/ 803 h 2095"/>
                <a:gd name="T28" fmla="*/ 752 w 1362"/>
                <a:gd name="T29" fmla="*/ 1103 h 2095"/>
                <a:gd name="T30" fmla="*/ 862 w 1362"/>
                <a:gd name="T31" fmla="*/ 1412 h 2095"/>
                <a:gd name="T32" fmla="*/ 928 w 1362"/>
                <a:gd name="T33" fmla="*/ 1211 h 2095"/>
                <a:gd name="T34" fmla="*/ 1068 w 1362"/>
                <a:gd name="T35" fmla="*/ 1054 h 2095"/>
                <a:gd name="T36" fmla="*/ 1179 w 1362"/>
                <a:gd name="T37" fmla="*/ 883 h 2095"/>
                <a:gd name="T38" fmla="*/ 1219 w 1362"/>
                <a:gd name="T39" fmla="*/ 681 h 2095"/>
                <a:gd name="T40" fmla="*/ 1177 w 1362"/>
                <a:gd name="T41" fmla="*/ 472 h 2095"/>
                <a:gd name="T42" fmla="*/ 1057 w 1362"/>
                <a:gd name="T43" fmla="*/ 296 h 2095"/>
                <a:gd name="T44" fmla="*/ 878 w 1362"/>
                <a:gd name="T45" fmla="*/ 180 h 2095"/>
                <a:gd name="T46" fmla="*/ 668 w 1362"/>
                <a:gd name="T47" fmla="*/ 143 h 2095"/>
                <a:gd name="T48" fmla="*/ 845 w 1362"/>
                <a:gd name="T49" fmla="*/ 20 h 2095"/>
                <a:gd name="T50" fmla="*/ 1062 w 1362"/>
                <a:gd name="T51" fmla="*/ 117 h 2095"/>
                <a:gd name="T52" fmla="*/ 1236 w 1362"/>
                <a:gd name="T53" fmla="*/ 286 h 2095"/>
                <a:gd name="T54" fmla="*/ 1338 w 1362"/>
                <a:gd name="T55" fmla="*/ 501 h 2095"/>
                <a:gd name="T56" fmla="*/ 1359 w 1362"/>
                <a:gd name="T57" fmla="*/ 741 h 2095"/>
                <a:gd name="T58" fmla="*/ 1299 w 1362"/>
                <a:gd name="T59" fmla="*/ 965 h 2095"/>
                <a:gd name="T60" fmla="*/ 1165 w 1362"/>
                <a:gd name="T61" fmla="*/ 1159 h 2095"/>
                <a:gd name="T62" fmla="*/ 1043 w 1362"/>
                <a:gd name="T63" fmla="*/ 1299 h 2095"/>
                <a:gd name="T64" fmla="*/ 1001 w 1362"/>
                <a:gd name="T65" fmla="*/ 1466 h 2095"/>
                <a:gd name="T66" fmla="*/ 981 w 1362"/>
                <a:gd name="T67" fmla="*/ 1968 h 2095"/>
                <a:gd name="T68" fmla="*/ 752 w 1362"/>
                <a:gd name="T69" fmla="*/ 1989 h 2095"/>
                <a:gd name="T70" fmla="*/ 731 w 1362"/>
                <a:gd name="T71" fmla="*/ 2075 h 2095"/>
                <a:gd name="T72" fmla="*/ 662 w 1362"/>
                <a:gd name="T73" fmla="*/ 2093 h 2095"/>
                <a:gd name="T74" fmla="*/ 612 w 1362"/>
                <a:gd name="T75" fmla="*/ 2043 h 2095"/>
                <a:gd name="T76" fmla="*/ 412 w 1362"/>
                <a:gd name="T77" fmla="*/ 1986 h 2095"/>
                <a:gd name="T78" fmla="*/ 362 w 1362"/>
                <a:gd name="T79" fmla="*/ 1937 h 2095"/>
                <a:gd name="T80" fmla="*/ 349 w 1362"/>
                <a:gd name="T81" fmla="*/ 1379 h 2095"/>
                <a:gd name="T82" fmla="*/ 269 w 1362"/>
                <a:gd name="T83" fmla="*/ 1228 h 2095"/>
                <a:gd name="T84" fmla="*/ 123 w 1362"/>
                <a:gd name="T85" fmla="*/ 1070 h 2095"/>
                <a:gd name="T86" fmla="*/ 25 w 1362"/>
                <a:gd name="T87" fmla="*/ 863 h 2095"/>
                <a:gd name="T88" fmla="*/ 2 w 1362"/>
                <a:gd name="T89" fmla="*/ 633 h 2095"/>
                <a:gd name="T90" fmla="*/ 57 w 1362"/>
                <a:gd name="T91" fmla="*/ 404 h 2095"/>
                <a:gd name="T92" fmla="*/ 189 w 1362"/>
                <a:gd name="T93" fmla="*/ 209 h 2095"/>
                <a:gd name="T94" fmla="*/ 379 w 1362"/>
                <a:gd name="T95" fmla="*/ 70 h 2095"/>
                <a:gd name="T96" fmla="*/ 604 w 1362"/>
                <a:gd name="T97" fmla="*/ 4 h 2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62" h="2095">
                  <a:moveTo>
                    <a:pt x="502" y="1632"/>
                  </a:moveTo>
                  <a:lnTo>
                    <a:pt x="502" y="1846"/>
                  </a:lnTo>
                  <a:lnTo>
                    <a:pt x="859" y="1846"/>
                  </a:lnTo>
                  <a:lnTo>
                    <a:pt x="859" y="1632"/>
                  </a:lnTo>
                  <a:lnTo>
                    <a:pt x="502" y="1632"/>
                  </a:lnTo>
                  <a:close/>
                  <a:moveTo>
                    <a:pt x="668" y="143"/>
                  </a:moveTo>
                  <a:lnTo>
                    <a:pt x="609" y="147"/>
                  </a:lnTo>
                  <a:lnTo>
                    <a:pt x="552" y="158"/>
                  </a:lnTo>
                  <a:lnTo>
                    <a:pt x="498" y="173"/>
                  </a:lnTo>
                  <a:lnTo>
                    <a:pt x="446" y="195"/>
                  </a:lnTo>
                  <a:lnTo>
                    <a:pt x="397" y="221"/>
                  </a:lnTo>
                  <a:lnTo>
                    <a:pt x="351" y="252"/>
                  </a:lnTo>
                  <a:lnTo>
                    <a:pt x="310" y="287"/>
                  </a:lnTo>
                  <a:lnTo>
                    <a:pt x="272" y="327"/>
                  </a:lnTo>
                  <a:lnTo>
                    <a:pt x="239" y="369"/>
                  </a:lnTo>
                  <a:lnTo>
                    <a:pt x="209" y="416"/>
                  </a:lnTo>
                  <a:lnTo>
                    <a:pt x="185" y="466"/>
                  </a:lnTo>
                  <a:lnTo>
                    <a:pt x="166" y="519"/>
                  </a:lnTo>
                  <a:lnTo>
                    <a:pt x="153" y="574"/>
                  </a:lnTo>
                  <a:lnTo>
                    <a:pt x="144" y="631"/>
                  </a:lnTo>
                  <a:lnTo>
                    <a:pt x="143" y="691"/>
                  </a:lnTo>
                  <a:lnTo>
                    <a:pt x="146" y="742"/>
                  </a:lnTo>
                  <a:lnTo>
                    <a:pt x="154" y="792"/>
                  </a:lnTo>
                  <a:lnTo>
                    <a:pt x="167" y="839"/>
                  </a:lnTo>
                  <a:lnTo>
                    <a:pt x="183" y="887"/>
                  </a:lnTo>
                  <a:lnTo>
                    <a:pt x="205" y="932"/>
                  </a:lnTo>
                  <a:lnTo>
                    <a:pt x="231" y="975"/>
                  </a:lnTo>
                  <a:lnTo>
                    <a:pt x="260" y="1016"/>
                  </a:lnTo>
                  <a:lnTo>
                    <a:pt x="294" y="1054"/>
                  </a:lnTo>
                  <a:lnTo>
                    <a:pt x="331" y="1089"/>
                  </a:lnTo>
                  <a:lnTo>
                    <a:pt x="369" y="1126"/>
                  </a:lnTo>
                  <a:lnTo>
                    <a:pt x="404" y="1167"/>
                  </a:lnTo>
                  <a:lnTo>
                    <a:pt x="433" y="1211"/>
                  </a:lnTo>
                  <a:lnTo>
                    <a:pt x="458" y="1258"/>
                  </a:lnTo>
                  <a:lnTo>
                    <a:pt x="477" y="1307"/>
                  </a:lnTo>
                  <a:lnTo>
                    <a:pt x="491" y="1359"/>
                  </a:lnTo>
                  <a:lnTo>
                    <a:pt x="500" y="1412"/>
                  </a:lnTo>
                  <a:lnTo>
                    <a:pt x="502" y="1466"/>
                  </a:lnTo>
                  <a:lnTo>
                    <a:pt x="502" y="1490"/>
                  </a:lnTo>
                  <a:lnTo>
                    <a:pt x="610" y="1490"/>
                  </a:lnTo>
                  <a:lnTo>
                    <a:pt x="610" y="1076"/>
                  </a:lnTo>
                  <a:lnTo>
                    <a:pt x="612" y="1059"/>
                  </a:lnTo>
                  <a:lnTo>
                    <a:pt x="617" y="1044"/>
                  </a:lnTo>
                  <a:lnTo>
                    <a:pt x="627" y="1029"/>
                  </a:lnTo>
                  <a:lnTo>
                    <a:pt x="631" y="1023"/>
                  </a:lnTo>
                  <a:lnTo>
                    <a:pt x="637" y="1016"/>
                  </a:lnTo>
                  <a:lnTo>
                    <a:pt x="901" y="753"/>
                  </a:lnTo>
                  <a:lnTo>
                    <a:pt x="916" y="741"/>
                  </a:lnTo>
                  <a:lnTo>
                    <a:pt x="933" y="734"/>
                  </a:lnTo>
                  <a:lnTo>
                    <a:pt x="952" y="732"/>
                  </a:lnTo>
                  <a:lnTo>
                    <a:pt x="970" y="734"/>
                  </a:lnTo>
                  <a:lnTo>
                    <a:pt x="986" y="741"/>
                  </a:lnTo>
                  <a:lnTo>
                    <a:pt x="1001" y="753"/>
                  </a:lnTo>
                  <a:lnTo>
                    <a:pt x="1013" y="768"/>
                  </a:lnTo>
                  <a:lnTo>
                    <a:pt x="1020" y="785"/>
                  </a:lnTo>
                  <a:lnTo>
                    <a:pt x="1023" y="803"/>
                  </a:lnTo>
                  <a:lnTo>
                    <a:pt x="1020" y="821"/>
                  </a:lnTo>
                  <a:lnTo>
                    <a:pt x="1013" y="838"/>
                  </a:lnTo>
                  <a:lnTo>
                    <a:pt x="1001" y="854"/>
                  </a:lnTo>
                  <a:lnTo>
                    <a:pt x="752" y="1103"/>
                  </a:lnTo>
                  <a:lnTo>
                    <a:pt x="752" y="1490"/>
                  </a:lnTo>
                  <a:lnTo>
                    <a:pt x="859" y="1490"/>
                  </a:lnTo>
                  <a:lnTo>
                    <a:pt x="859" y="1466"/>
                  </a:lnTo>
                  <a:lnTo>
                    <a:pt x="862" y="1412"/>
                  </a:lnTo>
                  <a:lnTo>
                    <a:pt x="870" y="1358"/>
                  </a:lnTo>
                  <a:lnTo>
                    <a:pt x="884" y="1307"/>
                  </a:lnTo>
                  <a:lnTo>
                    <a:pt x="904" y="1258"/>
                  </a:lnTo>
                  <a:lnTo>
                    <a:pt x="928" y="1211"/>
                  </a:lnTo>
                  <a:lnTo>
                    <a:pt x="957" y="1167"/>
                  </a:lnTo>
                  <a:lnTo>
                    <a:pt x="991" y="1127"/>
                  </a:lnTo>
                  <a:lnTo>
                    <a:pt x="1030" y="1090"/>
                  </a:lnTo>
                  <a:lnTo>
                    <a:pt x="1068" y="1054"/>
                  </a:lnTo>
                  <a:lnTo>
                    <a:pt x="1102" y="1015"/>
                  </a:lnTo>
                  <a:lnTo>
                    <a:pt x="1132" y="973"/>
                  </a:lnTo>
                  <a:lnTo>
                    <a:pt x="1158" y="930"/>
                  </a:lnTo>
                  <a:lnTo>
                    <a:pt x="1179" y="883"/>
                  </a:lnTo>
                  <a:lnTo>
                    <a:pt x="1197" y="834"/>
                  </a:lnTo>
                  <a:lnTo>
                    <a:pt x="1209" y="784"/>
                  </a:lnTo>
                  <a:lnTo>
                    <a:pt x="1216" y="733"/>
                  </a:lnTo>
                  <a:lnTo>
                    <a:pt x="1219" y="681"/>
                  </a:lnTo>
                  <a:lnTo>
                    <a:pt x="1216" y="627"/>
                  </a:lnTo>
                  <a:lnTo>
                    <a:pt x="1208" y="574"/>
                  </a:lnTo>
                  <a:lnTo>
                    <a:pt x="1195" y="521"/>
                  </a:lnTo>
                  <a:lnTo>
                    <a:pt x="1177" y="472"/>
                  </a:lnTo>
                  <a:lnTo>
                    <a:pt x="1153" y="424"/>
                  </a:lnTo>
                  <a:lnTo>
                    <a:pt x="1126" y="378"/>
                  </a:lnTo>
                  <a:lnTo>
                    <a:pt x="1094" y="336"/>
                  </a:lnTo>
                  <a:lnTo>
                    <a:pt x="1057" y="296"/>
                  </a:lnTo>
                  <a:lnTo>
                    <a:pt x="1016" y="260"/>
                  </a:lnTo>
                  <a:lnTo>
                    <a:pt x="972" y="228"/>
                  </a:lnTo>
                  <a:lnTo>
                    <a:pt x="927" y="201"/>
                  </a:lnTo>
                  <a:lnTo>
                    <a:pt x="878" y="180"/>
                  </a:lnTo>
                  <a:lnTo>
                    <a:pt x="828" y="162"/>
                  </a:lnTo>
                  <a:lnTo>
                    <a:pt x="776" y="150"/>
                  </a:lnTo>
                  <a:lnTo>
                    <a:pt x="723" y="144"/>
                  </a:lnTo>
                  <a:lnTo>
                    <a:pt x="668" y="143"/>
                  </a:lnTo>
                  <a:close/>
                  <a:moveTo>
                    <a:pt x="665" y="0"/>
                  </a:moveTo>
                  <a:lnTo>
                    <a:pt x="726" y="2"/>
                  </a:lnTo>
                  <a:lnTo>
                    <a:pt x="787" y="8"/>
                  </a:lnTo>
                  <a:lnTo>
                    <a:pt x="845" y="20"/>
                  </a:lnTo>
                  <a:lnTo>
                    <a:pt x="903" y="36"/>
                  </a:lnTo>
                  <a:lnTo>
                    <a:pt x="958" y="58"/>
                  </a:lnTo>
                  <a:lnTo>
                    <a:pt x="1011" y="85"/>
                  </a:lnTo>
                  <a:lnTo>
                    <a:pt x="1062" y="117"/>
                  </a:lnTo>
                  <a:lnTo>
                    <a:pt x="1111" y="153"/>
                  </a:lnTo>
                  <a:lnTo>
                    <a:pt x="1157" y="194"/>
                  </a:lnTo>
                  <a:lnTo>
                    <a:pt x="1198" y="238"/>
                  </a:lnTo>
                  <a:lnTo>
                    <a:pt x="1236" y="286"/>
                  </a:lnTo>
                  <a:lnTo>
                    <a:pt x="1268" y="336"/>
                  </a:lnTo>
                  <a:lnTo>
                    <a:pt x="1297" y="389"/>
                  </a:lnTo>
                  <a:lnTo>
                    <a:pt x="1319" y="444"/>
                  </a:lnTo>
                  <a:lnTo>
                    <a:pt x="1338" y="501"/>
                  </a:lnTo>
                  <a:lnTo>
                    <a:pt x="1351" y="559"/>
                  </a:lnTo>
                  <a:lnTo>
                    <a:pt x="1359" y="619"/>
                  </a:lnTo>
                  <a:lnTo>
                    <a:pt x="1362" y="681"/>
                  </a:lnTo>
                  <a:lnTo>
                    <a:pt x="1359" y="741"/>
                  </a:lnTo>
                  <a:lnTo>
                    <a:pt x="1351" y="798"/>
                  </a:lnTo>
                  <a:lnTo>
                    <a:pt x="1338" y="856"/>
                  </a:lnTo>
                  <a:lnTo>
                    <a:pt x="1321" y="912"/>
                  </a:lnTo>
                  <a:lnTo>
                    <a:pt x="1299" y="965"/>
                  </a:lnTo>
                  <a:lnTo>
                    <a:pt x="1272" y="1017"/>
                  </a:lnTo>
                  <a:lnTo>
                    <a:pt x="1240" y="1067"/>
                  </a:lnTo>
                  <a:lnTo>
                    <a:pt x="1206" y="1114"/>
                  </a:lnTo>
                  <a:lnTo>
                    <a:pt x="1165" y="1159"/>
                  </a:lnTo>
                  <a:lnTo>
                    <a:pt x="1122" y="1199"/>
                  </a:lnTo>
                  <a:lnTo>
                    <a:pt x="1092" y="1228"/>
                  </a:lnTo>
                  <a:lnTo>
                    <a:pt x="1064" y="1262"/>
                  </a:lnTo>
                  <a:lnTo>
                    <a:pt x="1043" y="1299"/>
                  </a:lnTo>
                  <a:lnTo>
                    <a:pt x="1024" y="1338"/>
                  </a:lnTo>
                  <a:lnTo>
                    <a:pt x="1012" y="1379"/>
                  </a:lnTo>
                  <a:lnTo>
                    <a:pt x="1004" y="1422"/>
                  </a:lnTo>
                  <a:lnTo>
                    <a:pt x="1001" y="1466"/>
                  </a:lnTo>
                  <a:lnTo>
                    <a:pt x="1001" y="1917"/>
                  </a:lnTo>
                  <a:lnTo>
                    <a:pt x="999" y="1937"/>
                  </a:lnTo>
                  <a:lnTo>
                    <a:pt x="992" y="1953"/>
                  </a:lnTo>
                  <a:lnTo>
                    <a:pt x="981" y="1968"/>
                  </a:lnTo>
                  <a:lnTo>
                    <a:pt x="966" y="1979"/>
                  </a:lnTo>
                  <a:lnTo>
                    <a:pt x="949" y="1986"/>
                  </a:lnTo>
                  <a:lnTo>
                    <a:pt x="930" y="1989"/>
                  </a:lnTo>
                  <a:lnTo>
                    <a:pt x="752" y="1989"/>
                  </a:lnTo>
                  <a:lnTo>
                    <a:pt x="752" y="2025"/>
                  </a:lnTo>
                  <a:lnTo>
                    <a:pt x="750" y="2043"/>
                  </a:lnTo>
                  <a:lnTo>
                    <a:pt x="742" y="2061"/>
                  </a:lnTo>
                  <a:lnTo>
                    <a:pt x="731" y="2075"/>
                  </a:lnTo>
                  <a:lnTo>
                    <a:pt x="717" y="2086"/>
                  </a:lnTo>
                  <a:lnTo>
                    <a:pt x="700" y="2093"/>
                  </a:lnTo>
                  <a:lnTo>
                    <a:pt x="680" y="2095"/>
                  </a:lnTo>
                  <a:lnTo>
                    <a:pt x="662" y="2093"/>
                  </a:lnTo>
                  <a:lnTo>
                    <a:pt x="644" y="2086"/>
                  </a:lnTo>
                  <a:lnTo>
                    <a:pt x="630" y="2075"/>
                  </a:lnTo>
                  <a:lnTo>
                    <a:pt x="620" y="2061"/>
                  </a:lnTo>
                  <a:lnTo>
                    <a:pt x="612" y="2043"/>
                  </a:lnTo>
                  <a:lnTo>
                    <a:pt x="610" y="2025"/>
                  </a:lnTo>
                  <a:lnTo>
                    <a:pt x="610" y="1989"/>
                  </a:lnTo>
                  <a:lnTo>
                    <a:pt x="432" y="1989"/>
                  </a:lnTo>
                  <a:lnTo>
                    <a:pt x="412" y="1986"/>
                  </a:lnTo>
                  <a:lnTo>
                    <a:pt x="395" y="1979"/>
                  </a:lnTo>
                  <a:lnTo>
                    <a:pt x="381" y="1968"/>
                  </a:lnTo>
                  <a:lnTo>
                    <a:pt x="370" y="1953"/>
                  </a:lnTo>
                  <a:lnTo>
                    <a:pt x="362" y="1937"/>
                  </a:lnTo>
                  <a:lnTo>
                    <a:pt x="360" y="1917"/>
                  </a:lnTo>
                  <a:lnTo>
                    <a:pt x="360" y="1466"/>
                  </a:lnTo>
                  <a:lnTo>
                    <a:pt x="357" y="1422"/>
                  </a:lnTo>
                  <a:lnTo>
                    <a:pt x="349" y="1379"/>
                  </a:lnTo>
                  <a:lnTo>
                    <a:pt x="336" y="1338"/>
                  </a:lnTo>
                  <a:lnTo>
                    <a:pt x="319" y="1299"/>
                  </a:lnTo>
                  <a:lnTo>
                    <a:pt x="296" y="1262"/>
                  </a:lnTo>
                  <a:lnTo>
                    <a:pt x="269" y="1228"/>
                  </a:lnTo>
                  <a:lnTo>
                    <a:pt x="238" y="1198"/>
                  </a:lnTo>
                  <a:lnTo>
                    <a:pt x="195" y="1158"/>
                  </a:lnTo>
                  <a:lnTo>
                    <a:pt x="157" y="1115"/>
                  </a:lnTo>
                  <a:lnTo>
                    <a:pt x="123" y="1070"/>
                  </a:lnTo>
                  <a:lnTo>
                    <a:pt x="91" y="1021"/>
                  </a:lnTo>
                  <a:lnTo>
                    <a:pt x="65" y="971"/>
                  </a:lnTo>
                  <a:lnTo>
                    <a:pt x="43" y="918"/>
                  </a:lnTo>
                  <a:lnTo>
                    <a:pt x="25" y="863"/>
                  </a:lnTo>
                  <a:lnTo>
                    <a:pt x="12" y="808"/>
                  </a:lnTo>
                  <a:lnTo>
                    <a:pt x="4" y="752"/>
                  </a:lnTo>
                  <a:lnTo>
                    <a:pt x="0" y="693"/>
                  </a:lnTo>
                  <a:lnTo>
                    <a:pt x="2" y="633"/>
                  </a:lnTo>
                  <a:lnTo>
                    <a:pt x="9" y="574"/>
                  </a:lnTo>
                  <a:lnTo>
                    <a:pt x="19" y="516"/>
                  </a:lnTo>
                  <a:lnTo>
                    <a:pt x="37" y="460"/>
                  </a:lnTo>
                  <a:lnTo>
                    <a:pt x="57" y="404"/>
                  </a:lnTo>
                  <a:lnTo>
                    <a:pt x="83" y="352"/>
                  </a:lnTo>
                  <a:lnTo>
                    <a:pt x="114" y="301"/>
                  </a:lnTo>
                  <a:lnTo>
                    <a:pt x="150" y="253"/>
                  </a:lnTo>
                  <a:lnTo>
                    <a:pt x="189" y="209"/>
                  </a:lnTo>
                  <a:lnTo>
                    <a:pt x="232" y="168"/>
                  </a:lnTo>
                  <a:lnTo>
                    <a:pt x="278" y="131"/>
                  </a:lnTo>
                  <a:lnTo>
                    <a:pt x="328" y="98"/>
                  </a:lnTo>
                  <a:lnTo>
                    <a:pt x="379" y="70"/>
                  </a:lnTo>
                  <a:lnTo>
                    <a:pt x="433" y="46"/>
                  </a:lnTo>
                  <a:lnTo>
                    <a:pt x="488" y="28"/>
                  </a:lnTo>
                  <a:lnTo>
                    <a:pt x="546" y="13"/>
                  </a:lnTo>
                  <a:lnTo>
                    <a:pt x="604" y="4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46"/>
            <p:cNvSpPr>
              <a:spLocks/>
            </p:cNvSpPr>
            <p:nvPr/>
          </p:nvSpPr>
          <p:spPr bwMode="auto">
            <a:xfrm>
              <a:off x="9356726" y="2827338"/>
              <a:ext cx="34925" cy="33338"/>
            </a:xfrm>
            <a:custGeom>
              <a:avLst/>
              <a:gdLst>
                <a:gd name="T0" fmla="*/ 71 w 213"/>
                <a:gd name="T1" fmla="*/ 0 h 214"/>
                <a:gd name="T2" fmla="*/ 90 w 213"/>
                <a:gd name="T3" fmla="*/ 3 h 214"/>
                <a:gd name="T4" fmla="*/ 107 w 213"/>
                <a:gd name="T5" fmla="*/ 10 h 214"/>
                <a:gd name="T6" fmla="*/ 122 w 213"/>
                <a:gd name="T7" fmla="*/ 21 h 214"/>
                <a:gd name="T8" fmla="*/ 193 w 213"/>
                <a:gd name="T9" fmla="*/ 93 h 214"/>
                <a:gd name="T10" fmla="*/ 205 w 213"/>
                <a:gd name="T11" fmla="*/ 108 h 214"/>
                <a:gd name="T12" fmla="*/ 211 w 213"/>
                <a:gd name="T13" fmla="*/ 125 h 214"/>
                <a:gd name="T14" fmla="*/ 213 w 213"/>
                <a:gd name="T15" fmla="*/ 144 h 214"/>
                <a:gd name="T16" fmla="*/ 211 w 213"/>
                <a:gd name="T17" fmla="*/ 161 h 214"/>
                <a:gd name="T18" fmla="*/ 205 w 213"/>
                <a:gd name="T19" fmla="*/ 178 h 214"/>
                <a:gd name="T20" fmla="*/ 193 w 213"/>
                <a:gd name="T21" fmla="*/ 194 h 214"/>
                <a:gd name="T22" fmla="*/ 178 w 213"/>
                <a:gd name="T23" fmla="*/ 206 h 214"/>
                <a:gd name="T24" fmla="*/ 160 w 213"/>
                <a:gd name="T25" fmla="*/ 212 h 214"/>
                <a:gd name="T26" fmla="*/ 143 w 213"/>
                <a:gd name="T27" fmla="*/ 214 h 214"/>
                <a:gd name="T28" fmla="*/ 124 w 213"/>
                <a:gd name="T29" fmla="*/ 212 h 214"/>
                <a:gd name="T30" fmla="*/ 107 w 213"/>
                <a:gd name="T31" fmla="*/ 206 h 214"/>
                <a:gd name="T32" fmla="*/ 92 w 213"/>
                <a:gd name="T33" fmla="*/ 194 h 214"/>
                <a:gd name="T34" fmla="*/ 21 w 213"/>
                <a:gd name="T35" fmla="*/ 122 h 214"/>
                <a:gd name="T36" fmla="*/ 9 w 213"/>
                <a:gd name="T37" fmla="*/ 107 h 214"/>
                <a:gd name="T38" fmla="*/ 3 w 213"/>
                <a:gd name="T39" fmla="*/ 91 h 214"/>
                <a:gd name="T40" fmla="*/ 0 w 213"/>
                <a:gd name="T41" fmla="*/ 72 h 214"/>
                <a:gd name="T42" fmla="*/ 3 w 213"/>
                <a:gd name="T43" fmla="*/ 54 h 214"/>
                <a:gd name="T44" fmla="*/ 9 w 213"/>
                <a:gd name="T45" fmla="*/ 36 h 214"/>
                <a:gd name="T46" fmla="*/ 21 w 213"/>
                <a:gd name="T47" fmla="*/ 21 h 214"/>
                <a:gd name="T48" fmla="*/ 37 w 213"/>
                <a:gd name="T49" fmla="*/ 10 h 214"/>
                <a:gd name="T50" fmla="*/ 53 w 213"/>
                <a:gd name="T51" fmla="*/ 3 h 214"/>
                <a:gd name="T52" fmla="*/ 71 w 213"/>
                <a:gd name="T5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3" h="214">
                  <a:moveTo>
                    <a:pt x="71" y="0"/>
                  </a:moveTo>
                  <a:lnTo>
                    <a:pt x="90" y="3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93" y="93"/>
                  </a:lnTo>
                  <a:lnTo>
                    <a:pt x="205" y="108"/>
                  </a:lnTo>
                  <a:lnTo>
                    <a:pt x="211" y="125"/>
                  </a:lnTo>
                  <a:lnTo>
                    <a:pt x="213" y="144"/>
                  </a:lnTo>
                  <a:lnTo>
                    <a:pt x="211" y="161"/>
                  </a:lnTo>
                  <a:lnTo>
                    <a:pt x="205" y="178"/>
                  </a:lnTo>
                  <a:lnTo>
                    <a:pt x="193" y="194"/>
                  </a:lnTo>
                  <a:lnTo>
                    <a:pt x="178" y="206"/>
                  </a:lnTo>
                  <a:lnTo>
                    <a:pt x="160" y="212"/>
                  </a:lnTo>
                  <a:lnTo>
                    <a:pt x="143" y="214"/>
                  </a:lnTo>
                  <a:lnTo>
                    <a:pt x="124" y="212"/>
                  </a:lnTo>
                  <a:lnTo>
                    <a:pt x="107" y="206"/>
                  </a:lnTo>
                  <a:lnTo>
                    <a:pt x="92" y="194"/>
                  </a:lnTo>
                  <a:lnTo>
                    <a:pt x="21" y="122"/>
                  </a:lnTo>
                  <a:lnTo>
                    <a:pt x="9" y="107"/>
                  </a:lnTo>
                  <a:lnTo>
                    <a:pt x="3" y="91"/>
                  </a:lnTo>
                  <a:lnTo>
                    <a:pt x="0" y="72"/>
                  </a:lnTo>
                  <a:lnTo>
                    <a:pt x="3" y="54"/>
                  </a:lnTo>
                  <a:lnTo>
                    <a:pt x="9" y="36"/>
                  </a:lnTo>
                  <a:lnTo>
                    <a:pt x="21" y="21"/>
                  </a:lnTo>
                  <a:lnTo>
                    <a:pt x="37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8276915" y="2682146"/>
            <a:ext cx="306388" cy="568325"/>
            <a:chOff x="8289925" y="2692400"/>
            <a:chExt cx="30638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6" name="Freeform 51"/>
            <p:cNvSpPr>
              <a:spLocks/>
            </p:cNvSpPr>
            <p:nvPr/>
          </p:nvSpPr>
          <p:spPr bwMode="auto">
            <a:xfrm>
              <a:off x="8510588" y="2798763"/>
              <a:ext cx="33338" cy="33338"/>
            </a:xfrm>
            <a:custGeom>
              <a:avLst/>
              <a:gdLst>
                <a:gd name="T0" fmla="*/ 136 w 207"/>
                <a:gd name="T1" fmla="*/ 0 h 206"/>
                <a:gd name="T2" fmla="*/ 155 w 207"/>
                <a:gd name="T3" fmla="*/ 2 h 206"/>
                <a:gd name="T4" fmla="*/ 172 w 207"/>
                <a:gd name="T5" fmla="*/ 9 h 206"/>
                <a:gd name="T6" fmla="*/ 187 w 207"/>
                <a:gd name="T7" fmla="*/ 20 h 206"/>
                <a:gd name="T8" fmla="*/ 199 w 207"/>
                <a:gd name="T9" fmla="*/ 36 h 206"/>
                <a:gd name="T10" fmla="*/ 205 w 207"/>
                <a:gd name="T11" fmla="*/ 53 h 206"/>
                <a:gd name="T12" fmla="*/ 207 w 207"/>
                <a:gd name="T13" fmla="*/ 71 h 206"/>
                <a:gd name="T14" fmla="*/ 205 w 207"/>
                <a:gd name="T15" fmla="*/ 89 h 206"/>
                <a:gd name="T16" fmla="*/ 199 w 207"/>
                <a:gd name="T17" fmla="*/ 106 h 206"/>
                <a:gd name="T18" fmla="*/ 187 w 207"/>
                <a:gd name="T19" fmla="*/ 121 h 206"/>
                <a:gd name="T20" fmla="*/ 121 w 207"/>
                <a:gd name="T21" fmla="*/ 186 h 206"/>
                <a:gd name="T22" fmla="*/ 106 w 207"/>
                <a:gd name="T23" fmla="*/ 197 h 206"/>
                <a:gd name="T24" fmla="*/ 89 w 207"/>
                <a:gd name="T25" fmla="*/ 203 h 206"/>
                <a:gd name="T26" fmla="*/ 71 w 207"/>
                <a:gd name="T27" fmla="*/ 206 h 206"/>
                <a:gd name="T28" fmla="*/ 53 w 207"/>
                <a:gd name="T29" fmla="*/ 203 h 206"/>
                <a:gd name="T30" fmla="*/ 36 w 207"/>
                <a:gd name="T31" fmla="*/ 197 h 206"/>
                <a:gd name="T32" fmla="*/ 21 w 207"/>
                <a:gd name="T33" fmla="*/ 185 h 206"/>
                <a:gd name="T34" fmla="*/ 9 w 207"/>
                <a:gd name="T35" fmla="*/ 169 h 206"/>
                <a:gd name="T36" fmla="*/ 2 w 207"/>
                <a:gd name="T37" fmla="*/ 152 h 206"/>
                <a:gd name="T38" fmla="*/ 0 w 207"/>
                <a:gd name="T39" fmla="*/ 135 h 206"/>
                <a:gd name="T40" fmla="*/ 2 w 207"/>
                <a:gd name="T41" fmla="*/ 116 h 206"/>
                <a:gd name="T42" fmla="*/ 10 w 207"/>
                <a:gd name="T43" fmla="*/ 99 h 206"/>
                <a:gd name="T44" fmla="*/ 21 w 207"/>
                <a:gd name="T45" fmla="*/ 83 h 206"/>
                <a:gd name="T46" fmla="*/ 86 w 207"/>
                <a:gd name="T47" fmla="*/ 20 h 206"/>
                <a:gd name="T48" fmla="*/ 101 w 207"/>
                <a:gd name="T49" fmla="*/ 8 h 206"/>
                <a:gd name="T50" fmla="*/ 119 w 207"/>
                <a:gd name="T51" fmla="*/ 2 h 206"/>
                <a:gd name="T52" fmla="*/ 136 w 207"/>
                <a:gd name="T5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" h="206">
                  <a:moveTo>
                    <a:pt x="136" y="0"/>
                  </a:moveTo>
                  <a:lnTo>
                    <a:pt x="155" y="2"/>
                  </a:lnTo>
                  <a:lnTo>
                    <a:pt x="172" y="9"/>
                  </a:lnTo>
                  <a:lnTo>
                    <a:pt x="187" y="20"/>
                  </a:lnTo>
                  <a:lnTo>
                    <a:pt x="199" y="36"/>
                  </a:lnTo>
                  <a:lnTo>
                    <a:pt x="205" y="53"/>
                  </a:lnTo>
                  <a:lnTo>
                    <a:pt x="207" y="71"/>
                  </a:lnTo>
                  <a:lnTo>
                    <a:pt x="205" y="89"/>
                  </a:lnTo>
                  <a:lnTo>
                    <a:pt x="199" y="106"/>
                  </a:lnTo>
                  <a:lnTo>
                    <a:pt x="187" y="121"/>
                  </a:lnTo>
                  <a:lnTo>
                    <a:pt x="121" y="186"/>
                  </a:lnTo>
                  <a:lnTo>
                    <a:pt x="106" y="197"/>
                  </a:lnTo>
                  <a:lnTo>
                    <a:pt x="89" y="203"/>
                  </a:lnTo>
                  <a:lnTo>
                    <a:pt x="71" y="206"/>
                  </a:lnTo>
                  <a:lnTo>
                    <a:pt x="53" y="203"/>
                  </a:lnTo>
                  <a:lnTo>
                    <a:pt x="36" y="197"/>
                  </a:lnTo>
                  <a:lnTo>
                    <a:pt x="21" y="185"/>
                  </a:lnTo>
                  <a:lnTo>
                    <a:pt x="9" y="169"/>
                  </a:lnTo>
                  <a:lnTo>
                    <a:pt x="2" y="152"/>
                  </a:lnTo>
                  <a:lnTo>
                    <a:pt x="0" y="135"/>
                  </a:lnTo>
                  <a:lnTo>
                    <a:pt x="2" y="116"/>
                  </a:lnTo>
                  <a:lnTo>
                    <a:pt x="10" y="99"/>
                  </a:lnTo>
                  <a:lnTo>
                    <a:pt x="21" y="83"/>
                  </a:lnTo>
                  <a:lnTo>
                    <a:pt x="86" y="20"/>
                  </a:lnTo>
                  <a:lnTo>
                    <a:pt x="101" y="8"/>
                  </a:lnTo>
                  <a:lnTo>
                    <a:pt x="11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52"/>
            <p:cNvSpPr>
              <a:spLocks/>
            </p:cNvSpPr>
            <p:nvPr/>
          </p:nvSpPr>
          <p:spPr bwMode="auto">
            <a:xfrm>
              <a:off x="8440738" y="2844800"/>
              <a:ext cx="57150" cy="55563"/>
            </a:xfrm>
            <a:custGeom>
              <a:avLst/>
              <a:gdLst>
                <a:gd name="T0" fmla="*/ 284 w 355"/>
                <a:gd name="T1" fmla="*/ 0 h 350"/>
                <a:gd name="T2" fmla="*/ 301 w 355"/>
                <a:gd name="T3" fmla="*/ 2 h 350"/>
                <a:gd name="T4" fmla="*/ 319 w 355"/>
                <a:gd name="T5" fmla="*/ 9 h 350"/>
                <a:gd name="T6" fmla="*/ 334 w 355"/>
                <a:gd name="T7" fmla="*/ 21 h 350"/>
                <a:gd name="T8" fmla="*/ 346 w 355"/>
                <a:gd name="T9" fmla="*/ 36 h 350"/>
                <a:gd name="T10" fmla="*/ 353 w 355"/>
                <a:gd name="T11" fmla="*/ 53 h 350"/>
                <a:gd name="T12" fmla="*/ 355 w 355"/>
                <a:gd name="T13" fmla="*/ 72 h 350"/>
                <a:gd name="T14" fmla="*/ 353 w 355"/>
                <a:gd name="T15" fmla="*/ 89 h 350"/>
                <a:gd name="T16" fmla="*/ 345 w 355"/>
                <a:gd name="T17" fmla="*/ 107 h 350"/>
                <a:gd name="T18" fmla="*/ 333 w 355"/>
                <a:gd name="T19" fmla="*/ 122 h 350"/>
                <a:gd name="T20" fmla="*/ 121 w 355"/>
                <a:gd name="T21" fmla="*/ 330 h 350"/>
                <a:gd name="T22" fmla="*/ 106 w 355"/>
                <a:gd name="T23" fmla="*/ 341 h 350"/>
                <a:gd name="T24" fmla="*/ 90 w 355"/>
                <a:gd name="T25" fmla="*/ 348 h 350"/>
                <a:gd name="T26" fmla="*/ 71 w 355"/>
                <a:gd name="T27" fmla="*/ 350 h 350"/>
                <a:gd name="T28" fmla="*/ 52 w 355"/>
                <a:gd name="T29" fmla="*/ 348 h 350"/>
                <a:gd name="T30" fmla="*/ 36 w 355"/>
                <a:gd name="T31" fmla="*/ 341 h 350"/>
                <a:gd name="T32" fmla="*/ 21 w 355"/>
                <a:gd name="T33" fmla="*/ 329 h 350"/>
                <a:gd name="T34" fmla="*/ 9 w 355"/>
                <a:gd name="T35" fmla="*/ 313 h 350"/>
                <a:gd name="T36" fmla="*/ 2 w 355"/>
                <a:gd name="T37" fmla="*/ 296 h 350"/>
                <a:gd name="T38" fmla="*/ 0 w 355"/>
                <a:gd name="T39" fmla="*/ 279 h 350"/>
                <a:gd name="T40" fmla="*/ 2 w 355"/>
                <a:gd name="T41" fmla="*/ 260 h 350"/>
                <a:gd name="T42" fmla="*/ 10 w 355"/>
                <a:gd name="T43" fmla="*/ 244 h 350"/>
                <a:gd name="T44" fmla="*/ 21 w 355"/>
                <a:gd name="T45" fmla="*/ 229 h 350"/>
                <a:gd name="T46" fmla="*/ 233 w 355"/>
                <a:gd name="T47" fmla="*/ 20 h 350"/>
                <a:gd name="T48" fmla="*/ 248 w 355"/>
                <a:gd name="T49" fmla="*/ 9 h 350"/>
                <a:gd name="T50" fmla="*/ 265 w 355"/>
                <a:gd name="T51" fmla="*/ 2 h 350"/>
                <a:gd name="T52" fmla="*/ 284 w 355"/>
                <a:gd name="T5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5" h="350">
                  <a:moveTo>
                    <a:pt x="284" y="0"/>
                  </a:moveTo>
                  <a:lnTo>
                    <a:pt x="301" y="2"/>
                  </a:lnTo>
                  <a:lnTo>
                    <a:pt x="319" y="9"/>
                  </a:lnTo>
                  <a:lnTo>
                    <a:pt x="334" y="21"/>
                  </a:lnTo>
                  <a:lnTo>
                    <a:pt x="346" y="36"/>
                  </a:lnTo>
                  <a:lnTo>
                    <a:pt x="353" y="53"/>
                  </a:lnTo>
                  <a:lnTo>
                    <a:pt x="355" y="72"/>
                  </a:lnTo>
                  <a:lnTo>
                    <a:pt x="353" y="89"/>
                  </a:lnTo>
                  <a:lnTo>
                    <a:pt x="345" y="107"/>
                  </a:lnTo>
                  <a:lnTo>
                    <a:pt x="333" y="122"/>
                  </a:lnTo>
                  <a:lnTo>
                    <a:pt x="121" y="330"/>
                  </a:lnTo>
                  <a:lnTo>
                    <a:pt x="106" y="341"/>
                  </a:lnTo>
                  <a:lnTo>
                    <a:pt x="90" y="348"/>
                  </a:lnTo>
                  <a:lnTo>
                    <a:pt x="71" y="350"/>
                  </a:lnTo>
                  <a:lnTo>
                    <a:pt x="52" y="348"/>
                  </a:lnTo>
                  <a:lnTo>
                    <a:pt x="36" y="341"/>
                  </a:lnTo>
                  <a:lnTo>
                    <a:pt x="21" y="329"/>
                  </a:lnTo>
                  <a:lnTo>
                    <a:pt x="9" y="313"/>
                  </a:lnTo>
                  <a:lnTo>
                    <a:pt x="2" y="296"/>
                  </a:lnTo>
                  <a:lnTo>
                    <a:pt x="0" y="279"/>
                  </a:lnTo>
                  <a:lnTo>
                    <a:pt x="2" y="260"/>
                  </a:lnTo>
                  <a:lnTo>
                    <a:pt x="10" y="244"/>
                  </a:lnTo>
                  <a:lnTo>
                    <a:pt x="21" y="229"/>
                  </a:lnTo>
                  <a:lnTo>
                    <a:pt x="233" y="20"/>
                  </a:lnTo>
                  <a:lnTo>
                    <a:pt x="248" y="9"/>
                  </a:lnTo>
                  <a:lnTo>
                    <a:pt x="265" y="2"/>
                  </a:lnTo>
                  <a:lnTo>
                    <a:pt x="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53"/>
            <p:cNvSpPr>
              <a:spLocks noEditPoints="1"/>
            </p:cNvSpPr>
            <p:nvPr/>
          </p:nvSpPr>
          <p:spPr bwMode="auto">
            <a:xfrm>
              <a:off x="8289925" y="2692400"/>
              <a:ext cx="306388" cy="568325"/>
            </a:xfrm>
            <a:custGeom>
              <a:avLst/>
              <a:gdLst>
                <a:gd name="T0" fmla="*/ 497 w 1929"/>
                <a:gd name="T1" fmla="*/ 2675 h 3579"/>
                <a:gd name="T2" fmla="*/ 612 w 1929"/>
                <a:gd name="T3" fmla="*/ 2850 h 3579"/>
                <a:gd name="T4" fmla="*/ 636 w 1929"/>
                <a:gd name="T5" fmla="*/ 2716 h 3579"/>
                <a:gd name="T6" fmla="*/ 652 w 1929"/>
                <a:gd name="T7" fmla="*/ 2604 h 3579"/>
                <a:gd name="T8" fmla="*/ 887 w 1929"/>
                <a:gd name="T9" fmla="*/ 2724 h 3579"/>
                <a:gd name="T10" fmla="*/ 820 w 1929"/>
                <a:gd name="T11" fmla="*/ 2530 h 3579"/>
                <a:gd name="T12" fmla="*/ 567 w 1929"/>
                <a:gd name="T13" fmla="*/ 2439 h 3579"/>
                <a:gd name="T14" fmla="*/ 1362 w 1929"/>
                <a:gd name="T15" fmla="*/ 1912 h 3579"/>
                <a:gd name="T16" fmla="*/ 1109 w 1929"/>
                <a:gd name="T17" fmla="*/ 2004 h 3579"/>
                <a:gd name="T18" fmla="*/ 1038 w 1929"/>
                <a:gd name="T19" fmla="*/ 2179 h 3579"/>
                <a:gd name="T20" fmla="*/ 1261 w 1929"/>
                <a:gd name="T21" fmla="*/ 2070 h 3579"/>
                <a:gd name="T22" fmla="*/ 1304 w 1929"/>
                <a:gd name="T23" fmla="*/ 2174 h 3579"/>
                <a:gd name="T24" fmla="*/ 1310 w 1929"/>
                <a:gd name="T25" fmla="*/ 2327 h 3579"/>
                <a:gd name="T26" fmla="*/ 1432 w 1929"/>
                <a:gd name="T27" fmla="*/ 2148 h 3579"/>
                <a:gd name="T28" fmla="*/ 525 w 1929"/>
                <a:gd name="T29" fmla="*/ 143 h 3579"/>
                <a:gd name="T30" fmla="*/ 239 w 1929"/>
                <a:gd name="T31" fmla="*/ 271 h 3579"/>
                <a:gd name="T32" fmla="*/ 146 w 1929"/>
                <a:gd name="T33" fmla="*/ 570 h 3579"/>
                <a:gd name="T34" fmla="*/ 333 w 1929"/>
                <a:gd name="T35" fmla="*/ 885 h 3579"/>
                <a:gd name="T36" fmla="*/ 618 w 1929"/>
                <a:gd name="T37" fmla="*/ 1167 h 3579"/>
                <a:gd name="T38" fmla="*/ 885 w 1929"/>
                <a:gd name="T39" fmla="*/ 1424 h 3579"/>
                <a:gd name="T40" fmla="*/ 1079 w 1929"/>
                <a:gd name="T41" fmla="*/ 1391 h 3579"/>
                <a:gd name="T42" fmla="*/ 1353 w 1929"/>
                <a:gd name="T43" fmla="*/ 1124 h 3579"/>
                <a:gd name="T44" fmla="*/ 1633 w 1929"/>
                <a:gd name="T45" fmla="*/ 841 h 3579"/>
                <a:gd name="T46" fmla="*/ 1786 w 1929"/>
                <a:gd name="T47" fmla="*/ 525 h 3579"/>
                <a:gd name="T48" fmla="*/ 1657 w 1929"/>
                <a:gd name="T49" fmla="*/ 240 h 3579"/>
                <a:gd name="T50" fmla="*/ 1357 w 1929"/>
                <a:gd name="T51" fmla="*/ 146 h 3579"/>
                <a:gd name="T52" fmla="*/ 1092 w 1929"/>
                <a:gd name="T53" fmla="*/ 303 h 3579"/>
                <a:gd name="T54" fmla="*/ 984 w 1929"/>
                <a:gd name="T55" fmla="*/ 478 h 3579"/>
                <a:gd name="T56" fmla="*/ 881 w 1929"/>
                <a:gd name="T57" fmla="*/ 382 h 3579"/>
                <a:gd name="T58" fmla="*/ 660 w 1929"/>
                <a:gd name="T59" fmla="*/ 168 h 3579"/>
                <a:gd name="T60" fmla="*/ 681 w 1929"/>
                <a:gd name="T61" fmla="*/ 24 h 3579"/>
                <a:gd name="T62" fmla="*/ 964 w 1929"/>
                <a:gd name="T63" fmla="*/ 236 h 3579"/>
                <a:gd name="T64" fmla="*/ 1247 w 1929"/>
                <a:gd name="T65" fmla="*/ 24 h 3579"/>
                <a:gd name="T66" fmla="*/ 1620 w 1929"/>
                <a:gd name="T67" fmla="*/ 47 h 3579"/>
                <a:gd name="T68" fmla="*/ 1882 w 1929"/>
                <a:gd name="T69" fmla="*/ 308 h 3579"/>
                <a:gd name="T70" fmla="*/ 1902 w 1929"/>
                <a:gd name="T71" fmla="*/ 677 h 3579"/>
                <a:gd name="T72" fmla="*/ 1689 w 1929"/>
                <a:gd name="T73" fmla="*/ 994 h 3579"/>
                <a:gd name="T74" fmla="*/ 1415 w 1929"/>
                <a:gd name="T75" fmla="*/ 1265 h 3579"/>
                <a:gd name="T76" fmla="*/ 1155 w 1929"/>
                <a:gd name="T77" fmla="*/ 1514 h 3579"/>
                <a:gd name="T78" fmla="*/ 1068 w 1929"/>
                <a:gd name="T79" fmla="*/ 1863 h 3579"/>
                <a:gd name="T80" fmla="*/ 1358 w 1929"/>
                <a:gd name="T81" fmla="*/ 1766 h 3579"/>
                <a:gd name="T82" fmla="*/ 1577 w 1929"/>
                <a:gd name="T83" fmla="*/ 1723 h 3579"/>
                <a:gd name="T84" fmla="*/ 1660 w 1929"/>
                <a:gd name="T85" fmla="*/ 1788 h 3579"/>
                <a:gd name="T86" fmla="*/ 1623 w 1929"/>
                <a:gd name="T87" fmla="*/ 1994 h 3579"/>
                <a:gd name="T88" fmla="*/ 1525 w 1929"/>
                <a:gd name="T89" fmla="*/ 2300 h 3579"/>
                <a:gd name="T90" fmla="*/ 1317 w 1929"/>
                <a:gd name="T91" fmla="*/ 2476 h 3579"/>
                <a:gd name="T92" fmla="*/ 1036 w 1929"/>
                <a:gd name="T93" fmla="*/ 2427 h 3579"/>
                <a:gd name="T94" fmla="*/ 964 w 1929"/>
                <a:gd name="T95" fmla="*/ 3579 h 3579"/>
                <a:gd name="T96" fmla="*/ 893 w 1929"/>
                <a:gd name="T97" fmla="*/ 2954 h 3579"/>
                <a:gd name="T98" fmla="*/ 612 w 1929"/>
                <a:gd name="T99" fmla="*/ 3003 h 3579"/>
                <a:gd name="T100" fmla="*/ 404 w 1929"/>
                <a:gd name="T101" fmla="*/ 2826 h 3579"/>
                <a:gd name="T102" fmla="*/ 306 w 1929"/>
                <a:gd name="T103" fmla="*/ 2520 h 3579"/>
                <a:gd name="T104" fmla="*/ 269 w 1929"/>
                <a:gd name="T105" fmla="*/ 2315 h 3579"/>
                <a:gd name="T106" fmla="*/ 352 w 1929"/>
                <a:gd name="T107" fmla="*/ 2250 h 3579"/>
                <a:gd name="T108" fmla="*/ 571 w 1929"/>
                <a:gd name="T109" fmla="*/ 2293 h 3579"/>
                <a:gd name="T110" fmla="*/ 861 w 1929"/>
                <a:gd name="T111" fmla="*/ 2390 h 3579"/>
                <a:gd name="T112" fmla="*/ 776 w 1929"/>
                <a:gd name="T113" fmla="*/ 1517 h 3579"/>
                <a:gd name="T114" fmla="*/ 515 w 1929"/>
                <a:gd name="T115" fmla="*/ 1266 h 3579"/>
                <a:gd name="T116" fmla="*/ 240 w 1929"/>
                <a:gd name="T117" fmla="*/ 994 h 3579"/>
                <a:gd name="T118" fmla="*/ 27 w 1929"/>
                <a:gd name="T119" fmla="*/ 677 h 3579"/>
                <a:gd name="T120" fmla="*/ 47 w 1929"/>
                <a:gd name="T121" fmla="*/ 308 h 3579"/>
                <a:gd name="T122" fmla="*/ 308 w 1929"/>
                <a:gd name="T123" fmla="*/ 47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29" h="3579">
                  <a:moveTo>
                    <a:pt x="429" y="2408"/>
                  </a:moveTo>
                  <a:lnTo>
                    <a:pt x="438" y="2454"/>
                  </a:lnTo>
                  <a:lnTo>
                    <a:pt x="449" y="2500"/>
                  </a:lnTo>
                  <a:lnTo>
                    <a:pt x="460" y="2545"/>
                  </a:lnTo>
                  <a:lnTo>
                    <a:pt x="472" y="2591"/>
                  </a:lnTo>
                  <a:lnTo>
                    <a:pt x="484" y="2635"/>
                  </a:lnTo>
                  <a:lnTo>
                    <a:pt x="497" y="2675"/>
                  </a:lnTo>
                  <a:lnTo>
                    <a:pt x="510" y="2713"/>
                  </a:lnTo>
                  <a:lnTo>
                    <a:pt x="523" y="2747"/>
                  </a:lnTo>
                  <a:lnTo>
                    <a:pt x="537" y="2775"/>
                  </a:lnTo>
                  <a:lnTo>
                    <a:pt x="550" y="2798"/>
                  </a:lnTo>
                  <a:lnTo>
                    <a:pt x="564" y="2815"/>
                  </a:lnTo>
                  <a:lnTo>
                    <a:pt x="587" y="2835"/>
                  </a:lnTo>
                  <a:lnTo>
                    <a:pt x="612" y="2850"/>
                  </a:lnTo>
                  <a:lnTo>
                    <a:pt x="641" y="2862"/>
                  </a:lnTo>
                  <a:lnTo>
                    <a:pt x="669" y="2869"/>
                  </a:lnTo>
                  <a:lnTo>
                    <a:pt x="700" y="2872"/>
                  </a:lnTo>
                  <a:lnTo>
                    <a:pt x="726" y="2870"/>
                  </a:lnTo>
                  <a:lnTo>
                    <a:pt x="752" y="2864"/>
                  </a:lnTo>
                  <a:lnTo>
                    <a:pt x="776" y="2856"/>
                  </a:lnTo>
                  <a:lnTo>
                    <a:pt x="636" y="2716"/>
                  </a:lnTo>
                  <a:lnTo>
                    <a:pt x="624" y="2701"/>
                  </a:lnTo>
                  <a:lnTo>
                    <a:pt x="618" y="2684"/>
                  </a:lnTo>
                  <a:lnTo>
                    <a:pt x="615" y="2666"/>
                  </a:lnTo>
                  <a:lnTo>
                    <a:pt x="618" y="2648"/>
                  </a:lnTo>
                  <a:lnTo>
                    <a:pt x="624" y="2630"/>
                  </a:lnTo>
                  <a:lnTo>
                    <a:pt x="636" y="2615"/>
                  </a:lnTo>
                  <a:lnTo>
                    <a:pt x="652" y="2604"/>
                  </a:lnTo>
                  <a:lnTo>
                    <a:pt x="668" y="2597"/>
                  </a:lnTo>
                  <a:lnTo>
                    <a:pt x="687" y="2594"/>
                  </a:lnTo>
                  <a:lnTo>
                    <a:pt x="705" y="2597"/>
                  </a:lnTo>
                  <a:lnTo>
                    <a:pt x="722" y="2604"/>
                  </a:lnTo>
                  <a:lnTo>
                    <a:pt x="737" y="2615"/>
                  </a:lnTo>
                  <a:lnTo>
                    <a:pt x="878" y="2756"/>
                  </a:lnTo>
                  <a:lnTo>
                    <a:pt x="887" y="2724"/>
                  </a:lnTo>
                  <a:lnTo>
                    <a:pt x="892" y="2692"/>
                  </a:lnTo>
                  <a:lnTo>
                    <a:pt x="892" y="2661"/>
                  </a:lnTo>
                  <a:lnTo>
                    <a:pt x="886" y="2628"/>
                  </a:lnTo>
                  <a:lnTo>
                    <a:pt x="874" y="2598"/>
                  </a:lnTo>
                  <a:lnTo>
                    <a:pt x="858" y="2569"/>
                  </a:lnTo>
                  <a:lnTo>
                    <a:pt x="836" y="2543"/>
                  </a:lnTo>
                  <a:lnTo>
                    <a:pt x="820" y="2530"/>
                  </a:lnTo>
                  <a:lnTo>
                    <a:pt x="796" y="2516"/>
                  </a:lnTo>
                  <a:lnTo>
                    <a:pt x="767" y="2503"/>
                  </a:lnTo>
                  <a:lnTo>
                    <a:pt x="734" y="2490"/>
                  </a:lnTo>
                  <a:lnTo>
                    <a:pt x="695" y="2476"/>
                  </a:lnTo>
                  <a:lnTo>
                    <a:pt x="655" y="2464"/>
                  </a:lnTo>
                  <a:lnTo>
                    <a:pt x="611" y="2451"/>
                  </a:lnTo>
                  <a:lnTo>
                    <a:pt x="567" y="2439"/>
                  </a:lnTo>
                  <a:lnTo>
                    <a:pt x="520" y="2428"/>
                  </a:lnTo>
                  <a:lnTo>
                    <a:pt x="474" y="2418"/>
                  </a:lnTo>
                  <a:lnTo>
                    <a:pt x="429" y="2408"/>
                  </a:lnTo>
                  <a:close/>
                  <a:moveTo>
                    <a:pt x="1500" y="1882"/>
                  </a:moveTo>
                  <a:lnTo>
                    <a:pt x="1455" y="1891"/>
                  </a:lnTo>
                  <a:lnTo>
                    <a:pt x="1408" y="1901"/>
                  </a:lnTo>
                  <a:lnTo>
                    <a:pt x="1362" y="1912"/>
                  </a:lnTo>
                  <a:lnTo>
                    <a:pt x="1318" y="1924"/>
                  </a:lnTo>
                  <a:lnTo>
                    <a:pt x="1274" y="1936"/>
                  </a:lnTo>
                  <a:lnTo>
                    <a:pt x="1232" y="1949"/>
                  </a:lnTo>
                  <a:lnTo>
                    <a:pt x="1195" y="1962"/>
                  </a:lnTo>
                  <a:lnTo>
                    <a:pt x="1161" y="1976"/>
                  </a:lnTo>
                  <a:lnTo>
                    <a:pt x="1132" y="1989"/>
                  </a:lnTo>
                  <a:lnTo>
                    <a:pt x="1109" y="2004"/>
                  </a:lnTo>
                  <a:lnTo>
                    <a:pt x="1093" y="2017"/>
                  </a:lnTo>
                  <a:lnTo>
                    <a:pt x="1072" y="2039"/>
                  </a:lnTo>
                  <a:lnTo>
                    <a:pt x="1057" y="2066"/>
                  </a:lnTo>
                  <a:lnTo>
                    <a:pt x="1046" y="2093"/>
                  </a:lnTo>
                  <a:lnTo>
                    <a:pt x="1038" y="2122"/>
                  </a:lnTo>
                  <a:lnTo>
                    <a:pt x="1036" y="2153"/>
                  </a:lnTo>
                  <a:lnTo>
                    <a:pt x="1038" y="2179"/>
                  </a:lnTo>
                  <a:lnTo>
                    <a:pt x="1043" y="2204"/>
                  </a:lnTo>
                  <a:lnTo>
                    <a:pt x="1051" y="2228"/>
                  </a:lnTo>
                  <a:lnTo>
                    <a:pt x="1192" y="2088"/>
                  </a:lnTo>
                  <a:lnTo>
                    <a:pt x="1207" y="2076"/>
                  </a:lnTo>
                  <a:lnTo>
                    <a:pt x="1224" y="2070"/>
                  </a:lnTo>
                  <a:lnTo>
                    <a:pt x="1242" y="2068"/>
                  </a:lnTo>
                  <a:lnTo>
                    <a:pt x="1261" y="2070"/>
                  </a:lnTo>
                  <a:lnTo>
                    <a:pt x="1277" y="2076"/>
                  </a:lnTo>
                  <a:lnTo>
                    <a:pt x="1292" y="2088"/>
                  </a:lnTo>
                  <a:lnTo>
                    <a:pt x="1304" y="2104"/>
                  </a:lnTo>
                  <a:lnTo>
                    <a:pt x="1311" y="2121"/>
                  </a:lnTo>
                  <a:lnTo>
                    <a:pt x="1313" y="2139"/>
                  </a:lnTo>
                  <a:lnTo>
                    <a:pt x="1311" y="2157"/>
                  </a:lnTo>
                  <a:lnTo>
                    <a:pt x="1304" y="2174"/>
                  </a:lnTo>
                  <a:lnTo>
                    <a:pt x="1292" y="2190"/>
                  </a:lnTo>
                  <a:lnTo>
                    <a:pt x="1153" y="2329"/>
                  </a:lnTo>
                  <a:lnTo>
                    <a:pt x="1183" y="2339"/>
                  </a:lnTo>
                  <a:lnTo>
                    <a:pt x="1215" y="2344"/>
                  </a:lnTo>
                  <a:lnTo>
                    <a:pt x="1248" y="2343"/>
                  </a:lnTo>
                  <a:lnTo>
                    <a:pt x="1279" y="2338"/>
                  </a:lnTo>
                  <a:lnTo>
                    <a:pt x="1310" y="2327"/>
                  </a:lnTo>
                  <a:lnTo>
                    <a:pt x="1338" y="2310"/>
                  </a:lnTo>
                  <a:lnTo>
                    <a:pt x="1365" y="2289"/>
                  </a:lnTo>
                  <a:lnTo>
                    <a:pt x="1379" y="2271"/>
                  </a:lnTo>
                  <a:lnTo>
                    <a:pt x="1392" y="2248"/>
                  </a:lnTo>
                  <a:lnTo>
                    <a:pt x="1406" y="2219"/>
                  </a:lnTo>
                  <a:lnTo>
                    <a:pt x="1419" y="2186"/>
                  </a:lnTo>
                  <a:lnTo>
                    <a:pt x="1432" y="2148"/>
                  </a:lnTo>
                  <a:lnTo>
                    <a:pt x="1445" y="2107"/>
                  </a:lnTo>
                  <a:lnTo>
                    <a:pt x="1457" y="2065"/>
                  </a:lnTo>
                  <a:lnTo>
                    <a:pt x="1469" y="2019"/>
                  </a:lnTo>
                  <a:lnTo>
                    <a:pt x="1480" y="1973"/>
                  </a:lnTo>
                  <a:lnTo>
                    <a:pt x="1491" y="1927"/>
                  </a:lnTo>
                  <a:lnTo>
                    <a:pt x="1500" y="1882"/>
                  </a:lnTo>
                  <a:close/>
                  <a:moveTo>
                    <a:pt x="525" y="143"/>
                  </a:moveTo>
                  <a:lnTo>
                    <a:pt x="477" y="146"/>
                  </a:lnTo>
                  <a:lnTo>
                    <a:pt x="431" y="155"/>
                  </a:lnTo>
                  <a:lnTo>
                    <a:pt x="388" y="169"/>
                  </a:lnTo>
                  <a:lnTo>
                    <a:pt x="346" y="187"/>
                  </a:lnTo>
                  <a:lnTo>
                    <a:pt x="307" y="211"/>
                  </a:lnTo>
                  <a:lnTo>
                    <a:pt x="272" y="240"/>
                  </a:lnTo>
                  <a:lnTo>
                    <a:pt x="239" y="271"/>
                  </a:lnTo>
                  <a:lnTo>
                    <a:pt x="212" y="307"/>
                  </a:lnTo>
                  <a:lnTo>
                    <a:pt x="188" y="345"/>
                  </a:lnTo>
                  <a:lnTo>
                    <a:pt x="168" y="386"/>
                  </a:lnTo>
                  <a:lnTo>
                    <a:pt x="154" y="431"/>
                  </a:lnTo>
                  <a:lnTo>
                    <a:pt x="145" y="477"/>
                  </a:lnTo>
                  <a:lnTo>
                    <a:pt x="143" y="525"/>
                  </a:lnTo>
                  <a:lnTo>
                    <a:pt x="146" y="570"/>
                  </a:lnTo>
                  <a:lnTo>
                    <a:pt x="158" y="616"/>
                  </a:lnTo>
                  <a:lnTo>
                    <a:pt x="176" y="663"/>
                  </a:lnTo>
                  <a:lnTo>
                    <a:pt x="199" y="709"/>
                  </a:lnTo>
                  <a:lnTo>
                    <a:pt x="227" y="753"/>
                  </a:lnTo>
                  <a:lnTo>
                    <a:pt x="260" y="798"/>
                  </a:lnTo>
                  <a:lnTo>
                    <a:pt x="296" y="841"/>
                  </a:lnTo>
                  <a:lnTo>
                    <a:pt x="333" y="885"/>
                  </a:lnTo>
                  <a:lnTo>
                    <a:pt x="373" y="926"/>
                  </a:lnTo>
                  <a:lnTo>
                    <a:pt x="414" y="968"/>
                  </a:lnTo>
                  <a:lnTo>
                    <a:pt x="454" y="1007"/>
                  </a:lnTo>
                  <a:lnTo>
                    <a:pt x="495" y="1046"/>
                  </a:lnTo>
                  <a:lnTo>
                    <a:pt x="536" y="1086"/>
                  </a:lnTo>
                  <a:lnTo>
                    <a:pt x="576" y="1124"/>
                  </a:lnTo>
                  <a:lnTo>
                    <a:pt x="618" y="1167"/>
                  </a:lnTo>
                  <a:lnTo>
                    <a:pt x="660" y="1208"/>
                  </a:lnTo>
                  <a:lnTo>
                    <a:pt x="702" y="1248"/>
                  </a:lnTo>
                  <a:lnTo>
                    <a:pt x="742" y="1288"/>
                  </a:lnTo>
                  <a:lnTo>
                    <a:pt x="782" y="1325"/>
                  </a:lnTo>
                  <a:lnTo>
                    <a:pt x="819" y="1360"/>
                  </a:lnTo>
                  <a:lnTo>
                    <a:pt x="854" y="1393"/>
                  </a:lnTo>
                  <a:lnTo>
                    <a:pt x="885" y="1424"/>
                  </a:lnTo>
                  <a:lnTo>
                    <a:pt x="915" y="1452"/>
                  </a:lnTo>
                  <a:lnTo>
                    <a:pt x="942" y="1477"/>
                  </a:lnTo>
                  <a:lnTo>
                    <a:pt x="964" y="1498"/>
                  </a:lnTo>
                  <a:lnTo>
                    <a:pt x="988" y="1476"/>
                  </a:lnTo>
                  <a:lnTo>
                    <a:pt x="1015" y="1451"/>
                  </a:lnTo>
                  <a:lnTo>
                    <a:pt x="1045" y="1422"/>
                  </a:lnTo>
                  <a:lnTo>
                    <a:pt x="1079" y="1391"/>
                  </a:lnTo>
                  <a:lnTo>
                    <a:pt x="1113" y="1357"/>
                  </a:lnTo>
                  <a:lnTo>
                    <a:pt x="1152" y="1321"/>
                  </a:lnTo>
                  <a:lnTo>
                    <a:pt x="1190" y="1284"/>
                  </a:lnTo>
                  <a:lnTo>
                    <a:pt x="1230" y="1245"/>
                  </a:lnTo>
                  <a:lnTo>
                    <a:pt x="1271" y="1206"/>
                  </a:lnTo>
                  <a:lnTo>
                    <a:pt x="1312" y="1166"/>
                  </a:lnTo>
                  <a:lnTo>
                    <a:pt x="1353" y="1124"/>
                  </a:lnTo>
                  <a:lnTo>
                    <a:pt x="1393" y="1086"/>
                  </a:lnTo>
                  <a:lnTo>
                    <a:pt x="1434" y="1046"/>
                  </a:lnTo>
                  <a:lnTo>
                    <a:pt x="1475" y="1007"/>
                  </a:lnTo>
                  <a:lnTo>
                    <a:pt x="1515" y="968"/>
                  </a:lnTo>
                  <a:lnTo>
                    <a:pt x="1556" y="926"/>
                  </a:lnTo>
                  <a:lnTo>
                    <a:pt x="1595" y="885"/>
                  </a:lnTo>
                  <a:lnTo>
                    <a:pt x="1633" y="841"/>
                  </a:lnTo>
                  <a:lnTo>
                    <a:pt x="1669" y="798"/>
                  </a:lnTo>
                  <a:lnTo>
                    <a:pt x="1702" y="753"/>
                  </a:lnTo>
                  <a:lnTo>
                    <a:pt x="1730" y="709"/>
                  </a:lnTo>
                  <a:lnTo>
                    <a:pt x="1753" y="663"/>
                  </a:lnTo>
                  <a:lnTo>
                    <a:pt x="1771" y="616"/>
                  </a:lnTo>
                  <a:lnTo>
                    <a:pt x="1783" y="570"/>
                  </a:lnTo>
                  <a:lnTo>
                    <a:pt x="1786" y="525"/>
                  </a:lnTo>
                  <a:lnTo>
                    <a:pt x="1783" y="477"/>
                  </a:lnTo>
                  <a:lnTo>
                    <a:pt x="1775" y="431"/>
                  </a:lnTo>
                  <a:lnTo>
                    <a:pt x="1761" y="386"/>
                  </a:lnTo>
                  <a:lnTo>
                    <a:pt x="1741" y="345"/>
                  </a:lnTo>
                  <a:lnTo>
                    <a:pt x="1717" y="307"/>
                  </a:lnTo>
                  <a:lnTo>
                    <a:pt x="1690" y="271"/>
                  </a:lnTo>
                  <a:lnTo>
                    <a:pt x="1657" y="240"/>
                  </a:lnTo>
                  <a:lnTo>
                    <a:pt x="1622" y="211"/>
                  </a:lnTo>
                  <a:lnTo>
                    <a:pt x="1583" y="187"/>
                  </a:lnTo>
                  <a:lnTo>
                    <a:pt x="1541" y="169"/>
                  </a:lnTo>
                  <a:lnTo>
                    <a:pt x="1498" y="155"/>
                  </a:lnTo>
                  <a:lnTo>
                    <a:pt x="1452" y="146"/>
                  </a:lnTo>
                  <a:lnTo>
                    <a:pt x="1404" y="143"/>
                  </a:lnTo>
                  <a:lnTo>
                    <a:pt x="1357" y="146"/>
                  </a:lnTo>
                  <a:lnTo>
                    <a:pt x="1311" y="155"/>
                  </a:lnTo>
                  <a:lnTo>
                    <a:pt x="1268" y="168"/>
                  </a:lnTo>
                  <a:lnTo>
                    <a:pt x="1227" y="186"/>
                  </a:lnTo>
                  <a:lnTo>
                    <a:pt x="1188" y="209"/>
                  </a:lnTo>
                  <a:lnTo>
                    <a:pt x="1153" y="236"/>
                  </a:lnTo>
                  <a:lnTo>
                    <a:pt x="1120" y="268"/>
                  </a:lnTo>
                  <a:lnTo>
                    <a:pt x="1092" y="303"/>
                  </a:lnTo>
                  <a:lnTo>
                    <a:pt x="1068" y="341"/>
                  </a:lnTo>
                  <a:lnTo>
                    <a:pt x="1048" y="382"/>
                  </a:lnTo>
                  <a:lnTo>
                    <a:pt x="1034" y="427"/>
                  </a:lnTo>
                  <a:lnTo>
                    <a:pt x="1026" y="444"/>
                  </a:lnTo>
                  <a:lnTo>
                    <a:pt x="1015" y="459"/>
                  </a:lnTo>
                  <a:lnTo>
                    <a:pt x="1000" y="470"/>
                  </a:lnTo>
                  <a:lnTo>
                    <a:pt x="984" y="478"/>
                  </a:lnTo>
                  <a:lnTo>
                    <a:pt x="964" y="480"/>
                  </a:lnTo>
                  <a:lnTo>
                    <a:pt x="945" y="478"/>
                  </a:lnTo>
                  <a:lnTo>
                    <a:pt x="928" y="470"/>
                  </a:lnTo>
                  <a:lnTo>
                    <a:pt x="914" y="459"/>
                  </a:lnTo>
                  <a:lnTo>
                    <a:pt x="903" y="444"/>
                  </a:lnTo>
                  <a:lnTo>
                    <a:pt x="895" y="427"/>
                  </a:lnTo>
                  <a:lnTo>
                    <a:pt x="881" y="382"/>
                  </a:lnTo>
                  <a:lnTo>
                    <a:pt x="861" y="341"/>
                  </a:lnTo>
                  <a:lnTo>
                    <a:pt x="837" y="303"/>
                  </a:lnTo>
                  <a:lnTo>
                    <a:pt x="808" y="268"/>
                  </a:lnTo>
                  <a:lnTo>
                    <a:pt x="776" y="236"/>
                  </a:lnTo>
                  <a:lnTo>
                    <a:pt x="740" y="209"/>
                  </a:lnTo>
                  <a:lnTo>
                    <a:pt x="702" y="186"/>
                  </a:lnTo>
                  <a:lnTo>
                    <a:pt x="660" y="168"/>
                  </a:lnTo>
                  <a:lnTo>
                    <a:pt x="618" y="155"/>
                  </a:lnTo>
                  <a:lnTo>
                    <a:pt x="572" y="146"/>
                  </a:lnTo>
                  <a:lnTo>
                    <a:pt x="525" y="143"/>
                  </a:lnTo>
                  <a:close/>
                  <a:moveTo>
                    <a:pt x="525" y="0"/>
                  </a:moveTo>
                  <a:lnTo>
                    <a:pt x="579" y="3"/>
                  </a:lnTo>
                  <a:lnTo>
                    <a:pt x="631" y="11"/>
                  </a:lnTo>
                  <a:lnTo>
                    <a:pt x="681" y="24"/>
                  </a:lnTo>
                  <a:lnTo>
                    <a:pt x="730" y="42"/>
                  </a:lnTo>
                  <a:lnTo>
                    <a:pt x="777" y="64"/>
                  </a:lnTo>
                  <a:lnTo>
                    <a:pt x="821" y="92"/>
                  </a:lnTo>
                  <a:lnTo>
                    <a:pt x="861" y="122"/>
                  </a:lnTo>
                  <a:lnTo>
                    <a:pt x="900" y="157"/>
                  </a:lnTo>
                  <a:lnTo>
                    <a:pt x="933" y="195"/>
                  </a:lnTo>
                  <a:lnTo>
                    <a:pt x="964" y="236"/>
                  </a:lnTo>
                  <a:lnTo>
                    <a:pt x="994" y="195"/>
                  </a:lnTo>
                  <a:lnTo>
                    <a:pt x="1029" y="157"/>
                  </a:lnTo>
                  <a:lnTo>
                    <a:pt x="1068" y="122"/>
                  </a:lnTo>
                  <a:lnTo>
                    <a:pt x="1108" y="92"/>
                  </a:lnTo>
                  <a:lnTo>
                    <a:pt x="1152" y="64"/>
                  </a:lnTo>
                  <a:lnTo>
                    <a:pt x="1199" y="42"/>
                  </a:lnTo>
                  <a:lnTo>
                    <a:pt x="1247" y="24"/>
                  </a:lnTo>
                  <a:lnTo>
                    <a:pt x="1298" y="11"/>
                  </a:lnTo>
                  <a:lnTo>
                    <a:pt x="1350" y="3"/>
                  </a:lnTo>
                  <a:lnTo>
                    <a:pt x="1404" y="0"/>
                  </a:lnTo>
                  <a:lnTo>
                    <a:pt x="1461" y="3"/>
                  </a:lnTo>
                  <a:lnTo>
                    <a:pt x="1516" y="12"/>
                  </a:lnTo>
                  <a:lnTo>
                    <a:pt x="1570" y="27"/>
                  </a:lnTo>
                  <a:lnTo>
                    <a:pt x="1620" y="47"/>
                  </a:lnTo>
                  <a:lnTo>
                    <a:pt x="1669" y="72"/>
                  </a:lnTo>
                  <a:lnTo>
                    <a:pt x="1714" y="101"/>
                  </a:lnTo>
                  <a:lnTo>
                    <a:pt x="1755" y="135"/>
                  </a:lnTo>
                  <a:lnTo>
                    <a:pt x="1794" y="173"/>
                  </a:lnTo>
                  <a:lnTo>
                    <a:pt x="1827" y="216"/>
                  </a:lnTo>
                  <a:lnTo>
                    <a:pt x="1857" y="260"/>
                  </a:lnTo>
                  <a:lnTo>
                    <a:pt x="1882" y="308"/>
                  </a:lnTo>
                  <a:lnTo>
                    <a:pt x="1903" y="359"/>
                  </a:lnTo>
                  <a:lnTo>
                    <a:pt x="1917" y="413"/>
                  </a:lnTo>
                  <a:lnTo>
                    <a:pt x="1926" y="467"/>
                  </a:lnTo>
                  <a:lnTo>
                    <a:pt x="1929" y="525"/>
                  </a:lnTo>
                  <a:lnTo>
                    <a:pt x="1926" y="577"/>
                  </a:lnTo>
                  <a:lnTo>
                    <a:pt x="1917" y="627"/>
                  </a:lnTo>
                  <a:lnTo>
                    <a:pt x="1902" y="677"/>
                  </a:lnTo>
                  <a:lnTo>
                    <a:pt x="1882" y="726"/>
                  </a:lnTo>
                  <a:lnTo>
                    <a:pt x="1857" y="773"/>
                  </a:lnTo>
                  <a:lnTo>
                    <a:pt x="1828" y="820"/>
                  </a:lnTo>
                  <a:lnTo>
                    <a:pt x="1798" y="865"/>
                  </a:lnTo>
                  <a:lnTo>
                    <a:pt x="1763" y="909"/>
                  </a:lnTo>
                  <a:lnTo>
                    <a:pt x="1727" y="952"/>
                  </a:lnTo>
                  <a:lnTo>
                    <a:pt x="1689" y="994"/>
                  </a:lnTo>
                  <a:lnTo>
                    <a:pt x="1651" y="1034"/>
                  </a:lnTo>
                  <a:lnTo>
                    <a:pt x="1611" y="1073"/>
                  </a:lnTo>
                  <a:lnTo>
                    <a:pt x="1572" y="1111"/>
                  </a:lnTo>
                  <a:lnTo>
                    <a:pt x="1534" y="1148"/>
                  </a:lnTo>
                  <a:lnTo>
                    <a:pt x="1492" y="1187"/>
                  </a:lnTo>
                  <a:lnTo>
                    <a:pt x="1454" y="1225"/>
                  </a:lnTo>
                  <a:lnTo>
                    <a:pt x="1415" y="1265"/>
                  </a:lnTo>
                  <a:lnTo>
                    <a:pt x="1375" y="1303"/>
                  </a:lnTo>
                  <a:lnTo>
                    <a:pt x="1336" y="1342"/>
                  </a:lnTo>
                  <a:lnTo>
                    <a:pt x="1297" y="1379"/>
                  </a:lnTo>
                  <a:lnTo>
                    <a:pt x="1260" y="1415"/>
                  </a:lnTo>
                  <a:lnTo>
                    <a:pt x="1223" y="1450"/>
                  </a:lnTo>
                  <a:lnTo>
                    <a:pt x="1188" y="1483"/>
                  </a:lnTo>
                  <a:lnTo>
                    <a:pt x="1155" y="1514"/>
                  </a:lnTo>
                  <a:lnTo>
                    <a:pt x="1125" y="1542"/>
                  </a:lnTo>
                  <a:lnTo>
                    <a:pt x="1098" y="1568"/>
                  </a:lnTo>
                  <a:lnTo>
                    <a:pt x="1073" y="1591"/>
                  </a:lnTo>
                  <a:lnTo>
                    <a:pt x="1052" y="1611"/>
                  </a:lnTo>
                  <a:lnTo>
                    <a:pt x="1036" y="1626"/>
                  </a:lnTo>
                  <a:lnTo>
                    <a:pt x="1036" y="1882"/>
                  </a:lnTo>
                  <a:lnTo>
                    <a:pt x="1068" y="1863"/>
                  </a:lnTo>
                  <a:lnTo>
                    <a:pt x="1104" y="1847"/>
                  </a:lnTo>
                  <a:lnTo>
                    <a:pt x="1143" y="1831"/>
                  </a:lnTo>
                  <a:lnTo>
                    <a:pt x="1184" y="1815"/>
                  </a:lnTo>
                  <a:lnTo>
                    <a:pt x="1227" y="1801"/>
                  </a:lnTo>
                  <a:lnTo>
                    <a:pt x="1271" y="1789"/>
                  </a:lnTo>
                  <a:lnTo>
                    <a:pt x="1314" y="1777"/>
                  </a:lnTo>
                  <a:lnTo>
                    <a:pt x="1358" y="1766"/>
                  </a:lnTo>
                  <a:lnTo>
                    <a:pt x="1399" y="1757"/>
                  </a:lnTo>
                  <a:lnTo>
                    <a:pt x="1439" y="1748"/>
                  </a:lnTo>
                  <a:lnTo>
                    <a:pt x="1476" y="1741"/>
                  </a:lnTo>
                  <a:lnTo>
                    <a:pt x="1509" y="1735"/>
                  </a:lnTo>
                  <a:lnTo>
                    <a:pt x="1537" y="1729"/>
                  </a:lnTo>
                  <a:lnTo>
                    <a:pt x="1560" y="1726"/>
                  </a:lnTo>
                  <a:lnTo>
                    <a:pt x="1577" y="1723"/>
                  </a:lnTo>
                  <a:lnTo>
                    <a:pt x="1595" y="1723"/>
                  </a:lnTo>
                  <a:lnTo>
                    <a:pt x="1611" y="1726"/>
                  </a:lnTo>
                  <a:lnTo>
                    <a:pt x="1627" y="1733"/>
                  </a:lnTo>
                  <a:lnTo>
                    <a:pt x="1640" y="1743"/>
                  </a:lnTo>
                  <a:lnTo>
                    <a:pt x="1649" y="1757"/>
                  </a:lnTo>
                  <a:lnTo>
                    <a:pt x="1657" y="1772"/>
                  </a:lnTo>
                  <a:lnTo>
                    <a:pt x="1660" y="1788"/>
                  </a:lnTo>
                  <a:lnTo>
                    <a:pt x="1659" y="1804"/>
                  </a:lnTo>
                  <a:lnTo>
                    <a:pt x="1656" y="1823"/>
                  </a:lnTo>
                  <a:lnTo>
                    <a:pt x="1653" y="1847"/>
                  </a:lnTo>
                  <a:lnTo>
                    <a:pt x="1647" y="1877"/>
                  </a:lnTo>
                  <a:lnTo>
                    <a:pt x="1640" y="1913"/>
                  </a:lnTo>
                  <a:lnTo>
                    <a:pt x="1632" y="1951"/>
                  </a:lnTo>
                  <a:lnTo>
                    <a:pt x="1623" y="1994"/>
                  </a:lnTo>
                  <a:lnTo>
                    <a:pt x="1612" y="2038"/>
                  </a:lnTo>
                  <a:lnTo>
                    <a:pt x="1600" y="2083"/>
                  </a:lnTo>
                  <a:lnTo>
                    <a:pt x="1588" y="2130"/>
                  </a:lnTo>
                  <a:lnTo>
                    <a:pt x="1574" y="2174"/>
                  </a:lnTo>
                  <a:lnTo>
                    <a:pt x="1559" y="2219"/>
                  </a:lnTo>
                  <a:lnTo>
                    <a:pt x="1542" y="2260"/>
                  </a:lnTo>
                  <a:lnTo>
                    <a:pt x="1525" y="2300"/>
                  </a:lnTo>
                  <a:lnTo>
                    <a:pt x="1506" y="2334"/>
                  </a:lnTo>
                  <a:lnTo>
                    <a:pt x="1487" y="2365"/>
                  </a:lnTo>
                  <a:lnTo>
                    <a:pt x="1466" y="2389"/>
                  </a:lnTo>
                  <a:lnTo>
                    <a:pt x="1432" y="2418"/>
                  </a:lnTo>
                  <a:lnTo>
                    <a:pt x="1396" y="2443"/>
                  </a:lnTo>
                  <a:lnTo>
                    <a:pt x="1357" y="2462"/>
                  </a:lnTo>
                  <a:lnTo>
                    <a:pt x="1317" y="2476"/>
                  </a:lnTo>
                  <a:lnTo>
                    <a:pt x="1273" y="2485"/>
                  </a:lnTo>
                  <a:lnTo>
                    <a:pt x="1229" y="2487"/>
                  </a:lnTo>
                  <a:lnTo>
                    <a:pt x="1187" y="2485"/>
                  </a:lnTo>
                  <a:lnTo>
                    <a:pt x="1146" y="2477"/>
                  </a:lnTo>
                  <a:lnTo>
                    <a:pt x="1108" y="2465"/>
                  </a:lnTo>
                  <a:lnTo>
                    <a:pt x="1071" y="2448"/>
                  </a:lnTo>
                  <a:lnTo>
                    <a:pt x="1036" y="2427"/>
                  </a:lnTo>
                  <a:lnTo>
                    <a:pt x="1036" y="3507"/>
                  </a:lnTo>
                  <a:lnTo>
                    <a:pt x="1034" y="3527"/>
                  </a:lnTo>
                  <a:lnTo>
                    <a:pt x="1026" y="3543"/>
                  </a:lnTo>
                  <a:lnTo>
                    <a:pt x="1015" y="3559"/>
                  </a:lnTo>
                  <a:lnTo>
                    <a:pt x="1001" y="3570"/>
                  </a:lnTo>
                  <a:lnTo>
                    <a:pt x="984" y="3576"/>
                  </a:lnTo>
                  <a:lnTo>
                    <a:pt x="964" y="3579"/>
                  </a:lnTo>
                  <a:lnTo>
                    <a:pt x="945" y="3576"/>
                  </a:lnTo>
                  <a:lnTo>
                    <a:pt x="928" y="3570"/>
                  </a:lnTo>
                  <a:lnTo>
                    <a:pt x="914" y="3559"/>
                  </a:lnTo>
                  <a:lnTo>
                    <a:pt x="903" y="3543"/>
                  </a:lnTo>
                  <a:lnTo>
                    <a:pt x="895" y="3527"/>
                  </a:lnTo>
                  <a:lnTo>
                    <a:pt x="893" y="3507"/>
                  </a:lnTo>
                  <a:lnTo>
                    <a:pt x="893" y="2954"/>
                  </a:lnTo>
                  <a:lnTo>
                    <a:pt x="858" y="2975"/>
                  </a:lnTo>
                  <a:lnTo>
                    <a:pt x="821" y="2992"/>
                  </a:lnTo>
                  <a:lnTo>
                    <a:pt x="782" y="3004"/>
                  </a:lnTo>
                  <a:lnTo>
                    <a:pt x="741" y="3011"/>
                  </a:lnTo>
                  <a:lnTo>
                    <a:pt x="700" y="3015"/>
                  </a:lnTo>
                  <a:lnTo>
                    <a:pt x="656" y="3011"/>
                  </a:lnTo>
                  <a:lnTo>
                    <a:pt x="612" y="3003"/>
                  </a:lnTo>
                  <a:lnTo>
                    <a:pt x="572" y="2988"/>
                  </a:lnTo>
                  <a:lnTo>
                    <a:pt x="533" y="2970"/>
                  </a:lnTo>
                  <a:lnTo>
                    <a:pt x="496" y="2945"/>
                  </a:lnTo>
                  <a:lnTo>
                    <a:pt x="463" y="2915"/>
                  </a:lnTo>
                  <a:lnTo>
                    <a:pt x="442" y="2892"/>
                  </a:lnTo>
                  <a:lnTo>
                    <a:pt x="422" y="2861"/>
                  </a:lnTo>
                  <a:lnTo>
                    <a:pt x="404" y="2826"/>
                  </a:lnTo>
                  <a:lnTo>
                    <a:pt x="386" y="2788"/>
                  </a:lnTo>
                  <a:lnTo>
                    <a:pt x="370" y="2746"/>
                  </a:lnTo>
                  <a:lnTo>
                    <a:pt x="355" y="2701"/>
                  </a:lnTo>
                  <a:lnTo>
                    <a:pt x="341" y="2656"/>
                  </a:lnTo>
                  <a:lnTo>
                    <a:pt x="327" y="2611"/>
                  </a:lnTo>
                  <a:lnTo>
                    <a:pt x="317" y="2565"/>
                  </a:lnTo>
                  <a:lnTo>
                    <a:pt x="306" y="2520"/>
                  </a:lnTo>
                  <a:lnTo>
                    <a:pt x="297" y="2478"/>
                  </a:lnTo>
                  <a:lnTo>
                    <a:pt x="289" y="2440"/>
                  </a:lnTo>
                  <a:lnTo>
                    <a:pt x="282" y="2404"/>
                  </a:lnTo>
                  <a:lnTo>
                    <a:pt x="276" y="2375"/>
                  </a:lnTo>
                  <a:lnTo>
                    <a:pt x="272" y="2350"/>
                  </a:lnTo>
                  <a:lnTo>
                    <a:pt x="270" y="2331"/>
                  </a:lnTo>
                  <a:lnTo>
                    <a:pt x="269" y="2315"/>
                  </a:lnTo>
                  <a:lnTo>
                    <a:pt x="272" y="2298"/>
                  </a:lnTo>
                  <a:lnTo>
                    <a:pt x="279" y="2283"/>
                  </a:lnTo>
                  <a:lnTo>
                    <a:pt x="289" y="2270"/>
                  </a:lnTo>
                  <a:lnTo>
                    <a:pt x="302" y="2259"/>
                  </a:lnTo>
                  <a:lnTo>
                    <a:pt x="318" y="2253"/>
                  </a:lnTo>
                  <a:lnTo>
                    <a:pt x="334" y="2250"/>
                  </a:lnTo>
                  <a:lnTo>
                    <a:pt x="352" y="2250"/>
                  </a:lnTo>
                  <a:lnTo>
                    <a:pt x="368" y="2253"/>
                  </a:lnTo>
                  <a:lnTo>
                    <a:pt x="392" y="2257"/>
                  </a:lnTo>
                  <a:lnTo>
                    <a:pt x="420" y="2261"/>
                  </a:lnTo>
                  <a:lnTo>
                    <a:pt x="453" y="2268"/>
                  </a:lnTo>
                  <a:lnTo>
                    <a:pt x="489" y="2276"/>
                  </a:lnTo>
                  <a:lnTo>
                    <a:pt x="529" y="2283"/>
                  </a:lnTo>
                  <a:lnTo>
                    <a:pt x="571" y="2293"/>
                  </a:lnTo>
                  <a:lnTo>
                    <a:pt x="615" y="2304"/>
                  </a:lnTo>
                  <a:lnTo>
                    <a:pt x="658" y="2316"/>
                  </a:lnTo>
                  <a:lnTo>
                    <a:pt x="702" y="2329"/>
                  </a:lnTo>
                  <a:lnTo>
                    <a:pt x="744" y="2342"/>
                  </a:lnTo>
                  <a:lnTo>
                    <a:pt x="786" y="2357"/>
                  </a:lnTo>
                  <a:lnTo>
                    <a:pt x="825" y="2374"/>
                  </a:lnTo>
                  <a:lnTo>
                    <a:pt x="861" y="2390"/>
                  </a:lnTo>
                  <a:lnTo>
                    <a:pt x="893" y="2408"/>
                  </a:lnTo>
                  <a:lnTo>
                    <a:pt x="893" y="1626"/>
                  </a:lnTo>
                  <a:lnTo>
                    <a:pt x="877" y="1611"/>
                  </a:lnTo>
                  <a:lnTo>
                    <a:pt x="857" y="1592"/>
                  </a:lnTo>
                  <a:lnTo>
                    <a:pt x="833" y="1570"/>
                  </a:lnTo>
                  <a:lnTo>
                    <a:pt x="806" y="1545"/>
                  </a:lnTo>
                  <a:lnTo>
                    <a:pt x="776" y="1517"/>
                  </a:lnTo>
                  <a:lnTo>
                    <a:pt x="744" y="1487"/>
                  </a:lnTo>
                  <a:lnTo>
                    <a:pt x="710" y="1454"/>
                  </a:lnTo>
                  <a:lnTo>
                    <a:pt x="674" y="1419"/>
                  </a:lnTo>
                  <a:lnTo>
                    <a:pt x="635" y="1383"/>
                  </a:lnTo>
                  <a:lnTo>
                    <a:pt x="596" y="1345"/>
                  </a:lnTo>
                  <a:lnTo>
                    <a:pt x="557" y="1306"/>
                  </a:lnTo>
                  <a:lnTo>
                    <a:pt x="515" y="1266"/>
                  </a:lnTo>
                  <a:lnTo>
                    <a:pt x="475" y="1225"/>
                  </a:lnTo>
                  <a:lnTo>
                    <a:pt x="437" y="1187"/>
                  </a:lnTo>
                  <a:lnTo>
                    <a:pt x="395" y="1148"/>
                  </a:lnTo>
                  <a:lnTo>
                    <a:pt x="357" y="1111"/>
                  </a:lnTo>
                  <a:lnTo>
                    <a:pt x="318" y="1073"/>
                  </a:lnTo>
                  <a:lnTo>
                    <a:pt x="278" y="1034"/>
                  </a:lnTo>
                  <a:lnTo>
                    <a:pt x="240" y="994"/>
                  </a:lnTo>
                  <a:lnTo>
                    <a:pt x="202" y="952"/>
                  </a:lnTo>
                  <a:lnTo>
                    <a:pt x="166" y="909"/>
                  </a:lnTo>
                  <a:lnTo>
                    <a:pt x="131" y="865"/>
                  </a:lnTo>
                  <a:lnTo>
                    <a:pt x="99" y="820"/>
                  </a:lnTo>
                  <a:lnTo>
                    <a:pt x="72" y="773"/>
                  </a:lnTo>
                  <a:lnTo>
                    <a:pt x="47" y="726"/>
                  </a:lnTo>
                  <a:lnTo>
                    <a:pt x="27" y="677"/>
                  </a:lnTo>
                  <a:lnTo>
                    <a:pt x="12" y="627"/>
                  </a:lnTo>
                  <a:lnTo>
                    <a:pt x="3" y="577"/>
                  </a:lnTo>
                  <a:lnTo>
                    <a:pt x="0" y="525"/>
                  </a:lnTo>
                  <a:lnTo>
                    <a:pt x="2" y="467"/>
                  </a:lnTo>
                  <a:lnTo>
                    <a:pt x="12" y="413"/>
                  </a:lnTo>
                  <a:lnTo>
                    <a:pt x="26" y="359"/>
                  </a:lnTo>
                  <a:lnTo>
                    <a:pt x="47" y="308"/>
                  </a:lnTo>
                  <a:lnTo>
                    <a:pt x="71" y="260"/>
                  </a:lnTo>
                  <a:lnTo>
                    <a:pt x="102" y="216"/>
                  </a:lnTo>
                  <a:lnTo>
                    <a:pt x="135" y="173"/>
                  </a:lnTo>
                  <a:lnTo>
                    <a:pt x="174" y="135"/>
                  </a:lnTo>
                  <a:lnTo>
                    <a:pt x="215" y="101"/>
                  </a:lnTo>
                  <a:lnTo>
                    <a:pt x="260" y="72"/>
                  </a:lnTo>
                  <a:lnTo>
                    <a:pt x="308" y="47"/>
                  </a:lnTo>
                  <a:lnTo>
                    <a:pt x="359" y="27"/>
                  </a:lnTo>
                  <a:lnTo>
                    <a:pt x="413" y="12"/>
                  </a:lnTo>
                  <a:lnTo>
                    <a:pt x="468" y="3"/>
                  </a:lnTo>
                  <a:lnTo>
                    <a:pt x="5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7210453" y="2788508"/>
            <a:ext cx="568325" cy="355600"/>
            <a:chOff x="7208838" y="2798763"/>
            <a:chExt cx="568325" cy="355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2" name="Freeform 58"/>
            <p:cNvSpPr>
              <a:spLocks noEditPoints="1"/>
            </p:cNvSpPr>
            <p:nvPr/>
          </p:nvSpPr>
          <p:spPr bwMode="auto">
            <a:xfrm>
              <a:off x="7208838" y="3001963"/>
              <a:ext cx="568325" cy="152400"/>
            </a:xfrm>
            <a:custGeom>
              <a:avLst/>
              <a:gdLst>
                <a:gd name="T0" fmla="*/ 1510 w 3578"/>
                <a:gd name="T1" fmla="*/ 285 h 965"/>
                <a:gd name="T2" fmla="*/ 1453 w 3578"/>
                <a:gd name="T3" fmla="*/ 299 h 965"/>
                <a:gd name="T4" fmla="*/ 1397 w 3578"/>
                <a:gd name="T5" fmla="*/ 351 h 965"/>
                <a:gd name="T6" fmla="*/ 1377 w 3578"/>
                <a:gd name="T7" fmla="*/ 429 h 965"/>
                <a:gd name="T8" fmla="*/ 1404 w 3578"/>
                <a:gd name="T9" fmla="*/ 500 h 965"/>
                <a:gd name="T10" fmla="*/ 1465 w 3578"/>
                <a:gd name="T11" fmla="*/ 545 h 965"/>
                <a:gd name="T12" fmla="*/ 1950 w 3578"/>
                <a:gd name="T13" fmla="*/ 498 h 965"/>
                <a:gd name="T14" fmla="*/ 2003 w 3578"/>
                <a:gd name="T15" fmla="*/ 512 h 965"/>
                <a:gd name="T16" fmla="*/ 2030 w 3578"/>
                <a:gd name="T17" fmla="*/ 560 h 965"/>
                <a:gd name="T18" fmla="*/ 2015 w 3578"/>
                <a:gd name="T19" fmla="*/ 612 h 965"/>
                <a:gd name="T20" fmla="*/ 1968 w 3578"/>
                <a:gd name="T21" fmla="*/ 639 h 965"/>
                <a:gd name="T22" fmla="*/ 1513 w 3578"/>
                <a:gd name="T23" fmla="*/ 695 h 965"/>
                <a:gd name="T24" fmla="*/ 1401 w 3578"/>
                <a:gd name="T25" fmla="*/ 673 h 965"/>
                <a:gd name="T26" fmla="*/ 1311 w 3578"/>
                <a:gd name="T27" fmla="*/ 609 h 965"/>
                <a:gd name="T28" fmla="*/ 319 w 3578"/>
                <a:gd name="T29" fmla="*/ 258 h 965"/>
                <a:gd name="T30" fmla="*/ 240 w 3578"/>
                <a:gd name="T31" fmla="*/ 258 h 965"/>
                <a:gd name="T32" fmla="*/ 174 w 3578"/>
                <a:gd name="T33" fmla="*/ 301 h 965"/>
                <a:gd name="T34" fmla="*/ 143 w 3578"/>
                <a:gd name="T35" fmla="*/ 375 h 965"/>
                <a:gd name="T36" fmla="*/ 158 w 3578"/>
                <a:gd name="T37" fmla="*/ 452 h 965"/>
                <a:gd name="T38" fmla="*/ 213 w 3578"/>
                <a:gd name="T39" fmla="*/ 507 h 965"/>
                <a:gd name="T40" fmla="*/ 1162 w 3578"/>
                <a:gd name="T41" fmla="*/ 788 h 965"/>
                <a:gd name="T42" fmla="*/ 1453 w 3578"/>
                <a:gd name="T43" fmla="*/ 823 h 965"/>
                <a:gd name="T44" fmla="*/ 2725 w 3578"/>
                <a:gd name="T45" fmla="*/ 690 h 965"/>
                <a:gd name="T46" fmla="*/ 2939 w 3578"/>
                <a:gd name="T47" fmla="*/ 691 h 965"/>
                <a:gd name="T48" fmla="*/ 3329 w 3578"/>
                <a:gd name="T49" fmla="*/ 742 h 965"/>
                <a:gd name="T50" fmla="*/ 3398 w 3578"/>
                <a:gd name="T51" fmla="*/ 705 h 965"/>
                <a:gd name="T52" fmla="*/ 3435 w 3578"/>
                <a:gd name="T53" fmla="*/ 637 h 965"/>
                <a:gd name="T54" fmla="*/ 3423 w 3578"/>
                <a:gd name="T55" fmla="*/ 298 h 965"/>
                <a:gd name="T56" fmla="*/ 3364 w 3578"/>
                <a:gd name="T57" fmla="*/ 238 h 965"/>
                <a:gd name="T58" fmla="*/ 2803 w 3578"/>
                <a:gd name="T59" fmla="*/ 144 h 965"/>
                <a:gd name="T60" fmla="*/ 2815 w 3578"/>
                <a:gd name="T61" fmla="*/ 2 h 965"/>
                <a:gd name="T62" fmla="*/ 3326 w 3578"/>
                <a:gd name="T63" fmla="*/ 76 h 965"/>
                <a:gd name="T64" fmla="*/ 3448 w 3578"/>
                <a:gd name="T65" fmla="*/ 122 h 965"/>
                <a:gd name="T66" fmla="*/ 3533 w 3578"/>
                <a:gd name="T67" fmla="*/ 203 h 965"/>
                <a:gd name="T68" fmla="*/ 3574 w 3578"/>
                <a:gd name="T69" fmla="*/ 312 h 965"/>
                <a:gd name="T70" fmla="*/ 3577 w 3578"/>
                <a:gd name="T71" fmla="*/ 654 h 965"/>
                <a:gd name="T72" fmla="*/ 3532 w 3578"/>
                <a:gd name="T73" fmla="*/ 765 h 965"/>
                <a:gd name="T74" fmla="*/ 3449 w 3578"/>
                <a:gd name="T75" fmla="*/ 845 h 965"/>
                <a:gd name="T76" fmla="*/ 3339 w 3578"/>
                <a:gd name="T77" fmla="*/ 886 h 965"/>
                <a:gd name="T78" fmla="*/ 2916 w 3578"/>
                <a:gd name="T79" fmla="*/ 831 h 965"/>
                <a:gd name="T80" fmla="*/ 2746 w 3578"/>
                <a:gd name="T81" fmla="*/ 831 h 965"/>
                <a:gd name="T82" fmla="*/ 1573 w 3578"/>
                <a:gd name="T83" fmla="*/ 963 h 965"/>
                <a:gd name="T84" fmla="*/ 1298 w 3578"/>
                <a:gd name="T85" fmla="*/ 954 h 965"/>
                <a:gd name="T86" fmla="*/ 1026 w 3578"/>
                <a:gd name="T87" fmla="*/ 899 h 965"/>
                <a:gd name="T88" fmla="*/ 162 w 3578"/>
                <a:gd name="T89" fmla="*/ 640 h 965"/>
                <a:gd name="T90" fmla="*/ 74 w 3578"/>
                <a:gd name="T91" fmla="*/ 576 h 965"/>
                <a:gd name="T92" fmla="*/ 17 w 3578"/>
                <a:gd name="T93" fmla="*/ 485 h 965"/>
                <a:gd name="T94" fmla="*/ 0 w 3578"/>
                <a:gd name="T95" fmla="*/ 379 h 965"/>
                <a:gd name="T96" fmla="*/ 26 w 3578"/>
                <a:gd name="T97" fmla="*/ 271 h 965"/>
                <a:gd name="T98" fmla="*/ 90 w 3578"/>
                <a:gd name="T99" fmla="*/ 183 h 965"/>
                <a:gd name="T100" fmla="*/ 181 w 3578"/>
                <a:gd name="T101" fmla="*/ 128 h 965"/>
                <a:gd name="T102" fmla="*/ 287 w 3578"/>
                <a:gd name="T103" fmla="*/ 109 h 965"/>
                <a:gd name="T104" fmla="*/ 1236 w 3578"/>
                <a:gd name="T105" fmla="*/ 391 h 965"/>
                <a:gd name="T106" fmla="*/ 1272 w 3578"/>
                <a:gd name="T107" fmla="*/ 280 h 965"/>
                <a:gd name="T108" fmla="*/ 1349 w 3578"/>
                <a:gd name="T109" fmla="*/ 196 h 965"/>
                <a:gd name="T110" fmla="*/ 1455 w 3578"/>
                <a:gd name="T111" fmla="*/ 149 h 965"/>
                <a:gd name="T112" fmla="*/ 2583 w 3578"/>
                <a:gd name="T113" fmla="*/ 5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8" h="965">
                  <a:moveTo>
                    <a:pt x="2700" y="142"/>
                  </a:moveTo>
                  <a:lnTo>
                    <a:pt x="2596" y="147"/>
                  </a:lnTo>
                  <a:lnTo>
                    <a:pt x="1510" y="285"/>
                  </a:lnTo>
                  <a:lnTo>
                    <a:pt x="1505" y="286"/>
                  </a:lnTo>
                  <a:lnTo>
                    <a:pt x="1478" y="290"/>
                  </a:lnTo>
                  <a:lnTo>
                    <a:pt x="1453" y="299"/>
                  </a:lnTo>
                  <a:lnTo>
                    <a:pt x="1431" y="313"/>
                  </a:lnTo>
                  <a:lnTo>
                    <a:pt x="1412" y="330"/>
                  </a:lnTo>
                  <a:lnTo>
                    <a:pt x="1397" y="351"/>
                  </a:lnTo>
                  <a:lnTo>
                    <a:pt x="1385" y="375"/>
                  </a:lnTo>
                  <a:lnTo>
                    <a:pt x="1378" y="401"/>
                  </a:lnTo>
                  <a:lnTo>
                    <a:pt x="1377" y="429"/>
                  </a:lnTo>
                  <a:lnTo>
                    <a:pt x="1381" y="455"/>
                  </a:lnTo>
                  <a:lnTo>
                    <a:pt x="1391" y="479"/>
                  </a:lnTo>
                  <a:lnTo>
                    <a:pt x="1404" y="500"/>
                  </a:lnTo>
                  <a:lnTo>
                    <a:pt x="1421" y="519"/>
                  </a:lnTo>
                  <a:lnTo>
                    <a:pt x="1442" y="534"/>
                  </a:lnTo>
                  <a:lnTo>
                    <a:pt x="1465" y="545"/>
                  </a:lnTo>
                  <a:lnTo>
                    <a:pt x="1491" y="551"/>
                  </a:lnTo>
                  <a:lnTo>
                    <a:pt x="1517" y="553"/>
                  </a:lnTo>
                  <a:lnTo>
                    <a:pt x="1950" y="498"/>
                  </a:lnTo>
                  <a:lnTo>
                    <a:pt x="1970" y="498"/>
                  </a:lnTo>
                  <a:lnTo>
                    <a:pt x="1987" y="504"/>
                  </a:lnTo>
                  <a:lnTo>
                    <a:pt x="2003" y="512"/>
                  </a:lnTo>
                  <a:lnTo>
                    <a:pt x="2015" y="525"/>
                  </a:lnTo>
                  <a:lnTo>
                    <a:pt x="2025" y="542"/>
                  </a:lnTo>
                  <a:lnTo>
                    <a:pt x="2030" y="560"/>
                  </a:lnTo>
                  <a:lnTo>
                    <a:pt x="2029" y="578"/>
                  </a:lnTo>
                  <a:lnTo>
                    <a:pt x="2025" y="597"/>
                  </a:lnTo>
                  <a:lnTo>
                    <a:pt x="2015" y="612"/>
                  </a:lnTo>
                  <a:lnTo>
                    <a:pt x="2002" y="625"/>
                  </a:lnTo>
                  <a:lnTo>
                    <a:pt x="1987" y="635"/>
                  </a:lnTo>
                  <a:lnTo>
                    <a:pt x="1968" y="639"/>
                  </a:lnTo>
                  <a:lnTo>
                    <a:pt x="1532" y="694"/>
                  </a:lnTo>
                  <a:lnTo>
                    <a:pt x="1527" y="695"/>
                  </a:lnTo>
                  <a:lnTo>
                    <a:pt x="1513" y="695"/>
                  </a:lnTo>
                  <a:lnTo>
                    <a:pt x="1474" y="692"/>
                  </a:lnTo>
                  <a:lnTo>
                    <a:pt x="1436" y="685"/>
                  </a:lnTo>
                  <a:lnTo>
                    <a:pt x="1401" y="673"/>
                  </a:lnTo>
                  <a:lnTo>
                    <a:pt x="1368" y="655"/>
                  </a:lnTo>
                  <a:lnTo>
                    <a:pt x="1338" y="634"/>
                  </a:lnTo>
                  <a:lnTo>
                    <a:pt x="1311" y="609"/>
                  </a:lnTo>
                  <a:lnTo>
                    <a:pt x="1287" y="581"/>
                  </a:lnTo>
                  <a:lnTo>
                    <a:pt x="1267" y="549"/>
                  </a:lnTo>
                  <a:lnTo>
                    <a:pt x="319" y="258"/>
                  </a:lnTo>
                  <a:lnTo>
                    <a:pt x="293" y="252"/>
                  </a:lnTo>
                  <a:lnTo>
                    <a:pt x="266" y="252"/>
                  </a:lnTo>
                  <a:lnTo>
                    <a:pt x="240" y="258"/>
                  </a:lnTo>
                  <a:lnTo>
                    <a:pt x="215" y="267"/>
                  </a:lnTo>
                  <a:lnTo>
                    <a:pt x="193" y="283"/>
                  </a:lnTo>
                  <a:lnTo>
                    <a:pt x="174" y="301"/>
                  </a:lnTo>
                  <a:lnTo>
                    <a:pt x="158" y="323"/>
                  </a:lnTo>
                  <a:lnTo>
                    <a:pt x="149" y="348"/>
                  </a:lnTo>
                  <a:lnTo>
                    <a:pt x="143" y="375"/>
                  </a:lnTo>
                  <a:lnTo>
                    <a:pt x="143" y="402"/>
                  </a:lnTo>
                  <a:lnTo>
                    <a:pt x="149" y="427"/>
                  </a:lnTo>
                  <a:lnTo>
                    <a:pt x="158" y="452"/>
                  </a:lnTo>
                  <a:lnTo>
                    <a:pt x="172" y="473"/>
                  </a:lnTo>
                  <a:lnTo>
                    <a:pt x="191" y="492"/>
                  </a:lnTo>
                  <a:lnTo>
                    <a:pt x="213" y="507"/>
                  </a:lnTo>
                  <a:lnTo>
                    <a:pt x="239" y="518"/>
                  </a:lnTo>
                  <a:lnTo>
                    <a:pt x="1067" y="763"/>
                  </a:lnTo>
                  <a:lnTo>
                    <a:pt x="1162" y="788"/>
                  </a:lnTo>
                  <a:lnTo>
                    <a:pt x="1259" y="806"/>
                  </a:lnTo>
                  <a:lnTo>
                    <a:pt x="1355" y="818"/>
                  </a:lnTo>
                  <a:lnTo>
                    <a:pt x="1453" y="823"/>
                  </a:lnTo>
                  <a:lnTo>
                    <a:pt x="1552" y="821"/>
                  </a:lnTo>
                  <a:lnTo>
                    <a:pt x="1649" y="814"/>
                  </a:lnTo>
                  <a:lnTo>
                    <a:pt x="2725" y="690"/>
                  </a:lnTo>
                  <a:lnTo>
                    <a:pt x="2796" y="682"/>
                  </a:lnTo>
                  <a:lnTo>
                    <a:pt x="2868" y="684"/>
                  </a:lnTo>
                  <a:lnTo>
                    <a:pt x="2939" y="691"/>
                  </a:lnTo>
                  <a:lnTo>
                    <a:pt x="3275" y="744"/>
                  </a:lnTo>
                  <a:lnTo>
                    <a:pt x="3303" y="746"/>
                  </a:lnTo>
                  <a:lnTo>
                    <a:pt x="3329" y="742"/>
                  </a:lnTo>
                  <a:lnTo>
                    <a:pt x="3354" y="734"/>
                  </a:lnTo>
                  <a:lnTo>
                    <a:pt x="3377" y="721"/>
                  </a:lnTo>
                  <a:lnTo>
                    <a:pt x="3398" y="705"/>
                  </a:lnTo>
                  <a:lnTo>
                    <a:pt x="3414" y="685"/>
                  </a:lnTo>
                  <a:lnTo>
                    <a:pt x="3427" y="662"/>
                  </a:lnTo>
                  <a:lnTo>
                    <a:pt x="3435" y="637"/>
                  </a:lnTo>
                  <a:lnTo>
                    <a:pt x="3435" y="352"/>
                  </a:lnTo>
                  <a:lnTo>
                    <a:pt x="3432" y="324"/>
                  </a:lnTo>
                  <a:lnTo>
                    <a:pt x="3423" y="298"/>
                  </a:lnTo>
                  <a:lnTo>
                    <a:pt x="3408" y="275"/>
                  </a:lnTo>
                  <a:lnTo>
                    <a:pt x="3389" y="254"/>
                  </a:lnTo>
                  <a:lnTo>
                    <a:pt x="3364" y="238"/>
                  </a:lnTo>
                  <a:lnTo>
                    <a:pt x="3335" y="224"/>
                  </a:lnTo>
                  <a:lnTo>
                    <a:pt x="3301" y="215"/>
                  </a:lnTo>
                  <a:lnTo>
                    <a:pt x="2803" y="144"/>
                  </a:lnTo>
                  <a:lnTo>
                    <a:pt x="2700" y="142"/>
                  </a:lnTo>
                  <a:close/>
                  <a:moveTo>
                    <a:pt x="2737" y="0"/>
                  </a:moveTo>
                  <a:lnTo>
                    <a:pt x="2815" y="2"/>
                  </a:lnTo>
                  <a:lnTo>
                    <a:pt x="2820" y="3"/>
                  </a:lnTo>
                  <a:lnTo>
                    <a:pt x="3323" y="74"/>
                  </a:lnTo>
                  <a:lnTo>
                    <a:pt x="3326" y="76"/>
                  </a:lnTo>
                  <a:lnTo>
                    <a:pt x="3370" y="86"/>
                  </a:lnTo>
                  <a:lnTo>
                    <a:pt x="3411" y="103"/>
                  </a:lnTo>
                  <a:lnTo>
                    <a:pt x="3448" y="122"/>
                  </a:lnTo>
                  <a:lnTo>
                    <a:pt x="3481" y="146"/>
                  </a:lnTo>
                  <a:lnTo>
                    <a:pt x="3509" y="173"/>
                  </a:lnTo>
                  <a:lnTo>
                    <a:pt x="3533" y="203"/>
                  </a:lnTo>
                  <a:lnTo>
                    <a:pt x="3552" y="237"/>
                  </a:lnTo>
                  <a:lnTo>
                    <a:pt x="3566" y="273"/>
                  </a:lnTo>
                  <a:lnTo>
                    <a:pt x="3574" y="312"/>
                  </a:lnTo>
                  <a:lnTo>
                    <a:pt x="3578" y="352"/>
                  </a:lnTo>
                  <a:lnTo>
                    <a:pt x="3578" y="642"/>
                  </a:lnTo>
                  <a:lnTo>
                    <a:pt x="3577" y="654"/>
                  </a:lnTo>
                  <a:lnTo>
                    <a:pt x="3567" y="694"/>
                  </a:lnTo>
                  <a:lnTo>
                    <a:pt x="3552" y="731"/>
                  </a:lnTo>
                  <a:lnTo>
                    <a:pt x="3532" y="765"/>
                  </a:lnTo>
                  <a:lnTo>
                    <a:pt x="3508" y="796"/>
                  </a:lnTo>
                  <a:lnTo>
                    <a:pt x="3480" y="822"/>
                  </a:lnTo>
                  <a:lnTo>
                    <a:pt x="3449" y="845"/>
                  </a:lnTo>
                  <a:lnTo>
                    <a:pt x="3414" y="863"/>
                  </a:lnTo>
                  <a:lnTo>
                    <a:pt x="3377" y="878"/>
                  </a:lnTo>
                  <a:lnTo>
                    <a:pt x="3339" y="886"/>
                  </a:lnTo>
                  <a:lnTo>
                    <a:pt x="3299" y="888"/>
                  </a:lnTo>
                  <a:lnTo>
                    <a:pt x="3253" y="885"/>
                  </a:lnTo>
                  <a:lnTo>
                    <a:pt x="2916" y="831"/>
                  </a:lnTo>
                  <a:lnTo>
                    <a:pt x="2859" y="826"/>
                  </a:lnTo>
                  <a:lnTo>
                    <a:pt x="2803" y="826"/>
                  </a:lnTo>
                  <a:lnTo>
                    <a:pt x="2746" y="831"/>
                  </a:lnTo>
                  <a:lnTo>
                    <a:pt x="2743" y="832"/>
                  </a:lnTo>
                  <a:lnTo>
                    <a:pt x="1666" y="954"/>
                  </a:lnTo>
                  <a:lnTo>
                    <a:pt x="1573" y="963"/>
                  </a:lnTo>
                  <a:lnTo>
                    <a:pt x="1481" y="965"/>
                  </a:lnTo>
                  <a:lnTo>
                    <a:pt x="1389" y="963"/>
                  </a:lnTo>
                  <a:lnTo>
                    <a:pt x="1298" y="954"/>
                  </a:lnTo>
                  <a:lnTo>
                    <a:pt x="1207" y="941"/>
                  </a:lnTo>
                  <a:lnTo>
                    <a:pt x="1117" y="923"/>
                  </a:lnTo>
                  <a:lnTo>
                    <a:pt x="1026" y="899"/>
                  </a:lnTo>
                  <a:lnTo>
                    <a:pt x="197" y="654"/>
                  </a:lnTo>
                  <a:lnTo>
                    <a:pt x="196" y="654"/>
                  </a:lnTo>
                  <a:lnTo>
                    <a:pt x="162" y="640"/>
                  </a:lnTo>
                  <a:lnTo>
                    <a:pt x="129" y="623"/>
                  </a:lnTo>
                  <a:lnTo>
                    <a:pt x="100" y="601"/>
                  </a:lnTo>
                  <a:lnTo>
                    <a:pt x="74" y="576"/>
                  </a:lnTo>
                  <a:lnTo>
                    <a:pt x="51" y="548"/>
                  </a:lnTo>
                  <a:lnTo>
                    <a:pt x="32" y="518"/>
                  </a:lnTo>
                  <a:lnTo>
                    <a:pt x="17" y="485"/>
                  </a:lnTo>
                  <a:lnTo>
                    <a:pt x="8" y="452"/>
                  </a:lnTo>
                  <a:lnTo>
                    <a:pt x="1" y="416"/>
                  </a:lnTo>
                  <a:lnTo>
                    <a:pt x="0" y="379"/>
                  </a:lnTo>
                  <a:lnTo>
                    <a:pt x="3" y="342"/>
                  </a:lnTo>
                  <a:lnTo>
                    <a:pt x="12" y="305"/>
                  </a:lnTo>
                  <a:lnTo>
                    <a:pt x="26" y="271"/>
                  </a:lnTo>
                  <a:lnTo>
                    <a:pt x="43" y="238"/>
                  </a:lnTo>
                  <a:lnTo>
                    <a:pt x="65" y="209"/>
                  </a:lnTo>
                  <a:lnTo>
                    <a:pt x="90" y="183"/>
                  </a:lnTo>
                  <a:lnTo>
                    <a:pt x="118" y="160"/>
                  </a:lnTo>
                  <a:lnTo>
                    <a:pt x="149" y="142"/>
                  </a:lnTo>
                  <a:lnTo>
                    <a:pt x="181" y="128"/>
                  </a:lnTo>
                  <a:lnTo>
                    <a:pt x="215" y="117"/>
                  </a:lnTo>
                  <a:lnTo>
                    <a:pt x="251" y="111"/>
                  </a:lnTo>
                  <a:lnTo>
                    <a:pt x="287" y="109"/>
                  </a:lnTo>
                  <a:lnTo>
                    <a:pt x="324" y="113"/>
                  </a:lnTo>
                  <a:lnTo>
                    <a:pt x="360" y="122"/>
                  </a:lnTo>
                  <a:lnTo>
                    <a:pt x="1236" y="391"/>
                  </a:lnTo>
                  <a:lnTo>
                    <a:pt x="1242" y="352"/>
                  </a:lnTo>
                  <a:lnTo>
                    <a:pt x="1255" y="315"/>
                  </a:lnTo>
                  <a:lnTo>
                    <a:pt x="1272" y="280"/>
                  </a:lnTo>
                  <a:lnTo>
                    <a:pt x="1293" y="249"/>
                  </a:lnTo>
                  <a:lnTo>
                    <a:pt x="1319" y="221"/>
                  </a:lnTo>
                  <a:lnTo>
                    <a:pt x="1349" y="196"/>
                  </a:lnTo>
                  <a:lnTo>
                    <a:pt x="1381" y="175"/>
                  </a:lnTo>
                  <a:lnTo>
                    <a:pt x="1417" y="160"/>
                  </a:lnTo>
                  <a:lnTo>
                    <a:pt x="1455" y="149"/>
                  </a:lnTo>
                  <a:lnTo>
                    <a:pt x="1495" y="144"/>
                  </a:lnTo>
                  <a:lnTo>
                    <a:pt x="2579" y="5"/>
                  </a:lnTo>
                  <a:lnTo>
                    <a:pt x="2583" y="5"/>
                  </a:lnTo>
                  <a:lnTo>
                    <a:pt x="2660" y="1"/>
                  </a:lnTo>
                  <a:lnTo>
                    <a:pt x="27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59"/>
            <p:cNvSpPr>
              <a:spLocks/>
            </p:cNvSpPr>
            <p:nvPr/>
          </p:nvSpPr>
          <p:spPr bwMode="auto">
            <a:xfrm>
              <a:off x="7539038" y="3074988"/>
              <a:ext cx="38100" cy="23812"/>
            </a:xfrm>
            <a:custGeom>
              <a:avLst/>
              <a:gdLst>
                <a:gd name="T0" fmla="*/ 159 w 238"/>
                <a:gd name="T1" fmla="*/ 0 h 154"/>
                <a:gd name="T2" fmla="*/ 177 w 238"/>
                <a:gd name="T3" fmla="*/ 0 h 154"/>
                <a:gd name="T4" fmla="*/ 196 w 238"/>
                <a:gd name="T5" fmla="*/ 6 h 154"/>
                <a:gd name="T6" fmla="*/ 211 w 238"/>
                <a:gd name="T7" fmla="*/ 14 h 154"/>
                <a:gd name="T8" fmla="*/ 224 w 238"/>
                <a:gd name="T9" fmla="*/ 27 h 154"/>
                <a:gd name="T10" fmla="*/ 234 w 238"/>
                <a:gd name="T11" fmla="*/ 44 h 154"/>
                <a:gd name="T12" fmla="*/ 238 w 238"/>
                <a:gd name="T13" fmla="*/ 62 h 154"/>
                <a:gd name="T14" fmla="*/ 238 w 238"/>
                <a:gd name="T15" fmla="*/ 81 h 154"/>
                <a:gd name="T16" fmla="*/ 234 w 238"/>
                <a:gd name="T17" fmla="*/ 99 h 154"/>
                <a:gd name="T18" fmla="*/ 224 w 238"/>
                <a:gd name="T19" fmla="*/ 114 h 154"/>
                <a:gd name="T20" fmla="*/ 211 w 238"/>
                <a:gd name="T21" fmla="*/ 127 h 154"/>
                <a:gd name="T22" fmla="*/ 195 w 238"/>
                <a:gd name="T23" fmla="*/ 137 h 154"/>
                <a:gd name="T24" fmla="*/ 176 w 238"/>
                <a:gd name="T25" fmla="*/ 141 h 154"/>
                <a:gd name="T26" fmla="*/ 80 w 238"/>
                <a:gd name="T27" fmla="*/ 153 h 154"/>
                <a:gd name="T28" fmla="*/ 71 w 238"/>
                <a:gd name="T29" fmla="*/ 154 h 154"/>
                <a:gd name="T30" fmla="*/ 50 w 238"/>
                <a:gd name="T31" fmla="*/ 151 h 154"/>
                <a:gd name="T32" fmla="*/ 32 w 238"/>
                <a:gd name="T33" fmla="*/ 142 h 154"/>
                <a:gd name="T34" fmla="*/ 17 w 238"/>
                <a:gd name="T35" fmla="*/ 129 h 154"/>
                <a:gd name="T36" fmla="*/ 6 w 238"/>
                <a:gd name="T37" fmla="*/ 112 h 154"/>
                <a:gd name="T38" fmla="*/ 0 w 238"/>
                <a:gd name="T39" fmla="*/ 92 h 154"/>
                <a:gd name="T40" fmla="*/ 0 w 238"/>
                <a:gd name="T41" fmla="*/ 73 h 154"/>
                <a:gd name="T42" fmla="*/ 5 w 238"/>
                <a:gd name="T43" fmla="*/ 56 h 154"/>
                <a:gd name="T44" fmla="*/ 14 w 238"/>
                <a:gd name="T45" fmla="*/ 39 h 154"/>
                <a:gd name="T46" fmla="*/ 27 w 238"/>
                <a:gd name="T47" fmla="*/ 26 h 154"/>
                <a:gd name="T48" fmla="*/ 44 w 238"/>
                <a:gd name="T49" fmla="*/ 18 h 154"/>
                <a:gd name="T50" fmla="*/ 62 w 238"/>
                <a:gd name="T51" fmla="*/ 12 h 154"/>
                <a:gd name="T52" fmla="*/ 159 w 238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8" h="154">
                  <a:moveTo>
                    <a:pt x="159" y="0"/>
                  </a:moveTo>
                  <a:lnTo>
                    <a:pt x="177" y="0"/>
                  </a:lnTo>
                  <a:lnTo>
                    <a:pt x="196" y="6"/>
                  </a:lnTo>
                  <a:lnTo>
                    <a:pt x="211" y="14"/>
                  </a:lnTo>
                  <a:lnTo>
                    <a:pt x="224" y="27"/>
                  </a:lnTo>
                  <a:lnTo>
                    <a:pt x="234" y="44"/>
                  </a:lnTo>
                  <a:lnTo>
                    <a:pt x="238" y="62"/>
                  </a:lnTo>
                  <a:lnTo>
                    <a:pt x="238" y="81"/>
                  </a:lnTo>
                  <a:lnTo>
                    <a:pt x="234" y="99"/>
                  </a:lnTo>
                  <a:lnTo>
                    <a:pt x="224" y="114"/>
                  </a:lnTo>
                  <a:lnTo>
                    <a:pt x="211" y="127"/>
                  </a:lnTo>
                  <a:lnTo>
                    <a:pt x="195" y="137"/>
                  </a:lnTo>
                  <a:lnTo>
                    <a:pt x="176" y="141"/>
                  </a:lnTo>
                  <a:lnTo>
                    <a:pt x="80" y="153"/>
                  </a:lnTo>
                  <a:lnTo>
                    <a:pt x="71" y="154"/>
                  </a:lnTo>
                  <a:lnTo>
                    <a:pt x="50" y="151"/>
                  </a:lnTo>
                  <a:lnTo>
                    <a:pt x="32" y="142"/>
                  </a:lnTo>
                  <a:lnTo>
                    <a:pt x="17" y="129"/>
                  </a:lnTo>
                  <a:lnTo>
                    <a:pt x="6" y="112"/>
                  </a:lnTo>
                  <a:lnTo>
                    <a:pt x="0" y="92"/>
                  </a:lnTo>
                  <a:lnTo>
                    <a:pt x="0" y="73"/>
                  </a:lnTo>
                  <a:lnTo>
                    <a:pt x="5" y="56"/>
                  </a:lnTo>
                  <a:lnTo>
                    <a:pt x="14" y="39"/>
                  </a:lnTo>
                  <a:lnTo>
                    <a:pt x="27" y="26"/>
                  </a:lnTo>
                  <a:lnTo>
                    <a:pt x="44" y="18"/>
                  </a:lnTo>
                  <a:lnTo>
                    <a:pt x="62" y="1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60"/>
            <p:cNvSpPr>
              <a:spLocks noEditPoints="1"/>
            </p:cNvSpPr>
            <p:nvPr/>
          </p:nvSpPr>
          <p:spPr bwMode="auto">
            <a:xfrm>
              <a:off x="7292976" y="2798763"/>
              <a:ext cx="400050" cy="171450"/>
            </a:xfrm>
            <a:custGeom>
              <a:avLst/>
              <a:gdLst>
                <a:gd name="T0" fmla="*/ 919 w 2515"/>
                <a:gd name="T1" fmla="*/ 171 h 1080"/>
                <a:gd name="T2" fmla="*/ 898 w 2515"/>
                <a:gd name="T3" fmla="*/ 486 h 1080"/>
                <a:gd name="T4" fmla="*/ 829 w 2515"/>
                <a:gd name="T5" fmla="*/ 503 h 1080"/>
                <a:gd name="T6" fmla="*/ 779 w 2515"/>
                <a:gd name="T7" fmla="*/ 454 h 1080"/>
                <a:gd name="T8" fmla="*/ 634 w 2515"/>
                <a:gd name="T9" fmla="*/ 244 h 1080"/>
                <a:gd name="T10" fmla="*/ 392 w 2515"/>
                <a:gd name="T11" fmla="*/ 358 h 1080"/>
                <a:gd name="T12" fmla="*/ 224 w 2515"/>
                <a:gd name="T13" fmla="*/ 502 h 1080"/>
                <a:gd name="T14" fmla="*/ 146 w 2515"/>
                <a:gd name="T15" fmla="*/ 669 h 1080"/>
                <a:gd name="T16" fmla="*/ 158 w 2515"/>
                <a:gd name="T17" fmla="*/ 792 h 1080"/>
                <a:gd name="T18" fmla="*/ 238 w 2515"/>
                <a:gd name="T19" fmla="*/ 869 h 1080"/>
                <a:gd name="T20" fmla="*/ 395 w 2515"/>
                <a:gd name="T21" fmla="*/ 916 h 1080"/>
                <a:gd name="T22" fmla="*/ 607 w 2515"/>
                <a:gd name="T23" fmla="*/ 934 h 1080"/>
                <a:gd name="T24" fmla="*/ 861 w 2515"/>
                <a:gd name="T25" fmla="*/ 937 h 1080"/>
                <a:gd name="T26" fmla="*/ 1257 w 2515"/>
                <a:gd name="T27" fmla="*/ 933 h 1080"/>
                <a:gd name="T28" fmla="*/ 1653 w 2515"/>
                <a:gd name="T29" fmla="*/ 937 h 1080"/>
                <a:gd name="T30" fmla="*/ 1908 w 2515"/>
                <a:gd name="T31" fmla="*/ 934 h 1080"/>
                <a:gd name="T32" fmla="*/ 2121 w 2515"/>
                <a:gd name="T33" fmla="*/ 916 h 1080"/>
                <a:gd name="T34" fmla="*/ 2276 w 2515"/>
                <a:gd name="T35" fmla="*/ 869 h 1080"/>
                <a:gd name="T36" fmla="*/ 2358 w 2515"/>
                <a:gd name="T37" fmla="*/ 792 h 1080"/>
                <a:gd name="T38" fmla="*/ 2370 w 2515"/>
                <a:gd name="T39" fmla="*/ 667 h 1080"/>
                <a:gd name="T40" fmla="*/ 2284 w 2515"/>
                <a:gd name="T41" fmla="*/ 493 h 1080"/>
                <a:gd name="T42" fmla="*/ 2102 w 2515"/>
                <a:gd name="T43" fmla="*/ 345 h 1080"/>
                <a:gd name="T44" fmla="*/ 1842 w 2515"/>
                <a:gd name="T45" fmla="*/ 230 h 1080"/>
                <a:gd name="T46" fmla="*/ 1758 w 2515"/>
                <a:gd name="T47" fmla="*/ 470 h 1080"/>
                <a:gd name="T48" fmla="*/ 1696 w 2515"/>
                <a:gd name="T49" fmla="*/ 506 h 1080"/>
                <a:gd name="T50" fmla="*/ 1635 w 2515"/>
                <a:gd name="T51" fmla="*/ 470 h 1080"/>
                <a:gd name="T52" fmla="*/ 1535 w 2515"/>
                <a:gd name="T53" fmla="*/ 162 h 1080"/>
                <a:gd name="T54" fmla="*/ 1344 w 2515"/>
                <a:gd name="T55" fmla="*/ 289 h 1080"/>
                <a:gd name="T56" fmla="*/ 1294 w 2515"/>
                <a:gd name="T57" fmla="*/ 339 h 1080"/>
                <a:gd name="T58" fmla="*/ 1225 w 2515"/>
                <a:gd name="T59" fmla="*/ 321 h 1080"/>
                <a:gd name="T60" fmla="*/ 1204 w 2515"/>
                <a:gd name="T61" fmla="*/ 143 h 1080"/>
                <a:gd name="T62" fmla="*/ 1547 w 2515"/>
                <a:gd name="T63" fmla="*/ 20 h 1080"/>
                <a:gd name="T64" fmla="*/ 1901 w 2515"/>
                <a:gd name="T65" fmla="*/ 99 h 1080"/>
                <a:gd name="T66" fmla="*/ 2196 w 2515"/>
                <a:gd name="T67" fmla="*/ 234 h 1080"/>
                <a:gd name="T68" fmla="*/ 2398 w 2515"/>
                <a:gd name="T69" fmla="*/ 407 h 1080"/>
                <a:gd name="T70" fmla="*/ 2502 w 2515"/>
                <a:gd name="T71" fmla="*/ 606 h 1080"/>
                <a:gd name="T72" fmla="*/ 2505 w 2515"/>
                <a:gd name="T73" fmla="*/ 798 h 1080"/>
                <a:gd name="T74" fmla="*/ 2428 w 2515"/>
                <a:gd name="T75" fmla="*/ 934 h 1080"/>
                <a:gd name="T76" fmla="*/ 2278 w 2515"/>
                <a:gd name="T77" fmla="*/ 1022 h 1080"/>
                <a:gd name="T78" fmla="*/ 2068 w 2515"/>
                <a:gd name="T79" fmla="*/ 1065 h 1080"/>
                <a:gd name="T80" fmla="*/ 1807 w 2515"/>
                <a:gd name="T81" fmla="*/ 1080 h 1080"/>
                <a:gd name="T82" fmla="*/ 1388 w 2515"/>
                <a:gd name="T83" fmla="*/ 1076 h 1080"/>
                <a:gd name="T84" fmla="*/ 923 w 2515"/>
                <a:gd name="T85" fmla="*/ 1078 h 1080"/>
                <a:gd name="T86" fmla="*/ 632 w 2515"/>
                <a:gd name="T87" fmla="*/ 1077 h 1080"/>
                <a:gd name="T88" fmla="*/ 386 w 2515"/>
                <a:gd name="T89" fmla="*/ 1058 h 1080"/>
                <a:gd name="T90" fmla="*/ 193 w 2515"/>
                <a:gd name="T91" fmla="*/ 1005 h 1080"/>
                <a:gd name="T92" fmla="*/ 60 w 2515"/>
                <a:gd name="T93" fmla="*/ 905 h 1080"/>
                <a:gd name="T94" fmla="*/ 2 w 2515"/>
                <a:gd name="T95" fmla="*/ 757 h 1080"/>
                <a:gd name="T96" fmla="*/ 30 w 2515"/>
                <a:gd name="T97" fmla="*/ 554 h 1080"/>
                <a:gd name="T98" fmla="*/ 159 w 2515"/>
                <a:gd name="T99" fmla="*/ 361 h 1080"/>
                <a:gd name="T100" fmla="*/ 385 w 2515"/>
                <a:gd name="T101" fmla="*/ 196 h 1080"/>
                <a:gd name="T102" fmla="*/ 698 w 2515"/>
                <a:gd name="T103" fmla="*/ 73 h 1080"/>
                <a:gd name="T104" fmla="*/ 1063 w 2515"/>
                <a:gd name="T105" fmla="*/ 9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15" h="1080">
                  <a:moveTo>
                    <a:pt x="1204" y="143"/>
                  </a:moveTo>
                  <a:lnTo>
                    <a:pt x="1106" y="149"/>
                  </a:lnTo>
                  <a:lnTo>
                    <a:pt x="1012" y="157"/>
                  </a:lnTo>
                  <a:lnTo>
                    <a:pt x="919" y="171"/>
                  </a:lnTo>
                  <a:lnTo>
                    <a:pt x="919" y="435"/>
                  </a:lnTo>
                  <a:lnTo>
                    <a:pt x="917" y="454"/>
                  </a:lnTo>
                  <a:lnTo>
                    <a:pt x="909" y="470"/>
                  </a:lnTo>
                  <a:lnTo>
                    <a:pt x="898" y="486"/>
                  </a:lnTo>
                  <a:lnTo>
                    <a:pt x="884" y="496"/>
                  </a:lnTo>
                  <a:lnTo>
                    <a:pt x="867" y="503"/>
                  </a:lnTo>
                  <a:lnTo>
                    <a:pt x="848" y="506"/>
                  </a:lnTo>
                  <a:lnTo>
                    <a:pt x="829" y="503"/>
                  </a:lnTo>
                  <a:lnTo>
                    <a:pt x="812" y="496"/>
                  </a:lnTo>
                  <a:lnTo>
                    <a:pt x="797" y="486"/>
                  </a:lnTo>
                  <a:lnTo>
                    <a:pt x="786" y="470"/>
                  </a:lnTo>
                  <a:lnTo>
                    <a:pt x="779" y="454"/>
                  </a:lnTo>
                  <a:lnTo>
                    <a:pt x="777" y="435"/>
                  </a:lnTo>
                  <a:lnTo>
                    <a:pt x="777" y="201"/>
                  </a:lnTo>
                  <a:lnTo>
                    <a:pt x="704" y="221"/>
                  </a:lnTo>
                  <a:lnTo>
                    <a:pt x="634" y="244"/>
                  </a:lnTo>
                  <a:lnTo>
                    <a:pt x="568" y="269"/>
                  </a:lnTo>
                  <a:lnTo>
                    <a:pt x="505" y="296"/>
                  </a:lnTo>
                  <a:lnTo>
                    <a:pt x="447" y="326"/>
                  </a:lnTo>
                  <a:lnTo>
                    <a:pt x="392" y="358"/>
                  </a:lnTo>
                  <a:lnTo>
                    <a:pt x="344" y="391"/>
                  </a:lnTo>
                  <a:lnTo>
                    <a:pt x="298" y="426"/>
                  </a:lnTo>
                  <a:lnTo>
                    <a:pt x="259" y="464"/>
                  </a:lnTo>
                  <a:lnTo>
                    <a:pt x="224" y="502"/>
                  </a:lnTo>
                  <a:lnTo>
                    <a:pt x="196" y="542"/>
                  </a:lnTo>
                  <a:lnTo>
                    <a:pt x="172" y="583"/>
                  </a:lnTo>
                  <a:lnTo>
                    <a:pt x="156" y="625"/>
                  </a:lnTo>
                  <a:lnTo>
                    <a:pt x="146" y="669"/>
                  </a:lnTo>
                  <a:lnTo>
                    <a:pt x="143" y="712"/>
                  </a:lnTo>
                  <a:lnTo>
                    <a:pt x="144" y="742"/>
                  </a:lnTo>
                  <a:lnTo>
                    <a:pt x="149" y="769"/>
                  </a:lnTo>
                  <a:lnTo>
                    <a:pt x="158" y="792"/>
                  </a:lnTo>
                  <a:lnTo>
                    <a:pt x="171" y="814"/>
                  </a:lnTo>
                  <a:lnTo>
                    <a:pt x="187" y="834"/>
                  </a:lnTo>
                  <a:lnTo>
                    <a:pt x="210" y="853"/>
                  </a:lnTo>
                  <a:lnTo>
                    <a:pt x="238" y="869"/>
                  </a:lnTo>
                  <a:lnTo>
                    <a:pt x="272" y="884"/>
                  </a:lnTo>
                  <a:lnTo>
                    <a:pt x="309" y="896"/>
                  </a:lnTo>
                  <a:lnTo>
                    <a:pt x="350" y="907"/>
                  </a:lnTo>
                  <a:lnTo>
                    <a:pt x="395" y="916"/>
                  </a:lnTo>
                  <a:lnTo>
                    <a:pt x="443" y="922"/>
                  </a:lnTo>
                  <a:lnTo>
                    <a:pt x="494" y="928"/>
                  </a:lnTo>
                  <a:lnTo>
                    <a:pt x="550" y="932"/>
                  </a:lnTo>
                  <a:lnTo>
                    <a:pt x="607" y="934"/>
                  </a:lnTo>
                  <a:lnTo>
                    <a:pt x="668" y="937"/>
                  </a:lnTo>
                  <a:lnTo>
                    <a:pt x="730" y="937"/>
                  </a:lnTo>
                  <a:lnTo>
                    <a:pt x="795" y="938"/>
                  </a:lnTo>
                  <a:lnTo>
                    <a:pt x="861" y="937"/>
                  </a:lnTo>
                  <a:lnTo>
                    <a:pt x="930" y="937"/>
                  </a:lnTo>
                  <a:lnTo>
                    <a:pt x="1000" y="935"/>
                  </a:lnTo>
                  <a:lnTo>
                    <a:pt x="1127" y="933"/>
                  </a:lnTo>
                  <a:lnTo>
                    <a:pt x="1257" y="933"/>
                  </a:lnTo>
                  <a:lnTo>
                    <a:pt x="1389" y="933"/>
                  </a:lnTo>
                  <a:lnTo>
                    <a:pt x="1516" y="935"/>
                  </a:lnTo>
                  <a:lnTo>
                    <a:pt x="1585" y="937"/>
                  </a:lnTo>
                  <a:lnTo>
                    <a:pt x="1653" y="937"/>
                  </a:lnTo>
                  <a:lnTo>
                    <a:pt x="1721" y="938"/>
                  </a:lnTo>
                  <a:lnTo>
                    <a:pt x="1785" y="937"/>
                  </a:lnTo>
                  <a:lnTo>
                    <a:pt x="1848" y="937"/>
                  </a:lnTo>
                  <a:lnTo>
                    <a:pt x="1908" y="934"/>
                  </a:lnTo>
                  <a:lnTo>
                    <a:pt x="1966" y="932"/>
                  </a:lnTo>
                  <a:lnTo>
                    <a:pt x="2020" y="928"/>
                  </a:lnTo>
                  <a:lnTo>
                    <a:pt x="2072" y="922"/>
                  </a:lnTo>
                  <a:lnTo>
                    <a:pt x="2121" y="916"/>
                  </a:lnTo>
                  <a:lnTo>
                    <a:pt x="2166" y="907"/>
                  </a:lnTo>
                  <a:lnTo>
                    <a:pt x="2207" y="896"/>
                  </a:lnTo>
                  <a:lnTo>
                    <a:pt x="2244" y="884"/>
                  </a:lnTo>
                  <a:lnTo>
                    <a:pt x="2276" y="869"/>
                  </a:lnTo>
                  <a:lnTo>
                    <a:pt x="2304" y="853"/>
                  </a:lnTo>
                  <a:lnTo>
                    <a:pt x="2328" y="834"/>
                  </a:lnTo>
                  <a:lnTo>
                    <a:pt x="2345" y="814"/>
                  </a:lnTo>
                  <a:lnTo>
                    <a:pt x="2358" y="792"/>
                  </a:lnTo>
                  <a:lnTo>
                    <a:pt x="2366" y="769"/>
                  </a:lnTo>
                  <a:lnTo>
                    <a:pt x="2372" y="742"/>
                  </a:lnTo>
                  <a:lnTo>
                    <a:pt x="2373" y="712"/>
                  </a:lnTo>
                  <a:lnTo>
                    <a:pt x="2370" y="667"/>
                  </a:lnTo>
                  <a:lnTo>
                    <a:pt x="2358" y="621"/>
                  </a:lnTo>
                  <a:lnTo>
                    <a:pt x="2340" y="578"/>
                  </a:lnTo>
                  <a:lnTo>
                    <a:pt x="2315" y="534"/>
                  </a:lnTo>
                  <a:lnTo>
                    <a:pt x="2284" y="493"/>
                  </a:lnTo>
                  <a:lnTo>
                    <a:pt x="2247" y="454"/>
                  </a:lnTo>
                  <a:lnTo>
                    <a:pt x="2204" y="415"/>
                  </a:lnTo>
                  <a:lnTo>
                    <a:pt x="2155" y="379"/>
                  </a:lnTo>
                  <a:lnTo>
                    <a:pt x="2102" y="345"/>
                  </a:lnTo>
                  <a:lnTo>
                    <a:pt x="2043" y="312"/>
                  </a:lnTo>
                  <a:lnTo>
                    <a:pt x="1980" y="283"/>
                  </a:lnTo>
                  <a:lnTo>
                    <a:pt x="1913" y="255"/>
                  </a:lnTo>
                  <a:lnTo>
                    <a:pt x="1842" y="230"/>
                  </a:lnTo>
                  <a:lnTo>
                    <a:pt x="1767" y="208"/>
                  </a:lnTo>
                  <a:lnTo>
                    <a:pt x="1767" y="435"/>
                  </a:lnTo>
                  <a:lnTo>
                    <a:pt x="1765" y="454"/>
                  </a:lnTo>
                  <a:lnTo>
                    <a:pt x="1758" y="470"/>
                  </a:lnTo>
                  <a:lnTo>
                    <a:pt x="1747" y="486"/>
                  </a:lnTo>
                  <a:lnTo>
                    <a:pt x="1732" y="496"/>
                  </a:lnTo>
                  <a:lnTo>
                    <a:pt x="1715" y="503"/>
                  </a:lnTo>
                  <a:lnTo>
                    <a:pt x="1696" y="506"/>
                  </a:lnTo>
                  <a:lnTo>
                    <a:pt x="1677" y="503"/>
                  </a:lnTo>
                  <a:lnTo>
                    <a:pt x="1660" y="496"/>
                  </a:lnTo>
                  <a:lnTo>
                    <a:pt x="1646" y="486"/>
                  </a:lnTo>
                  <a:lnTo>
                    <a:pt x="1635" y="470"/>
                  </a:lnTo>
                  <a:lnTo>
                    <a:pt x="1627" y="454"/>
                  </a:lnTo>
                  <a:lnTo>
                    <a:pt x="1625" y="435"/>
                  </a:lnTo>
                  <a:lnTo>
                    <a:pt x="1625" y="176"/>
                  </a:lnTo>
                  <a:lnTo>
                    <a:pt x="1535" y="162"/>
                  </a:lnTo>
                  <a:lnTo>
                    <a:pt x="1442" y="151"/>
                  </a:lnTo>
                  <a:lnTo>
                    <a:pt x="1346" y="145"/>
                  </a:lnTo>
                  <a:lnTo>
                    <a:pt x="1346" y="271"/>
                  </a:lnTo>
                  <a:lnTo>
                    <a:pt x="1344" y="289"/>
                  </a:lnTo>
                  <a:lnTo>
                    <a:pt x="1337" y="307"/>
                  </a:lnTo>
                  <a:lnTo>
                    <a:pt x="1326" y="321"/>
                  </a:lnTo>
                  <a:lnTo>
                    <a:pt x="1312" y="333"/>
                  </a:lnTo>
                  <a:lnTo>
                    <a:pt x="1294" y="339"/>
                  </a:lnTo>
                  <a:lnTo>
                    <a:pt x="1276" y="343"/>
                  </a:lnTo>
                  <a:lnTo>
                    <a:pt x="1256" y="339"/>
                  </a:lnTo>
                  <a:lnTo>
                    <a:pt x="1240" y="333"/>
                  </a:lnTo>
                  <a:lnTo>
                    <a:pt x="1225" y="321"/>
                  </a:lnTo>
                  <a:lnTo>
                    <a:pt x="1214" y="307"/>
                  </a:lnTo>
                  <a:lnTo>
                    <a:pt x="1206" y="289"/>
                  </a:lnTo>
                  <a:lnTo>
                    <a:pt x="1204" y="271"/>
                  </a:lnTo>
                  <a:lnTo>
                    <a:pt x="1204" y="143"/>
                  </a:lnTo>
                  <a:close/>
                  <a:moveTo>
                    <a:pt x="1257" y="0"/>
                  </a:moveTo>
                  <a:lnTo>
                    <a:pt x="1356" y="2"/>
                  </a:lnTo>
                  <a:lnTo>
                    <a:pt x="1453" y="9"/>
                  </a:lnTo>
                  <a:lnTo>
                    <a:pt x="1547" y="20"/>
                  </a:lnTo>
                  <a:lnTo>
                    <a:pt x="1639" y="34"/>
                  </a:lnTo>
                  <a:lnTo>
                    <a:pt x="1729" y="51"/>
                  </a:lnTo>
                  <a:lnTo>
                    <a:pt x="1816" y="73"/>
                  </a:lnTo>
                  <a:lnTo>
                    <a:pt x="1901" y="99"/>
                  </a:lnTo>
                  <a:lnTo>
                    <a:pt x="1981" y="128"/>
                  </a:lnTo>
                  <a:lnTo>
                    <a:pt x="2058" y="160"/>
                  </a:lnTo>
                  <a:lnTo>
                    <a:pt x="2131" y="196"/>
                  </a:lnTo>
                  <a:lnTo>
                    <a:pt x="2196" y="234"/>
                  </a:lnTo>
                  <a:lnTo>
                    <a:pt x="2255" y="274"/>
                  </a:lnTo>
                  <a:lnTo>
                    <a:pt x="2308" y="317"/>
                  </a:lnTo>
                  <a:lnTo>
                    <a:pt x="2355" y="361"/>
                  </a:lnTo>
                  <a:lnTo>
                    <a:pt x="2398" y="407"/>
                  </a:lnTo>
                  <a:lnTo>
                    <a:pt x="2434" y="454"/>
                  </a:lnTo>
                  <a:lnTo>
                    <a:pt x="2463" y="504"/>
                  </a:lnTo>
                  <a:lnTo>
                    <a:pt x="2486" y="554"/>
                  </a:lnTo>
                  <a:lnTo>
                    <a:pt x="2502" y="606"/>
                  </a:lnTo>
                  <a:lnTo>
                    <a:pt x="2512" y="659"/>
                  </a:lnTo>
                  <a:lnTo>
                    <a:pt x="2515" y="712"/>
                  </a:lnTo>
                  <a:lnTo>
                    <a:pt x="2513" y="757"/>
                  </a:lnTo>
                  <a:lnTo>
                    <a:pt x="2505" y="798"/>
                  </a:lnTo>
                  <a:lnTo>
                    <a:pt x="2493" y="836"/>
                  </a:lnTo>
                  <a:lnTo>
                    <a:pt x="2477" y="871"/>
                  </a:lnTo>
                  <a:lnTo>
                    <a:pt x="2455" y="905"/>
                  </a:lnTo>
                  <a:lnTo>
                    <a:pt x="2428" y="934"/>
                  </a:lnTo>
                  <a:lnTo>
                    <a:pt x="2397" y="961"/>
                  </a:lnTo>
                  <a:lnTo>
                    <a:pt x="2362" y="985"/>
                  </a:lnTo>
                  <a:lnTo>
                    <a:pt x="2322" y="1006"/>
                  </a:lnTo>
                  <a:lnTo>
                    <a:pt x="2278" y="1022"/>
                  </a:lnTo>
                  <a:lnTo>
                    <a:pt x="2231" y="1037"/>
                  </a:lnTo>
                  <a:lnTo>
                    <a:pt x="2181" y="1049"/>
                  </a:lnTo>
                  <a:lnTo>
                    <a:pt x="2127" y="1059"/>
                  </a:lnTo>
                  <a:lnTo>
                    <a:pt x="2068" y="1065"/>
                  </a:lnTo>
                  <a:lnTo>
                    <a:pt x="2007" y="1071"/>
                  </a:lnTo>
                  <a:lnTo>
                    <a:pt x="1943" y="1075"/>
                  </a:lnTo>
                  <a:lnTo>
                    <a:pt x="1877" y="1077"/>
                  </a:lnTo>
                  <a:lnTo>
                    <a:pt x="1807" y="1080"/>
                  </a:lnTo>
                  <a:lnTo>
                    <a:pt x="1735" y="1080"/>
                  </a:lnTo>
                  <a:lnTo>
                    <a:pt x="1626" y="1078"/>
                  </a:lnTo>
                  <a:lnTo>
                    <a:pt x="1513" y="1077"/>
                  </a:lnTo>
                  <a:lnTo>
                    <a:pt x="1388" y="1076"/>
                  </a:lnTo>
                  <a:lnTo>
                    <a:pt x="1257" y="1075"/>
                  </a:lnTo>
                  <a:lnTo>
                    <a:pt x="1128" y="1076"/>
                  </a:lnTo>
                  <a:lnTo>
                    <a:pt x="1001" y="1077"/>
                  </a:lnTo>
                  <a:lnTo>
                    <a:pt x="923" y="1078"/>
                  </a:lnTo>
                  <a:lnTo>
                    <a:pt x="847" y="1080"/>
                  </a:lnTo>
                  <a:lnTo>
                    <a:pt x="773" y="1080"/>
                  </a:lnTo>
                  <a:lnTo>
                    <a:pt x="702" y="1080"/>
                  </a:lnTo>
                  <a:lnTo>
                    <a:pt x="632" y="1077"/>
                  </a:lnTo>
                  <a:lnTo>
                    <a:pt x="566" y="1075"/>
                  </a:lnTo>
                  <a:lnTo>
                    <a:pt x="503" y="1071"/>
                  </a:lnTo>
                  <a:lnTo>
                    <a:pt x="443" y="1065"/>
                  </a:lnTo>
                  <a:lnTo>
                    <a:pt x="386" y="1058"/>
                  </a:lnTo>
                  <a:lnTo>
                    <a:pt x="333" y="1048"/>
                  </a:lnTo>
                  <a:lnTo>
                    <a:pt x="282" y="1036"/>
                  </a:lnTo>
                  <a:lnTo>
                    <a:pt x="235" y="1022"/>
                  </a:lnTo>
                  <a:lnTo>
                    <a:pt x="193" y="1005"/>
                  </a:lnTo>
                  <a:lnTo>
                    <a:pt x="154" y="985"/>
                  </a:lnTo>
                  <a:lnTo>
                    <a:pt x="118" y="961"/>
                  </a:lnTo>
                  <a:lnTo>
                    <a:pt x="86" y="934"/>
                  </a:lnTo>
                  <a:lnTo>
                    <a:pt x="60" y="905"/>
                  </a:lnTo>
                  <a:lnTo>
                    <a:pt x="39" y="871"/>
                  </a:lnTo>
                  <a:lnTo>
                    <a:pt x="21" y="836"/>
                  </a:lnTo>
                  <a:lnTo>
                    <a:pt x="9" y="798"/>
                  </a:lnTo>
                  <a:lnTo>
                    <a:pt x="2" y="757"/>
                  </a:lnTo>
                  <a:lnTo>
                    <a:pt x="0" y="712"/>
                  </a:lnTo>
                  <a:lnTo>
                    <a:pt x="3" y="659"/>
                  </a:lnTo>
                  <a:lnTo>
                    <a:pt x="14" y="606"/>
                  </a:lnTo>
                  <a:lnTo>
                    <a:pt x="30" y="554"/>
                  </a:lnTo>
                  <a:lnTo>
                    <a:pt x="53" y="504"/>
                  </a:lnTo>
                  <a:lnTo>
                    <a:pt x="82" y="454"/>
                  </a:lnTo>
                  <a:lnTo>
                    <a:pt x="118" y="407"/>
                  </a:lnTo>
                  <a:lnTo>
                    <a:pt x="159" y="361"/>
                  </a:lnTo>
                  <a:lnTo>
                    <a:pt x="207" y="317"/>
                  </a:lnTo>
                  <a:lnTo>
                    <a:pt x="260" y="274"/>
                  </a:lnTo>
                  <a:lnTo>
                    <a:pt x="320" y="234"/>
                  </a:lnTo>
                  <a:lnTo>
                    <a:pt x="385" y="196"/>
                  </a:lnTo>
                  <a:lnTo>
                    <a:pt x="458" y="160"/>
                  </a:lnTo>
                  <a:lnTo>
                    <a:pt x="533" y="128"/>
                  </a:lnTo>
                  <a:lnTo>
                    <a:pt x="615" y="99"/>
                  </a:lnTo>
                  <a:lnTo>
                    <a:pt x="698" y="73"/>
                  </a:lnTo>
                  <a:lnTo>
                    <a:pt x="786" y="51"/>
                  </a:lnTo>
                  <a:lnTo>
                    <a:pt x="876" y="34"/>
                  </a:lnTo>
                  <a:lnTo>
                    <a:pt x="969" y="20"/>
                  </a:lnTo>
                  <a:lnTo>
                    <a:pt x="1063" y="9"/>
                  </a:lnTo>
                  <a:lnTo>
                    <a:pt x="1160" y="2"/>
                  </a:lnTo>
                  <a:lnTo>
                    <a:pt x="1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61"/>
            <p:cNvSpPr>
              <a:spLocks/>
            </p:cNvSpPr>
            <p:nvPr/>
          </p:nvSpPr>
          <p:spPr bwMode="auto">
            <a:xfrm>
              <a:off x="7483476" y="2867025"/>
              <a:ext cx="23813" cy="28575"/>
            </a:xfrm>
            <a:custGeom>
              <a:avLst/>
              <a:gdLst>
                <a:gd name="T0" fmla="*/ 72 w 142"/>
                <a:gd name="T1" fmla="*/ 0 h 178"/>
                <a:gd name="T2" fmla="*/ 90 w 142"/>
                <a:gd name="T3" fmla="*/ 2 h 178"/>
                <a:gd name="T4" fmla="*/ 108 w 142"/>
                <a:gd name="T5" fmla="*/ 9 h 178"/>
                <a:gd name="T6" fmla="*/ 122 w 142"/>
                <a:gd name="T7" fmla="*/ 21 h 178"/>
                <a:gd name="T8" fmla="*/ 133 w 142"/>
                <a:gd name="T9" fmla="*/ 35 h 178"/>
                <a:gd name="T10" fmla="*/ 140 w 142"/>
                <a:gd name="T11" fmla="*/ 52 h 178"/>
                <a:gd name="T12" fmla="*/ 142 w 142"/>
                <a:gd name="T13" fmla="*/ 71 h 178"/>
                <a:gd name="T14" fmla="*/ 142 w 142"/>
                <a:gd name="T15" fmla="*/ 106 h 178"/>
                <a:gd name="T16" fmla="*/ 140 w 142"/>
                <a:gd name="T17" fmla="*/ 125 h 178"/>
                <a:gd name="T18" fmla="*/ 133 w 142"/>
                <a:gd name="T19" fmla="*/ 142 h 178"/>
                <a:gd name="T20" fmla="*/ 122 w 142"/>
                <a:gd name="T21" fmla="*/ 156 h 178"/>
                <a:gd name="T22" fmla="*/ 108 w 142"/>
                <a:gd name="T23" fmla="*/ 168 h 178"/>
                <a:gd name="T24" fmla="*/ 90 w 142"/>
                <a:gd name="T25" fmla="*/ 175 h 178"/>
                <a:gd name="T26" fmla="*/ 72 w 142"/>
                <a:gd name="T27" fmla="*/ 178 h 178"/>
                <a:gd name="T28" fmla="*/ 52 w 142"/>
                <a:gd name="T29" fmla="*/ 175 h 178"/>
                <a:gd name="T30" fmla="*/ 36 w 142"/>
                <a:gd name="T31" fmla="*/ 168 h 178"/>
                <a:gd name="T32" fmla="*/ 21 w 142"/>
                <a:gd name="T33" fmla="*/ 156 h 178"/>
                <a:gd name="T34" fmla="*/ 10 w 142"/>
                <a:gd name="T35" fmla="*/ 142 h 178"/>
                <a:gd name="T36" fmla="*/ 2 w 142"/>
                <a:gd name="T37" fmla="*/ 125 h 178"/>
                <a:gd name="T38" fmla="*/ 0 w 142"/>
                <a:gd name="T39" fmla="*/ 106 h 178"/>
                <a:gd name="T40" fmla="*/ 0 w 142"/>
                <a:gd name="T41" fmla="*/ 71 h 178"/>
                <a:gd name="T42" fmla="*/ 2 w 142"/>
                <a:gd name="T43" fmla="*/ 52 h 178"/>
                <a:gd name="T44" fmla="*/ 10 w 142"/>
                <a:gd name="T45" fmla="*/ 35 h 178"/>
                <a:gd name="T46" fmla="*/ 21 w 142"/>
                <a:gd name="T47" fmla="*/ 21 h 178"/>
                <a:gd name="T48" fmla="*/ 36 w 142"/>
                <a:gd name="T49" fmla="*/ 9 h 178"/>
                <a:gd name="T50" fmla="*/ 52 w 142"/>
                <a:gd name="T51" fmla="*/ 2 h 178"/>
                <a:gd name="T52" fmla="*/ 72 w 142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178">
                  <a:moveTo>
                    <a:pt x="72" y="0"/>
                  </a:moveTo>
                  <a:lnTo>
                    <a:pt x="90" y="2"/>
                  </a:lnTo>
                  <a:lnTo>
                    <a:pt x="108" y="9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0" y="52"/>
                  </a:lnTo>
                  <a:lnTo>
                    <a:pt x="142" y="71"/>
                  </a:lnTo>
                  <a:lnTo>
                    <a:pt x="142" y="106"/>
                  </a:lnTo>
                  <a:lnTo>
                    <a:pt x="140" y="125"/>
                  </a:lnTo>
                  <a:lnTo>
                    <a:pt x="133" y="142"/>
                  </a:lnTo>
                  <a:lnTo>
                    <a:pt x="122" y="156"/>
                  </a:lnTo>
                  <a:lnTo>
                    <a:pt x="108" y="168"/>
                  </a:lnTo>
                  <a:lnTo>
                    <a:pt x="90" y="175"/>
                  </a:lnTo>
                  <a:lnTo>
                    <a:pt x="72" y="178"/>
                  </a:lnTo>
                  <a:lnTo>
                    <a:pt x="52" y="175"/>
                  </a:lnTo>
                  <a:lnTo>
                    <a:pt x="36" y="168"/>
                  </a:lnTo>
                  <a:lnTo>
                    <a:pt x="21" y="156"/>
                  </a:lnTo>
                  <a:lnTo>
                    <a:pt x="10" y="142"/>
                  </a:lnTo>
                  <a:lnTo>
                    <a:pt x="2" y="125"/>
                  </a:lnTo>
                  <a:lnTo>
                    <a:pt x="0" y="106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9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7" name="Group 236"/>
          <p:cNvGrpSpPr/>
          <p:nvPr/>
        </p:nvGrpSpPr>
        <p:grpSpPr>
          <a:xfrm>
            <a:off x="6294009" y="2682146"/>
            <a:ext cx="530225" cy="568325"/>
            <a:chOff x="6300788" y="2692400"/>
            <a:chExt cx="53022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9" name="Freeform 66"/>
            <p:cNvSpPr>
              <a:spLocks noEditPoints="1"/>
            </p:cNvSpPr>
            <p:nvPr/>
          </p:nvSpPr>
          <p:spPr bwMode="auto">
            <a:xfrm>
              <a:off x="6300788" y="2692400"/>
              <a:ext cx="530225" cy="568325"/>
            </a:xfrm>
            <a:custGeom>
              <a:avLst/>
              <a:gdLst>
                <a:gd name="T0" fmla="*/ 2867 w 3336"/>
                <a:gd name="T1" fmla="*/ 2585 h 3579"/>
                <a:gd name="T2" fmla="*/ 1889 w 3336"/>
                <a:gd name="T3" fmla="*/ 2564 h 3579"/>
                <a:gd name="T4" fmla="*/ 1870 w 3336"/>
                <a:gd name="T5" fmla="*/ 2495 h 3579"/>
                <a:gd name="T6" fmla="*/ 1920 w 3336"/>
                <a:gd name="T7" fmla="*/ 2445 h 3579"/>
                <a:gd name="T8" fmla="*/ 1740 w 3336"/>
                <a:gd name="T9" fmla="*/ 1605 h 3579"/>
                <a:gd name="T10" fmla="*/ 750 w 3336"/>
                <a:gd name="T11" fmla="*/ 2445 h 3579"/>
                <a:gd name="T12" fmla="*/ 800 w 3336"/>
                <a:gd name="T13" fmla="*/ 2495 h 3579"/>
                <a:gd name="T14" fmla="*/ 781 w 3336"/>
                <a:gd name="T15" fmla="*/ 2564 h 3579"/>
                <a:gd name="T16" fmla="*/ 469 w 3336"/>
                <a:gd name="T17" fmla="*/ 2585 h 3579"/>
                <a:gd name="T18" fmla="*/ 469 w 3336"/>
                <a:gd name="T19" fmla="*/ 1605 h 3579"/>
                <a:gd name="T20" fmla="*/ 3193 w 3336"/>
                <a:gd name="T21" fmla="*/ 853 h 3579"/>
                <a:gd name="T22" fmla="*/ 1597 w 3336"/>
                <a:gd name="T23" fmla="*/ 1463 h 3579"/>
                <a:gd name="T24" fmla="*/ 1981 w 3336"/>
                <a:gd name="T25" fmla="*/ 146 h 3579"/>
                <a:gd name="T26" fmla="*/ 1836 w 3336"/>
                <a:gd name="T27" fmla="*/ 212 h 3579"/>
                <a:gd name="T28" fmla="*/ 1752 w 3336"/>
                <a:gd name="T29" fmla="*/ 345 h 3579"/>
                <a:gd name="T30" fmla="*/ 2022 w 3336"/>
                <a:gd name="T31" fmla="*/ 711 h 3579"/>
                <a:gd name="T32" fmla="*/ 2177 w 3336"/>
                <a:gd name="T33" fmla="*/ 665 h 3579"/>
                <a:gd name="T34" fmla="*/ 2280 w 3336"/>
                <a:gd name="T35" fmla="*/ 546 h 3579"/>
                <a:gd name="T36" fmla="*/ 2303 w 3336"/>
                <a:gd name="T37" fmla="*/ 385 h 3579"/>
                <a:gd name="T38" fmla="*/ 2237 w 3336"/>
                <a:gd name="T39" fmla="*/ 241 h 3579"/>
                <a:gd name="T40" fmla="*/ 2104 w 3336"/>
                <a:gd name="T41" fmla="*/ 155 h 3579"/>
                <a:gd name="T42" fmla="*/ 1271 w 3336"/>
                <a:gd name="T43" fmla="*/ 146 h 3579"/>
                <a:gd name="T44" fmla="*/ 1127 w 3336"/>
                <a:gd name="T45" fmla="*/ 212 h 3579"/>
                <a:gd name="T46" fmla="*/ 1041 w 3336"/>
                <a:gd name="T47" fmla="*/ 345 h 3579"/>
                <a:gd name="T48" fmla="*/ 1041 w 3336"/>
                <a:gd name="T49" fmla="*/ 508 h 3579"/>
                <a:gd name="T50" fmla="*/ 1127 w 3336"/>
                <a:gd name="T51" fmla="*/ 641 h 3579"/>
                <a:gd name="T52" fmla="*/ 1271 w 3336"/>
                <a:gd name="T53" fmla="*/ 708 h 3579"/>
                <a:gd name="T54" fmla="*/ 1594 w 3336"/>
                <a:gd name="T55" fmla="*/ 385 h 3579"/>
                <a:gd name="T56" fmla="*/ 1526 w 3336"/>
                <a:gd name="T57" fmla="*/ 241 h 3579"/>
                <a:gd name="T58" fmla="*/ 1395 w 3336"/>
                <a:gd name="T59" fmla="*/ 155 h 3579"/>
                <a:gd name="T60" fmla="*/ 1362 w 3336"/>
                <a:gd name="T61" fmla="*/ 3 h 3579"/>
                <a:gd name="T62" fmla="*/ 1537 w 3336"/>
                <a:gd name="T63" fmla="*/ 64 h 3579"/>
                <a:gd name="T64" fmla="*/ 1668 w 3336"/>
                <a:gd name="T65" fmla="*/ 191 h 3579"/>
                <a:gd name="T66" fmla="*/ 1798 w 3336"/>
                <a:gd name="T67" fmla="*/ 64 h 3579"/>
                <a:gd name="T68" fmla="*/ 1975 w 3336"/>
                <a:gd name="T69" fmla="*/ 3 h 3579"/>
                <a:gd name="T70" fmla="*/ 2177 w 3336"/>
                <a:gd name="T71" fmla="*/ 30 h 3579"/>
                <a:gd name="T72" fmla="*/ 2341 w 3336"/>
                <a:gd name="T73" fmla="*/ 144 h 3579"/>
                <a:gd name="T74" fmla="*/ 2436 w 3336"/>
                <a:gd name="T75" fmla="*/ 322 h 3579"/>
                <a:gd name="T76" fmla="*/ 2436 w 3336"/>
                <a:gd name="T77" fmla="*/ 532 h 3579"/>
                <a:gd name="T78" fmla="*/ 2340 w 3336"/>
                <a:gd name="T79" fmla="*/ 711 h 3579"/>
                <a:gd name="T80" fmla="*/ 3315 w 3336"/>
                <a:gd name="T81" fmla="*/ 731 h 3579"/>
                <a:gd name="T82" fmla="*/ 3336 w 3336"/>
                <a:gd name="T83" fmla="*/ 1535 h 3579"/>
                <a:gd name="T84" fmla="*/ 3301 w 3336"/>
                <a:gd name="T85" fmla="*/ 1595 h 3579"/>
                <a:gd name="T86" fmla="*/ 3009 w 3336"/>
                <a:gd name="T87" fmla="*/ 3507 h 3579"/>
                <a:gd name="T88" fmla="*/ 2974 w 3336"/>
                <a:gd name="T89" fmla="*/ 3570 h 3579"/>
                <a:gd name="T90" fmla="*/ 379 w 3336"/>
                <a:gd name="T91" fmla="*/ 3576 h 3579"/>
                <a:gd name="T92" fmla="*/ 329 w 3336"/>
                <a:gd name="T93" fmla="*/ 3527 h 3579"/>
                <a:gd name="T94" fmla="*/ 52 w 3336"/>
                <a:gd name="T95" fmla="*/ 1603 h 3579"/>
                <a:gd name="T96" fmla="*/ 2 w 3336"/>
                <a:gd name="T97" fmla="*/ 1553 h 3579"/>
                <a:gd name="T98" fmla="*/ 10 w 3336"/>
                <a:gd name="T99" fmla="*/ 746 h 3579"/>
                <a:gd name="T100" fmla="*/ 71 w 3336"/>
                <a:gd name="T101" fmla="*/ 711 h 3579"/>
                <a:gd name="T102" fmla="*/ 916 w 3336"/>
                <a:gd name="T103" fmla="*/ 581 h 3579"/>
                <a:gd name="T104" fmla="*/ 890 w 3336"/>
                <a:gd name="T105" fmla="*/ 373 h 3579"/>
                <a:gd name="T106" fmla="*/ 963 w 3336"/>
                <a:gd name="T107" fmla="*/ 183 h 3579"/>
                <a:gd name="T108" fmla="*/ 1113 w 3336"/>
                <a:gd name="T109" fmla="*/ 50 h 3579"/>
                <a:gd name="T110" fmla="*/ 1313 w 3336"/>
                <a:gd name="T111" fmla="*/ 0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36" h="3579">
                  <a:moveTo>
                    <a:pt x="1740" y="1605"/>
                  </a:moveTo>
                  <a:lnTo>
                    <a:pt x="1740" y="3437"/>
                  </a:lnTo>
                  <a:lnTo>
                    <a:pt x="2867" y="3437"/>
                  </a:lnTo>
                  <a:lnTo>
                    <a:pt x="2867" y="2585"/>
                  </a:lnTo>
                  <a:lnTo>
                    <a:pt x="1939" y="2585"/>
                  </a:lnTo>
                  <a:lnTo>
                    <a:pt x="1920" y="2582"/>
                  </a:lnTo>
                  <a:lnTo>
                    <a:pt x="1903" y="2576"/>
                  </a:lnTo>
                  <a:lnTo>
                    <a:pt x="1889" y="2564"/>
                  </a:lnTo>
                  <a:lnTo>
                    <a:pt x="1877" y="2550"/>
                  </a:lnTo>
                  <a:lnTo>
                    <a:pt x="1870" y="2532"/>
                  </a:lnTo>
                  <a:lnTo>
                    <a:pt x="1867" y="2514"/>
                  </a:lnTo>
                  <a:lnTo>
                    <a:pt x="1870" y="2495"/>
                  </a:lnTo>
                  <a:lnTo>
                    <a:pt x="1877" y="2478"/>
                  </a:lnTo>
                  <a:lnTo>
                    <a:pt x="1889" y="2464"/>
                  </a:lnTo>
                  <a:lnTo>
                    <a:pt x="1903" y="2452"/>
                  </a:lnTo>
                  <a:lnTo>
                    <a:pt x="1920" y="2445"/>
                  </a:lnTo>
                  <a:lnTo>
                    <a:pt x="1939" y="2442"/>
                  </a:lnTo>
                  <a:lnTo>
                    <a:pt x="2867" y="2442"/>
                  </a:lnTo>
                  <a:lnTo>
                    <a:pt x="2867" y="1605"/>
                  </a:lnTo>
                  <a:lnTo>
                    <a:pt x="1740" y="1605"/>
                  </a:lnTo>
                  <a:close/>
                  <a:moveTo>
                    <a:pt x="469" y="1605"/>
                  </a:moveTo>
                  <a:lnTo>
                    <a:pt x="469" y="2442"/>
                  </a:lnTo>
                  <a:lnTo>
                    <a:pt x="731" y="2442"/>
                  </a:lnTo>
                  <a:lnTo>
                    <a:pt x="750" y="2445"/>
                  </a:lnTo>
                  <a:lnTo>
                    <a:pt x="767" y="2452"/>
                  </a:lnTo>
                  <a:lnTo>
                    <a:pt x="781" y="2464"/>
                  </a:lnTo>
                  <a:lnTo>
                    <a:pt x="792" y="2478"/>
                  </a:lnTo>
                  <a:lnTo>
                    <a:pt x="800" y="2495"/>
                  </a:lnTo>
                  <a:lnTo>
                    <a:pt x="802" y="2514"/>
                  </a:lnTo>
                  <a:lnTo>
                    <a:pt x="800" y="2532"/>
                  </a:lnTo>
                  <a:lnTo>
                    <a:pt x="792" y="2550"/>
                  </a:lnTo>
                  <a:lnTo>
                    <a:pt x="781" y="2564"/>
                  </a:lnTo>
                  <a:lnTo>
                    <a:pt x="767" y="2576"/>
                  </a:lnTo>
                  <a:lnTo>
                    <a:pt x="750" y="2582"/>
                  </a:lnTo>
                  <a:lnTo>
                    <a:pt x="731" y="2585"/>
                  </a:lnTo>
                  <a:lnTo>
                    <a:pt x="469" y="2585"/>
                  </a:lnTo>
                  <a:lnTo>
                    <a:pt x="469" y="3437"/>
                  </a:lnTo>
                  <a:lnTo>
                    <a:pt x="1597" y="3437"/>
                  </a:lnTo>
                  <a:lnTo>
                    <a:pt x="1597" y="1605"/>
                  </a:lnTo>
                  <a:lnTo>
                    <a:pt x="469" y="1605"/>
                  </a:lnTo>
                  <a:close/>
                  <a:moveTo>
                    <a:pt x="1740" y="853"/>
                  </a:moveTo>
                  <a:lnTo>
                    <a:pt x="1740" y="1463"/>
                  </a:lnTo>
                  <a:lnTo>
                    <a:pt x="3193" y="1463"/>
                  </a:lnTo>
                  <a:lnTo>
                    <a:pt x="3193" y="853"/>
                  </a:lnTo>
                  <a:lnTo>
                    <a:pt x="1740" y="853"/>
                  </a:lnTo>
                  <a:close/>
                  <a:moveTo>
                    <a:pt x="143" y="853"/>
                  </a:moveTo>
                  <a:lnTo>
                    <a:pt x="143" y="1463"/>
                  </a:lnTo>
                  <a:lnTo>
                    <a:pt x="1597" y="1463"/>
                  </a:lnTo>
                  <a:lnTo>
                    <a:pt x="1597" y="853"/>
                  </a:lnTo>
                  <a:lnTo>
                    <a:pt x="143" y="853"/>
                  </a:lnTo>
                  <a:close/>
                  <a:moveTo>
                    <a:pt x="2022" y="143"/>
                  </a:moveTo>
                  <a:lnTo>
                    <a:pt x="1981" y="146"/>
                  </a:lnTo>
                  <a:lnTo>
                    <a:pt x="1941" y="155"/>
                  </a:lnTo>
                  <a:lnTo>
                    <a:pt x="1903" y="170"/>
                  </a:lnTo>
                  <a:lnTo>
                    <a:pt x="1868" y="188"/>
                  </a:lnTo>
                  <a:lnTo>
                    <a:pt x="1836" y="212"/>
                  </a:lnTo>
                  <a:lnTo>
                    <a:pt x="1809" y="241"/>
                  </a:lnTo>
                  <a:lnTo>
                    <a:pt x="1785" y="272"/>
                  </a:lnTo>
                  <a:lnTo>
                    <a:pt x="1766" y="307"/>
                  </a:lnTo>
                  <a:lnTo>
                    <a:pt x="1752" y="345"/>
                  </a:lnTo>
                  <a:lnTo>
                    <a:pt x="1742" y="385"/>
                  </a:lnTo>
                  <a:lnTo>
                    <a:pt x="1740" y="427"/>
                  </a:lnTo>
                  <a:lnTo>
                    <a:pt x="1740" y="711"/>
                  </a:lnTo>
                  <a:lnTo>
                    <a:pt x="2022" y="711"/>
                  </a:lnTo>
                  <a:lnTo>
                    <a:pt x="2065" y="708"/>
                  </a:lnTo>
                  <a:lnTo>
                    <a:pt x="2104" y="699"/>
                  </a:lnTo>
                  <a:lnTo>
                    <a:pt x="2142" y="684"/>
                  </a:lnTo>
                  <a:lnTo>
                    <a:pt x="2177" y="665"/>
                  </a:lnTo>
                  <a:lnTo>
                    <a:pt x="2209" y="641"/>
                  </a:lnTo>
                  <a:lnTo>
                    <a:pt x="2237" y="613"/>
                  </a:lnTo>
                  <a:lnTo>
                    <a:pt x="2261" y="581"/>
                  </a:lnTo>
                  <a:lnTo>
                    <a:pt x="2280" y="546"/>
                  </a:lnTo>
                  <a:lnTo>
                    <a:pt x="2294" y="508"/>
                  </a:lnTo>
                  <a:lnTo>
                    <a:pt x="2303" y="468"/>
                  </a:lnTo>
                  <a:lnTo>
                    <a:pt x="2306" y="427"/>
                  </a:lnTo>
                  <a:lnTo>
                    <a:pt x="2303" y="385"/>
                  </a:lnTo>
                  <a:lnTo>
                    <a:pt x="2294" y="345"/>
                  </a:lnTo>
                  <a:lnTo>
                    <a:pt x="2280" y="307"/>
                  </a:lnTo>
                  <a:lnTo>
                    <a:pt x="2261" y="272"/>
                  </a:lnTo>
                  <a:lnTo>
                    <a:pt x="2237" y="241"/>
                  </a:lnTo>
                  <a:lnTo>
                    <a:pt x="2209" y="212"/>
                  </a:lnTo>
                  <a:lnTo>
                    <a:pt x="2177" y="188"/>
                  </a:lnTo>
                  <a:lnTo>
                    <a:pt x="2142" y="170"/>
                  </a:lnTo>
                  <a:lnTo>
                    <a:pt x="2104" y="155"/>
                  </a:lnTo>
                  <a:lnTo>
                    <a:pt x="2065" y="146"/>
                  </a:lnTo>
                  <a:lnTo>
                    <a:pt x="2022" y="143"/>
                  </a:lnTo>
                  <a:close/>
                  <a:moveTo>
                    <a:pt x="1313" y="143"/>
                  </a:moveTo>
                  <a:lnTo>
                    <a:pt x="1271" y="146"/>
                  </a:lnTo>
                  <a:lnTo>
                    <a:pt x="1232" y="155"/>
                  </a:lnTo>
                  <a:lnTo>
                    <a:pt x="1193" y="170"/>
                  </a:lnTo>
                  <a:lnTo>
                    <a:pt x="1159" y="188"/>
                  </a:lnTo>
                  <a:lnTo>
                    <a:pt x="1127" y="212"/>
                  </a:lnTo>
                  <a:lnTo>
                    <a:pt x="1099" y="241"/>
                  </a:lnTo>
                  <a:lnTo>
                    <a:pt x="1075" y="272"/>
                  </a:lnTo>
                  <a:lnTo>
                    <a:pt x="1055" y="307"/>
                  </a:lnTo>
                  <a:lnTo>
                    <a:pt x="1041" y="345"/>
                  </a:lnTo>
                  <a:lnTo>
                    <a:pt x="1032" y="385"/>
                  </a:lnTo>
                  <a:lnTo>
                    <a:pt x="1029" y="427"/>
                  </a:lnTo>
                  <a:lnTo>
                    <a:pt x="1032" y="468"/>
                  </a:lnTo>
                  <a:lnTo>
                    <a:pt x="1041" y="508"/>
                  </a:lnTo>
                  <a:lnTo>
                    <a:pt x="1055" y="546"/>
                  </a:lnTo>
                  <a:lnTo>
                    <a:pt x="1075" y="581"/>
                  </a:lnTo>
                  <a:lnTo>
                    <a:pt x="1099" y="613"/>
                  </a:lnTo>
                  <a:lnTo>
                    <a:pt x="1127" y="641"/>
                  </a:lnTo>
                  <a:lnTo>
                    <a:pt x="1159" y="665"/>
                  </a:lnTo>
                  <a:lnTo>
                    <a:pt x="1193" y="684"/>
                  </a:lnTo>
                  <a:lnTo>
                    <a:pt x="1232" y="699"/>
                  </a:lnTo>
                  <a:lnTo>
                    <a:pt x="1271" y="708"/>
                  </a:lnTo>
                  <a:lnTo>
                    <a:pt x="1313" y="711"/>
                  </a:lnTo>
                  <a:lnTo>
                    <a:pt x="1597" y="711"/>
                  </a:lnTo>
                  <a:lnTo>
                    <a:pt x="1597" y="427"/>
                  </a:lnTo>
                  <a:lnTo>
                    <a:pt x="1594" y="385"/>
                  </a:lnTo>
                  <a:lnTo>
                    <a:pt x="1584" y="345"/>
                  </a:lnTo>
                  <a:lnTo>
                    <a:pt x="1570" y="307"/>
                  </a:lnTo>
                  <a:lnTo>
                    <a:pt x="1550" y="272"/>
                  </a:lnTo>
                  <a:lnTo>
                    <a:pt x="1526" y="241"/>
                  </a:lnTo>
                  <a:lnTo>
                    <a:pt x="1499" y="212"/>
                  </a:lnTo>
                  <a:lnTo>
                    <a:pt x="1468" y="188"/>
                  </a:lnTo>
                  <a:lnTo>
                    <a:pt x="1433" y="170"/>
                  </a:lnTo>
                  <a:lnTo>
                    <a:pt x="1395" y="155"/>
                  </a:lnTo>
                  <a:lnTo>
                    <a:pt x="1354" y="146"/>
                  </a:lnTo>
                  <a:lnTo>
                    <a:pt x="1313" y="143"/>
                  </a:lnTo>
                  <a:close/>
                  <a:moveTo>
                    <a:pt x="1313" y="0"/>
                  </a:moveTo>
                  <a:lnTo>
                    <a:pt x="1362" y="3"/>
                  </a:lnTo>
                  <a:lnTo>
                    <a:pt x="1409" y="11"/>
                  </a:lnTo>
                  <a:lnTo>
                    <a:pt x="1453" y="24"/>
                  </a:lnTo>
                  <a:lnTo>
                    <a:pt x="1497" y="43"/>
                  </a:lnTo>
                  <a:lnTo>
                    <a:pt x="1537" y="64"/>
                  </a:lnTo>
                  <a:lnTo>
                    <a:pt x="1574" y="90"/>
                  </a:lnTo>
                  <a:lnTo>
                    <a:pt x="1609" y="121"/>
                  </a:lnTo>
                  <a:lnTo>
                    <a:pt x="1641" y="155"/>
                  </a:lnTo>
                  <a:lnTo>
                    <a:pt x="1668" y="191"/>
                  </a:lnTo>
                  <a:lnTo>
                    <a:pt x="1695" y="155"/>
                  </a:lnTo>
                  <a:lnTo>
                    <a:pt x="1727" y="121"/>
                  </a:lnTo>
                  <a:lnTo>
                    <a:pt x="1761" y="90"/>
                  </a:lnTo>
                  <a:lnTo>
                    <a:pt x="1798" y="64"/>
                  </a:lnTo>
                  <a:lnTo>
                    <a:pt x="1839" y="43"/>
                  </a:lnTo>
                  <a:lnTo>
                    <a:pt x="1882" y="24"/>
                  </a:lnTo>
                  <a:lnTo>
                    <a:pt x="1927" y="11"/>
                  </a:lnTo>
                  <a:lnTo>
                    <a:pt x="1975" y="3"/>
                  </a:lnTo>
                  <a:lnTo>
                    <a:pt x="2022" y="0"/>
                  </a:lnTo>
                  <a:lnTo>
                    <a:pt x="2076" y="3"/>
                  </a:lnTo>
                  <a:lnTo>
                    <a:pt x="2128" y="13"/>
                  </a:lnTo>
                  <a:lnTo>
                    <a:pt x="2177" y="30"/>
                  </a:lnTo>
                  <a:lnTo>
                    <a:pt x="2223" y="50"/>
                  </a:lnTo>
                  <a:lnTo>
                    <a:pt x="2266" y="77"/>
                  </a:lnTo>
                  <a:lnTo>
                    <a:pt x="2305" y="108"/>
                  </a:lnTo>
                  <a:lnTo>
                    <a:pt x="2341" y="144"/>
                  </a:lnTo>
                  <a:lnTo>
                    <a:pt x="2373" y="183"/>
                  </a:lnTo>
                  <a:lnTo>
                    <a:pt x="2399" y="227"/>
                  </a:lnTo>
                  <a:lnTo>
                    <a:pt x="2420" y="273"/>
                  </a:lnTo>
                  <a:lnTo>
                    <a:pt x="2436" y="322"/>
                  </a:lnTo>
                  <a:lnTo>
                    <a:pt x="2446" y="373"/>
                  </a:lnTo>
                  <a:lnTo>
                    <a:pt x="2449" y="427"/>
                  </a:lnTo>
                  <a:lnTo>
                    <a:pt x="2446" y="480"/>
                  </a:lnTo>
                  <a:lnTo>
                    <a:pt x="2436" y="532"/>
                  </a:lnTo>
                  <a:lnTo>
                    <a:pt x="2420" y="581"/>
                  </a:lnTo>
                  <a:lnTo>
                    <a:pt x="2399" y="628"/>
                  </a:lnTo>
                  <a:lnTo>
                    <a:pt x="2372" y="671"/>
                  </a:lnTo>
                  <a:lnTo>
                    <a:pt x="2340" y="711"/>
                  </a:lnTo>
                  <a:lnTo>
                    <a:pt x="3265" y="711"/>
                  </a:lnTo>
                  <a:lnTo>
                    <a:pt x="3283" y="713"/>
                  </a:lnTo>
                  <a:lnTo>
                    <a:pt x="3301" y="721"/>
                  </a:lnTo>
                  <a:lnTo>
                    <a:pt x="3315" y="731"/>
                  </a:lnTo>
                  <a:lnTo>
                    <a:pt x="3326" y="746"/>
                  </a:lnTo>
                  <a:lnTo>
                    <a:pt x="3333" y="763"/>
                  </a:lnTo>
                  <a:lnTo>
                    <a:pt x="3336" y="782"/>
                  </a:lnTo>
                  <a:lnTo>
                    <a:pt x="3336" y="1535"/>
                  </a:lnTo>
                  <a:lnTo>
                    <a:pt x="3333" y="1553"/>
                  </a:lnTo>
                  <a:lnTo>
                    <a:pt x="3326" y="1570"/>
                  </a:lnTo>
                  <a:lnTo>
                    <a:pt x="3315" y="1585"/>
                  </a:lnTo>
                  <a:lnTo>
                    <a:pt x="3301" y="1595"/>
                  </a:lnTo>
                  <a:lnTo>
                    <a:pt x="3283" y="1603"/>
                  </a:lnTo>
                  <a:lnTo>
                    <a:pt x="3265" y="1605"/>
                  </a:lnTo>
                  <a:lnTo>
                    <a:pt x="3009" y="1605"/>
                  </a:lnTo>
                  <a:lnTo>
                    <a:pt x="3009" y="3507"/>
                  </a:lnTo>
                  <a:lnTo>
                    <a:pt x="3007" y="3527"/>
                  </a:lnTo>
                  <a:lnTo>
                    <a:pt x="2999" y="3543"/>
                  </a:lnTo>
                  <a:lnTo>
                    <a:pt x="2989" y="3559"/>
                  </a:lnTo>
                  <a:lnTo>
                    <a:pt x="2974" y="3570"/>
                  </a:lnTo>
                  <a:lnTo>
                    <a:pt x="2957" y="3576"/>
                  </a:lnTo>
                  <a:lnTo>
                    <a:pt x="2939" y="3579"/>
                  </a:lnTo>
                  <a:lnTo>
                    <a:pt x="397" y="3579"/>
                  </a:lnTo>
                  <a:lnTo>
                    <a:pt x="379" y="3576"/>
                  </a:lnTo>
                  <a:lnTo>
                    <a:pt x="361" y="3570"/>
                  </a:lnTo>
                  <a:lnTo>
                    <a:pt x="347" y="3559"/>
                  </a:lnTo>
                  <a:lnTo>
                    <a:pt x="336" y="3543"/>
                  </a:lnTo>
                  <a:lnTo>
                    <a:pt x="329" y="3527"/>
                  </a:lnTo>
                  <a:lnTo>
                    <a:pt x="326" y="3507"/>
                  </a:lnTo>
                  <a:lnTo>
                    <a:pt x="326" y="1605"/>
                  </a:lnTo>
                  <a:lnTo>
                    <a:pt x="71" y="1605"/>
                  </a:lnTo>
                  <a:lnTo>
                    <a:pt x="52" y="1603"/>
                  </a:lnTo>
                  <a:lnTo>
                    <a:pt x="35" y="1595"/>
                  </a:lnTo>
                  <a:lnTo>
                    <a:pt x="21" y="1585"/>
                  </a:lnTo>
                  <a:lnTo>
                    <a:pt x="10" y="1570"/>
                  </a:lnTo>
                  <a:lnTo>
                    <a:pt x="2" y="1553"/>
                  </a:lnTo>
                  <a:lnTo>
                    <a:pt x="0" y="1535"/>
                  </a:lnTo>
                  <a:lnTo>
                    <a:pt x="0" y="782"/>
                  </a:lnTo>
                  <a:lnTo>
                    <a:pt x="2" y="763"/>
                  </a:lnTo>
                  <a:lnTo>
                    <a:pt x="10" y="746"/>
                  </a:lnTo>
                  <a:lnTo>
                    <a:pt x="21" y="731"/>
                  </a:lnTo>
                  <a:lnTo>
                    <a:pt x="35" y="721"/>
                  </a:lnTo>
                  <a:lnTo>
                    <a:pt x="52" y="713"/>
                  </a:lnTo>
                  <a:lnTo>
                    <a:pt x="71" y="711"/>
                  </a:lnTo>
                  <a:lnTo>
                    <a:pt x="995" y="711"/>
                  </a:lnTo>
                  <a:lnTo>
                    <a:pt x="964" y="671"/>
                  </a:lnTo>
                  <a:lnTo>
                    <a:pt x="937" y="628"/>
                  </a:lnTo>
                  <a:lnTo>
                    <a:pt x="916" y="581"/>
                  </a:lnTo>
                  <a:lnTo>
                    <a:pt x="900" y="532"/>
                  </a:lnTo>
                  <a:lnTo>
                    <a:pt x="890" y="480"/>
                  </a:lnTo>
                  <a:lnTo>
                    <a:pt x="887" y="427"/>
                  </a:lnTo>
                  <a:lnTo>
                    <a:pt x="890" y="373"/>
                  </a:lnTo>
                  <a:lnTo>
                    <a:pt x="900" y="322"/>
                  </a:lnTo>
                  <a:lnTo>
                    <a:pt x="916" y="273"/>
                  </a:lnTo>
                  <a:lnTo>
                    <a:pt x="937" y="227"/>
                  </a:lnTo>
                  <a:lnTo>
                    <a:pt x="963" y="183"/>
                  </a:lnTo>
                  <a:lnTo>
                    <a:pt x="994" y="144"/>
                  </a:lnTo>
                  <a:lnTo>
                    <a:pt x="1030" y="108"/>
                  </a:lnTo>
                  <a:lnTo>
                    <a:pt x="1069" y="77"/>
                  </a:lnTo>
                  <a:lnTo>
                    <a:pt x="1113" y="50"/>
                  </a:lnTo>
                  <a:lnTo>
                    <a:pt x="1159" y="30"/>
                  </a:lnTo>
                  <a:lnTo>
                    <a:pt x="1208" y="13"/>
                  </a:lnTo>
                  <a:lnTo>
                    <a:pt x="1260" y="3"/>
                  </a:lnTo>
                  <a:lnTo>
                    <a:pt x="13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67"/>
            <p:cNvSpPr>
              <a:spLocks/>
            </p:cNvSpPr>
            <p:nvPr/>
          </p:nvSpPr>
          <p:spPr bwMode="auto">
            <a:xfrm>
              <a:off x="6461126" y="3079750"/>
              <a:ext cx="69850" cy="23813"/>
            </a:xfrm>
            <a:custGeom>
              <a:avLst/>
              <a:gdLst>
                <a:gd name="T0" fmla="*/ 71 w 448"/>
                <a:gd name="T1" fmla="*/ 0 h 143"/>
                <a:gd name="T2" fmla="*/ 378 w 448"/>
                <a:gd name="T3" fmla="*/ 0 h 143"/>
                <a:gd name="T4" fmla="*/ 396 w 448"/>
                <a:gd name="T5" fmla="*/ 3 h 143"/>
                <a:gd name="T6" fmla="*/ 414 w 448"/>
                <a:gd name="T7" fmla="*/ 10 h 143"/>
                <a:gd name="T8" fmla="*/ 428 w 448"/>
                <a:gd name="T9" fmla="*/ 22 h 143"/>
                <a:gd name="T10" fmla="*/ 440 w 448"/>
                <a:gd name="T11" fmla="*/ 36 h 143"/>
                <a:gd name="T12" fmla="*/ 446 w 448"/>
                <a:gd name="T13" fmla="*/ 53 h 143"/>
                <a:gd name="T14" fmla="*/ 448 w 448"/>
                <a:gd name="T15" fmla="*/ 72 h 143"/>
                <a:gd name="T16" fmla="*/ 446 w 448"/>
                <a:gd name="T17" fmla="*/ 90 h 143"/>
                <a:gd name="T18" fmla="*/ 440 w 448"/>
                <a:gd name="T19" fmla="*/ 108 h 143"/>
                <a:gd name="T20" fmla="*/ 428 w 448"/>
                <a:gd name="T21" fmla="*/ 122 h 143"/>
                <a:gd name="T22" fmla="*/ 414 w 448"/>
                <a:gd name="T23" fmla="*/ 134 h 143"/>
                <a:gd name="T24" fmla="*/ 396 w 448"/>
                <a:gd name="T25" fmla="*/ 140 h 143"/>
                <a:gd name="T26" fmla="*/ 378 w 448"/>
                <a:gd name="T27" fmla="*/ 143 h 143"/>
                <a:gd name="T28" fmla="*/ 71 w 448"/>
                <a:gd name="T29" fmla="*/ 143 h 143"/>
                <a:gd name="T30" fmla="*/ 52 w 448"/>
                <a:gd name="T31" fmla="*/ 140 h 143"/>
                <a:gd name="T32" fmla="*/ 35 w 448"/>
                <a:gd name="T33" fmla="*/ 134 h 143"/>
                <a:gd name="T34" fmla="*/ 21 w 448"/>
                <a:gd name="T35" fmla="*/ 122 h 143"/>
                <a:gd name="T36" fmla="*/ 10 w 448"/>
                <a:gd name="T37" fmla="*/ 108 h 143"/>
                <a:gd name="T38" fmla="*/ 2 w 448"/>
                <a:gd name="T39" fmla="*/ 90 h 143"/>
                <a:gd name="T40" fmla="*/ 0 w 448"/>
                <a:gd name="T41" fmla="*/ 72 h 143"/>
                <a:gd name="T42" fmla="*/ 2 w 448"/>
                <a:gd name="T43" fmla="*/ 53 h 143"/>
                <a:gd name="T44" fmla="*/ 10 w 448"/>
                <a:gd name="T45" fmla="*/ 36 h 143"/>
                <a:gd name="T46" fmla="*/ 21 w 448"/>
                <a:gd name="T47" fmla="*/ 22 h 143"/>
                <a:gd name="T48" fmla="*/ 35 w 448"/>
                <a:gd name="T49" fmla="*/ 10 h 143"/>
                <a:gd name="T50" fmla="*/ 52 w 448"/>
                <a:gd name="T51" fmla="*/ 3 h 143"/>
                <a:gd name="T52" fmla="*/ 71 w 448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8" h="143">
                  <a:moveTo>
                    <a:pt x="71" y="0"/>
                  </a:moveTo>
                  <a:lnTo>
                    <a:pt x="378" y="0"/>
                  </a:lnTo>
                  <a:lnTo>
                    <a:pt x="396" y="3"/>
                  </a:lnTo>
                  <a:lnTo>
                    <a:pt x="414" y="10"/>
                  </a:lnTo>
                  <a:lnTo>
                    <a:pt x="428" y="22"/>
                  </a:lnTo>
                  <a:lnTo>
                    <a:pt x="440" y="36"/>
                  </a:lnTo>
                  <a:lnTo>
                    <a:pt x="446" y="53"/>
                  </a:lnTo>
                  <a:lnTo>
                    <a:pt x="448" y="72"/>
                  </a:lnTo>
                  <a:lnTo>
                    <a:pt x="446" y="90"/>
                  </a:lnTo>
                  <a:lnTo>
                    <a:pt x="440" y="108"/>
                  </a:lnTo>
                  <a:lnTo>
                    <a:pt x="428" y="122"/>
                  </a:lnTo>
                  <a:lnTo>
                    <a:pt x="414" y="134"/>
                  </a:lnTo>
                  <a:lnTo>
                    <a:pt x="396" y="140"/>
                  </a:lnTo>
                  <a:lnTo>
                    <a:pt x="378" y="143"/>
                  </a:lnTo>
                  <a:lnTo>
                    <a:pt x="71" y="143"/>
                  </a:lnTo>
                  <a:lnTo>
                    <a:pt x="52" y="140"/>
                  </a:lnTo>
                  <a:lnTo>
                    <a:pt x="35" y="134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5406933" y="2682146"/>
            <a:ext cx="433388" cy="568325"/>
            <a:chOff x="5357813" y="2692400"/>
            <a:chExt cx="43338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" name="Freeform 72"/>
            <p:cNvSpPr>
              <a:spLocks noEditPoints="1"/>
            </p:cNvSpPr>
            <p:nvPr/>
          </p:nvSpPr>
          <p:spPr bwMode="auto">
            <a:xfrm>
              <a:off x="5357813" y="2692400"/>
              <a:ext cx="433388" cy="568325"/>
            </a:xfrm>
            <a:custGeom>
              <a:avLst/>
              <a:gdLst>
                <a:gd name="T0" fmla="*/ 1345 w 2732"/>
                <a:gd name="T1" fmla="*/ 216 h 3579"/>
                <a:gd name="T2" fmla="*/ 1307 w 2732"/>
                <a:gd name="T3" fmla="*/ 1234 h 3579"/>
                <a:gd name="T4" fmla="*/ 1210 w 2732"/>
                <a:gd name="T5" fmla="*/ 1260 h 3579"/>
                <a:gd name="T6" fmla="*/ 1171 w 2732"/>
                <a:gd name="T7" fmla="*/ 657 h 3579"/>
                <a:gd name="T8" fmla="*/ 1043 w 2732"/>
                <a:gd name="T9" fmla="*/ 529 h 3579"/>
                <a:gd name="T10" fmla="*/ 873 w 2732"/>
                <a:gd name="T11" fmla="*/ 599 h 3579"/>
                <a:gd name="T12" fmla="*/ 838 w 2732"/>
                <a:gd name="T13" fmla="*/ 2140 h 3579"/>
                <a:gd name="T14" fmla="*/ 759 w 2732"/>
                <a:gd name="T15" fmla="*/ 2180 h 3579"/>
                <a:gd name="T16" fmla="*/ 410 w 2732"/>
                <a:gd name="T17" fmla="*/ 1743 h 3579"/>
                <a:gd name="T18" fmla="*/ 243 w 2732"/>
                <a:gd name="T19" fmla="*/ 1716 h 3579"/>
                <a:gd name="T20" fmla="*/ 159 w 2732"/>
                <a:gd name="T21" fmla="*/ 1806 h 3579"/>
                <a:gd name="T22" fmla="*/ 153 w 2732"/>
                <a:gd name="T23" fmla="*/ 1937 h 3579"/>
                <a:gd name="T24" fmla="*/ 795 w 2732"/>
                <a:gd name="T25" fmla="*/ 3154 h 3579"/>
                <a:gd name="T26" fmla="*/ 1055 w 2732"/>
                <a:gd name="T27" fmla="*/ 3375 h 3579"/>
                <a:gd name="T28" fmla="*/ 1895 w 2732"/>
                <a:gd name="T29" fmla="*/ 3437 h 3579"/>
                <a:gd name="T30" fmla="*/ 2264 w 2732"/>
                <a:gd name="T31" fmla="*/ 3351 h 3579"/>
                <a:gd name="T32" fmla="*/ 2492 w 2732"/>
                <a:gd name="T33" fmla="*/ 3110 h 3579"/>
                <a:gd name="T34" fmla="*/ 2579 w 2732"/>
                <a:gd name="T35" fmla="*/ 2830 h 3579"/>
                <a:gd name="T36" fmla="*/ 2590 w 2732"/>
                <a:gd name="T37" fmla="*/ 2647 h 3579"/>
                <a:gd name="T38" fmla="*/ 2576 w 2732"/>
                <a:gd name="T39" fmla="*/ 1261 h 3579"/>
                <a:gd name="T40" fmla="*/ 2424 w 2732"/>
                <a:gd name="T41" fmla="*/ 1160 h 3579"/>
                <a:gd name="T42" fmla="*/ 2273 w 2732"/>
                <a:gd name="T43" fmla="*/ 1261 h 3579"/>
                <a:gd name="T44" fmla="*/ 2239 w 2732"/>
                <a:gd name="T45" fmla="*/ 1847 h 3579"/>
                <a:gd name="T46" fmla="*/ 2138 w 2732"/>
                <a:gd name="T47" fmla="*/ 1847 h 3579"/>
                <a:gd name="T48" fmla="*/ 2104 w 2732"/>
                <a:gd name="T49" fmla="*/ 480 h 3579"/>
                <a:gd name="T50" fmla="*/ 1953 w 2732"/>
                <a:gd name="T51" fmla="*/ 379 h 3579"/>
                <a:gd name="T52" fmla="*/ 1801 w 2732"/>
                <a:gd name="T53" fmla="*/ 480 h 3579"/>
                <a:gd name="T54" fmla="*/ 1768 w 2732"/>
                <a:gd name="T55" fmla="*/ 1612 h 3579"/>
                <a:gd name="T56" fmla="*/ 1667 w 2732"/>
                <a:gd name="T57" fmla="*/ 1612 h 3579"/>
                <a:gd name="T58" fmla="*/ 1633 w 2732"/>
                <a:gd name="T59" fmla="*/ 244 h 3579"/>
                <a:gd name="T60" fmla="*/ 1482 w 2732"/>
                <a:gd name="T61" fmla="*/ 143 h 3579"/>
                <a:gd name="T62" fmla="*/ 1675 w 2732"/>
                <a:gd name="T63" fmla="*/ 70 h 3579"/>
                <a:gd name="T64" fmla="*/ 1787 w 2732"/>
                <a:gd name="T65" fmla="*/ 285 h 3579"/>
                <a:gd name="T66" fmla="*/ 2041 w 2732"/>
                <a:gd name="T67" fmla="*/ 249 h 3579"/>
                <a:gd name="T68" fmla="*/ 2232 w 2732"/>
                <a:gd name="T69" fmla="*/ 415 h 3579"/>
                <a:gd name="T70" fmla="*/ 2337 w 2732"/>
                <a:gd name="T71" fmla="*/ 1031 h 3579"/>
                <a:gd name="T72" fmla="*/ 2591 w 2732"/>
                <a:gd name="T73" fmla="*/ 1068 h 3579"/>
                <a:gd name="T74" fmla="*/ 2728 w 2732"/>
                <a:gd name="T75" fmla="*/ 1280 h 3579"/>
                <a:gd name="T76" fmla="*/ 2732 w 2732"/>
                <a:gd name="T77" fmla="*/ 2707 h 3579"/>
                <a:gd name="T78" fmla="*/ 2695 w 2732"/>
                <a:gd name="T79" fmla="*/ 2973 h 3579"/>
                <a:gd name="T80" fmla="*/ 2544 w 2732"/>
                <a:gd name="T81" fmla="*/ 3293 h 3579"/>
                <a:gd name="T82" fmla="*/ 2241 w 2732"/>
                <a:gd name="T83" fmla="*/ 3519 h 3579"/>
                <a:gd name="T84" fmla="*/ 1333 w 2732"/>
                <a:gd name="T85" fmla="*/ 3579 h 3579"/>
                <a:gd name="T86" fmla="*/ 963 w 2732"/>
                <a:gd name="T87" fmla="*/ 3488 h 3579"/>
                <a:gd name="T88" fmla="*/ 678 w 2732"/>
                <a:gd name="T89" fmla="*/ 3234 h 3579"/>
                <a:gd name="T90" fmla="*/ 24 w 2732"/>
                <a:gd name="T91" fmla="*/ 1999 h 3579"/>
                <a:gd name="T92" fmla="*/ 40 w 2732"/>
                <a:gd name="T93" fmla="*/ 1725 h 3579"/>
                <a:gd name="T94" fmla="*/ 244 w 2732"/>
                <a:gd name="T95" fmla="*/ 1566 h 3579"/>
                <a:gd name="T96" fmla="*/ 430 w 2732"/>
                <a:gd name="T97" fmla="*/ 1589 h 3579"/>
                <a:gd name="T98" fmla="*/ 586 w 2732"/>
                <a:gd name="T99" fmla="*/ 1725 h 3579"/>
                <a:gd name="T100" fmla="*/ 753 w 2732"/>
                <a:gd name="T101" fmla="*/ 524 h 3579"/>
                <a:gd name="T102" fmla="*/ 965 w 2732"/>
                <a:gd name="T103" fmla="*/ 386 h 3579"/>
                <a:gd name="T104" fmla="*/ 1174 w 2732"/>
                <a:gd name="T105" fmla="*/ 308 h 3579"/>
                <a:gd name="T106" fmla="*/ 1281 w 2732"/>
                <a:gd name="T107" fmla="*/ 76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32" h="3579">
                  <a:moveTo>
                    <a:pt x="1482" y="143"/>
                  </a:moveTo>
                  <a:lnTo>
                    <a:pt x="1448" y="146"/>
                  </a:lnTo>
                  <a:lnTo>
                    <a:pt x="1418" y="156"/>
                  </a:lnTo>
                  <a:lnTo>
                    <a:pt x="1390" y="171"/>
                  </a:lnTo>
                  <a:lnTo>
                    <a:pt x="1366" y="192"/>
                  </a:lnTo>
                  <a:lnTo>
                    <a:pt x="1345" y="216"/>
                  </a:lnTo>
                  <a:lnTo>
                    <a:pt x="1330" y="244"/>
                  </a:lnTo>
                  <a:lnTo>
                    <a:pt x="1320" y="274"/>
                  </a:lnTo>
                  <a:lnTo>
                    <a:pt x="1317" y="308"/>
                  </a:lnTo>
                  <a:lnTo>
                    <a:pt x="1317" y="1198"/>
                  </a:lnTo>
                  <a:lnTo>
                    <a:pt x="1315" y="1217"/>
                  </a:lnTo>
                  <a:lnTo>
                    <a:pt x="1307" y="1234"/>
                  </a:lnTo>
                  <a:lnTo>
                    <a:pt x="1296" y="1248"/>
                  </a:lnTo>
                  <a:lnTo>
                    <a:pt x="1282" y="1260"/>
                  </a:lnTo>
                  <a:lnTo>
                    <a:pt x="1265" y="1267"/>
                  </a:lnTo>
                  <a:lnTo>
                    <a:pt x="1246" y="1270"/>
                  </a:lnTo>
                  <a:lnTo>
                    <a:pt x="1227" y="1267"/>
                  </a:lnTo>
                  <a:lnTo>
                    <a:pt x="1210" y="1260"/>
                  </a:lnTo>
                  <a:lnTo>
                    <a:pt x="1195" y="1248"/>
                  </a:lnTo>
                  <a:lnTo>
                    <a:pt x="1184" y="1234"/>
                  </a:lnTo>
                  <a:lnTo>
                    <a:pt x="1178" y="1217"/>
                  </a:lnTo>
                  <a:lnTo>
                    <a:pt x="1174" y="1198"/>
                  </a:lnTo>
                  <a:lnTo>
                    <a:pt x="1174" y="691"/>
                  </a:lnTo>
                  <a:lnTo>
                    <a:pt x="1171" y="657"/>
                  </a:lnTo>
                  <a:lnTo>
                    <a:pt x="1161" y="627"/>
                  </a:lnTo>
                  <a:lnTo>
                    <a:pt x="1146" y="599"/>
                  </a:lnTo>
                  <a:lnTo>
                    <a:pt x="1127" y="575"/>
                  </a:lnTo>
                  <a:lnTo>
                    <a:pt x="1102" y="554"/>
                  </a:lnTo>
                  <a:lnTo>
                    <a:pt x="1074" y="539"/>
                  </a:lnTo>
                  <a:lnTo>
                    <a:pt x="1043" y="529"/>
                  </a:lnTo>
                  <a:lnTo>
                    <a:pt x="1010" y="526"/>
                  </a:lnTo>
                  <a:lnTo>
                    <a:pt x="977" y="529"/>
                  </a:lnTo>
                  <a:lnTo>
                    <a:pt x="946" y="539"/>
                  </a:lnTo>
                  <a:lnTo>
                    <a:pt x="918" y="554"/>
                  </a:lnTo>
                  <a:lnTo>
                    <a:pt x="894" y="575"/>
                  </a:lnTo>
                  <a:lnTo>
                    <a:pt x="873" y="599"/>
                  </a:lnTo>
                  <a:lnTo>
                    <a:pt x="858" y="627"/>
                  </a:lnTo>
                  <a:lnTo>
                    <a:pt x="850" y="657"/>
                  </a:lnTo>
                  <a:lnTo>
                    <a:pt x="846" y="691"/>
                  </a:lnTo>
                  <a:lnTo>
                    <a:pt x="846" y="2106"/>
                  </a:lnTo>
                  <a:lnTo>
                    <a:pt x="844" y="2123"/>
                  </a:lnTo>
                  <a:lnTo>
                    <a:pt x="838" y="2140"/>
                  </a:lnTo>
                  <a:lnTo>
                    <a:pt x="837" y="2143"/>
                  </a:lnTo>
                  <a:lnTo>
                    <a:pt x="826" y="2157"/>
                  </a:lnTo>
                  <a:lnTo>
                    <a:pt x="812" y="2169"/>
                  </a:lnTo>
                  <a:lnTo>
                    <a:pt x="796" y="2177"/>
                  </a:lnTo>
                  <a:lnTo>
                    <a:pt x="778" y="2181"/>
                  </a:lnTo>
                  <a:lnTo>
                    <a:pt x="759" y="2180"/>
                  </a:lnTo>
                  <a:lnTo>
                    <a:pt x="743" y="2174"/>
                  </a:lnTo>
                  <a:lnTo>
                    <a:pt x="728" y="2165"/>
                  </a:lnTo>
                  <a:lnTo>
                    <a:pt x="715" y="2150"/>
                  </a:lnTo>
                  <a:lnTo>
                    <a:pt x="469" y="1809"/>
                  </a:lnTo>
                  <a:lnTo>
                    <a:pt x="440" y="1773"/>
                  </a:lnTo>
                  <a:lnTo>
                    <a:pt x="410" y="1743"/>
                  </a:lnTo>
                  <a:lnTo>
                    <a:pt x="378" y="1723"/>
                  </a:lnTo>
                  <a:lnTo>
                    <a:pt x="347" y="1709"/>
                  </a:lnTo>
                  <a:lnTo>
                    <a:pt x="314" y="1702"/>
                  </a:lnTo>
                  <a:lnTo>
                    <a:pt x="290" y="1702"/>
                  </a:lnTo>
                  <a:lnTo>
                    <a:pt x="266" y="1708"/>
                  </a:lnTo>
                  <a:lnTo>
                    <a:pt x="243" y="1716"/>
                  </a:lnTo>
                  <a:lnTo>
                    <a:pt x="222" y="1730"/>
                  </a:lnTo>
                  <a:lnTo>
                    <a:pt x="201" y="1748"/>
                  </a:lnTo>
                  <a:lnTo>
                    <a:pt x="189" y="1760"/>
                  </a:lnTo>
                  <a:lnTo>
                    <a:pt x="178" y="1774"/>
                  </a:lnTo>
                  <a:lnTo>
                    <a:pt x="167" y="1789"/>
                  </a:lnTo>
                  <a:lnTo>
                    <a:pt x="159" y="1806"/>
                  </a:lnTo>
                  <a:lnTo>
                    <a:pt x="151" y="1823"/>
                  </a:lnTo>
                  <a:lnTo>
                    <a:pt x="146" y="1843"/>
                  </a:lnTo>
                  <a:lnTo>
                    <a:pt x="143" y="1863"/>
                  </a:lnTo>
                  <a:lnTo>
                    <a:pt x="143" y="1886"/>
                  </a:lnTo>
                  <a:lnTo>
                    <a:pt x="147" y="1910"/>
                  </a:lnTo>
                  <a:lnTo>
                    <a:pt x="153" y="1937"/>
                  </a:lnTo>
                  <a:lnTo>
                    <a:pt x="163" y="1965"/>
                  </a:lnTo>
                  <a:lnTo>
                    <a:pt x="178" y="1997"/>
                  </a:lnTo>
                  <a:lnTo>
                    <a:pt x="197" y="2032"/>
                  </a:lnTo>
                  <a:lnTo>
                    <a:pt x="199" y="2035"/>
                  </a:lnTo>
                  <a:lnTo>
                    <a:pt x="728" y="3056"/>
                  </a:lnTo>
                  <a:lnTo>
                    <a:pt x="795" y="3154"/>
                  </a:lnTo>
                  <a:lnTo>
                    <a:pt x="830" y="3201"/>
                  </a:lnTo>
                  <a:lnTo>
                    <a:pt x="869" y="3243"/>
                  </a:lnTo>
                  <a:lnTo>
                    <a:pt x="912" y="3282"/>
                  </a:lnTo>
                  <a:lnTo>
                    <a:pt x="956" y="3317"/>
                  </a:lnTo>
                  <a:lnTo>
                    <a:pt x="1004" y="3348"/>
                  </a:lnTo>
                  <a:lnTo>
                    <a:pt x="1055" y="3375"/>
                  </a:lnTo>
                  <a:lnTo>
                    <a:pt x="1107" y="3396"/>
                  </a:lnTo>
                  <a:lnTo>
                    <a:pt x="1161" y="3414"/>
                  </a:lnTo>
                  <a:lnTo>
                    <a:pt x="1217" y="3426"/>
                  </a:lnTo>
                  <a:lnTo>
                    <a:pt x="1274" y="3433"/>
                  </a:lnTo>
                  <a:lnTo>
                    <a:pt x="1333" y="3437"/>
                  </a:lnTo>
                  <a:lnTo>
                    <a:pt x="1895" y="3437"/>
                  </a:lnTo>
                  <a:lnTo>
                    <a:pt x="1965" y="3435"/>
                  </a:lnTo>
                  <a:lnTo>
                    <a:pt x="2033" y="3427"/>
                  </a:lnTo>
                  <a:lnTo>
                    <a:pt x="2096" y="3415"/>
                  </a:lnTo>
                  <a:lnTo>
                    <a:pt x="2155" y="3399"/>
                  </a:lnTo>
                  <a:lnTo>
                    <a:pt x="2212" y="3377"/>
                  </a:lnTo>
                  <a:lnTo>
                    <a:pt x="2264" y="3351"/>
                  </a:lnTo>
                  <a:lnTo>
                    <a:pt x="2313" y="3320"/>
                  </a:lnTo>
                  <a:lnTo>
                    <a:pt x="2358" y="3285"/>
                  </a:lnTo>
                  <a:lnTo>
                    <a:pt x="2399" y="3245"/>
                  </a:lnTo>
                  <a:lnTo>
                    <a:pt x="2435" y="3203"/>
                  </a:lnTo>
                  <a:lnTo>
                    <a:pt x="2466" y="3157"/>
                  </a:lnTo>
                  <a:lnTo>
                    <a:pt x="2492" y="3110"/>
                  </a:lnTo>
                  <a:lnTo>
                    <a:pt x="2515" y="3062"/>
                  </a:lnTo>
                  <a:lnTo>
                    <a:pt x="2534" y="3015"/>
                  </a:lnTo>
                  <a:lnTo>
                    <a:pt x="2550" y="2967"/>
                  </a:lnTo>
                  <a:lnTo>
                    <a:pt x="2562" y="2919"/>
                  </a:lnTo>
                  <a:lnTo>
                    <a:pt x="2572" y="2873"/>
                  </a:lnTo>
                  <a:lnTo>
                    <a:pt x="2579" y="2830"/>
                  </a:lnTo>
                  <a:lnTo>
                    <a:pt x="2584" y="2789"/>
                  </a:lnTo>
                  <a:lnTo>
                    <a:pt x="2587" y="2751"/>
                  </a:lnTo>
                  <a:lnTo>
                    <a:pt x="2589" y="2717"/>
                  </a:lnTo>
                  <a:lnTo>
                    <a:pt x="2590" y="2689"/>
                  </a:lnTo>
                  <a:lnTo>
                    <a:pt x="2590" y="2665"/>
                  </a:lnTo>
                  <a:lnTo>
                    <a:pt x="2590" y="2647"/>
                  </a:lnTo>
                  <a:lnTo>
                    <a:pt x="2589" y="2636"/>
                  </a:lnTo>
                  <a:lnTo>
                    <a:pt x="2589" y="2631"/>
                  </a:lnTo>
                  <a:lnTo>
                    <a:pt x="2589" y="2626"/>
                  </a:lnTo>
                  <a:lnTo>
                    <a:pt x="2589" y="1326"/>
                  </a:lnTo>
                  <a:lnTo>
                    <a:pt x="2586" y="1292"/>
                  </a:lnTo>
                  <a:lnTo>
                    <a:pt x="2576" y="1261"/>
                  </a:lnTo>
                  <a:lnTo>
                    <a:pt x="2561" y="1233"/>
                  </a:lnTo>
                  <a:lnTo>
                    <a:pt x="2540" y="1209"/>
                  </a:lnTo>
                  <a:lnTo>
                    <a:pt x="2516" y="1189"/>
                  </a:lnTo>
                  <a:lnTo>
                    <a:pt x="2488" y="1173"/>
                  </a:lnTo>
                  <a:lnTo>
                    <a:pt x="2458" y="1165"/>
                  </a:lnTo>
                  <a:lnTo>
                    <a:pt x="2424" y="1160"/>
                  </a:lnTo>
                  <a:lnTo>
                    <a:pt x="2391" y="1165"/>
                  </a:lnTo>
                  <a:lnTo>
                    <a:pt x="2360" y="1173"/>
                  </a:lnTo>
                  <a:lnTo>
                    <a:pt x="2333" y="1189"/>
                  </a:lnTo>
                  <a:lnTo>
                    <a:pt x="2308" y="1209"/>
                  </a:lnTo>
                  <a:lnTo>
                    <a:pt x="2288" y="1233"/>
                  </a:lnTo>
                  <a:lnTo>
                    <a:pt x="2273" y="1261"/>
                  </a:lnTo>
                  <a:lnTo>
                    <a:pt x="2263" y="1292"/>
                  </a:lnTo>
                  <a:lnTo>
                    <a:pt x="2260" y="1326"/>
                  </a:lnTo>
                  <a:lnTo>
                    <a:pt x="2260" y="1797"/>
                  </a:lnTo>
                  <a:lnTo>
                    <a:pt x="2258" y="1816"/>
                  </a:lnTo>
                  <a:lnTo>
                    <a:pt x="2250" y="1833"/>
                  </a:lnTo>
                  <a:lnTo>
                    <a:pt x="2239" y="1847"/>
                  </a:lnTo>
                  <a:lnTo>
                    <a:pt x="2224" y="1859"/>
                  </a:lnTo>
                  <a:lnTo>
                    <a:pt x="2208" y="1865"/>
                  </a:lnTo>
                  <a:lnTo>
                    <a:pt x="2188" y="1869"/>
                  </a:lnTo>
                  <a:lnTo>
                    <a:pt x="2170" y="1865"/>
                  </a:lnTo>
                  <a:lnTo>
                    <a:pt x="2152" y="1859"/>
                  </a:lnTo>
                  <a:lnTo>
                    <a:pt x="2138" y="1847"/>
                  </a:lnTo>
                  <a:lnTo>
                    <a:pt x="2127" y="1833"/>
                  </a:lnTo>
                  <a:lnTo>
                    <a:pt x="2120" y="1816"/>
                  </a:lnTo>
                  <a:lnTo>
                    <a:pt x="2117" y="1797"/>
                  </a:lnTo>
                  <a:lnTo>
                    <a:pt x="2117" y="544"/>
                  </a:lnTo>
                  <a:lnTo>
                    <a:pt x="2114" y="511"/>
                  </a:lnTo>
                  <a:lnTo>
                    <a:pt x="2104" y="480"/>
                  </a:lnTo>
                  <a:lnTo>
                    <a:pt x="2089" y="452"/>
                  </a:lnTo>
                  <a:lnTo>
                    <a:pt x="2070" y="428"/>
                  </a:lnTo>
                  <a:lnTo>
                    <a:pt x="2045" y="407"/>
                  </a:lnTo>
                  <a:lnTo>
                    <a:pt x="2016" y="392"/>
                  </a:lnTo>
                  <a:lnTo>
                    <a:pt x="1986" y="382"/>
                  </a:lnTo>
                  <a:lnTo>
                    <a:pt x="1953" y="379"/>
                  </a:lnTo>
                  <a:lnTo>
                    <a:pt x="1920" y="382"/>
                  </a:lnTo>
                  <a:lnTo>
                    <a:pt x="1889" y="392"/>
                  </a:lnTo>
                  <a:lnTo>
                    <a:pt x="1861" y="407"/>
                  </a:lnTo>
                  <a:lnTo>
                    <a:pt x="1837" y="428"/>
                  </a:lnTo>
                  <a:lnTo>
                    <a:pt x="1817" y="452"/>
                  </a:lnTo>
                  <a:lnTo>
                    <a:pt x="1801" y="480"/>
                  </a:lnTo>
                  <a:lnTo>
                    <a:pt x="1792" y="511"/>
                  </a:lnTo>
                  <a:lnTo>
                    <a:pt x="1788" y="544"/>
                  </a:lnTo>
                  <a:lnTo>
                    <a:pt x="1788" y="1562"/>
                  </a:lnTo>
                  <a:lnTo>
                    <a:pt x="1786" y="1580"/>
                  </a:lnTo>
                  <a:lnTo>
                    <a:pt x="1779" y="1598"/>
                  </a:lnTo>
                  <a:lnTo>
                    <a:pt x="1768" y="1612"/>
                  </a:lnTo>
                  <a:lnTo>
                    <a:pt x="1754" y="1623"/>
                  </a:lnTo>
                  <a:lnTo>
                    <a:pt x="1736" y="1630"/>
                  </a:lnTo>
                  <a:lnTo>
                    <a:pt x="1718" y="1632"/>
                  </a:lnTo>
                  <a:lnTo>
                    <a:pt x="1698" y="1630"/>
                  </a:lnTo>
                  <a:lnTo>
                    <a:pt x="1682" y="1623"/>
                  </a:lnTo>
                  <a:lnTo>
                    <a:pt x="1667" y="1612"/>
                  </a:lnTo>
                  <a:lnTo>
                    <a:pt x="1656" y="1598"/>
                  </a:lnTo>
                  <a:lnTo>
                    <a:pt x="1648" y="1580"/>
                  </a:lnTo>
                  <a:lnTo>
                    <a:pt x="1646" y="1562"/>
                  </a:lnTo>
                  <a:lnTo>
                    <a:pt x="1646" y="308"/>
                  </a:lnTo>
                  <a:lnTo>
                    <a:pt x="1643" y="274"/>
                  </a:lnTo>
                  <a:lnTo>
                    <a:pt x="1633" y="244"/>
                  </a:lnTo>
                  <a:lnTo>
                    <a:pt x="1618" y="216"/>
                  </a:lnTo>
                  <a:lnTo>
                    <a:pt x="1598" y="192"/>
                  </a:lnTo>
                  <a:lnTo>
                    <a:pt x="1573" y="171"/>
                  </a:lnTo>
                  <a:lnTo>
                    <a:pt x="1546" y="156"/>
                  </a:lnTo>
                  <a:lnTo>
                    <a:pt x="1514" y="146"/>
                  </a:lnTo>
                  <a:lnTo>
                    <a:pt x="1482" y="143"/>
                  </a:lnTo>
                  <a:close/>
                  <a:moveTo>
                    <a:pt x="1482" y="0"/>
                  </a:moveTo>
                  <a:lnTo>
                    <a:pt x="1525" y="3"/>
                  </a:lnTo>
                  <a:lnTo>
                    <a:pt x="1567" y="12"/>
                  </a:lnTo>
                  <a:lnTo>
                    <a:pt x="1606" y="26"/>
                  </a:lnTo>
                  <a:lnTo>
                    <a:pt x="1642" y="46"/>
                  </a:lnTo>
                  <a:lnTo>
                    <a:pt x="1675" y="70"/>
                  </a:lnTo>
                  <a:lnTo>
                    <a:pt x="1706" y="98"/>
                  </a:lnTo>
                  <a:lnTo>
                    <a:pt x="1731" y="130"/>
                  </a:lnTo>
                  <a:lnTo>
                    <a:pt x="1752" y="164"/>
                  </a:lnTo>
                  <a:lnTo>
                    <a:pt x="1770" y="203"/>
                  </a:lnTo>
                  <a:lnTo>
                    <a:pt x="1782" y="243"/>
                  </a:lnTo>
                  <a:lnTo>
                    <a:pt x="1787" y="285"/>
                  </a:lnTo>
                  <a:lnTo>
                    <a:pt x="1825" y="265"/>
                  </a:lnTo>
                  <a:lnTo>
                    <a:pt x="1865" y="249"/>
                  </a:lnTo>
                  <a:lnTo>
                    <a:pt x="1908" y="240"/>
                  </a:lnTo>
                  <a:lnTo>
                    <a:pt x="1953" y="236"/>
                  </a:lnTo>
                  <a:lnTo>
                    <a:pt x="1998" y="240"/>
                  </a:lnTo>
                  <a:lnTo>
                    <a:pt x="2041" y="249"/>
                  </a:lnTo>
                  <a:lnTo>
                    <a:pt x="2082" y="265"/>
                  </a:lnTo>
                  <a:lnTo>
                    <a:pt x="2120" y="286"/>
                  </a:lnTo>
                  <a:lnTo>
                    <a:pt x="2154" y="312"/>
                  </a:lnTo>
                  <a:lnTo>
                    <a:pt x="2185" y="342"/>
                  </a:lnTo>
                  <a:lnTo>
                    <a:pt x="2210" y="377"/>
                  </a:lnTo>
                  <a:lnTo>
                    <a:pt x="2232" y="415"/>
                  </a:lnTo>
                  <a:lnTo>
                    <a:pt x="2247" y="455"/>
                  </a:lnTo>
                  <a:lnTo>
                    <a:pt x="2257" y="499"/>
                  </a:lnTo>
                  <a:lnTo>
                    <a:pt x="2260" y="544"/>
                  </a:lnTo>
                  <a:lnTo>
                    <a:pt x="2260" y="1067"/>
                  </a:lnTo>
                  <a:lnTo>
                    <a:pt x="2297" y="1046"/>
                  </a:lnTo>
                  <a:lnTo>
                    <a:pt x="2337" y="1031"/>
                  </a:lnTo>
                  <a:lnTo>
                    <a:pt x="2379" y="1021"/>
                  </a:lnTo>
                  <a:lnTo>
                    <a:pt x="2424" y="1018"/>
                  </a:lnTo>
                  <a:lnTo>
                    <a:pt x="2469" y="1022"/>
                  </a:lnTo>
                  <a:lnTo>
                    <a:pt x="2513" y="1031"/>
                  </a:lnTo>
                  <a:lnTo>
                    <a:pt x="2553" y="1047"/>
                  </a:lnTo>
                  <a:lnTo>
                    <a:pt x="2591" y="1068"/>
                  </a:lnTo>
                  <a:lnTo>
                    <a:pt x="2625" y="1094"/>
                  </a:lnTo>
                  <a:lnTo>
                    <a:pt x="2655" y="1124"/>
                  </a:lnTo>
                  <a:lnTo>
                    <a:pt x="2681" y="1158"/>
                  </a:lnTo>
                  <a:lnTo>
                    <a:pt x="2702" y="1196"/>
                  </a:lnTo>
                  <a:lnTo>
                    <a:pt x="2718" y="1236"/>
                  </a:lnTo>
                  <a:lnTo>
                    <a:pt x="2728" y="1280"/>
                  </a:lnTo>
                  <a:lnTo>
                    <a:pt x="2731" y="1326"/>
                  </a:lnTo>
                  <a:lnTo>
                    <a:pt x="2731" y="2623"/>
                  </a:lnTo>
                  <a:lnTo>
                    <a:pt x="2731" y="2635"/>
                  </a:lnTo>
                  <a:lnTo>
                    <a:pt x="2732" y="2652"/>
                  </a:lnTo>
                  <a:lnTo>
                    <a:pt x="2732" y="2677"/>
                  </a:lnTo>
                  <a:lnTo>
                    <a:pt x="2732" y="2707"/>
                  </a:lnTo>
                  <a:lnTo>
                    <a:pt x="2730" y="2742"/>
                  </a:lnTo>
                  <a:lnTo>
                    <a:pt x="2728" y="2782"/>
                  </a:lnTo>
                  <a:lnTo>
                    <a:pt x="2724" y="2825"/>
                  </a:lnTo>
                  <a:lnTo>
                    <a:pt x="2716" y="2872"/>
                  </a:lnTo>
                  <a:lnTo>
                    <a:pt x="2707" y="2922"/>
                  </a:lnTo>
                  <a:lnTo>
                    <a:pt x="2695" y="2973"/>
                  </a:lnTo>
                  <a:lnTo>
                    <a:pt x="2680" y="3026"/>
                  </a:lnTo>
                  <a:lnTo>
                    <a:pt x="2662" y="3081"/>
                  </a:lnTo>
                  <a:lnTo>
                    <a:pt x="2639" y="3134"/>
                  </a:lnTo>
                  <a:lnTo>
                    <a:pt x="2612" y="3189"/>
                  </a:lnTo>
                  <a:lnTo>
                    <a:pt x="2581" y="3242"/>
                  </a:lnTo>
                  <a:lnTo>
                    <a:pt x="2544" y="3293"/>
                  </a:lnTo>
                  <a:lnTo>
                    <a:pt x="2503" y="3342"/>
                  </a:lnTo>
                  <a:lnTo>
                    <a:pt x="2458" y="3387"/>
                  </a:lnTo>
                  <a:lnTo>
                    <a:pt x="2409" y="3427"/>
                  </a:lnTo>
                  <a:lnTo>
                    <a:pt x="2356" y="3463"/>
                  </a:lnTo>
                  <a:lnTo>
                    <a:pt x="2301" y="3493"/>
                  </a:lnTo>
                  <a:lnTo>
                    <a:pt x="2241" y="3519"/>
                  </a:lnTo>
                  <a:lnTo>
                    <a:pt x="2179" y="3541"/>
                  </a:lnTo>
                  <a:lnTo>
                    <a:pt x="2113" y="3558"/>
                  </a:lnTo>
                  <a:lnTo>
                    <a:pt x="2044" y="3570"/>
                  </a:lnTo>
                  <a:lnTo>
                    <a:pt x="1971" y="3577"/>
                  </a:lnTo>
                  <a:lnTo>
                    <a:pt x="1895" y="3579"/>
                  </a:lnTo>
                  <a:lnTo>
                    <a:pt x="1333" y="3579"/>
                  </a:lnTo>
                  <a:lnTo>
                    <a:pt x="1268" y="3576"/>
                  </a:lnTo>
                  <a:lnTo>
                    <a:pt x="1204" y="3568"/>
                  </a:lnTo>
                  <a:lnTo>
                    <a:pt x="1141" y="3555"/>
                  </a:lnTo>
                  <a:lnTo>
                    <a:pt x="1080" y="3538"/>
                  </a:lnTo>
                  <a:lnTo>
                    <a:pt x="1020" y="3515"/>
                  </a:lnTo>
                  <a:lnTo>
                    <a:pt x="963" y="3488"/>
                  </a:lnTo>
                  <a:lnTo>
                    <a:pt x="908" y="3456"/>
                  </a:lnTo>
                  <a:lnTo>
                    <a:pt x="855" y="3419"/>
                  </a:lnTo>
                  <a:lnTo>
                    <a:pt x="806" y="3379"/>
                  </a:lnTo>
                  <a:lnTo>
                    <a:pt x="759" y="3334"/>
                  </a:lnTo>
                  <a:lnTo>
                    <a:pt x="717" y="3287"/>
                  </a:lnTo>
                  <a:lnTo>
                    <a:pt x="678" y="3234"/>
                  </a:lnTo>
                  <a:lnTo>
                    <a:pt x="613" y="3141"/>
                  </a:lnTo>
                  <a:lnTo>
                    <a:pt x="608" y="3134"/>
                  </a:lnTo>
                  <a:lnTo>
                    <a:pt x="605" y="3128"/>
                  </a:lnTo>
                  <a:lnTo>
                    <a:pt x="74" y="2104"/>
                  </a:lnTo>
                  <a:lnTo>
                    <a:pt x="45" y="2050"/>
                  </a:lnTo>
                  <a:lnTo>
                    <a:pt x="24" y="1999"/>
                  </a:lnTo>
                  <a:lnTo>
                    <a:pt x="9" y="1949"/>
                  </a:lnTo>
                  <a:lnTo>
                    <a:pt x="1" y="1901"/>
                  </a:lnTo>
                  <a:lnTo>
                    <a:pt x="0" y="1854"/>
                  </a:lnTo>
                  <a:lnTo>
                    <a:pt x="7" y="1810"/>
                  </a:lnTo>
                  <a:lnTo>
                    <a:pt x="20" y="1766"/>
                  </a:lnTo>
                  <a:lnTo>
                    <a:pt x="40" y="1725"/>
                  </a:lnTo>
                  <a:lnTo>
                    <a:pt x="67" y="1685"/>
                  </a:lnTo>
                  <a:lnTo>
                    <a:pt x="101" y="1647"/>
                  </a:lnTo>
                  <a:lnTo>
                    <a:pt x="134" y="1618"/>
                  </a:lnTo>
                  <a:lnTo>
                    <a:pt x="168" y="1595"/>
                  </a:lnTo>
                  <a:lnTo>
                    <a:pt x="205" y="1577"/>
                  </a:lnTo>
                  <a:lnTo>
                    <a:pt x="244" y="1566"/>
                  </a:lnTo>
                  <a:lnTo>
                    <a:pt x="284" y="1560"/>
                  </a:lnTo>
                  <a:lnTo>
                    <a:pt x="325" y="1560"/>
                  </a:lnTo>
                  <a:lnTo>
                    <a:pt x="349" y="1563"/>
                  </a:lnTo>
                  <a:lnTo>
                    <a:pt x="374" y="1568"/>
                  </a:lnTo>
                  <a:lnTo>
                    <a:pt x="402" y="1577"/>
                  </a:lnTo>
                  <a:lnTo>
                    <a:pt x="430" y="1589"/>
                  </a:lnTo>
                  <a:lnTo>
                    <a:pt x="461" y="1605"/>
                  </a:lnTo>
                  <a:lnTo>
                    <a:pt x="491" y="1626"/>
                  </a:lnTo>
                  <a:lnTo>
                    <a:pt x="523" y="1653"/>
                  </a:lnTo>
                  <a:lnTo>
                    <a:pt x="553" y="1686"/>
                  </a:lnTo>
                  <a:lnTo>
                    <a:pt x="585" y="1724"/>
                  </a:lnTo>
                  <a:lnTo>
                    <a:pt x="586" y="1725"/>
                  </a:lnTo>
                  <a:lnTo>
                    <a:pt x="703" y="1890"/>
                  </a:lnTo>
                  <a:lnTo>
                    <a:pt x="703" y="691"/>
                  </a:lnTo>
                  <a:lnTo>
                    <a:pt x="707" y="645"/>
                  </a:lnTo>
                  <a:lnTo>
                    <a:pt x="716" y="602"/>
                  </a:lnTo>
                  <a:lnTo>
                    <a:pt x="732" y="562"/>
                  </a:lnTo>
                  <a:lnTo>
                    <a:pt x="753" y="524"/>
                  </a:lnTo>
                  <a:lnTo>
                    <a:pt x="779" y="490"/>
                  </a:lnTo>
                  <a:lnTo>
                    <a:pt x="809" y="459"/>
                  </a:lnTo>
                  <a:lnTo>
                    <a:pt x="843" y="433"/>
                  </a:lnTo>
                  <a:lnTo>
                    <a:pt x="881" y="413"/>
                  </a:lnTo>
                  <a:lnTo>
                    <a:pt x="921" y="396"/>
                  </a:lnTo>
                  <a:lnTo>
                    <a:pt x="965" y="386"/>
                  </a:lnTo>
                  <a:lnTo>
                    <a:pt x="1010" y="383"/>
                  </a:lnTo>
                  <a:lnTo>
                    <a:pt x="1055" y="386"/>
                  </a:lnTo>
                  <a:lnTo>
                    <a:pt x="1097" y="396"/>
                  </a:lnTo>
                  <a:lnTo>
                    <a:pt x="1138" y="412"/>
                  </a:lnTo>
                  <a:lnTo>
                    <a:pt x="1174" y="431"/>
                  </a:lnTo>
                  <a:lnTo>
                    <a:pt x="1174" y="308"/>
                  </a:lnTo>
                  <a:lnTo>
                    <a:pt x="1178" y="262"/>
                  </a:lnTo>
                  <a:lnTo>
                    <a:pt x="1187" y="219"/>
                  </a:lnTo>
                  <a:lnTo>
                    <a:pt x="1204" y="179"/>
                  </a:lnTo>
                  <a:lnTo>
                    <a:pt x="1224" y="141"/>
                  </a:lnTo>
                  <a:lnTo>
                    <a:pt x="1250" y="107"/>
                  </a:lnTo>
                  <a:lnTo>
                    <a:pt x="1281" y="76"/>
                  </a:lnTo>
                  <a:lnTo>
                    <a:pt x="1315" y="50"/>
                  </a:lnTo>
                  <a:lnTo>
                    <a:pt x="1353" y="30"/>
                  </a:lnTo>
                  <a:lnTo>
                    <a:pt x="1393" y="13"/>
                  </a:lnTo>
                  <a:lnTo>
                    <a:pt x="1436" y="3"/>
                  </a:lnTo>
                  <a:lnTo>
                    <a:pt x="1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73"/>
            <p:cNvSpPr>
              <a:spLocks/>
            </p:cNvSpPr>
            <p:nvPr/>
          </p:nvSpPr>
          <p:spPr bwMode="auto">
            <a:xfrm>
              <a:off x="5543551" y="2917825"/>
              <a:ext cx="23813" cy="47625"/>
            </a:xfrm>
            <a:custGeom>
              <a:avLst/>
              <a:gdLst>
                <a:gd name="T0" fmla="*/ 72 w 143"/>
                <a:gd name="T1" fmla="*/ 0 h 304"/>
                <a:gd name="T2" fmla="*/ 91 w 143"/>
                <a:gd name="T3" fmla="*/ 2 h 304"/>
                <a:gd name="T4" fmla="*/ 108 w 143"/>
                <a:gd name="T5" fmla="*/ 10 h 304"/>
                <a:gd name="T6" fmla="*/ 122 w 143"/>
                <a:gd name="T7" fmla="*/ 20 h 304"/>
                <a:gd name="T8" fmla="*/ 133 w 143"/>
                <a:gd name="T9" fmla="*/ 35 h 304"/>
                <a:gd name="T10" fmla="*/ 141 w 143"/>
                <a:gd name="T11" fmla="*/ 52 h 304"/>
                <a:gd name="T12" fmla="*/ 143 w 143"/>
                <a:gd name="T13" fmla="*/ 70 h 304"/>
                <a:gd name="T14" fmla="*/ 143 w 143"/>
                <a:gd name="T15" fmla="*/ 234 h 304"/>
                <a:gd name="T16" fmla="*/ 141 w 143"/>
                <a:gd name="T17" fmla="*/ 252 h 304"/>
                <a:gd name="T18" fmla="*/ 133 w 143"/>
                <a:gd name="T19" fmla="*/ 270 h 304"/>
                <a:gd name="T20" fmla="*/ 122 w 143"/>
                <a:gd name="T21" fmla="*/ 284 h 304"/>
                <a:gd name="T22" fmla="*/ 108 w 143"/>
                <a:gd name="T23" fmla="*/ 295 h 304"/>
                <a:gd name="T24" fmla="*/ 91 w 143"/>
                <a:gd name="T25" fmla="*/ 302 h 304"/>
                <a:gd name="T26" fmla="*/ 72 w 143"/>
                <a:gd name="T27" fmla="*/ 304 h 304"/>
                <a:gd name="T28" fmla="*/ 53 w 143"/>
                <a:gd name="T29" fmla="*/ 302 h 304"/>
                <a:gd name="T30" fmla="*/ 36 w 143"/>
                <a:gd name="T31" fmla="*/ 295 h 304"/>
                <a:gd name="T32" fmla="*/ 21 w 143"/>
                <a:gd name="T33" fmla="*/ 284 h 304"/>
                <a:gd name="T34" fmla="*/ 10 w 143"/>
                <a:gd name="T35" fmla="*/ 270 h 304"/>
                <a:gd name="T36" fmla="*/ 4 w 143"/>
                <a:gd name="T37" fmla="*/ 252 h 304"/>
                <a:gd name="T38" fmla="*/ 0 w 143"/>
                <a:gd name="T39" fmla="*/ 234 h 304"/>
                <a:gd name="T40" fmla="*/ 0 w 143"/>
                <a:gd name="T41" fmla="*/ 70 h 304"/>
                <a:gd name="T42" fmla="*/ 4 w 143"/>
                <a:gd name="T43" fmla="*/ 52 h 304"/>
                <a:gd name="T44" fmla="*/ 10 w 143"/>
                <a:gd name="T45" fmla="*/ 35 h 304"/>
                <a:gd name="T46" fmla="*/ 21 w 143"/>
                <a:gd name="T47" fmla="*/ 20 h 304"/>
                <a:gd name="T48" fmla="*/ 36 w 143"/>
                <a:gd name="T49" fmla="*/ 10 h 304"/>
                <a:gd name="T50" fmla="*/ 53 w 143"/>
                <a:gd name="T51" fmla="*/ 2 h 304"/>
                <a:gd name="T52" fmla="*/ 72 w 143"/>
                <a:gd name="T5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304">
                  <a:moveTo>
                    <a:pt x="72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2" y="20"/>
                  </a:lnTo>
                  <a:lnTo>
                    <a:pt x="133" y="35"/>
                  </a:lnTo>
                  <a:lnTo>
                    <a:pt x="141" y="52"/>
                  </a:lnTo>
                  <a:lnTo>
                    <a:pt x="143" y="70"/>
                  </a:lnTo>
                  <a:lnTo>
                    <a:pt x="143" y="234"/>
                  </a:lnTo>
                  <a:lnTo>
                    <a:pt x="141" y="252"/>
                  </a:lnTo>
                  <a:lnTo>
                    <a:pt x="133" y="270"/>
                  </a:lnTo>
                  <a:lnTo>
                    <a:pt x="122" y="284"/>
                  </a:lnTo>
                  <a:lnTo>
                    <a:pt x="108" y="295"/>
                  </a:lnTo>
                  <a:lnTo>
                    <a:pt x="91" y="302"/>
                  </a:lnTo>
                  <a:lnTo>
                    <a:pt x="72" y="304"/>
                  </a:lnTo>
                  <a:lnTo>
                    <a:pt x="53" y="302"/>
                  </a:lnTo>
                  <a:lnTo>
                    <a:pt x="36" y="295"/>
                  </a:lnTo>
                  <a:lnTo>
                    <a:pt x="21" y="284"/>
                  </a:lnTo>
                  <a:lnTo>
                    <a:pt x="10" y="270"/>
                  </a:lnTo>
                  <a:lnTo>
                    <a:pt x="4" y="252"/>
                  </a:lnTo>
                  <a:lnTo>
                    <a:pt x="0" y="234"/>
                  </a:lnTo>
                  <a:lnTo>
                    <a:pt x="0" y="70"/>
                  </a:lnTo>
                  <a:lnTo>
                    <a:pt x="4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74"/>
            <p:cNvSpPr>
              <a:spLocks noEditPoints="1"/>
            </p:cNvSpPr>
            <p:nvPr/>
          </p:nvSpPr>
          <p:spPr bwMode="auto">
            <a:xfrm>
              <a:off x="5534026" y="3074988"/>
              <a:ext cx="171450" cy="139700"/>
            </a:xfrm>
            <a:custGeom>
              <a:avLst/>
              <a:gdLst>
                <a:gd name="T0" fmla="*/ 475 w 1081"/>
                <a:gd name="T1" fmla="*/ 155 h 878"/>
                <a:gd name="T2" fmla="*/ 396 w 1081"/>
                <a:gd name="T3" fmla="*/ 212 h 878"/>
                <a:gd name="T4" fmla="*/ 355 w 1081"/>
                <a:gd name="T5" fmla="*/ 302 h 878"/>
                <a:gd name="T6" fmla="*/ 330 w 1081"/>
                <a:gd name="T7" fmla="*/ 347 h 878"/>
                <a:gd name="T8" fmla="*/ 264 w 1081"/>
                <a:gd name="T9" fmla="*/ 369 h 878"/>
                <a:gd name="T10" fmla="*/ 184 w 1081"/>
                <a:gd name="T11" fmla="*/ 428 h 878"/>
                <a:gd name="T12" fmla="*/ 145 w 1081"/>
                <a:gd name="T13" fmla="*/ 520 h 878"/>
                <a:gd name="T14" fmla="*/ 156 w 1081"/>
                <a:gd name="T15" fmla="*/ 616 h 878"/>
                <a:gd name="T16" fmla="*/ 210 w 1081"/>
                <a:gd name="T17" fmla="*/ 691 h 878"/>
                <a:gd name="T18" fmla="*/ 294 w 1081"/>
                <a:gd name="T19" fmla="*/ 732 h 878"/>
                <a:gd name="T20" fmla="*/ 384 w 1081"/>
                <a:gd name="T21" fmla="*/ 727 h 878"/>
                <a:gd name="T22" fmla="*/ 497 w 1081"/>
                <a:gd name="T23" fmla="*/ 691 h 878"/>
                <a:gd name="T24" fmla="*/ 629 w 1081"/>
                <a:gd name="T25" fmla="*/ 701 h 878"/>
                <a:gd name="T26" fmla="*/ 726 w 1081"/>
                <a:gd name="T27" fmla="*/ 734 h 878"/>
                <a:gd name="T28" fmla="*/ 818 w 1081"/>
                <a:gd name="T29" fmla="*/ 723 h 878"/>
                <a:gd name="T30" fmla="*/ 893 w 1081"/>
                <a:gd name="T31" fmla="*/ 670 h 878"/>
                <a:gd name="T32" fmla="*/ 936 w 1081"/>
                <a:gd name="T33" fmla="*/ 586 h 878"/>
                <a:gd name="T34" fmla="*/ 930 w 1081"/>
                <a:gd name="T35" fmla="*/ 487 h 878"/>
                <a:gd name="T36" fmla="*/ 875 w 1081"/>
                <a:gd name="T37" fmla="*/ 404 h 878"/>
                <a:gd name="T38" fmla="*/ 785 w 1081"/>
                <a:gd name="T39" fmla="*/ 361 h 878"/>
                <a:gd name="T40" fmla="*/ 741 w 1081"/>
                <a:gd name="T41" fmla="*/ 333 h 878"/>
                <a:gd name="T42" fmla="*/ 718 w 1081"/>
                <a:gd name="T43" fmla="*/ 268 h 878"/>
                <a:gd name="T44" fmla="*/ 663 w 1081"/>
                <a:gd name="T45" fmla="*/ 189 h 878"/>
                <a:gd name="T46" fmla="*/ 575 w 1081"/>
                <a:gd name="T47" fmla="*/ 146 h 878"/>
                <a:gd name="T48" fmla="*/ 585 w 1081"/>
                <a:gd name="T49" fmla="*/ 4 h 878"/>
                <a:gd name="T50" fmla="*/ 703 w 1081"/>
                <a:gd name="T51" fmla="*/ 43 h 878"/>
                <a:gd name="T52" fmla="*/ 798 w 1081"/>
                <a:gd name="T53" fmla="*/ 122 h 878"/>
                <a:gd name="T54" fmla="*/ 856 w 1081"/>
                <a:gd name="T55" fmla="*/ 232 h 878"/>
                <a:gd name="T56" fmla="*/ 967 w 1081"/>
                <a:gd name="T57" fmla="*/ 295 h 878"/>
                <a:gd name="T58" fmla="*/ 1044 w 1081"/>
                <a:gd name="T59" fmla="*/ 394 h 878"/>
                <a:gd name="T60" fmla="*/ 1080 w 1081"/>
                <a:gd name="T61" fmla="*/ 516 h 878"/>
                <a:gd name="T62" fmla="*/ 1065 w 1081"/>
                <a:gd name="T63" fmla="*/ 651 h 878"/>
                <a:gd name="T64" fmla="*/ 999 w 1081"/>
                <a:gd name="T65" fmla="*/ 767 h 878"/>
                <a:gd name="T66" fmla="*/ 892 w 1081"/>
                <a:gd name="T67" fmla="*/ 846 h 878"/>
                <a:gd name="T68" fmla="*/ 760 w 1081"/>
                <a:gd name="T69" fmla="*/ 878 h 878"/>
                <a:gd name="T70" fmla="*/ 647 w 1081"/>
                <a:gd name="T71" fmla="*/ 861 h 878"/>
                <a:gd name="T72" fmla="*/ 556 w 1081"/>
                <a:gd name="T73" fmla="*/ 832 h 878"/>
                <a:gd name="T74" fmla="*/ 472 w 1081"/>
                <a:gd name="T75" fmla="*/ 847 h 878"/>
                <a:gd name="T76" fmla="*/ 368 w 1081"/>
                <a:gd name="T77" fmla="*/ 875 h 878"/>
                <a:gd name="T78" fmla="*/ 276 w 1081"/>
                <a:gd name="T79" fmla="*/ 873 h 878"/>
                <a:gd name="T80" fmla="*/ 151 w 1081"/>
                <a:gd name="T81" fmla="*/ 824 h 878"/>
                <a:gd name="T82" fmla="*/ 57 w 1081"/>
                <a:gd name="T83" fmla="*/ 732 h 878"/>
                <a:gd name="T84" fmla="*/ 6 w 1081"/>
                <a:gd name="T85" fmla="*/ 607 h 878"/>
                <a:gd name="T86" fmla="*/ 8 w 1081"/>
                <a:gd name="T87" fmla="*/ 474 h 878"/>
                <a:gd name="T88" fmla="*/ 59 w 1081"/>
                <a:gd name="T89" fmla="*/ 357 h 878"/>
                <a:gd name="T90" fmla="*/ 149 w 1081"/>
                <a:gd name="T91" fmla="*/ 270 h 878"/>
                <a:gd name="T92" fmla="*/ 240 w 1081"/>
                <a:gd name="T93" fmla="*/ 193 h 878"/>
                <a:gd name="T94" fmla="*/ 313 w 1081"/>
                <a:gd name="T95" fmla="*/ 92 h 878"/>
                <a:gd name="T96" fmla="*/ 416 w 1081"/>
                <a:gd name="T97" fmla="*/ 25 h 878"/>
                <a:gd name="T98" fmla="*/ 541 w 1081"/>
                <a:gd name="T99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1" h="878">
                  <a:moveTo>
                    <a:pt x="541" y="143"/>
                  </a:moveTo>
                  <a:lnTo>
                    <a:pt x="507" y="146"/>
                  </a:lnTo>
                  <a:lnTo>
                    <a:pt x="475" y="155"/>
                  </a:lnTo>
                  <a:lnTo>
                    <a:pt x="446" y="169"/>
                  </a:lnTo>
                  <a:lnTo>
                    <a:pt x="419" y="189"/>
                  </a:lnTo>
                  <a:lnTo>
                    <a:pt x="396" y="212"/>
                  </a:lnTo>
                  <a:lnTo>
                    <a:pt x="377" y="239"/>
                  </a:lnTo>
                  <a:lnTo>
                    <a:pt x="363" y="268"/>
                  </a:lnTo>
                  <a:lnTo>
                    <a:pt x="355" y="302"/>
                  </a:lnTo>
                  <a:lnTo>
                    <a:pt x="350" y="319"/>
                  </a:lnTo>
                  <a:lnTo>
                    <a:pt x="341" y="333"/>
                  </a:lnTo>
                  <a:lnTo>
                    <a:pt x="330" y="347"/>
                  </a:lnTo>
                  <a:lnTo>
                    <a:pt x="314" y="355"/>
                  </a:lnTo>
                  <a:lnTo>
                    <a:pt x="297" y="361"/>
                  </a:lnTo>
                  <a:lnTo>
                    <a:pt x="264" y="369"/>
                  </a:lnTo>
                  <a:lnTo>
                    <a:pt x="234" y="385"/>
                  </a:lnTo>
                  <a:lnTo>
                    <a:pt x="207" y="404"/>
                  </a:lnTo>
                  <a:lnTo>
                    <a:pt x="184" y="428"/>
                  </a:lnTo>
                  <a:lnTo>
                    <a:pt x="165" y="456"/>
                  </a:lnTo>
                  <a:lnTo>
                    <a:pt x="152" y="487"/>
                  </a:lnTo>
                  <a:lnTo>
                    <a:pt x="145" y="520"/>
                  </a:lnTo>
                  <a:lnTo>
                    <a:pt x="143" y="554"/>
                  </a:lnTo>
                  <a:lnTo>
                    <a:pt x="147" y="586"/>
                  </a:lnTo>
                  <a:lnTo>
                    <a:pt x="156" y="616"/>
                  </a:lnTo>
                  <a:lnTo>
                    <a:pt x="170" y="645"/>
                  </a:lnTo>
                  <a:lnTo>
                    <a:pt x="188" y="670"/>
                  </a:lnTo>
                  <a:lnTo>
                    <a:pt x="210" y="691"/>
                  </a:lnTo>
                  <a:lnTo>
                    <a:pt x="236" y="709"/>
                  </a:lnTo>
                  <a:lnTo>
                    <a:pt x="263" y="723"/>
                  </a:lnTo>
                  <a:lnTo>
                    <a:pt x="294" y="732"/>
                  </a:lnTo>
                  <a:lnTo>
                    <a:pt x="326" y="735"/>
                  </a:lnTo>
                  <a:lnTo>
                    <a:pt x="356" y="734"/>
                  </a:lnTo>
                  <a:lnTo>
                    <a:pt x="384" y="727"/>
                  </a:lnTo>
                  <a:lnTo>
                    <a:pt x="411" y="718"/>
                  </a:lnTo>
                  <a:lnTo>
                    <a:pt x="453" y="701"/>
                  </a:lnTo>
                  <a:lnTo>
                    <a:pt x="497" y="691"/>
                  </a:lnTo>
                  <a:lnTo>
                    <a:pt x="541" y="688"/>
                  </a:lnTo>
                  <a:lnTo>
                    <a:pt x="585" y="691"/>
                  </a:lnTo>
                  <a:lnTo>
                    <a:pt x="629" y="701"/>
                  </a:lnTo>
                  <a:lnTo>
                    <a:pt x="671" y="718"/>
                  </a:lnTo>
                  <a:lnTo>
                    <a:pt x="698" y="727"/>
                  </a:lnTo>
                  <a:lnTo>
                    <a:pt x="726" y="734"/>
                  </a:lnTo>
                  <a:lnTo>
                    <a:pt x="755" y="735"/>
                  </a:lnTo>
                  <a:lnTo>
                    <a:pt x="788" y="732"/>
                  </a:lnTo>
                  <a:lnTo>
                    <a:pt x="818" y="723"/>
                  </a:lnTo>
                  <a:lnTo>
                    <a:pt x="847" y="709"/>
                  </a:lnTo>
                  <a:lnTo>
                    <a:pt x="872" y="691"/>
                  </a:lnTo>
                  <a:lnTo>
                    <a:pt x="893" y="670"/>
                  </a:lnTo>
                  <a:lnTo>
                    <a:pt x="912" y="645"/>
                  </a:lnTo>
                  <a:lnTo>
                    <a:pt x="926" y="616"/>
                  </a:lnTo>
                  <a:lnTo>
                    <a:pt x="936" y="586"/>
                  </a:lnTo>
                  <a:lnTo>
                    <a:pt x="939" y="554"/>
                  </a:lnTo>
                  <a:lnTo>
                    <a:pt x="938" y="520"/>
                  </a:lnTo>
                  <a:lnTo>
                    <a:pt x="930" y="487"/>
                  </a:lnTo>
                  <a:lnTo>
                    <a:pt x="916" y="456"/>
                  </a:lnTo>
                  <a:lnTo>
                    <a:pt x="898" y="428"/>
                  </a:lnTo>
                  <a:lnTo>
                    <a:pt x="875" y="404"/>
                  </a:lnTo>
                  <a:lnTo>
                    <a:pt x="848" y="385"/>
                  </a:lnTo>
                  <a:lnTo>
                    <a:pt x="818" y="369"/>
                  </a:lnTo>
                  <a:lnTo>
                    <a:pt x="785" y="361"/>
                  </a:lnTo>
                  <a:lnTo>
                    <a:pt x="767" y="355"/>
                  </a:lnTo>
                  <a:lnTo>
                    <a:pt x="753" y="347"/>
                  </a:lnTo>
                  <a:lnTo>
                    <a:pt x="741" y="333"/>
                  </a:lnTo>
                  <a:lnTo>
                    <a:pt x="733" y="319"/>
                  </a:lnTo>
                  <a:lnTo>
                    <a:pt x="727" y="302"/>
                  </a:lnTo>
                  <a:lnTo>
                    <a:pt x="718" y="268"/>
                  </a:lnTo>
                  <a:lnTo>
                    <a:pt x="704" y="239"/>
                  </a:lnTo>
                  <a:lnTo>
                    <a:pt x="686" y="212"/>
                  </a:lnTo>
                  <a:lnTo>
                    <a:pt x="663" y="189"/>
                  </a:lnTo>
                  <a:lnTo>
                    <a:pt x="637" y="169"/>
                  </a:lnTo>
                  <a:lnTo>
                    <a:pt x="608" y="155"/>
                  </a:lnTo>
                  <a:lnTo>
                    <a:pt x="575" y="146"/>
                  </a:lnTo>
                  <a:lnTo>
                    <a:pt x="541" y="143"/>
                  </a:lnTo>
                  <a:close/>
                  <a:moveTo>
                    <a:pt x="541" y="0"/>
                  </a:moveTo>
                  <a:lnTo>
                    <a:pt x="585" y="4"/>
                  </a:lnTo>
                  <a:lnTo>
                    <a:pt x="626" y="12"/>
                  </a:lnTo>
                  <a:lnTo>
                    <a:pt x="666" y="25"/>
                  </a:lnTo>
                  <a:lnTo>
                    <a:pt x="703" y="43"/>
                  </a:lnTo>
                  <a:lnTo>
                    <a:pt x="738" y="66"/>
                  </a:lnTo>
                  <a:lnTo>
                    <a:pt x="770" y="92"/>
                  </a:lnTo>
                  <a:lnTo>
                    <a:pt x="798" y="122"/>
                  </a:lnTo>
                  <a:lnTo>
                    <a:pt x="822" y="156"/>
                  </a:lnTo>
                  <a:lnTo>
                    <a:pt x="841" y="193"/>
                  </a:lnTo>
                  <a:lnTo>
                    <a:pt x="856" y="232"/>
                  </a:lnTo>
                  <a:lnTo>
                    <a:pt x="897" y="249"/>
                  </a:lnTo>
                  <a:lnTo>
                    <a:pt x="934" y="270"/>
                  </a:lnTo>
                  <a:lnTo>
                    <a:pt x="967" y="295"/>
                  </a:lnTo>
                  <a:lnTo>
                    <a:pt x="997" y="325"/>
                  </a:lnTo>
                  <a:lnTo>
                    <a:pt x="1023" y="357"/>
                  </a:lnTo>
                  <a:lnTo>
                    <a:pt x="1044" y="394"/>
                  </a:lnTo>
                  <a:lnTo>
                    <a:pt x="1062" y="432"/>
                  </a:lnTo>
                  <a:lnTo>
                    <a:pt x="1074" y="474"/>
                  </a:lnTo>
                  <a:lnTo>
                    <a:pt x="1080" y="516"/>
                  </a:lnTo>
                  <a:lnTo>
                    <a:pt x="1081" y="560"/>
                  </a:lnTo>
                  <a:lnTo>
                    <a:pt x="1077" y="607"/>
                  </a:lnTo>
                  <a:lnTo>
                    <a:pt x="1065" y="651"/>
                  </a:lnTo>
                  <a:lnTo>
                    <a:pt x="1048" y="693"/>
                  </a:lnTo>
                  <a:lnTo>
                    <a:pt x="1026" y="732"/>
                  </a:lnTo>
                  <a:lnTo>
                    <a:pt x="999" y="767"/>
                  </a:lnTo>
                  <a:lnTo>
                    <a:pt x="966" y="797"/>
                  </a:lnTo>
                  <a:lnTo>
                    <a:pt x="931" y="824"/>
                  </a:lnTo>
                  <a:lnTo>
                    <a:pt x="892" y="846"/>
                  </a:lnTo>
                  <a:lnTo>
                    <a:pt x="850" y="862"/>
                  </a:lnTo>
                  <a:lnTo>
                    <a:pt x="805" y="873"/>
                  </a:lnTo>
                  <a:lnTo>
                    <a:pt x="760" y="878"/>
                  </a:lnTo>
                  <a:lnTo>
                    <a:pt x="721" y="876"/>
                  </a:lnTo>
                  <a:lnTo>
                    <a:pt x="683" y="871"/>
                  </a:lnTo>
                  <a:lnTo>
                    <a:pt x="647" y="861"/>
                  </a:lnTo>
                  <a:lnTo>
                    <a:pt x="611" y="847"/>
                  </a:lnTo>
                  <a:lnTo>
                    <a:pt x="584" y="836"/>
                  </a:lnTo>
                  <a:lnTo>
                    <a:pt x="556" y="832"/>
                  </a:lnTo>
                  <a:lnTo>
                    <a:pt x="527" y="832"/>
                  </a:lnTo>
                  <a:lnTo>
                    <a:pt x="499" y="836"/>
                  </a:lnTo>
                  <a:lnTo>
                    <a:pt x="472" y="847"/>
                  </a:lnTo>
                  <a:lnTo>
                    <a:pt x="438" y="860"/>
                  </a:lnTo>
                  <a:lnTo>
                    <a:pt x="403" y="870"/>
                  </a:lnTo>
                  <a:lnTo>
                    <a:pt x="368" y="875"/>
                  </a:lnTo>
                  <a:lnTo>
                    <a:pt x="332" y="878"/>
                  </a:lnTo>
                  <a:lnTo>
                    <a:pt x="323" y="878"/>
                  </a:lnTo>
                  <a:lnTo>
                    <a:pt x="276" y="873"/>
                  </a:lnTo>
                  <a:lnTo>
                    <a:pt x="232" y="862"/>
                  </a:lnTo>
                  <a:lnTo>
                    <a:pt x="190" y="846"/>
                  </a:lnTo>
                  <a:lnTo>
                    <a:pt x="151" y="824"/>
                  </a:lnTo>
                  <a:lnTo>
                    <a:pt x="116" y="797"/>
                  </a:lnTo>
                  <a:lnTo>
                    <a:pt x="84" y="767"/>
                  </a:lnTo>
                  <a:lnTo>
                    <a:pt x="57" y="732"/>
                  </a:lnTo>
                  <a:lnTo>
                    <a:pt x="34" y="693"/>
                  </a:lnTo>
                  <a:lnTo>
                    <a:pt x="17" y="651"/>
                  </a:lnTo>
                  <a:lnTo>
                    <a:pt x="6" y="607"/>
                  </a:lnTo>
                  <a:lnTo>
                    <a:pt x="0" y="560"/>
                  </a:lnTo>
                  <a:lnTo>
                    <a:pt x="1" y="516"/>
                  </a:lnTo>
                  <a:lnTo>
                    <a:pt x="8" y="474"/>
                  </a:lnTo>
                  <a:lnTo>
                    <a:pt x="21" y="432"/>
                  </a:lnTo>
                  <a:lnTo>
                    <a:pt x="37" y="394"/>
                  </a:lnTo>
                  <a:lnTo>
                    <a:pt x="59" y="357"/>
                  </a:lnTo>
                  <a:lnTo>
                    <a:pt x="85" y="325"/>
                  </a:lnTo>
                  <a:lnTo>
                    <a:pt x="116" y="295"/>
                  </a:lnTo>
                  <a:lnTo>
                    <a:pt x="149" y="270"/>
                  </a:lnTo>
                  <a:lnTo>
                    <a:pt x="186" y="249"/>
                  </a:lnTo>
                  <a:lnTo>
                    <a:pt x="225" y="232"/>
                  </a:lnTo>
                  <a:lnTo>
                    <a:pt x="240" y="193"/>
                  </a:lnTo>
                  <a:lnTo>
                    <a:pt x="261" y="156"/>
                  </a:lnTo>
                  <a:lnTo>
                    <a:pt x="285" y="122"/>
                  </a:lnTo>
                  <a:lnTo>
                    <a:pt x="313" y="92"/>
                  </a:lnTo>
                  <a:lnTo>
                    <a:pt x="345" y="66"/>
                  </a:lnTo>
                  <a:lnTo>
                    <a:pt x="378" y="43"/>
                  </a:lnTo>
                  <a:lnTo>
                    <a:pt x="416" y="25"/>
                  </a:lnTo>
                  <a:lnTo>
                    <a:pt x="456" y="12"/>
                  </a:lnTo>
                  <a:lnTo>
                    <a:pt x="498" y="4"/>
                  </a:lnTo>
                  <a:lnTo>
                    <a:pt x="5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75"/>
            <p:cNvSpPr>
              <a:spLocks noEditPoints="1"/>
            </p:cNvSpPr>
            <p:nvPr/>
          </p:nvSpPr>
          <p:spPr bwMode="auto">
            <a:xfrm>
              <a:off x="5500688" y="3040063"/>
              <a:ext cx="60325" cy="79375"/>
            </a:xfrm>
            <a:custGeom>
              <a:avLst/>
              <a:gdLst>
                <a:gd name="T0" fmla="*/ 181 w 377"/>
                <a:gd name="T1" fmla="*/ 145 h 499"/>
                <a:gd name="T2" fmla="*/ 164 w 377"/>
                <a:gd name="T3" fmla="*/ 164 h 499"/>
                <a:gd name="T4" fmla="*/ 149 w 377"/>
                <a:gd name="T5" fmla="*/ 199 h 499"/>
                <a:gd name="T6" fmla="*/ 142 w 377"/>
                <a:gd name="T7" fmla="*/ 250 h 499"/>
                <a:gd name="T8" fmla="*/ 149 w 377"/>
                <a:gd name="T9" fmla="*/ 300 h 499"/>
                <a:gd name="T10" fmla="*/ 164 w 377"/>
                <a:gd name="T11" fmla="*/ 336 h 499"/>
                <a:gd name="T12" fmla="*/ 181 w 377"/>
                <a:gd name="T13" fmla="*/ 354 h 499"/>
                <a:gd name="T14" fmla="*/ 195 w 377"/>
                <a:gd name="T15" fmla="*/ 354 h 499"/>
                <a:gd name="T16" fmla="*/ 213 w 377"/>
                <a:gd name="T17" fmla="*/ 336 h 499"/>
                <a:gd name="T18" fmla="*/ 228 w 377"/>
                <a:gd name="T19" fmla="*/ 300 h 499"/>
                <a:gd name="T20" fmla="*/ 235 w 377"/>
                <a:gd name="T21" fmla="*/ 250 h 499"/>
                <a:gd name="T22" fmla="*/ 228 w 377"/>
                <a:gd name="T23" fmla="*/ 199 h 499"/>
                <a:gd name="T24" fmla="*/ 213 w 377"/>
                <a:gd name="T25" fmla="*/ 164 h 499"/>
                <a:gd name="T26" fmla="*/ 195 w 377"/>
                <a:gd name="T27" fmla="*/ 145 h 499"/>
                <a:gd name="T28" fmla="*/ 188 w 377"/>
                <a:gd name="T29" fmla="*/ 0 h 499"/>
                <a:gd name="T30" fmla="*/ 249 w 377"/>
                <a:gd name="T31" fmla="*/ 13 h 499"/>
                <a:gd name="T32" fmla="*/ 301 w 377"/>
                <a:gd name="T33" fmla="*/ 47 h 499"/>
                <a:gd name="T34" fmla="*/ 341 w 377"/>
                <a:gd name="T35" fmla="*/ 101 h 499"/>
                <a:gd name="T36" fmla="*/ 367 w 377"/>
                <a:gd name="T37" fmla="*/ 169 h 499"/>
                <a:gd name="T38" fmla="*/ 377 w 377"/>
                <a:gd name="T39" fmla="*/ 250 h 499"/>
                <a:gd name="T40" fmla="*/ 367 w 377"/>
                <a:gd name="T41" fmla="*/ 329 h 499"/>
                <a:gd name="T42" fmla="*/ 341 w 377"/>
                <a:gd name="T43" fmla="*/ 398 h 499"/>
                <a:gd name="T44" fmla="*/ 301 w 377"/>
                <a:gd name="T45" fmla="*/ 451 h 499"/>
                <a:gd name="T46" fmla="*/ 249 w 377"/>
                <a:gd name="T47" fmla="*/ 486 h 499"/>
                <a:gd name="T48" fmla="*/ 188 w 377"/>
                <a:gd name="T49" fmla="*/ 499 h 499"/>
                <a:gd name="T50" fmla="*/ 128 w 377"/>
                <a:gd name="T51" fmla="*/ 486 h 499"/>
                <a:gd name="T52" fmla="*/ 76 w 377"/>
                <a:gd name="T53" fmla="*/ 451 h 499"/>
                <a:gd name="T54" fmla="*/ 36 w 377"/>
                <a:gd name="T55" fmla="*/ 398 h 499"/>
                <a:gd name="T56" fmla="*/ 10 w 377"/>
                <a:gd name="T57" fmla="*/ 329 h 499"/>
                <a:gd name="T58" fmla="*/ 0 w 377"/>
                <a:gd name="T59" fmla="*/ 250 h 499"/>
                <a:gd name="T60" fmla="*/ 10 w 377"/>
                <a:gd name="T61" fmla="*/ 169 h 499"/>
                <a:gd name="T62" fmla="*/ 36 w 377"/>
                <a:gd name="T63" fmla="*/ 101 h 499"/>
                <a:gd name="T64" fmla="*/ 76 w 377"/>
                <a:gd name="T65" fmla="*/ 47 h 499"/>
                <a:gd name="T66" fmla="*/ 128 w 377"/>
                <a:gd name="T67" fmla="*/ 13 h 499"/>
                <a:gd name="T68" fmla="*/ 188 w 377"/>
                <a:gd name="T6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7" h="499">
                  <a:moveTo>
                    <a:pt x="188" y="142"/>
                  </a:moveTo>
                  <a:lnTo>
                    <a:pt x="181" y="145"/>
                  </a:lnTo>
                  <a:lnTo>
                    <a:pt x="173" y="152"/>
                  </a:lnTo>
                  <a:lnTo>
                    <a:pt x="164" y="164"/>
                  </a:lnTo>
                  <a:lnTo>
                    <a:pt x="156" y="179"/>
                  </a:lnTo>
                  <a:lnTo>
                    <a:pt x="149" y="199"/>
                  </a:lnTo>
                  <a:lnTo>
                    <a:pt x="144" y="223"/>
                  </a:lnTo>
                  <a:lnTo>
                    <a:pt x="142" y="250"/>
                  </a:lnTo>
                  <a:lnTo>
                    <a:pt x="144" y="276"/>
                  </a:lnTo>
                  <a:lnTo>
                    <a:pt x="149" y="300"/>
                  </a:lnTo>
                  <a:lnTo>
                    <a:pt x="156" y="319"/>
                  </a:lnTo>
                  <a:lnTo>
                    <a:pt x="164" y="336"/>
                  </a:lnTo>
                  <a:lnTo>
                    <a:pt x="173" y="347"/>
                  </a:lnTo>
                  <a:lnTo>
                    <a:pt x="181" y="354"/>
                  </a:lnTo>
                  <a:lnTo>
                    <a:pt x="188" y="356"/>
                  </a:lnTo>
                  <a:lnTo>
                    <a:pt x="195" y="354"/>
                  </a:lnTo>
                  <a:lnTo>
                    <a:pt x="204" y="347"/>
                  </a:lnTo>
                  <a:lnTo>
                    <a:pt x="213" y="336"/>
                  </a:lnTo>
                  <a:lnTo>
                    <a:pt x="220" y="319"/>
                  </a:lnTo>
                  <a:lnTo>
                    <a:pt x="228" y="300"/>
                  </a:lnTo>
                  <a:lnTo>
                    <a:pt x="232" y="276"/>
                  </a:lnTo>
                  <a:lnTo>
                    <a:pt x="235" y="250"/>
                  </a:lnTo>
                  <a:lnTo>
                    <a:pt x="232" y="223"/>
                  </a:lnTo>
                  <a:lnTo>
                    <a:pt x="228" y="199"/>
                  </a:lnTo>
                  <a:lnTo>
                    <a:pt x="220" y="179"/>
                  </a:lnTo>
                  <a:lnTo>
                    <a:pt x="213" y="164"/>
                  </a:lnTo>
                  <a:lnTo>
                    <a:pt x="204" y="152"/>
                  </a:lnTo>
                  <a:lnTo>
                    <a:pt x="195" y="145"/>
                  </a:lnTo>
                  <a:lnTo>
                    <a:pt x="188" y="142"/>
                  </a:lnTo>
                  <a:close/>
                  <a:moveTo>
                    <a:pt x="188" y="0"/>
                  </a:moveTo>
                  <a:lnTo>
                    <a:pt x="219" y="3"/>
                  </a:lnTo>
                  <a:lnTo>
                    <a:pt x="249" y="13"/>
                  </a:lnTo>
                  <a:lnTo>
                    <a:pt x="276" y="28"/>
                  </a:lnTo>
                  <a:lnTo>
                    <a:pt x="301" y="47"/>
                  </a:lnTo>
                  <a:lnTo>
                    <a:pt x="323" y="72"/>
                  </a:lnTo>
                  <a:lnTo>
                    <a:pt x="341" y="101"/>
                  </a:lnTo>
                  <a:lnTo>
                    <a:pt x="356" y="133"/>
                  </a:lnTo>
                  <a:lnTo>
                    <a:pt x="367" y="169"/>
                  </a:lnTo>
                  <a:lnTo>
                    <a:pt x="375" y="208"/>
                  </a:lnTo>
                  <a:lnTo>
                    <a:pt x="377" y="250"/>
                  </a:lnTo>
                  <a:lnTo>
                    <a:pt x="375" y="290"/>
                  </a:lnTo>
                  <a:lnTo>
                    <a:pt x="367" y="329"/>
                  </a:lnTo>
                  <a:lnTo>
                    <a:pt x="356" y="365"/>
                  </a:lnTo>
                  <a:lnTo>
                    <a:pt x="341" y="398"/>
                  </a:lnTo>
                  <a:lnTo>
                    <a:pt x="323" y="427"/>
                  </a:lnTo>
                  <a:lnTo>
                    <a:pt x="301" y="451"/>
                  </a:lnTo>
                  <a:lnTo>
                    <a:pt x="276" y="472"/>
                  </a:lnTo>
                  <a:lnTo>
                    <a:pt x="249" y="486"/>
                  </a:lnTo>
                  <a:lnTo>
                    <a:pt x="219" y="496"/>
                  </a:lnTo>
                  <a:lnTo>
                    <a:pt x="188" y="499"/>
                  </a:lnTo>
                  <a:lnTo>
                    <a:pt x="157" y="496"/>
                  </a:lnTo>
                  <a:lnTo>
                    <a:pt x="128" y="486"/>
                  </a:lnTo>
                  <a:lnTo>
                    <a:pt x="101" y="472"/>
                  </a:lnTo>
                  <a:lnTo>
                    <a:pt x="76" y="451"/>
                  </a:lnTo>
                  <a:lnTo>
                    <a:pt x="54" y="427"/>
                  </a:lnTo>
                  <a:lnTo>
                    <a:pt x="36" y="398"/>
                  </a:lnTo>
                  <a:lnTo>
                    <a:pt x="21" y="365"/>
                  </a:lnTo>
                  <a:lnTo>
                    <a:pt x="10" y="329"/>
                  </a:lnTo>
                  <a:lnTo>
                    <a:pt x="2" y="290"/>
                  </a:lnTo>
                  <a:lnTo>
                    <a:pt x="0" y="250"/>
                  </a:lnTo>
                  <a:lnTo>
                    <a:pt x="2" y="208"/>
                  </a:lnTo>
                  <a:lnTo>
                    <a:pt x="10" y="169"/>
                  </a:lnTo>
                  <a:lnTo>
                    <a:pt x="21" y="133"/>
                  </a:lnTo>
                  <a:lnTo>
                    <a:pt x="36" y="101"/>
                  </a:lnTo>
                  <a:lnTo>
                    <a:pt x="54" y="72"/>
                  </a:lnTo>
                  <a:lnTo>
                    <a:pt x="76" y="47"/>
                  </a:lnTo>
                  <a:lnTo>
                    <a:pt x="101" y="28"/>
                  </a:lnTo>
                  <a:lnTo>
                    <a:pt x="128" y="13"/>
                  </a:lnTo>
                  <a:lnTo>
                    <a:pt x="157" y="3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76"/>
            <p:cNvSpPr>
              <a:spLocks noEditPoints="1"/>
            </p:cNvSpPr>
            <p:nvPr/>
          </p:nvSpPr>
          <p:spPr bwMode="auto">
            <a:xfrm>
              <a:off x="5678488" y="3040063"/>
              <a:ext cx="60325" cy="79375"/>
            </a:xfrm>
            <a:custGeom>
              <a:avLst/>
              <a:gdLst>
                <a:gd name="T0" fmla="*/ 182 w 378"/>
                <a:gd name="T1" fmla="*/ 145 h 499"/>
                <a:gd name="T2" fmla="*/ 165 w 378"/>
                <a:gd name="T3" fmla="*/ 164 h 499"/>
                <a:gd name="T4" fmla="*/ 150 w 378"/>
                <a:gd name="T5" fmla="*/ 199 h 499"/>
                <a:gd name="T6" fmla="*/ 142 w 378"/>
                <a:gd name="T7" fmla="*/ 250 h 499"/>
                <a:gd name="T8" fmla="*/ 150 w 378"/>
                <a:gd name="T9" fmla="*/ 300 h 499"/>
                <a:gd name="T10" fmla="*/ 165 w 378"/>
                <a:gd name="T11" fmla="*/ 336 h 499"/>
                <a:gd name="T12" fmla="*/ 182 w 378"/>
                <a:gd name="T13" fmla="*/ 354 h 499"/>
                <a:gd name="T14" fmla="*/ 195 w 378"/>
                <a:gd name="T15" fmla="*/ 354 h 499"/>
                <a:gd name="T16" fmla="*/ 213 w 378"/>
                <a:gd name="T17" fmla="*/ 336 h 499"/>
                <a:gd name="T18" fmla="*/ 228 w 378"/>
                <a:gd name="T19" fmla="*/ 300 h 499"/>
                <a:gd name="T20" fmla="*/ 236 w 378"/>
                <a:gd name="T21" fmla="*/ 250 h 499"/>
                <a:gd name="T22" fmla="*/ 228 w 378"/>
                <a:gd name="T23" fmla="*/ 199 h 499"/>
                <a:gd name="T24" fmla="*/ 213 w 378"/>
                <a:gd name="T25" fmla="*/ 164 h 499"/>
                <a:gd name="T26" fmla="*/ 195 w 378"/>
                <a:gd name="T27" fmla="*/ 145 h 499"/>
                <a:gd name="T28" fmla="*/ 189 w 378"/>
                <a:gd name="T29" fmla="*/ 0 h 499"/>
                <a:gd name="T30" fmla="*/ 249 w 378"/>
                <a:gd name="T31" fmla="*/ 13 h 499"/>
                <a:gd name="T32" fmla="*/ 301 w 378"/>
                <a:gd name="T33" fmla="*/ 47 h 499"/>
                <a:gd name="T34" fmla="*/ 341 w 378"/>
                <a:gd name="T35" fmla="*/ 101 h 499"/>
                <a:gd name="T36" fmla="*/ 368 w 378"/>
                <a:gd name="T37" fmla="*/ 169 h 499"/>
                <a:gd name="T38" fmla="*/ 378 w 378"/>
                <a:gd name="T39" fmla="*/ 250 h 499"/>
                <a:gd name="T40" fmla="*/ 368 w 378"/>
                <a:gd name="T41" fmla="*/ 329 h 499"/>
                <a:gd name="T42" fmla="*/ 341 w 378"/>
                <a:gd name="T43" fmla="*/ 398 h 499"/>
                <a:gd name="T44" fmla="*/ 301 w 378"/>
                <a:gd name="T45" fmla="*/ 451 h 499"/>
                <a:gd name="T46" fmla="*/ 249 w 378"/>
                <a:gd name="T47" fmla="*/ 486 h 499"/>
                <a:gd name="T48" fmla="*/ 189 w 378"/>
                <a:gd name="T49" fmla="*/ 499 h 499"/>
                <a:gd name="T50" fmla="*/ 129 w 378"/>
                <a:gd name="T51" fmla="*/ 486 h 499"/>
                <a:gd name="T52" fmla="*/ 77 w 378"/>
                <a:gd name="T53" fmla="*/ 451 h 499"/>
                <a:gd name="T54" fmla="*/ 36 w 378"/>
                <a:gd name="T55" fmla="*/ 398 h 499"/>
                <a:gd name="T56" fmla="*/ 10 w 378"/>
                <a:gd name="T57" fmla="*/ 329 h 499"/>
                <a:gd name="T58" fmla="*/ 0 w 378"/>
                <a:gd name="T59" fmla="*/ 250 h 499"/>
                <a:gd name="T60" fmla="*/ 10 w 378"/>
                <a:gd name="T61" fmla="*/ 169 h 499"/>
                <a:gd name="T62" fmla="*/ 36 w 378"/>
                <a:gd name="T63" fmla="*/ 101 h 499"/>
                <a:gd name="T64" fmla="*/ 77 w 378"/>
                <a:gd name="T65" fmla="*/ 47 h 499"/>
                <a:gd name="T66" fmla="*/ 129 w 378"/>
                <a:gd name="T67" fmla="*/ 13 h 499"/>
                <a:gd name="T68" fmla="*/ 189 w 378"/>
                <a:gd name="T6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8" h="499">
                  <a:moveTo>
                    <a:pt x="189" y="142"/>
                  </a:moveTo>
                  <a:lnTo>
                    <a:pt x="182" y="145"/>
                  </a:lnTo>
                  <a:lnTo>
                    <a:pt x="174" y="152"/>
                  </a:lnTo>
                  <a:lnTo>
                    <a:pt x="165" y="164"/>
                  </a:lnTo>
                  <a:lnTo>
                    <a:pt x="156" y="179"/>
                  </a:lnTo>
                  <a:lnTo>
                    <a:pt x="150" y="199"/>
                  </a:lnTo>
                  <a:lnTo>
                    <a:pt x="144" y="223"/>
                  </a:lnTo>
                  <a:lnTo>
                    <a:pt x="142" y="250"/>
                  </a:lnTo>
                  <a:lnTo>
                    <a:pt x="144" y="276"/>
                  </a:lnTo>
                  <a:lnTo>
                    <a:pt x="150" y="300"/>
                  </a:lnTo>
                  <a:lnTo>
                    <a:pt x="156" y="319"/>
                  </a:lnTo>
                  <a:lnTo>
                    <a:pt x="165" y="336"/>
                  </a:lnTo>
                  <a:lnTo>
                    <a:pt x="174" y="347"/>
                  </a:lnTo>
                  <a:lnTo>
                    <a:pt x="182" y="354"/>
                  </a:lnTo>
                  <a:lnTo>
                    <a:pt x="189" y="356"/>
                  </a:lnTo>
                  <a:lnTo>
                    <a:pt x="195" y="354"/>
                  </a:lnTo>
                  <a:lnTo>
                    <a:pt x="204" y="347"/>
                  </a:lnTo>
                  <a:lnTo>
                    <a:pt x="213" y="336"/>
                  </a:lnTo>
                  <a:lnTo>
                    <a:pt x="221" y="319"/>
                  </a:lnTo>
                  <a:lnTo>
                    <a:pt x="228" y="300"/>
                  </a:lnTo>
                  <a:lnTo>
                    <a:pt x="233" y="276"/>
                  </a:lnTo>
                  <a:lnTo>
                    <a:pt x="236" y="250"/>
                  </a:lnTo>
                  <a:lnTo>
                    <a:pt x="233" y="223"/>
                  </a:lnTo>
                  <a:lnTo>
                    <a:pt x="228" y="199"/>
                  </a:lnTo>
                  <a:lnTo>
                    <a:pt x="221" y="179"/>
                  </a:lnTo>
                  <a:lnTo>
                    <a:pt x="213" y="164"/>
                  </a:lnTo>
                  <a:lnTo>
                    <a:pt x="204" y="152"/>
                  </a:lnTo>
                  <a:lnTo>
                    <a:pt x="195" y="145"/>
                  </a:lnTo>
                  <a:lnTo>
                    <a:pt x="189" y="142"/>
                  </a:lnTo>
                  <a:close/>
                  <a:moveTo>
                    <a:pt x="189" y="0"/>
                  </a:moveTo>
                  <a:lnTo>
                    <a:pt x="219" y="3"/>
                  </a:lnTo>
                  <a:lnTo>
                    <a:pt x="249" y="13"/>
                  </a:lnTo>
                  <a:lnTo>
                    <a:pt x="276" y="28"/>
                  </a:lnTo>
                  <a:lnTo>
                    <a:pt x="301" y="47"/>
                  </a:lnTo>
                  <a:lnTo>
                    <a:pt x="322" y="72"/>
                  </a:lnTo>
                  <a:lnTo>
                    <a:pt x="341" y="101"/>
                  </a:lnTo>
                  <a:lnTo>
                    <a:pt x="356" y="133"/>
                  </a:lnTo>
                  <a:lnTo>
                    <a:pt x="368" y="169"/>
                  </a:lnTo>
                  <a:lnTo>
                    <a:pt x="375" y="208"/>
                  </a:lnTo>
                  <a:lnTo>
                    <a:pt x="378" y="250"/>
                  </a:lnTo>
                  <a:lnTo>
                    <a:pt x="375" y="290"/>
                  </a:lnTo>
                  <a:lnTo>
                    <a:pt x="368" y="329"/>
                  </a:lnTo>
                  <a:lnTo>
                    <a:pt x="356" y="365"/>
                  </a:lnTo>
                  <a:lnTo>
                    <a:pt x="341" y="398"/>
                  </a:lnTo>
                  <a:lnTo>
                    <a:pt x="322" y="427"/>
                  </a:lnTo>
                  <a:lnTo>
                    <a:pt x="301" y="451"/>
                  </a:lnTo>
                  <a:lnTo>
                    <a:pt x="276" y="472"/>
                  </a:lnTo>
                  <a:lnTo>
                    <a:pt x="249" y="486"/>
                  </a:lnTo>
                  <a:lnTo>
                    <a:pt x="219" y="496"/>
                  </a:lnTo>
                  <a:lnTo>
                    <a:pt x="189" y="499"/>
                  </a:lnTo>
                  <a:lnTo>
                    <a:pt x="157" y="496"/>
                  </a:lnTo>
                  <a:lnTo>
                    <a:pt x="129" y="486"/>
                  </a:lnTo>
                  <a:lnTo>
                    <a:pt x="102" y="472"/>
                  </a:lnTo>
                  <a:lnTo>
                    <a:pt x="77" y="451"/>
                  </a:lnTo>
                  <a:lnTo>
                    <a:pt x="55" y="427"/>
                  </a:lnTo>
                  <a:lnTo>
                    <a:pt x="36" y="398"/>
                  </a:lnTo>
                  <a:lnTo>
                    <a:pt x="20" y="365"/>
                  </a:lnTo>
                  <a:lnTo>
                    <a:pt x="10" y="329"/>
                  </a:lnTo>
                  <a:lnTo>
                    <a:pt x="3" y="290"/>
                  </a:lnTo>
                  <a:lnTo>
                    <a:pt x="0" y="250"/>
                  </a:lnTo>
                  <a:lnTo>
                    <a:pt x="3" y="208"/>
                  </a:lnTo>
                  <a:lnTo>
                    <a:pt x="10" y="169"/>
                  </a:lnTo>
                  <a:lnTo>
                    <a:pt x="20" y="133"/>
                  </a:lnTo>
                  <a:lnTo>
                    <a:pt x="36" y="101"/>
                  </a:lnTo>
                  <a:lnTo>
                    <a:pt x="55" y="72"/>
                  </a:lnTo>
                  <a:lnTo>
                    <a:pt x="77" y="47"/>
                  </a:lnTo>
                  <a:lnTo>
                    <a:pt x="102" y="28"/>
                  </a:lnTo>
                  <a:lnTo>
                    <a:pt x="129" y="13"/>
                  </a:lnTo>
                  <a:lnTo>
                    <a:pt x="157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77"/>
            <p:cNvSpPr>
              <a:spLocks noEditPoints="1"/>
            </p:cNvSpPr>
            <p:nvPr/>
          </p:nvSpPr>
          <p:spPr bwMode="auto">
            <a:xfrm>
              <a:off x="5624513" y="2984500"/>
              <a:ext cx="60325" cy="79375"/>
            </a:xfrm>
            <a:custGeom>
              <a:avLst/>
              <a:gdLst>
                <a:gd name="T0" fmla="*/ 181 w 377"/>
                <a:gd name="T1" fmla="*/ 146 h 500"/>
                <a:gd name="T2" fmla="*/ 164 w 377"/>
                <a:gd name="T3" fmla="*/ 165 h 500"/>
                <a:gd name="T4" fmla="*/ 148 w 377"/>
                <a:gd name="T5" fmla="*/ 199 h 500"/>
                <a:gd name="T6" fmla="*/ 142 w 377"/>
                <a:gd name="T7" fmla="*/ 251 h 500"/>
                <a:gd name="T8" fmla="*/ 148 w 377"/>
                <a:gd name="T9" fmla="*/ 301 h 500"/>
                <a:gd name="T10" fmla="*/ 164 w 377"/>
                <a:gd name="T11" fmla="*/ 337 h 500"/>
                <a:gd name="T12" fmla="*/ 181 w 377"/>
                <a:gd name="T13" fmla="*/ 355 h 500"/>
                <a:gd name="T14" fmla="*/ 195 w 377"/>
                <a:gd name="T15" fmla="*/ 355 h 500"/>
                <a:gd name="T16" fmla="*/ 213 w 377"/>
                <a:gd name="T17" fmla="*/ 337 h 500"/>
                <a:gd name="T18" fmla="*/ 228 w 377"/>
                <a:gd name="T19" fmla="*/ 301 h 500"/>
                <a:gd name="T20" fmla="*/ 234 w 377"/>
                <a:gd name="T21" fmla="*/ 251 h 500"/>
                <a:gd name="T22" fmla="*/ 228 w 377"/>
                <a:gd name="T23" fmla="*/ 199 h 500"/>
                <a:gd name="T24" fmla="*/ 213 w 377"/>
                <a:gd name="T25" fmla="*/ 165 h 500"/>
                <a:gd name="T26" fmla="*/ 195 w 377"/>
                <a:gd name="T27" fmla="*/ 146 h 500"/>
                <a:gd name="T28" fmla="*/ 189 w 377"/>
                <a:gd name="T29" fmla="*/ 0 h 500"/>
                <a:gd name="T30" fmla="*/ 248 w 377"/>
                <a:gd name="T31" fmla="*/ 13 h 500"/>
                <a:gd name="T32" fmla="*/ 301 w 377"/>
                <a:gd name="T33" fmla="*/ 48 h 500"/>
                <a:gd name="T34" fmla="*/ 341 w 377"/>
                <a:gd name="T35" fmla="*/ 101 h 500"/>
                <a:gd name="T36" fmla="*/ 367 w 377"/>
                <a:gd name="T37" fmla="*/ 170 h 500"/>
                <a:gd name="T38" fmla="*/ 377 w 377"/>
                <a:gd name="T39" fmla="*/ 251 h 500"/>
                <a:gd name="T40" fmla="*/ 367 w 377"/>
                <a:gd name="T41" fmla="*/ 330 h 500"/>
                <a:gd name="T42" fmla="*/ 341 w 377"/>
                <a:gd name="T43" fmla="*/ 399 h 500"/>
                <a:gd name="T44" fmla="*/ 301 w 377"/>
                <a:gd name="T45" fmla="*/ 452 h 500"/>
                <a:gd name="T46" fmla="*/ 248 w 377"/>
                <a:gd name="T47" fmla="*/ 487 h 500"/>
                <a:gd name="T48" fmla="*/ 189 w 377"/>
                <a:gd name="T49" fmla="*/ 500 h 500"/>
                <a:gd name="T50" fmla="*/ 128 w 377"/>
                <a:gd name="T51" fmla="*/ 487 h 500"/>
                <a:gd name="T52" fmla="*/ 76 w 377"/>
                <a:gd name="T53" fmla="*/ 452 h 500"/>
                <a:gd name="T54" fmla="*/ 35 w 377"/>
                <a:gd name="T55" fmla="*/ 399 h 500"/>
                <a:gd name="T56" fmla="*/ 9 w 377"/>
                <a:gd name="T57" fmla="*/ 330 h 500"/>
                <a:gd name="T58" fmla="*/ 0 w 377"/>
                <a:gd name="T59" fmla="*/ 251 h 500"/>
                <a:gd name="T60" fmla="*/ 9 w 377"/>
                <a:gd name="T61" fmla="*/ 170 h 500"/>
                <a:gd name="T62" fmla="*/ 35 w 377"/>
                <a:gd name="T63" fmla="*/ 101 h 500"/>
                <a:gd name="T64" fmla="*/ 76 w 377"/>
                <a:gd name="T65" fmla="*/ 48 h 500"/>
                <a:gd name="T66" fmla="*/ 128 w 377"/>
                <a:gd name="T67" fmla="*/ 13 h 500"/>
                <a:gd name="T68" fmla="*/ 189 w 377"/>
                <a:gd name="T69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7" h="500">
                  <a:moveTo>
                    <a:pt x="189" y="143"/>
                  </a:moveTo>
                  <a:lnTo>
                    <a:pt x="181" y="146"/>
                  </a:lnTo>
                  <a:lnTo>
                    <a:pt x="172" y="153"/>
                  </a:lnTo>
                  <a:lnTo>
                    <a:pt x="164" y="165"/>
                  </a:lnTo>
                  <a:lnTo>
                    <a:pt x="156" y="180"/>
                  </a:lnTo>
                  <a:lnTo>
                    <a:pt x="148" y="199"/>
                  </a:lnTo>
                  <a:lnTo>
                    <a:pt x="144" y="223"/>
                  </a:lnTo>
                  <a:lnTo>
                    <a:pt x="142" y="251"/>
                  </a:lnTo>
                  <a:lnTo>
                    <a:pt x="144" y="277"/>
                  </a:lnTo>
                  <a:lnTo>
                    <a:pt x="148" y="301"/>
                  </a:lnTo>
                  <a:lnTo>
                    <a:pt x="156" y="320"/>
                  </a:lnTo>
                  <a:lnTo>
                    <a:pt x="164" y="337"/>
                  </a:lnTo>
                  <a:lnTo>
                    <a:pt x="172" y="347"/>
                  </a:lnTo>
                  <a:lnTo>
                    <a:pt x="181" y="355"/>
                  </a:lnTo>
                  <a:lnTo>
                    <a:pt x="189" y="357"/>
                  </a:lnTo>
                  <a:lnTo>
                    <a:pt x="195" y="355"/>
                  </a:lnTo>
                  <a:lnTo>
                    <a:pt x="204" y="347"/>
                  </a:lnTo>
                  <a:lnTo>
                    <a:pt x="213" y="337"/>
                  </a:lnTo>
                  <a:lnTo>
                    <a:pt x="220" y="320"/>
                  </a:lnTo>
                  <a:lnTo>
                    <a:pt x="228" y="301"/>
                  </a:lnTo>
                  <a:lnTo>
                    <a:pt x="232" y="277"/>
                  </a:lnTo>
                  <a:lnTo>
                    <a:pt x="234" y="251"/>
                  </a:lnTo>
                  <a:lnTo>
                    <a:pt x="232" y="223"/>
                  </a:lnTo>
                  <a:lnTo>
                    <a:pt x="228" y="199"/>
                  </a:lnTo>
                  <a:lnTo>
                    <a:pt x="220" y="180"/>
                  </a:lnTo>
                  <a:lnTo>
                    <a:pt x="213" y="165"/>
                  </a:lnTo>
                  <a:lnTo>
                    <a:pt x="204" y="153"/>
                  </a:lnTo>
                  <a:lnTo>
                    <a:pt x="195" y="146"/>
                  </a:lnTo>
                  <a:lnTo>
                    <a:pt x="189" y="143"/>
                  </a:lnTo>
                  <a:close/>
                  <a:moveTo>
                    <a:pt x="189" y="0"/>
                  </a:moveTo>
                  <a:lnTo>
                    <a:pt x="219" y="4"/>
                  </a:lnTo>
                  <a:lnTo>
                    <a:pt x="248" y="13"/>
                  </a:lnTo>
                  <a:lnTo>
                    <a:pt x="276" y="29"/>
                  </a:lnTo>
                  <a:lnTo>
                    <a:pt x="301" y="48"/>
                  </a:lnTo>
                  <a:lnTo>
                    <a:pt x="322" y="73"/>
                  </a:lnTo>
                  <a:lnTo>
                    <a:pt x="341" y="101"/>
                  </a:lnTo>
                  <a:lnTo>
                    <a:pt x="356" y="134"/>
                  </a:lnTo>
                  <a:lnTo>
                    <a:pt x="367" y="170"/>
                  </a:lnTo>
                  <a:lnTo>
                    <a:pt x="374" y="209"/>
                  </a:lnTo>
                  <a:lnTo>
                    <a:pt x="377" y="251"/>
                  </a:lnTo>
                  <a:lnTo>
                    <a:pt x="374" y="291"/>
                  </a:lnTo>
                  <a:lnTo>
                    <a:pt x="367" y="330"/>
                  </a:lnTo>
                  <a:lnTo>
                    <a:pt x="356" y="366"/>
                  </a:lnTo>
                  <a:lnTo>
                    <a:pt x="341" y="399"/>
                  </a:lnTo>
                  <a:lnTo>
                    <a:pt x="322" y="428"/>
                  </a:lnTo>
                  <a:lnTo>
                    <a:pt x="301" y="452"/>
                  </a:lnTo>
                  <a:lnTo>
                    <a:pt x="276" y="473"/>
                  </a:lnTo>
                  <a:lnTo>
                    <a:pt x="248" y="487"/>
                  </a:lnTo>
                  <a:lnTo>
                    <a:pt x="219" y="496"/>
                  </a:lnTo>
                  <a:lnTo>
                    <a:pt x="189" y="500"/>
                  </a:lnTo>
                  <a:lnTo>
                    <a:pt x="157" y="496"/>
                  </a:lnTo>
                  <a:lnTo>
                    <a:pt x="128" y="487"/>
                  </a:lnTo>
                  <a:lnTo>
                    <a:pt x="101" y="473"/>
                  </a:lnTo>
                  <a:lnTo>
                    <a:pt x="76" y="452"/>
                  </a:lnTo>
                  <a:lnTo>
                    <a:pt x="54" y="428"/>
                  </a:lnTo>
                  <a:lnTo>
                    <a:pt x="35" y="399"/>
                  </a:lnTo>
                  <a:lnTo>
                    <a:pt x="20" y="366"/>
                  </a:lnTo>
                  <a:lnTo>
                    <a:pt x="9" y="330"/>
                  </a:lnTo>
                  <a:lnTo>
                    <a:pt x="2" y="291"/>
                  </a:lnTo>
                  <a:lnTo>
                    <a:pt x="0" y="251"/>
                  </a:lnTo>
                  <a:lnTo>
                    <a:pt x="2" y="209"/>
                  </a:lnTo>
                  <a:lnTo>
                    <a:pt x="9" y="170"/>
                  </a:lnTo>
                  <a:lnTo>
                    <a:pt x="20" y="134"/>
                  </a:lnTo>
                  <a:lnTo>
                    <a:pt x="35" y="101"/>
                  </a:lnTo>
                  <a:lnTo>
                    <a:pt x="54" y="73"/>
                  </a:lnTo>
                  <a:lnTo>
                    <a:pt x="76" y="48"/>
                  </a:lnTo>
                  <a:lnTo>
                    <a:pt x="101" y="29"/>
                  </a:lnTo>
                  <a:lnTo>
                    <a:pt x="128" y="13"/>
                  </a:lnTo>
                  <a:lnTo>
                    <a:pt x="157" y="4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78"/>
            <p:cNvSpPr>
              <a:spLocks noEditPoints="1"/>
            </p:cNvSpPr>
            <p:nvPr/>
          </p:nvSpPr>
          <p:spPr bwMode="auto">
            <a:xfrm>
              <a:off x="5556251" y="2984500"/>
              <a:ext cx="58738" cy="79375"/>
            </a:xfrm>
            <a:custGeom>
              <a:avLst/>
              <a:gdLst>
                <a:gd name="T0" fmla="*/ 181 w 378"/>
                <a:gd name="T1" fmla="*/ 146 h 500"/>
                <a:gd name="T2" fmla="*/ 165 w 378"/>
                <a:gd name="T3" fmla="*/ 165 h 500"/>
                <a:gd name="T4" fmla="*/ 150 w 378"/>
                <a:gd name="T5" fmla="*/ 199 h 500"/>
                <a:gd name="T6" fmla="*/ 142 w 378"/>
                <a:gd name="T7" fmla="*/ 251 h 500"/>
                <a:gd name="T8" fmla="*/ 150 w 378"/>
                <a:gd name="T9" fmla="*/ 301 h 500"/>
                <a:gd name="T10" fmla="*/ 165 w 378"/>
                <a:gd name="T11" fmla="*/ 337 h 500"/>
                <a:gd name="T12" fmla="*/ 181 w 378"/>
                <a:gd name="T13" fmla="*/ 355 h 500"/>
                <a:gd name="T14" fmla="*/ 196 w 378"/>
                <a:gd name="T15" fmla="*/ 355 h 500"/>
                <a:gd name="T16" fmla="*/ 213 w 378"/>
                <a:gd name="T17" fmla="*/ 337 h 500"/>
                <a:gd name="T18" fmla="*/ 228 w 378"/>
                <a:gd name="T19" fmla="*/ 301 h 500"/>
                <a:gd name="T20" fmla="*/ 235 w 378"/>
                <a:gd name="T21" fmla="*/ 251 h 500"/>
                <a:gd name="T22" fmla="*/ 228 w 378"/>
                <a:gd name="T23" fmla="*/ 199 h 500"/>
                <a:gd name="T24" fmla="*/ 213 w 378"/>
                <a:gd name="T25" fmla="*/ 165 h 500"/>
                <a:gd name="T26" fmla="*/ 196 w 378"/>
                <a:gd name="T27" fmla="*/ 146 h 500"/>
                <a:gd name="T28" fmla="*/ 189 w 378"/>
                <a:gd name="T29" fmla="*/ 0 h 500"/>
                <a:gd name="T30" fmla="*/ 249 w 378"/>
                <a:gd name="T31" fmla="*/ 13 h 500"/>
                <a:gd name="T32" fmla="*/ 301 w 378"/>
                <a:gd name="T33" fmla="*/ 48 h 500"/>
                <a:gd name="T34" fmla="*/ 341 w 378"/>
                <a:gd name="T35" fmla="*/ 101 h 500"/>
                <a:gd name="T36" fmla="*/ 368 w 378"/>
                <a:gd name="T37" fmla="*/ 170 h 500"/>
                <a:gd name="T38" fmla="*/ 378 w 378"/>
                <a:gd name="T39" fmla="*/ 251 h 500"/>
                <a:gd name="T40" fmla="*/ 368 w 378"/>
                <a:gd name="T41" fmla="*/ 330 h 500"/>
                <a:gd name="T42" fmla="*/ 341 w 378"/>
                <a:gd name="T43" fmla="*/ 399 h 500"/>
                <a:gd name="T44" fmla="*/ 301 w 378"/>
                <a:gd name="T45" fmla="*/ 452 h 500"/>
                <a:gd name="T46" fmla="*/ 249 w 378"/>
                <a:gd name="T47" fmla="*/ 487 h 500"/>
                <a:gd name="T48" fmla="*/ 189 w 378"/>
                <a:gd name="T49" fmla="*/ 500 h 500"/>
                <a:gd name="T50" fmla="*/ 128 w 378"/>
                <a:gd name="T51" fmla="*/ 487 h 500"/>
                <a:gd name="T52" fmla="*/ 77 w 378"/>
                <a:gd name="T53" fmla="*/ 452 h 500"/>
                <a:gd name="T54" fmla="*/ 36 w 378"/>
                <a:gd name="T55" fmla="*/ 399 h 500"/>
                <a:gd name="T56" fmla="*/ 10 w 378"/>
                <a:gd name="T57" fmla="*/ 330 h 500"/>
                <a:gd name="T58" fmla="*/ 0 w 378"/>
                <a:gd name="T59" fmla="*/ 251 h 500"/>
                <a:gd name="T60" fmla="*/ 10 w 378"/>
                <a:gd name="T61" fmla="*/ 170 h 500"/>
                <a:gd name="T62" fmla="*/ 36 w 378"/>
                <a:gd name="T63" fmla="*/ 101 h 500"/>
                <a:gd name="T64" fmla="*/ 77 w 378"/>
                <a:gd name="T65" fmla="*/ 48 h 500"/>
                <a:gd name="T66" fmla="*/ 128 w 378"/>
                <a:gd name="T67" fmla="*/ 13 h 500"/>
                <a:gd name="T68" fmla="*/ 189 w 378"/>
                <a:gd name="T69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8" h="500">
                  <a:moveTo>
                    <a:pt x="189" y="143"/>
                  </a:moveTo>
                  <a:lnTo>
                    <a:pt x="181" y="146"/>
                  </a:lnTo>
                  <a:lnTo>
                    <a:pt x="174" y="153"/>
                  </a:lnTo>
                  <a:lnTo>
                    <a:pt x="165" y="165"/>
                  </a:lnTo>
                  <a:lnTo>
                    <a:pt x="157" y="180"/>
                  </a:lnTo>
                  <a:lnTo>
                    <a:pt x="150" y="199"/>
                  </a:lnTo>
                  <a:lnTo>
                    <a:pt x="145" y="223"/>
                  </a:lnTo>
                  <a:lnTo>
                    <a:pt x="142" y="251"/>
                  </a:lnTo>
                  <a:lnTo>
                    <a:pt x="145" y="277"/>
                  </a:lnTo>
                  <a:lnTo>
                    <a:pt x="150" y="301"/>
                  </a:lnTo>
                  <a:lnTo>
                    <a:pt x="157" y="320"/>
                  </a:lnTo>
                  <a:lnTo>
                    <a:pt x="165" y="337"/>
                  </a:lnTo>
                  <a:lnTo>
                    <a:pt x="174" y="347"/>
                  </a:lnTo>
                  <a:lnTo>
                    <a:pt x="181" y="355"/>
                  </a:lnTo>
                  <a:lnTo>
                    <a:pt x="189" y="357"/>
                  </a:lnTo>
                  <a:lnTo>
                    <a:pt x="196" y="355"/>
                  </a:lnTo>
                  <a:lnTo>
                    <a:pt x="204" y="347"/>
                  </a:lnTo>
                  <a:lnTo>
                    <a:pt x="213" y="337"/>
                  </a:lnTo>
                  <a:lnTo>
                    <a:pt x="222" y="320"/>
                  </a:lnTo>
                  <a:lnTo>
                    <a:pt x="228" y="301"/>
                  </a:lnTo>
                  <a:lnTo>
                    <a:pt x="234" y="277"/>
                  </a:lnTo>
                  <a:lnTo>
                    <a:pt x="235" y="251"/>
                  </a:lnTo>
                  <a:lnTo>
                    <a:pt x="234" y="223"/>
                  </a:lnTo>
                  <a:lnTo>
                    <a:pt x="228" y="199"/>
                  </a:lnTo>
                  <a:lnTo>
                    <a:pt x="222" y="180"/>
                  </a:lnTo>
                  <a:lnTo>
                    <a:pt x="213" y="165"/>
                  </a:lnTo>
                  <a:lnTo>
                    <a:pt x="204" y="153"/>
                  </a:lnTo>
                  <a:lnTo>
                    <a:pt x="196" y="146"/>
                  </a:lnTo>
                  <a:lnTo>
                    <a:pt x="189" y="143"/>
                  </a:lnTo>
                  <a:close/>
                  <a:moveTo>
                    <a:pt x="189" y="0"/>
                  </a:moveTo>
                  <a:lnTo>
                    <a:pt x="220" y="4"/>
                  </a:lnTo>
                  <a:lnTo>
                    <a:pt x="249" y="13"/>
                  </a:lnTo>
                  <a:lnTo>
                    <a:pt x="276" y="29"/>
                  </a:lnTo>
                  <a:lnTo>
                    <a:pt x="301" y="48"/>
                  </a:lnTo>
                  <a:lnTo>
                    <a:pt x="323" y="73"/>
                  </a:lnTo>
                  <a:lnTo>
                    <a:pt x="341" y="101"/>
                  </a:lnTo>
                  <a:lnTo>
                    <a:pt x="356" y="134"/>
                  </a:lnTo>
                  <a:lnTo>
                    <a:pt x="368" y="170"/>
                  </a:lnTo>
                  <a:lnTo>
                    <a:pt x="375" y="209"/>
                  </a:lnTo>
                  <a:lnTo>
                    <a:pt x="378" y="251"/>
                  </a:lnTo>
                  <a:lnTo>
                    <a:pt x="375" y="291"/>
                  </a:lnTo>
                  <a:lnTo>
                    <a:pt x="368" y="330"/>
                  </a:lnTo>
                  <a:lnTo>
                    <a:pt x="356" y="366"/>
                  </a:lnTo>
                  <a:lnTo>
                    <a:pt x="341" y="399"/>
                  </a:lnTo>
                  <a:lnTo>
                    <a:pt x="323" y="428"/>
                  </a:lnTo>
                  <a:lnTo>
                    <a:pt x="301" y="452"/>
                  </a:lnTo>
                  <a:lnTo>
                    <a:pt x="276" y="473"/>
                  </a:lnTo>
                  <a:lnTo>
                    <a:pt x="249" y="487"/>
                  </a:lnTo>
                  <a:lnTo>
                    <a:pt x="220" y="496"/>
                  </a:lnTo>
                  <a:lnTo>
                    <a:pt x="189" y="500"/>
                  </a:lnTo>
                  <a:lnTo>
                    <a:pt x="158" y="496"/>
                  </a:lnTo>
                  <a:lnTo>
                    <a:pt x="128" y="487"/>
                  </a:lnTo>
                  <a:lnTo>
                    <a:pt x="101" y="473"/>
                  </a:lnTo>
                  <a:lnTo>
                    <a:pt x="77" y="452"/>
                  </a:lnTo>
                  <a:lnTo>
                    <a:pt x="55" y="428"/>
                  </a:lnTo>
                  <a:lnTo>
                    <a:pt x="36" y="399"/>
                  </a:lnTo>
                  <a:lnTo>
                    <a:pt x="21" y="366"/>
                  </a:lnTo>
                  <a:lnTo>
                    <a:pt x="10" y="330"/>
                  </a:lnTo>
                  <a:lnTo>
                    <a:pt x="3" y="291"/>
                  </a:lnTo>
                  <a:lnTo>
                    <a:pt x="0" y="251"/>
                  </a:lnTo>
                  <a:lnTo>
                    <a:pt x="3" y="209"/>
                  </a:lnTo>
                  <a:lnTo>
                    <a:pt x="10" y="170"/>
                  </a:lnTo>
                  <a:lnTo>
                    <a:pt x="21" y="134"/>
                  </a:lnTo>
                  <a:lnTo>
                    <a:pt x="36" y="101"/>
                  </a:lnTo>
                  <a:lnTo>
                    <a:pt x="55" y="73"/>
                  </a:lnTo>
                  <a:lnTo>
                    <a:pt x="77" y="48"/>
                  </a:lnTo>
                  <a:lnTo>
                    <a:pt x="101" y="29"/>
                  </a:lnTo>
                  <a:lnTo>
                    <a:pt x="128" y="13"/>
                  </a:lnTo>
                  <a:lnTo>
                    <a:pt x="158" y="4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4471439" y="2682146"/>
            <a:ext cx="433388" cy="568325"/>
            <a:chOff x="4405313" y="2692400"/>
            <a:chExt cx="43338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" name="Freeform 83"/>
            <p:cNvSpPr>
              <a:spLocks noEditPoints="1"/>
            </p:cNvSpPr>
            <p:nvPr/>
          </p:nvSpPr>
          <p:spPr bwMode="auto">
            <a:xfrm>
              <a:off x="4405313" y="2692400"/>
              <a:ext cx="433388" cy="568325"/>
            </a:xfrm>
            <a:custGeom>
              <a:avLst/>
              <a:gdLst>
                <a:gd name="T0" fmla="*/ 1345 w 2732"/>
                <a:gd name="T1" fmla="*/ 216 h 3579"/>
                <a:gd name="T2" fmla="*/ 1307 w 2732"/>
                <a:gd name="T3" fmla="*/ 1339 h 3579"/>
                <a:gd name="T4" fmla="*/ 1210 w 2732"/>
                <a:gd name="T5" fmla="*/ 1364 h 3579"/>
                <a:gd name="T6" fmla="*/ 1171 w 2732"/>
                <a:gd name="T7" fmla="*/ 657 h 3579"/>
                <a:gd name="T8" fmla="*/ 1043 w 2732"/>
                <a:gd name="T9" fmla="*/ 529 h 3579"/>
                <a:gd name="T10" fmla="*/ 873 w 2732"/>
                <a:gd name="T11" fmla="*/ 599 h 3579"/>
                <a:gd name="T12" fmla="*/ 838 w 2732"/>
                <a:gd name="T13" fmla="*/ 2140 h 3579"/>
                <a:gd name="T14" fmla="*/ 759 w 2732"/>
                <a:gd name="T15" fmla="*/ 2180 h 3579"/>
                <a:gd name="T16" fmla="*/ 410 w 2732"/>
                <a:gd name="T17" fmla="*/ 1743 h 3579"/>
                <a:gd name="T18" fmla="*/ 243 w 2732"/>
                <a:gd name="T19" fmla="*/ 1716 h 3579"/>
                <a:gd name="T20" fmla="*/ 159 w 2732"/>
                <a:gd name="T21" fmla="*/ 1806 h 3579"/>
                <a:gd name="T22" fmla="*/ 153 w 2732"/>
                <a:gd name="T23" fmla="*/ 1937 h 3579"/>
                <a:gd name="T24" fmla="*/ 795 w 2732"/>
                <a:gd name="T25" fmla="*/ 3154 h 3579"/>
                <a:gd name="T26" fmla="*/ 1055 w 2732"/>
                <a:gd name="T27" fmla="*/ 3375 h 3579"/>
                <a:gd name="T28" fmla="*/ 1895 w 2732"/>
                <a:gd name="T29" fmla="*/ 3437 h 3579"/>
                <a:gd name="T30" fmla="*/ 2264 w 2732"/>
                <a:gd name="T31" fmla="*/ 3352 h 3579"/>
                <a:gd name="T32" fmla="*/ 2492 w 2732"/>
                <a:gd name="T33" fmla="*/ 3111 h 3579"/>
                <a:gd name="T34" fmla="*/ 2578 w 2732"/>
                <a:gd name="T35" fmla="*/ 2831 h 3579"/>
                <a:gd name="T36" fmla="*/ 2590 w 2732"/>
                <a:gd name="T37" fmla="*/ 2647 h 3579"/>
                <a:gd name="T38" fmla="*/ 2576 w 2732"/>
                <a:gd name="T39" fmla="*/ 1261 h 3579"/>
                <a:gd name="T40" fmla="*/ 2424 w 2732"/>
                <a:gd name="T41" fmla="*/ 1160 h 3579"/>
                <a:gd name="T42" fmla="*/ 2273 w 2732"/>
                <a:gd name="T43" fmla="*/ 1261 h 3579"/>
                <a:gd name="T44" fmla="*/ 2239 w 2732"/>
                <a:gd name="T45" fmla="*/ 1840 h 3579"/>
                <a:gd name="T46" fmla="*/ 2138 w 2732"/>
                <a:gd name="T47" fmla="*/ 1840 h 3579"/>
                <a:gd name="T48" fmla="*/ 2104 w 2732"/>
                <a:gd name="T49" fmla="*/ 480 h 3579"/>
                <a:gd name="T50" fmla="*/ 1952 w 2732"/>
                <a:gd name="T51" fmla="*/ 379 h 3579"/>
                <a:gd name="T52" fmla="*/ 1801 w 2732"/>
                <a:gd name="T53" fmla="*/ 480 h 3579"/>
                <a:gd name="T54" fmla="*/ 1768 w 2732"/>
                <a:gd name="T55" fmla="*/ 1809 h 3579"/>
                <a:gd name="T56" fmla="*/ 1667 w 2732"/>
                <a:gd name="T57" fmla="*/ 1809 h 3579"/>
                <a:gd name="T58" fmla="*/ 1633 w 2732"/>
                <a:gd name="T59" fmla="*/ 244 h 3579"/>
                <a:gd name="T60" fmla="*/ 1482 w 2732"/>
                <a:gd name="T61" fmla="*/ 143 h 3579"/>
                <a:gd name="T62" fmla="*/ 1675 w 2732"/>
                <a:gd name="T63" fmla="*/ 70 h 3579"/>
                <a:gd name="T64" fmla="*/ 1787 w 2732"/>
                <a:gd name="T65" fmla="*/ 285 h 3579"/>
                <a:gd name="T66" fmla="*/ 2041 w 2732"/>
                <a:gd name="T67" fmla="*/ 249 h 3579"/>
                <a:gd name="T68" fmla="*/ 2232 w 2732"/>
                <a:gd name="T69" fmla="*/ 415 h 3579"/>
                <a:gd name="T70" fmla="*/ 2337 w 2732"/>
                <a:gd name="T71" fmla="*/ 1031 h 3579"/>
                <a:gd name="T72" fmla="*/ 2591 w 2732"/>
                <a:gd name="T73" fmla="*/ 1068 h 3579"/>
                <a:gd name="T74" fmla="*/ 2728 w 2732"/>
                <a:gd name="T75" fmla="*/ 1280 h 3579"/>
                <a:gd name="T76" fmla="*/ 2732 w 2732"/>
                <a:gd name="T77" fmla="*/ 2707 h 3579"/>
                <a:gd name="T78" fmla="*/ 2695 w 2732"/>
                <a:gd name="T79" fmla="*/ 2973 h 3579"/>
                <a:gd name="T80" fmla="*/ 2544 w 2732"/>
                <a:gd name="T81" fmla="*/ 3293 h 3579"/>
                <a:gd name="T82" fmla="*/ 2241 w 2732"/>
                <a:gd name="T83" fmla="*/ 3519 h 3579"/>
                <a:gd name="T84" fmla="*/ 1333 w 2732"/>
                <a:gd name="T85" fmla="*/ 3579 h 3579"/>
                <a:gd name="T86" fmla="*/ 963 w 2732"/>
                <a:gd name="T87" fmla="*/ 3488 h 3579"/>
                <a:gd name="T88" fmla="*/ 678 w 2732"/>
                <a:gd name="T89" fmla="*/ 3234 h 3579"/>
                <a:gd name="T90" fmla="*/ 24 w 2732"/>
                <a:gd name="T91" fmla="*/ 1999 h 3579"/>
                <a:gd name="T92" fmla="*/ 40 w 2732"/>
                <a:gd name="T93" fmla="*/ 1725 h 3579"/>
                <a:gd name="T94" fmla="*/ 244 w 2732"/>
                <a:gd name="T95" fmla="*/ 1566 h 3579"/>
                <a:gd name="T96" fmla="*/ 430 w 2732"/>
                <a:gd name="T97" fmla="*/ 1589 h 3579"/>
                <a:gd name="T98" fmla="*/ 586 w 2732"/>
                <a:gd name="T99" fmla="*/ 1725 h 3579"/>
                <a:gd name="T100" fmla="*/ 753 w 2732"/>
                <a:gd name="T101" fmla="*/ 524 h 3579"/>
                <a:gd name="T102" fmla="*/ 965 w 2732"/>
                <a:gd name="T103" fmla="*/ 386 h 3579"/>
                <a:gd name="T104" fmla="*/ 1174 w 2732"/>
                <a:gd name="T105" fmla="*/ 308 h 3579"/>
                <a:gd name="T106" fmla="*/ 1281 w 2732"/>
                <a:gd name="T107" fmla="*/ 76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32" h="3579">
                  <a:moveTo>
                    <a:pt x="1482" y="143"/>
                  </a:moveTo>
                  <a:lnTo>
                    <a:pt x="1448" y="146"/>
                  </a:lnTo>
                  <a:lnTo>
                    <a:pt x="1418" y="156"/>
                  </a:lnTo>
                  <a:lnTo>
                    <a:pt x="1390" y="171"/>
                  </a:lnTo>
                  <a:lnTo>
                    <a:pt x="1366" y="192"/>
                  </a:lnTo>
                  <a:lnTo>
                    <a:pt x="1345" y="216"/>
                  </a:lnTo>
                  <a:lnTo>
                    <a:pt x="1330" y="244"/>
                  </a:lnTo>
                  <a:lnTo>
                    <a:pt x="1320" y="274"/>
                  </a:lnTo>
                  <a:lnTo>
                    <a:pt x="1317" y="308"/>
                  </a:lnTo>
                  <a:lnTo>
                    <a:pt x="1317" y="1303"/>
                  </a:lnTo>
                  <a:lnTo>
                    <a:pt x="1315" y="1321"/>
                  </a:lnTo>
                  <a:lnTo>
                    <a:pt x="1307" y="1339"/>
                  </a:lnTo>
                  <a:lnTo>
                    <a:pt x="1296" y="1353"/>
                  </a:lnTo>
                  <a:lnTo>
                    <a:pt x="1282" y="1364"/>
                  </a:lnTo>
                  <a:lnTo>
                    <a:pt x="1265" y="1371"/>
                  </a:lnTo>
                  <a:lnTo>
                    <a:pt x="1246" y="1373"/>
                  </a:lnTo>
                  <a:lnTo>
                    <a:pt x="1227" y="1371"/>
                  </a:lnTo>
                  <a:lnTo>
                    <a:pt x="1210" y="1364"/>
                  </a:lnTo>
                  <a:lnTo>
                    <a:pt x="1195" y="1353"/>
                  </a:lnTo>
                  <a:lnTo>
                    <a:pt x="1184" y="1339"/>
                  </a:lnTo>
                  <a:lnTo>
                    <a:pt x="1178" y="1321"/>
                  </a:lnTo>
                  <a:lnTo>
                    <a:pt x="1174" y="1303"/>
                  </a:lnTo>
                  <a:lnTo>
                    <a:pt x="1174" y="691"/>
                  </a:lnTo>
                  <a:lnTo>
                    <a:pt x="1171" y="657"/>
                  </a:lnTo>
                  <a:lnTo>
                    <a:pt x="1161" y="627"/>
                  </a:lnTo>
                  <a:lnTo>
                    <a:pt x="1146" y="599"/>
                  </a:lnTo>
                  <a:lnTo>
                    <a:pt x="1127" y="575"/>
                  </a:lnTo>
                  <a:lnTo>
                    <a:pt x="1102" y="554"/>
                  </a:lnTo>
                  <a:lnTo>
                    <a:pt x="1074" y="539"/>
                  </a:lnTo>
                  <a:lnTo>
                    <a:pt x="1043" y="529"/>
                  </a:lnTo>
                  <a:lnTo>
                    <a:pt x="1010" y="526"/>
                  </a:lnTo>
                  <a:lnTo>
                    <a:pt x="977" y="529"/>
                  </a:lnTo>
                  <a:lnTo>
                    <a:pt x="946" y="539"/>
                  </a:lnTo>
                  <a:lnTo>
                    <a:pt x="918" y="554"/>
                  </a:lnTo>
                  <a:lnTo>
                    <a:pt x="894" y="575"/>
                  </a:lnTo>
                  <a:lnTo>
                    <a:pt x="873" y="599"/>
                  </a:lnTo>
                  <a:lnTo>
                    <a:pt x="858" y="627"/>
                  </a:lnTo>
                  <a:lnTo>
                    <a:pt x="850" y="657"/>
                  </a:lnTo>
                  <a:lnTo>
                    <a:pt x="846" y="691"/>
                  </a:lnTo>
                  <a:lnTo>
                    <a:pt x="846" y="2106"/>
                  </a:lnTo>
                  <a:lnTo>
                    <a:pt x="844" y="2123"/>
                  </a:lnTo>
                  <a:lnTo>
                    <a:pt x="838" y="2140"/>
                  </a:lnTo>
                  <a:lnTo>
                    <a:pt x="837" y="2143"/>
                  </a:lnTo>
                  <a:lnTo>
                    <a:pt x="826" y="2157"/>
                  </a:lnTo>
                  <a:lnTo>
                    <a:pt x="812" y="2169"/>
                  </a:lnTo>
                  <a:lnTo>
                    <a:pt x="796" y="2177"/>
                  </a:lnTo>
                  <a:lnTo>
                    <a:pt x="778" y="2181"/>
                  </a:lnTo>
                  <a:lnTo>
                    <a:pt x="759" y="2180"/>
                  </a:lnTo>
                  <a:lnTo>
                    <a:pt x="743" y="2174"/>
                  </a:lnTo>
                  <a:lnTo>
                    <a:pt x="728" y="2165"/>
                  </a:lnTo>
                  <a:lnTo>
                    <a:pt x="715" y="2152"/>
                  </a:lnTo>
                  <a:lnTo>
                    <a:pt x="469" y="1809"/>
                  </a:lnTo>
                  <a:lnTo>
                    <a:pt x="440" y="1773"/>
                  </a:lnTo>
                  <a:lnTo>
                    <a:pt x="410" y="1743"/>
                  </a:lnTo>
                  <a:lnTo>
                    <a:pt x="378" y="1723"/>
                  </a:lnTo>
                  <a:lnTo>
                    <a:pt x="347" y="1709"/>
                  </a:lnTo>
                  <a:lnTo>
                    <a:pt x="314" y="1702"/>
                  </a:lnTo>
                  <a:lnTo>
                    <a:pt x="290" y="1702"/>
                  </a:lnTo>
                  <a:lnTo>
                    <a:pt x="266" y="1708"/>
                  </a:lnTo>
                  <a:lnTo>
                    <a:pt x="243" y="1716"/>
                  </a:lnTo>
                  <a:lnTo>
                    <a:pt x="222" y="1730"/>
                  </a:lnTo>
                  <a:lnTo>
                    <a:pt x="201" y="1748"/>
                  </a:lnTo>
                  <a:lnTo>
                    <a:pt x="189" y="1760"/>
                  </a:lnTo>
                  <a:lnTo>
                    <a:pt x="178" y="1774"/>
                  </a:lnTo>
                  <a:lnTo>
                    <a:pt x="167" y="1789"/>
                  </a:lnTo>
                  <a:lnTo>
                    <a:pt x="159" y="1806"/>
                  </a:lnTo>
                  <a:lnTo>
                    <a:pt x="151" y="1823"/>
                  </a:lnTo>
                  <a:lnTo>
                    <a:pt x="146" y="1843"/>
                  </a:lnTo>
                  <a:lnTo>
                    <a:pt x="143" y="1863"/>
                  </a:lnTo>
                  <a:lnTo>
                    <a:pt x="143" y="1886"/>
                  </a:lnTo>
                  <a:lnTo>
                    <a:pt x="146" y="1910"/>
                  </a:lnTo>
                  <a:lnTo>
                    <a:pt x="153" y="1937"/>
                  </a:lnTo>
                  <a:lnTo>
                    <a:pt x="163" y="1965"/>
                  </a:lnTo>
                  <a:lnTo>
                    <a:pt x="177" y="1997"/>
                  </a:lnTo>
                  <a:lnTo>
                    <a:pt x="197" y="2032"/>
                  </a:lnTo>
                  <a:lnTo>
                    <a:pt x="199" y="2035"/>
                  </a:lnTo>
                  <a:lnTo>
                    <a:pt x="728" y="3056"/>
                  </a:lnTo>
                  <a:lnTo>
                    <a:pt x="795" y="3154"/>
                  </a:lnTo>
                  <a:lnTo>
                    <a:pt x="830" y="3201"/>
                  </a:lnTo>
                  <a:lnTo>
                    <a:pt x="869" y="3243"/>
                  </a:lnTo>
                  <a:lnTo>
                    <a:pt x="912" y="3282"/>
                  </a:lnTo>
                  <a:lnTo>
                    <a:pt x="956" y="3317"/>
                  </a:lnTo>
                  <a:lnTo>
                    <a:pt x="1004" y="3348"/>
                  </a:lnTo>
                  <a:lnTo>
                    <a:pt x="1055" y="3375"/>
                  </a:lnTo>
                  <a:lnTo>
                    <a:pt x="1107" y="3396"/>
                  </a:lnTo>
                  <a:lnTo>
                    <a:pt x="1161" y="3414"/>
                  </a:lnTo>
                  <a:lnTo>
                    <a:pt x="1217" y="3426"/>
                  </a:lnTo>
                  <a:lnTo>
                    <a:pt x="1274" y="3433"/>
                  </a:lnTo>
                  <a:lnTo>
                    <a:pt x="1333" y="3437"/>
                  </a:lnTo>
                  <a:lnTo>
                    <a:pt x="1895" y="3437"/>
                  </a:lnTo>
                  <a:lnTo>
                    <a:pt x="1965" y="3435"/>
                  </a:lnTo>
                  <a:lnTo>
                    <a:pt x="2033" y="3427"/>
                  </a:lnTo>
                  <a:lnTo>
                    <a:pt x="2096" y="3415"/>
                  </a:lnTo>
                  <a:lnTo>
                    <a:pt x="2155" y="3399"/>
                  </a:lnTo>
                  <a:lnTo>
                    <a:pt x="2212" y="3378"/>
                  </a:lnTo>
                  <a:lnTo>
                    <a:pt x="2264" y="3352"/>
                  </a:lnTo>
                  <a:lnTo>
                    <a:pt x="2312" y="3321"/>
                  </a:lnTo>
                  <a:lnTo>
                    <a:pt x="2358" y="3285"/>
                  </a:lnTo>
                  <a:lnTo>
                    <a:pt x="2398" y="3246"/>
                  </a:lnTo>
                  <a:lnTo>
                    <a:pt x="2434" y="3203"/>
                  </a:lnTo>
                  <a:lnTo>
                    <a:pt x="2465" y="3158"/>
                  </a:lnTo>
                  <a:lnTo>
                    <a:pt x="2492" y="3111"/>
                  </a:lnTo>
                  <a:lnTo>
                    <a:pt x="2514" y="3063"/>
                  </a:lnTo>
                  <a:lnTo>
                    <a:pt x="2534" y="3016"/>
                  </a:lnTo>
                  <a:lnTo>
                    <a:pt x="2549" y="2968"/>
                  </a:lnTo>
                  <a:lnTo>
                    <a:pt x="2562" y="2920"/>
                  </a:lnTo>
                  <a:lnTo>
                    <a:pt x="2571" y="2874"/>
                  </a:lnTo>
                  <a:lnTo>
                    <a:pt x="2578" y="2831"/>
                  </a:lnTo>
                  <a:lnTo>
                    <a:pt x="2584" y="2789"/>
                  </a:lnTo>
                  <a:lnTo>
                    <a:pt x="2587" y="2752"/>
                  </a:lnTo>
                  <a:lnTo>
                    <a:pt x="2589" y="2719"/>
                  </a:lnTo>
                  <a:lnTo>
                    <a:pt x="2590" y="2689"/>
                  </a:lnTo>
                  <a:lnTo>
                    <a:pt x="2590" y="2665"/>
                  </a:lnTo>
                  <a:lnTo>
                    <a:pt x="2590" y="2647"/>
                  </a:lnTo>
                  <a:lnTo>
                    <a:pt x="2589" y="2636"/>
                  </a:lnTo>
                  <a:lnTo>
                    <a:pt x="2589" y="2631"/>
                  </a:lnTo>
                  <a:lnTo>
                    <a:pt x="2589" y="2626"/>
                  </a:lnTo>
                  <a:lnTo>
                    <a:pt x="2589" y="1326"/>
                  </a:lnTo>
                  <a:lnTo>
                    <a:pt x="2586" y="1292"/>
                  </a:lnTo>
                  <a:lnTo>
                    <a:pt x="2576" y="1261"/>
                  </a:lnTo>
                  <a:lnTo>
                    <a:pt x="2561" y="1233"/>
                  </a:lnTo>
                  <a:lnTo>
                    <a:pt x="2540" y="1209"/>
                  </a:lnTo>
                  <a:lnTo>
                    <a:pt x="2516" y="1189"/>
                  </a:lnTo>
                  <a:lnTo>
                    <a:pt x="2488" y="1173"/>
                  </a:lnTo>
                  <a:lnTo>
                    <a:pt x="2458" y="1165"/>
                  </a:lnTo>
                  <a:lnTo>
                    <a:pt x="2424" y="1160"/>
                  </a:lnTo>
                  <a:lnTo>
                    <a:pt x="2391" y="1165"/>
                  </a:lnTo>
                  <a:lnTo>
                    <a:pt x="2360" y="1173"/>
                  </a:lnTo>
                  <a:lnTo>
                    <a:pt x="2333" y="1189"/>
                  </a:lnTo>
                  <a:lnTo>
                    <a:pt x="2308" y="1209"/>
                  </a:lnTo>
                  <a:lnTo>
                    <a:pt x="2288" y="1233"/>
                  </a:lnTo>
                  <a:lnTo>
                    <a:pt x="2273" y="1261"/>
                  </a:lnTo>
                  <a:lnTo>
                    <a:pt x="2263" y="1292"/>
                  </a:lnTo>
                  <a:lnTo>
                    <a:pt x="2260" y="1326"/>
                  </a:lnTo>
                  <a:lnTo>
                    <a:pt x="2260" y="1790"/>
                  </a:lnTo>
                  <a:lnTo>
                    <a:pt x="2258" y="1809"/>
                  </a:lnTo>
                  <a:lnTo>
                    <a:pt x="2250" y="1826"/>
                  </a:lnTo>
                  <a:lnTo>
                    <a:pt x="2239" y="1840"/>
                  </a:lnTo>
                  <a:lnTo>
                    <a:pt x="2224" y="1851"/>
                  </a:lnTo>
                  <a:lnTo>
                    <a:pt x="2208" y="1859"/>
                  </a:lnTo>
                  <a:lnTo>
                    <a:pt x="2188" y="1861"/>
                  </a:lnTo>
                  <a:lnTo>
                    <a:pt x="2170" y="1859"/>
                  </a:lnTo>
                  <a:lnTo>
                    <a:pt x="2152" y="1851"/>
                  </a:lnTo>
                  <a:lnTo>
                    <a:pt x="2138" y="1840"/>
                  </a:lnTo>
                  <a:lnTo>
                    <a:pt x="2127" y="1826"/>
                  </a:lnTo>
                  <a:lnTo>
                    <a:pt x="2120" y="1809"/>
                  </a:lnTo>
                  <a:lnTo>
                    <a:pt x="2117" y="1790"/>
                  </a:lnTo>
                  <a:lnTo>
                    <a:pt x="2117" y="544"/>
                  </a:lnTo>
                  <a:lnTo>
                    <a:pt x="2114" y="511"/>
                  </a:lnTo>
                  <a:lnTo>
                    <a:pt x="2104" y="480"/>
                  </a:lnTo>
                  <a:lnTo>
                    <a:pt x="2089" y="452"/>
                  </a:lnTo>
                  <a:lnTo>
                    <a:pt x="2069" y="428"/>
                  </a:lnTo>
                  <a:lnTo>
                    <a:pt x="2045" y="407"/>
                  </a:lnTo>
                  <a:lnTo>
                    <a:pt x="2016" y="392"/>
                  </a:lnTo>
                  <a:lnTo>
                    <a:pt x="1986" y="382"/>
                  </a:lnTo>
                  <a:lnTo>
                    <a:pt x="1952" y="379"/>
                  </a:lnTo>
                  <a:lnTo>
                    <a:pt x="1920" y="382"/>
                  </a:lnTo>
                  <a:lnTo>
                    <a:pt x="1889" y="392"/>
                  </a:lnTo>
                  <a:lnTo>
                    <a:pt x="1861" y="407"/>
                  </a:lnTo>
                  <a:lnTo>
                    <a:pt x="1836" y="428"/>
                  </a:lnTo>
                  <a:lnTo>
                    <a:pt x="1817" y="452"/>
                  </a:lnTo>
                  <a:lnTo>
                    <a:pt x="1801" y="480"/>
                  </a:lnTo>
                  <a:lnTo>
                    <a:pt x="1792" y="511"/>
                  </a:lnTo>
                  <a:lnTo>
                    <a:pt x="1788" y="544"/>
                  </a:lnTo>
                  <a:lnTo>
                    <a:pt x="1788" y="1759"/>
                  </a:lnTo>
                  <a:lnTo>
                    <a:pt x="1786" y="1777"/>
                  </a:lnTo>
                  <a:lnTo>
                    <a:pt x="1779" y="1795"/>
                  </a:lnTo>
                  <a:lnTo>
                    <a:pt x="1768" y="1809"/>
                  </a:lnTo>
                  <a:lnTo>
                    <a:pt x="1754" y="1821"/>
                  </a:lnTo>
                  <a:lnTo>
                    <a:pt x="1736" y="1827"/>
                  </a:lnTo>
                  <a:lnTo>
                    <a:pt x="1718" y="1831"/>
                  </a:lnTo>
                  <a:lnTo>
                    <a:pt x="1698" y="1827"/>
                  </a:lnTo>
                  <a:lnTo>
                    <a:pt x="1682" y="1821"/>
                  </a:lnTo>
                  <a:lnTo>
                    <a:pt x="1667" y="1809"/>
                  </a:lnTo>
                  <a:lnTo>
                    <a:pt x="1656" y="1795"/>
                  </a:lnTo>
                  <a:lnTo>
                    <a:pt x="1648" y="1777"/>
                  </a:lnTo>
                  <a:lnTo>
                    <a:pt x="1646" y="1759"/>
                  </a:lnTo>
                  <a:lnTo>
                    <a:pt x="1646" y="308"/>
                  </a:lnTo>
                  <a:lnTo>
                    <a:pt x="1643" y="274"/>
                  </a:lnTo>
                  <a:lnTo>
                    <a:pt x="1633" y="244"/>
                  </a:lnTo>
                  <a:lnTo>
                    <a:pt x="1618" y="216"/>
                  </a:lnTo>
                  <a:lnTo>
                    <a:pt x="1598" y="192"/>
                  </a:lnTo>
                  <a:lnTo>
                    <a:pt x="1573" y="171"/>
                  </a:lnTo>
                  <a:lnTo>
                    <a:pt x="1546" y="156"/>
                  </a:lnTo>
                  <a:lnTo>
                    <a:pt x="1514" y="146"/>
                  </a:lnTo>
                  <a:lnTo>
                    <a:pt x="1482" y="143"/>
                  </a:lnTo>
                  <a:close/>
                  <a:moveTo>
                    <a:pt x="1482" y="0"/>
                  </a:moveTo>
                  <a:lnTo>
                    <a:pt x="1525" y="3"/>
                  </a:lnTo>
                  <a:lnTo>
                    <a:pt x="1567" y="12"/>
                  </a:lnTo>
                  <a:lnTo>
                    <a:pt x="1606" y="26"/>
                  </a:lnTo>
                  <a:lnTo>
                    <a:pt x="1642" y="46"/>
                  </a:lnTo>
                  <a:lnTo>
                    <a:pt x="1675" y="70"/>
                  </a:lnTo>
                  <a:lnTo>
                    <a:pt x="1706" y="98"/>
                  </a:lnTo>
                  <a:lnTo>
                    <a:pt x="1731" y="130"/>
                  </a:lnTo>
                  <a:lnTo>
                    <a:pt x="1752" y="164"/>
                  </a:lnTo>
                  <a:lnTo>
                    <a:pt x="1770" y="203"/>
                  </a:lnTo>
                  <a:lnTo>
                    <a:pt x="1782" y="243"/>
                  </a:lnTo>
                  <a:lnTo>
                    <a:pt x="1787" y="285"/>
                  </a:lnTo>
                  <a:lnTo>
                    <a:pt x="1825" y="265"/>
                  </a:lnTo>
                  <a:lnTo>
                    <a:pt x="1865" y="249"/>
                  </a:lnTo>
                  <a:lnTo>
                    <a:pt x="1908" y="240"/>
                  </a:lnTo>
                  <a:lnTo>
                    <a:pt x="1953" y="236"/>
                  </a:lnTo>
                  <a:lnTo>
                    <a:pt x="1998" y="240"/>
                  </a:lnTo>
                  <a:lnTo>
                    <a:pt x="2041" y="249"/>
                  </a:lnTo>
                  <a:lnTo>
                    <a:pt x="2082" y="265"/>
                  </a:lnTo>
                  <a:lnTo>
                    <a:pt x="2120" y="286"/>
                  </a:lnTo>
                  <a:lnTo>
                    <a:pt x="2154" y="312"/>
                  </a:lnTo>
                  <a:lnTo>
                    <a:pt x="2185" y="342"/>
                  </a:lnTo>
                  <a:lnTo>
                    <a:pt x="2210" y="377"/>
                  </a:lnTo>
                  <a:lnTo>
                    <a:pt x="2232" y="415"/>
                  </a:lnTo>
                  <a:lnTo>
                    <a:pt x="2247" y="455"/>
                  </a:lnTo>
                  <a:lnTo>
                    <a:pt x="2257" y="499"/>
                  </a:lnTo>
                  <a:lnTo>
                    <a:pt x="2260" y="544"/>
                  </a:lnTo>
                  <a:lnTo>
                    <a:pt x="2260" y="1067"/>
                  </a:lnTo>
                  <a:lnTo>
                    <a:pt x="2297" y="1046"/>
                  </a:lnTo>
                  <a:lnTo>
                    <a:pt x="2337" y="1031"/>
                  </a:lnTo>
                  <a:lnTo>
                    <a:pt x="2379" y="1021"/>
                  </a:lnTo>
                  <a:lnTo>
                    <a:pt x="2424" y="1018"/>
                  </a:lnTo>
                  <a:lnTo>
                    <a:pt x="2469" y="1022"/>
                  </a:lnTo>
                  <a:lnTo>
                    <a:pt x="2513" y="1031"/>
                  </a:lnTo>
                  <a:lnTo>
                    <a:pt x="2553" y="1047"/>
                  </a:lnTo>
                  <a:lnTo>
                    <a:pt x="2591" y="1068"/>
                  </a:lnTo>
                  <a:lnTo>
                    <a:pt x="2625" y="1094"/>
                  </a:lnTo>
                  <a:lnTo>
                    <a:pt x="2655" y="1124"/>
                  </a:lnTo>
                  <a:lnTo>
                    <a:pt x="2681" y="1158"/>
                  </a:lnTo>
                  <a:lnTo>
                    <a:pt x="2702" y="1196"/>
                  </a:lnTo>
                  <a:lnTo>
                    <a:pt x="2718" y="1236"/>
                  </a:lnTo>
                  <a:lnTo>
                    <a:pt x="2728" y="1280"/>
                  </a:lnTo>
                  <a:lnTo>
                    <a:pt x="2731" y="1326"/>
                  </a:lnTo>
                  <a:lnTo>
                    <a:pt x="2731" y="2623"/>
                  </a:lnTo>
                  <a:lnTo>
                    <a:pt x="2731" y="2635"/>
                  </a:lnTo>
                  <a:lnTo>
                    <a:pt x="2732" y="2652"/>
                  </a:lnTo>
                  <a:lnTo>
                    <a:pt x="2732" y="2677"/>
                  </a:lnTo>
                  <a:lnTo>
                    <a:pt x="2732" y="2707"/>
                  </a:lnTo>
                  <a:lnTo>
                    <a:pt x="2730" y="2742"/>
                  </a:lnTo>
                  <a:lnTo>
                    <a:pt x="2728" y="2782"/>
                  </a:lnTo>
                  <a:lnTo>
                    <a:pt x="2723" y="2825"/>
                  </a:lnTo>
                  <a:lnTo>
                    <a:pt x="2716" y="2872"/>
                  </a:lnTo>
                  <a:lnTo>
                    <a:pt x="2707" y="2922"/>
                  </a:lnTo>
                  <a:lnTo>
                    <a:pt x="2695" y="2973"/>
                  </a:lnTo>
                  <a:lnTo>
                    <a:pt x="2680" y="3026"/>
                  </a:lnTo>
                  <a:lnTo>
                    <a:pt x="2662" y="3081"/>
                  </a:lnTo>
                  <a:lnTo>
                    <a:pt x="2639" y="3134"/>
                  </a:lnTo>
                  <a:lnTo>
                    <a:pt x="2612" y="3189"/>
                  </a:lnTo>
                  <a:lnTo>
                    <a:pt x="2581" y="3242"/>
                  </a:lnTo>
                  <a:lnTo>
                    <a:pt x="2544" y="3293"/>
                  </a:lnTo>
                  <a:lnTo>
                    <a:pt x="2503" y="3342"/>
                  </a:lnTo>
                  <a:lnTo>
                    <a:pt x="2458" y="3387"/>
                  </a:lnTo>
                  <a:lnTo>
                    <a:pt x="2409" y="3427"/>
                  </a:lnTo>
                  <a:lnTo>
                    <a:pt x="2356" y="3463"/>
                  </a:lnTo>
                  <a:lnTo>
                    <a:pt x="2301" y="3493"/>
                  </a:lnTo>
                  <a:lnTo>
                    <a:pt x="2241" y="3519"/>
                  </a:lnTo>
                  <a:lnTo>
                    <a:pt x="2179" y="3541"/>
                  </a:lnTo>
                  <a:lnTo>
                    <a:pt x="2113" y="3558"/>
                  </a:lnTo>
                  <a:lnTo>
                    <a:pt x="2044" y="3570"/>
                  </a:lnTo>
                  <a:lnTo>
                    <a:pt x="1971" y="3577"/>
                  </a:lnTo>
                  <a:lnTo>
                    <a:pt x="1895" y="3579"/>
                  </a:lnTo>
                  <a:lnTo>
                    <a:pt x="1333" y="3579"/>
                  </a:lnTo>
                  <a:lnTo>
                    <a:pt x="1268" y="3576"/>
                  </a:lnTo>
                  <a:lnTo>
                    <a:pt x="1204" y="3568"/>
                  </a:lnTo>
                  <a:lnTo>
                    <a:pt x="1141" y="3555"/>
                  </a:lnTo>
                  <a:lnTo>
                    <a:pt x="1080" y="3538"/>
                  </a:lnTo>
                  <a:lnTo>
                    <a:pt x="1020" y="3515"/>
                  </a:lnTo>
                  <a:lnTo>
                    <a:pt x="963" y="3488"/>
                  </a:lnTo>
                  <a:lnTo>
                    <a:pt x="908" y="3456"/>
                  </a:lnTo>
                  <a:lnTo>
                    <a:pt x="855" y="3419"/>
                  </a:lnTo>
                  <a:lnTo>
                    <a:pt x="806" y="3379"/>
                  </a:lnTo>
                  <a:lnTo>
                    <a:pt x="759" y="3334"/>
                  </a:lnTo>
                  <a:lnTo>
                    <a:pt x="717" y="3287"/>
                  </a:lnTo>
                  <a:lnTo>
                    <a:pt x="678" y="3234"/>
                  </a:lnTo>
                  <a:lnTo>
                    <a:pt x="613" y="3141"/>
                  </a:lnTo>
                  <a:lnTo>
                    <a:pt x="608" y="3134"/>
                  </a:lnTo>
                  <a:lnTo>
                    <a:pt x="605" y="3128"/>
                  </a:lnTo>
                  <a:lnTo>
                    <a:pt x="74" y="2104"/>
                  </a:lnTo>
                  <a:lnTo>
                    <a:pt x="45" y="2050"/>
                  </a:lnTo>
                  <a:lnTo>
                    <a:pt x="24" y="1999"/>
                  </a:lnTo>
                  <a:lnTo>
                    <a:pt x="9" y="1949"/>
                  </a:lnTo>
                  <a:lnTo>
                    <a:pt x="1" y="1901"/>
                  </a:lnTo>
                  <a:lnTo>
                    <a:pt x="0" y="1854"/>
                  </a:lnTo>
                  <a:lnTo>
                    <a:pt x="7" y="1810"/>
                  </a:lnTo>
                  <a:lnTo>
                    <a:pt x="20" y="1766"/>
                  </a:lnTo>
                  <a:lnTo>
                    <a:pt x="40" y="1725"/>
                  </a:lnTo>
                  <a:lnTo>
                    <a:pt x="67" y="1685"/>
                  </a:lnTo>
                  <a:lnTo>
                    <a:pt x="101" y="1647"/>
                  </a:lnTo>
                  <a:lnTo>
                    <a:pt x="134" y="1618"/>
                  </a:lnTo>
                  <a:lnTo>
                    <a:pt x="168" y="1595"/>
                  </a:lnTo>
                  <a:lnTo>
                    <a:pt x="205" y="1577"/>
                  </a:lnTo>
                  <a:lnTo>
                    <a:pt x="244" y="1566"/>
                  </a:lnTo>
                  <a:lnTo>
                    <a:pt x="284" y="1560"/>
                  </a:lnTo>
                  <a:lnTo>
                    <a:pt x="325" y="1560"/>
                  </a:lnTo>
                  <a:lnTo>
                    <a:pt x="349" y="1563"/>
                  </a:lnTo>
                  <a:lnTo>
                    <a:pt x="374" y="1568"/>
                  </a:lnTo>
                  <a:lnTo>
                    <a:pt x="402" y="1577"/>
                  </a:lnTo>
                  <a:lnTo>
                    <a:pt x="430" y="1589"/>
                  </a:lnTo>
                  <a:lnTo>
                    <a:pt x="461" y="1605"/>
                  </a:lnTo>
                  <a:lnTo>
                    <a:pt x="491" y="1626"/>
                  </a:lnTo>
                  <a:lnTo>
                    <a:pt x="523" y="1653"/>
                  </a:lnTo>
                  <a:lnTo>
                    <a:pt x="553" y="1686"/>
                  </a:lnTo>
                  <a:lnTo>
                    <a:pt x="585" y="1724"/>
                  </a:lnTo>
                  <a:lnTo>
                    <a:pt x="586" y="1725"/>
                  </a:lnTo>
                  <a:lnTo>
                    <a:pt x="703" y="1890"/>
                  </a:lnTo>
                  <a:lnTo>
                    <a:pt x="703" y="691"/>
                  </a:lnTo>
                  <a:lnTo>
                    <a:pt x="707" y="645"/>
                  </a:lnTo>
                  <a:lnTo>
                    <a:pt x="716" y="602"/>
                  </a:lnTo>
                  <a:lnTo>
                    <a:pt x="732" y="562"/>
                  </a:lnTo>
                  <a:lnTo>
                    <a:pt x="753" y="524"/>
                  </a:lnTo>
                  <a:lnTo>
                    <a:pt x="779" y="490"/>
                  </a:lnTo>
                  <a:lnTo>
                    <a:pt x="809" y="459"/>
                  </a:lnTo>
                  <a:lnTo>
                    <a:pt x="843" y="433"/>
                  </a:lnTo>
                  <a:lnTo>
                    <a:pt x="881" y="413"/>
                  </a:lnTo>
                  <a:lnTo>
                    <a:pt x="921" y="396"/>
                  </a:lnTo>
                  <a:lnTo>
                    <a:pt x="965" y="386"/>
                  </a:lnTo>
                  <a:lnTo>
                    <a:pt x="1010" y="383"/>
                  </a:lnTo>
                  <a:lnTo>
                    <a:pt x="1055" y="386"/>
                  </a:lnTo>
                  <a:lnTo>
                    <a:pt x="1097" y="396"/>
                  </a:lnTo>
                  <a:lnTo>
                    <a:pt x="1138" y="412"/>
                  </a:lnTo>
                  <a:lnTo>
                    <a:pt x="1174" y="431"/>
                  </a:lnTo>
                  <a:lnTo>
                    <a:pt x="1174" y="308"/>
                  </a:lnTo>
                  <a:lnTo>
                    <a:pt x="1178" y="262"/>
                  </a:lnTo>
                  <a:lnTo>
                    <a:pt x="1187" y="219"/>
                  </a:lnTo>
                  <a:lnTo>
                    <a:pt x="1204" y="179"/>
                  </a:lnTo>
                  <a:lnTo>
                    <a:pt x="1224" y="141"/>
                  </a:lnTo>
                  <a:lnTo>
                    <a:pt x="1250" y="107"/>
                  </a:lnTo>
                  <a:lnTo>
                    <a:pt x="1281" y="76"/>
                  </a:lnTo>
                  <a:lnTo>
                    <a:pt x="1315" y="50"/>
                  </a:lnTo>
                  <a:lnTo>
                    <a:pt x="1353" y="30"/>
                  </a:lnTo>
                  <a:lnTo>
                    <a:pt x="1393" y="13"/>
                  </a:lnTo>
                  <a:lnTo>
                    <a:pt x="1436" y="3"/>
                  </a:lnTo>
                  <a:lnTo>
                    <a:pt x="1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84"/>
            <p:cNvSpPr>
              <a:spLocks/>
            </p:cNvSpPr>
            <p:nvPr/>
          </p:nvSpPr>
          <p:spPr bwMode="auto">
            <a:xfrm>
              <a:off x="4591051" y="2933700"/>
              <a:ext cx="23813" cy="47625"/>
            </a:xfrm>
            <a:custGeom>
              <a:avLst/>
              <a:gdLst>
                <a:gd name="T0" fmla="*/ 72 w 143"/>
                <a:gd name="T1" fmla="*/ 0 h 305"/>
                <a:gd name="T2" fmla="*/ 91 w 143"/>
                <a:gd name="T3" fmla="*/ 2 h 305"/>
                <a:gd name="T4" fmla="*/ 108 w 143"/>
                <a:gd name="T5" fmla="*/ 10 h 305"/>
                <a:gd name="T6" fmla="*/ 122 w 143"/>
                <a:gd name="T7" fmla="*/ 21 h 305"/>
                <a:gd name="T8" fmla="*/ 133 w 143"/>
                <a:gd name="T9" fmla="*/ 36 h 305"/>
                <a:gd name="T10" fmla="*/ 141 w 143"/>
                <a:gd name="T11" fmla="*/ 52 h 305"/>
                <a:gd name="T12" fmla="*/ 143 w 143"/>
                <a:gd name="T13" fmla="*/ 72 h 305"/>
                <a:gd name="T14" fmla="*/ 143 w 143"/>
                <a:gd name="T15" fmla="*/ 234 h 305"/>
                <a:gd name="T16" fmla="*/ 141 w 143"/>
                <a:gd name="T17" fmla="*/ 253 h 305"/>
                <a:gd name="T18" fmla="*/ 133 w 143"/>
                <a:gd name="T19" fmla="*/ 270 h 305"/>
                <a:gd name="T20" fmla="*/ 122 w 143"/>
                <a:gd name="T21" fmla="*/ 284 h 305"/>
                <a:gd name="T22" fmla="*/ 108 w 143"/>
                <a:gd name="T23" fmla="*/ 296 h 305"/>
                <a:gd name="T24" fmla="*/ 91 w 143"/>
                <a:gd name="T25" fmla="*/ 303 h 305"/>
                <a:gd name="T26" fmla="*/ 72 w 143"/>
                <a:gd name="T27" fmla="*/ 305 h 305"/>
                <a:gd name="T28" fmla="*/ 53 w 143"/>
                <a:gd name="T29" fmla="*/ 303 h 305"/>
                <a:gd name="T30" fmla="*/ 36 w 143"/>
                <a:gd name="T31" fmla="*/ 296 h 305"/>
                <a:gd name="T32" fmla="*/ 21 w 143"/>
                <a:gd name="T33" fmla="*/ 284 h 305"/>
                <a:gd name="T34" fmla="*/ 10 w 143"/>
                <a:gd name="T35" fmla="*/ 270 h 305"/>
                <a:gd name="T36" fmla="*/ 4 w 143"/>
                <a:gd name="T37" fmla="*/ 253 h 305"/>
                <a:gd name="T38" fmla="*/ 0 w 143"/>
                <a:gd name="T39" fmla="*/ 234 h 305"/>
                <a:gd name="T40" fmla="*/ 0 w 143"/>
                <a:gd name="T41" fmla="*/ 72 h 305"/>
                <a:gd name="T42" fmla="*/ 4 w 143"/>
                <a:gd name="T43" fmla="*/ 52 h 305"/>
                <a:gd name="T44" fmla="*/ 10 w 143"/>
                <a:gd name="T45" fmla="*/ 36 h 305"/>
                <a:gd name="T46" fmla="*/ 21 w 143"/>
                <a:gd name="T47" fmla="*/ 21 h 305"/>
                <a:gd name="T48" fmla="*/ 36 w 143"/>
                <a:gd name="T49" fmla="*/ 10 h 305"/>
                <a:gd name="T50" fmla="*/ 53 w 143"/>
                <a:gd name="T51" fmla="*/ 2 h 305"/>
                <a:gd name="T52" fmla="*/ 72 w 143"/>
                <a:gd name="T5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305">
                  <a:moveTo>
                    <a:pt x="72" y="0"/>
                  </a:moveTo>
                  <a:lnTo>
                    <a:pt x="91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3" y="36"/>
                  </a:lnTo>
                  <a:lnTo>
                    <a:pt x="141" y="52"/>
                  </a:lnTo>
                  <a:lnTo>
                    <a:pt x="143" y="72"/>
                  </a:lnTo>
                  <a:lnTo>
                    <a:pt x="143" y="234"/>
                  </a:lnTo>
                  <a:lnTo>
                    <a:pt x="141" y="253"/>
                  </a:lnTo>
                  <a:lnTo>
                    <a:pt x="133" y="270"/>
                  </a:lnTo>
                  <a:lnTo>
                    <a:pt x="122" y="284"/>
                  </a:lnTo>
                  <a:lnTo>
                    <a:pt x="108" y="296"/>
                  </a:lnTo>
                  <a:lnTo>
                    <a:pt x="91" y="303"/>
                  </a:lnTo>
                  <a:lnTo>
                    <a:pt x="72" y="305"/>
                  </a:lnTo>
                  <a:lnTo>
                    <a:pt x="53" y="303"/>
                  </a:lnTo>
                  <a:lnTo>
                    <a:pt x="36" y="296"/>
                  </a:lnTo>
                  <a:lnTo>
                    <a:pt x="21" y="284"/>
                  </a:lnTo>
                  <a:lnTo>
                    <a:pt x="10" y="270"/>
                  </a:lnTo>
                  <a:lnTo>
                    <a:pt x="4" y="253"/>
                  </a:lnTo>
                  <a:lnTo>
                    <a:pt x="0" y="234"/>
                  </a:lnTo>
                  <a:lnTo>
                    <a:pt x="0" y="72"/>
                  </a:lnTo>
                  <a:lnTo>
                    <a:pt x="4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85"/>
            <p:cNvSpPr>
              <a:spLocks noEditPoints="1"/>
            </p:cNvSpPr>
            <p:nvPr/>
          </p:nvSpPr>
          <p:spPr bwMode="auto">
            <a:xfrm>
              <a:off x="4564063" y="3006725"/>
              <a:ext cx="201613" cy="209550"/>
            </a:xfrm>
            <a:custGeom>
              <a:avLst/>
              <a:gdLst>
                <a:gd name="T0" fmla="*/ 396 w 1267"/>
                <a:gd name="T1" fmla="*/ 542 h 1311"/>
                <a:gd name="T2" fmla="*/ 327 w 1267"/>
                <a:gd name="T3" fmla="*/ 529 h 1311"/>
                <a:gd name="T4" fmla="*/ 329 w 1267"/>
                <a:gd name="T5" fmla="*/ 306 h 1311"/>
                <a:gd name="T6" fmla="*/ 325 w 1267"/>
                <a:gd name="T7" fmla="*/ 271 h 1311"/>
                <a:gd name="T8" fmla="*/ 305 w 1267"/>
                <a:gd name="T9" fmla="*/ 271 h 1311"/>
                <a:gd name="T10" fmla="*/ 282 w 1267"/>
                <a:gd name="T11" fmla="*/ 314 h 1311"/>
                <a:gd name="T12" fmla="*/ 151 w 1267"/>
                <a:gd name="T13" fmla="*/ 864 h 1311"/>
                <a:gd name="T14" fmla="*/ 380 w 1267"/>
                <a:gd name="T15" fmla="*/ 1124 h 1311"/>
                <a:gd name="T16" fmla="*/ 529 w 1267"/>
                <a:gd name="T17" fmla="*/ 1165 h 1311"/>
                <a:gd name="T18" fmla="*/ 641 w 1267"/>
                <a:gd name="T19" fmla="*/ 1112 h 1311"/>
                <a:gd name="T20" fmla="*/ 686 w 1267"/>
                <a:gd name="T21" fmla="*/ 1071 h 1311"/>
                <a:gd name="T22" fmla="*/ 1041 w 1267"/>
                <a:gd name="T23" fmla="*/ 713 h 1311"/>
                <a:gd name="T24" fmla="*/ 1039 w 1267"/>
                <a:gd name="T25" fmla="*/ 697 h 1311"/>
                <a:gd name="T26" fmla="*/ 1023 w 1267"/>
                <a:gd name="T27" fmla="*/ 689 h 1311"/>
                <a:gd name="T28" fmla="*/ 863 w 1267"/>
                <a:gd name="T29" fmla="*/ 843 h 1311"/>
                <a:gd name="T30" fmla="*/ 777 w 1267"/>
                <a:gd name="T31" fmla="*/ 854 h 1311"/>
                <a:gd name="T32" fmla="*/ 743 w 1267"/>
                <a:gd name="T33" fmla="*/ 775 h 1311"/>
                <a:gd name="T34" fmla="*/ 1119 w 1267"/>
                <a:gd name="T35" fmla="*/ 385 h 1311"/>
                <a:gd name="T36" fmla="*/ 1123 w 1267"/>
                <a:gd name="T37" fmla="*/ 369 h 1311"/>
                <a:gd name="T38" fmla="*/ 1112 w 1267"/>
                <a:gd name="T39" fmla="*/ 356 h 1311"/>
                <a:gd name="T40" fmla="*/ 1097 w 1267"/>
                <a:gd name="T41" fmla="*/ 357 h 1311"/>
                <a:gd name="T42" fmla="*/ 738 w 1267"/>
                <a:gd name="T43" fmla="*/ 703 h 1311"/>
                <a:gd name="T44" fmla="*/ 657 w 1267"/>
                <a:gd name="T45" fmla="*/ 669 h 1311"/>
                <a:gd name="T46" fmla="*/ 669 w 1267"/>
                <a:gd name="T47" fmla="*/ 583 h 1311"/>
                <a:gd name="T48" fmla="*/ 1056 w 1267"/>
                <a:gd name="T49" fmla="*/ 171 h 1311"/>
                <a:gd name="T50" fmla="*/ 720 w 1267"/>
                <a:gd name="T51" fmla="*/ 484 h 1311"/>
                <a:gd name="T52" fmla="*/ 634 w 1267"/>
                <a:gd name="T53" fmla="*/ 496 h 1311"/>
                <a:gd name="T54" fmla="*/ 601 w 1267"/>
                <a:gd name="T55" fmla="*/ 416 h 1311"/>
                <a:gd name="T56" fmla="*/ 828 w 1267"/>
                <a:gd name="T57" fmla="*/ 172 h 1311"/>
                <a:gd name="T58" fmla="*/ 810 w 1267"/>
                <a:gd name="T59" fmla="*/ 142 h 1311"/>
                <a:gd name="T60" fmla="*/ 906 w 1267"/>
                <a:gd name="T61" fmla="*/ 27 h 1311"/>
                <a:gd name="T62" fmla="*/ 993 w 1267"/>
                <a:gd name="T63" fmla="*/ 30 h 1311"/>
                <a:gd name="T64" fmla="*/ 1133 w 1267"/>
                <a:gd name="T65" fmla="*/ 50 h 1311"/>
                <a:gd name="T66" fmla="*/ 1201 w 1267"/>
                <a:gd name="T67" fmla="*/ 162 h 1311"/>
                <a:gd name="T68" fmla="*/ 1219 w 1267"/>
                <a:gd name="T69" fmla="*/ 259 h 1311"/>
                <a:gd name="T70" fmla="*/ 1267 w 1267"/>
                <a:gd name="T71" fmla="*/ 372 h 1311"/>
                <a:gd name="T72" fmla="*/ 1219 w 1267"/>
                <a:gd name="T73" fmla="*/ 485 h 1311"/>
                <a:gd name="T74" fmla="*/ 1167 w 1267"/>
                <a:gd name="T75" fmla="*/ 634 h 1311"/>
                <a:gd name="T76" fmla="*/ 1176 w 1267"/>
                <a:gd name="T77" fmla="*/ 756 h 1311"/>
                <a:gd name="T78" fmla="*/ 785 w 1267"/>
                <a:gd name="T79" fmla="*/ 1173 h 1311"/>
                <a:gd name="T80" fmla="*/ 701 w 1267"/>
                <a:gd name="T81" fmla="*/ 1244 h 1311"/>
                <a:gd name="T82" fmla="*/ 546 w 1267"/>
                <a:gd name="T83" fmla="*/ 1307 h 1311"/>
                <a:gd name="T84" fmla="*/ 368 w 1267"/>
                <a:gd name="T85" fmla="*/ 1283 h 1311"/>
                <a:gd name="T86" fmla="*/ 73 w 1267"/>
                <a:gd name="T87" fmla="*/ 1016 h 1311"/>
                <a:gd name="T88" fmla="*/ 0 w 1267"/>
                <a:gd name="T89" fmla="*/ 825 h 1311"/>
                <a:gd name="T90" fmla="*/ 15 w 1267"/>
                <a:gd name="T91" fmla="*/ 688 h 1311"/>
                <a:gd name="T92" fmla="*/ 200 w 1267"/>
                <a:gd name="T93" fmla="*/ 173 h 1311"/>
                <a:gd name="T94" fmla="*/ 287 w 1267"/>
                <a:gd name="T95" fmla="*/ 129 h 1311"/>
                <a:gd name="T96" fmla="*/ 394 w 1267"/>
                <a:gd name="T97" fmla="*/ 147 h 1311"/>
                <a:gd name="T98" fmla="*/ 463 w 1267"/>
                <a:gd name="T99" fmla="*/ 227 h 1311"/>
                <a:gd name="T100" fmla="*/ 748 w 1267"/>
                <a:gd name="T101" fmla="*/ 13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67" h="1311">
                  <a:moveTo>
                    <a:pt x="810" y="142"/>
                  </a:moveTo>
                  <a:lnTo>
                    <a:pt x="803" y="147"/>
                  </a:lnTo>
                  <a:lnTo>
                    <a:pt x="426" y="524"/>
                  </a:lnTo>
                  <a:lnTo>
                    <a:pt x="412" y="535"/>
                  </a:lnTo>
                  <a:lnTo>
                    <a:pt x="396" y="542"/>
                  </a:lnTo>
                  <a:lnTo>
                    <a:pt x="395" y="543"/>
                  </a:lnTo>
                  <a:lnTo>
                    <a:pt x="377" y="546"/>
                  </a:lnTo>
                  <a:lnTo>
                    <a:pt x="359" y="544"/>
                  </a:lnTo>
                  <a:lnTo>
                    <a:pt x="342" y="539"/>
                  </a:lnTo>
                  <a:lnTo>
                    <a:pt x="327" y="529"/>
                  </a:lnTo>
                  <a:lnTo>
                    <a:pt x="315" y="515"/>
                  </a:lnTo>
                  <a:lnTo>
                    <a:pt x="307" y="498"/>
                  </a:lnTo>
                  <a:lnTo>
                    <a:pt x="303" y="481"/>
                  </a:lnTo>
                  <a:lnTo>
                    <a:pt x="303" y="463"/>
                  </a:lnTo>
                  <a:lnTo>
                    <a:pt x="329" y="306"/>
                  </a:lnTo>
                  <a:lnTo>
                    <a:pt x="330" y="293"/>
                  </a:lnTo>
                  <a:lnTo>
                    <a:pt x="330" y="283"/>
                  </a:lnTo>
                  <a:lnTo>
                    <a:pt x="328" y="275"/>
                  </a:lnTo>
                  <a:lnTo>
                    <a:pt x="326" y="272"/>
                  </a:lnTo>
                  <a:lnTo>
                    <a:pt x="325" y="271"/>
                  </a:lnTo>
                  <a:lnTo>
                    <a:pt x="321" y="270"/>
                  </a:lnTo>
                  <a:lnTo>
                    <a:pt x="319" y="270"/>
                  </a:lnTo>
                  <a:lnTo>
                    <a:pt x="318" y="270"/>
                  </a:lnTo>
                  <a:lnTo>
                    <a:pt x="312" y="270"/>
                  </a:lnTo>
                  <a:lnTo>
                    <a:pt x="305" y="271"/>
                  </a:lnTo>
                  <a:lnTo>
                    <a:pt x="300" y="274"/>
                  </a:lnTo>
                  <a:lnTo>
                    <a:pt x="294" y="282"/>
                  </a:lnTo>
                  <a:lnTo>
                    <a:pt x="289" y="293"/>
                  </a:lnTo>
                  <a:lnTo>
                    <a:pt x="283" y="310"/>
                  </a:lnTo>
                  <a:lnTo>
                    <a:pt x="282" y="314"/>
                  </a:lnTo>
                  <a:lnTo>
                    <a:pt x="152" y="726"/>
                  </a:lnTo>
                  <a:lnTo>
                    <a:pt x="145" y="767"/>
                  </a:lnTo>
                  <a:lnTo>
                    <a:pt x="141" y="800"/>
                  </a:lnTo>
                  <a:lnTo>
                    <a:pt x="143" y="832"/>
                  </a:lnTo>
                  <a:lnTo>
                    <a:pt x="151" y="864"/>
                  </a:lnTo>
                  <a:lnTo>
                    <a:pt x="163" y="894"/>
                  </a:lnTo>
                  <a:lnTo>
                    <a:pt x="179" y="922"/>
                  </a:lnTo>
                  <a:lnTo>
                    <a:pt x="201" y="947"/>
                  </a:lnTo>
                  <a:lnTo>
                    <a:pt x="351" y="1098"/>
                  </a:lnTo>
                  <a:lnTo>
                    <a:pt x="380" y="1124"/>
                  </a:lnTo>
                  <a:lnTo>
                    <a:pt x="411" y="1145"/>
                  </a:lnTo>
                  <a:lnTo>
                    <a:pt x="441" y="1159"/>
                  </a:lnTo>
                  <a:lnTo>
                    <a:pt x="471" y="1166"/>
                  </a:lnTo>
                  <a:lnTo>
                    <a:pt x="503" y="1169"/>
                  </a:lnTo>
                  <a:lnTo>
                    <a:pt x="529" y="1165"/>
                  </a:lnTo>
                  <a:lnTo>
                    <a:pt x="555" y="1159"/>
                  </a:lnTo>
                  <a:lnTo>
                    <a:pt x="579" y="1149"/>
                  </a:lnTo>
                  <a:lnTo>
                    <a:pt x="602" y="1137"/>
                  </a:lnTo>
                  <a:lnTo>
                    <a:pt x="622" y="1125"/>
                  </a:lnTo>
                  <a:lnTo>
                    <a:pt x="641" y="1112"/>
                  </a:lnTo>
                  <a:lnTo>
                    <a:pt x="656" y="1099"/>
                  </a:lnTo>
                  <a:lnTo>
                    <a:pt x="668" y="1088"/>
                  </a:lnTo>
                  <a:lnTo>
                    <a:pt x="678" y="1079"/>
                  </a:lnTo>
                  <a:lnTo>
                    <a:pt x="684" y="1073"/>
                  </a:lnTo>
                  <a:lnTo>
                    <a:pt x="686" y="1071"/>
                  </a:lnTo>
                  <a:lnTo>
                    <a:pt x="688" y="1069"/>
                  </a:lnTo>
                  <a:lnTo>
                    <a:pt x="690" y="1066"/>
                  </a:lnTo>
                  <a:lnTo>
                    <a:pt x="1036" y="719"/>
                  </a:lnTo>
                  <a:lnTo>
                    <a:pt x="1039" y="716"/>
                  </a:lnTo>
                  <a:lnTo>
                    <a:pt x="1041" y="713"/>
                  </a:lnTo>
                  <a:lnTo>
                    <a:pt x="1042" y="709"/>
                  </a:lnTo>
                  <a:lnTo>
                    <a:pt x="1042" y="707"/>
                  </a:lnTo>
                  <a:lnTo>
                    <a:pt x="1042" y="704"/>
                  </a:lnTo>
                  <a:lnTo>
                    <a:pt x="1041" y="701"/>
                  </a:lnTo>
                  <a:lnTo>
                    <a:pt x="1039" y="697"/>
                  </a:lnTo>
                  <a:lnTo>
                    <a:pt x="1036" y="694"/>
                  </a:lnTo>
                  <a:lnTo>
                    <a:pt x="1033" y="692"/>
                  </a:lnTo>
                  <a:lnTo>
                    <a:pt x="1030" y="690"/>
                  </a:lnTo>
                  <a:lnTo>
                    <a:pt x="1027" y="689"/>
                  </a:lnTo>
                  <a:lnTo>
                    <a:pt x="1023" y="689"/>
                  </a:lnTo>
                  <a:lnTo>
                    <a:pt x="1021" y="689"/>
                  </a:lnTo>
                  <a:lnTo>
                    <a:pt x="1018" y="690"/>
                  </a:lnTo>
                  <a:lnTo>
                    <a:pt x="1015" y="692"/>
                  </a:lnTo>
                  <a:lnTo>
                    <a:pt x="1011" y="694"/>
                  </a:lnTo>
                  <a:lnTo>
                    <a:pt x="863" y="843"/>
                  </a:lnTo>
                  <a:lnTo>
                    <a:pt x="847" y="854"/>
                  </a:lnTo>
                  <a:lnTo>
                    <a:pt x="830" y="862"/>
                  </a:lnTo>
                  <a:lnTo>
                    <a:pt x="813" y="864"/>
                  </a:lnTo>
                  <a:lnTo>
                    <a:pt x="794" y="862"/>
                  </a:lnTo>
                  <a:lnTo>
                    <a:pt x="777" y="854"/>
                  </a:lnTo>
                  <a:lnTo>
                    <a:pt x="761" y="843"/>
                  </a:lnTo>
                  <a:lnTo>
                    <a:pt x="751" y="828"/>
                  </a:lnTo>
                  <a:lnTo>
                    <a:pt x="743" y="811"/>
                  </a:lnTo>
                  <a:lnTo>
                    <a:pt x="741" y="792"/>
                  </a:lnTo>
                  <a:lnTo>
                    <a:pt x="743" y="775"/>
                  </a:lnTo>
                  <a:lnTo>
                    <a:pt x="751" y="757"/>
                  </a:lnTo>
                  <a:lnTo>
                    <a:pt x="761" y="742"/>
                  </a:lnTo>
                  <a:lnTo>
                    <a:pt x="910" y="593"/>
                  </a:lnTo>
                  <a:lnTo>
                    <a:pt x="910" y="593"/>
                  </a:lnTo>
                  <a:lnTo>
                    <a:pt x="1119" y="385"/>
                  </a:lnTo>
                  <a:lnTo>
                    <a:pt x="1121" y="382"/>
                  </a:lnTo>
                  <a:lnTo>
                    <a:pt x="1123" y="378"/>
                  </a:lnTo>
                  <a:lnTo>
                    <a:pt x="1123" y="375"/>
                  </a:lnTo>
                  <a:lnTo>
                    <a:pt x="1124" y="372"/>
                  </a:lnTo>
                  <a:lnTo>
                    <a:pt x="1123" y="369"/>
                  </a:lnTo>
                  <a:lnTo>
                    <a:pt x="1123" y="367"/>
                  </a:lnTo>
                  <a:lnTo>
                    <a:pt x="1121" y="362"/>
                  </a:lnTo>
                  <a:lnTo>
                    <a:pt x="1119" y="359"/>
                  </a:lnTo>
                  <a:lnTo>
                    <a:pt x="1116" y="357"/>
                  </a:lnTo>
                  <a:lnTo>
                    <a:pt x="1112" y="356"/>
                  </a:lnTo>
                  <a:lnTo>
                    <a:pt x="1109" y="355"/>
                  </a:lnTo>
                  <a:lnTo>
                    <a:pt x="1106" y="355"/>
                  </a:lnTo>
                  <a:lnTo>
                    <a:pt x="1104" y="355"/>
                  </a:lnTo>
                  <a:lnTo>
                    <a:pt x="1100" y="356"/>
                  </a:lnTo>
                  <a:lnTo>
                    <a:pt x="1097" y="357"/>
                  </a:lnTo>
                  <a:lnTo>
                    <a:pt x="1094" y="359"/>
                  </a:lnTo>
                  <a:lnTo>
                    <a:pt x="1094" y="359"/>
                  </a:lnTo>
                  <a:lnTo>
                    <a:pt x="770" y="683"/>
                  </a:lnTo>
                  <a:lnTo>
                    <a:pt x="755" y="695"/>
                  </a:lnTo>
                  <a:lnTo>
                    <a:pt x="738" y="703"/>
                  </a:lnTo>
                  <a:lnTo>
                    <a:pt x="719" y="705"/>
                  </a:lnTo>
                  <a:lnTo>
                    <a:pt x="702" y="703"/>
                  </a:lnTo>
                  <a:lnTo>
                    <a:pt x="684" y="695"/>
                  </a:lnTo>
                  <a:lnTo>
                    <a:pt x="669" y="683"/>
                  </a:lnTo>
                  <a:lnTo>
                    <a:pt x="657" y="669"/>
                  </a:lnTo>
                  <a:lnTo>
                    <a:pt x="651" y="652"/>
                  </a:lnTo>
                  <a:lnTo>
                    <a:pt x="648" y="633"/>
                  </a:lnTo>
                  <a:lnTo>
                    <a:pt x="651" y="616"/>
                  </a:lnTo>
                  <a:lnTo>
                    <a:pt x="657" y="598"/>
                  </a:lnTo>
                  <a:lnTo>
                    <a:pt x="669" y="583"/>
                  </a:lnTo>
                  <a:lnTo>
                    <a:pt x="993" y="259"/>
                  </a:lnTo>
                  <a:lnTo>
                    <a:pt x="1056" y="196"/>
                  </a:lnTo>
                  <a:lnTo>
                    <a:pt x="1060" y="187"/>
                  </a:lnTo>
                  <a:lnTo>
                    <a:pt x="1060" y="178"/>
                  </a:lnTo>
                  <a:lnTo>
                    <a:pt x="1056" y="171"/>
                  </a:lnTo>
                  <a:lnTo>
                    <a:pt x="1048" y="165"/>
                  </a:lnTo>
                  <a:lnTo>
                    <a:pt x="1039" y="165"/>
                  </a:lnTo>
                  <a:lnTo>
                    <a:pt x="1031" y="171"/>
                  </a:lnTo>
                  <a:lnTo>
                    <a:pt x="929" y="272"/>
                  </a:lnTo>
                  <a:lnTo>
                    <a:pt x="720" y="484"/>
                  </a:lnTo>
                  <a:lnTo>
                    <a:pt x="705" y="496"/>
                  </a:lnTo>
                  <a:lnTo>
                    <a:pt x="688" y="503"/>
                  </a:lnTo>
                  <a:lnTo>
                    <a:pt x="669" y="505"/>
                  </a:lnTo>
                  <a:lnTo>
                    <a:pt x="652" y="503"/>
                  </a:lnTo>
                  <a:lnTo>
                    <a:pt x="634" y="496"/>
                  </a:lnTo>
                  <a:lnTo>
                    <a:pt x="619" y="484"/>
                  </a:lnTo>
                  <a:lnTo>
                    <a:pt x="607" y="469"/>
                  </a:lnTo>
                  <a:lnTo>
                    <a:pt x="601" y="453"/>
                  </a:lnTo>
                  <a:lnTo>
                    <a:pt x="598" y="434"/>
                  </a:lnTo>
                  <a:lnTo>
                    <a:pt x="601" y="416"/>
                  </a:lnTo>
                  <a:lnTo>
                    <a:pt x="607" y="399"/>
                  </a:lnTo>
                  <a:lnTo>
                    <a:pt x="619" y="384"/>
                  </a:lnTo>
                  <a:lnTo>
                    <a:pt x="828" y="172"/>
                  </a:lnTo>
                  <a:lnTo>
                    <a:pt x="828" y="172"/>
                  </a:lnTo>
                  <a:lnTo>
                    <a:pt x="828" y="172"/>
                  </a:lnTo>
                  <a:lnTo>
                    <a:pt x="832" y="164"/>
                  </a:lnTo>
                  <a:lnTo>
                    <a:pt x="832" y="154"/>
                  </a:lnTo>
                  <a:lnTo>
                    <a:pt x="828" y="147"/>
                  </a:lnTo>
                  <a:lnTo>
                    <a:pt x="820" y="142"/>
                  </a:lnTo>
                  <a:lnTo>
                    <a:pt x="810" y="142"/>
                  </a:lnTo>
                  <a:close/>
                  <a:moveTo>
                    <a:pt x="802" y="0"/>
                  </a:moveTo>
                  <a:lnTo>
                    <a:pt x="829" y="0"/>
                  </a:lnTo>
                  <a:lnTo>
                    <a:pt x="856" y="4"/>
                  </a:lnTo>
                  <a:lnTo>
                    <a:pt x="882" y="13"/>
                  </a:lnTo>
                  <a:lnTo>
                    <a:pt x="906" y="27"/>
                  </a:lnTo>
                  <a:lnTo>
                    <a:pt x="929" y="46"/>
                  </a:lnTo>
                  <a:lnTo>
                    <a:pt x="935" y="52"/>
                  </a:lnTo>
                  <a:lnTo>
                    <a:pt x="941" y="60"/>
                  </a:lnTo>
                  <a:lnTo>
                    <a:pt x="966" y="42"/>
                  </a:lnTo>
                  <a:lnTo>
                    <a:pt x="993" y="30"/>
                  </a:lnTo>
                  <a:lnTo>
                    <a:pt x="1021" y="24"/>
                  </a:lnTo>
                  <a:lnTo>
                    <a:pt x="1050" y="23"/>
                  </a:lnTo>
                  <a:lnTo>
                    <a:pt x="1079" y="27"/>
                  </a:lnTo>
                  <a:lnTo>
                    <a:pt x="1107" y="36"/>
                  </a:lnTo>
                  <a:lnTo>
                    <a:pt x="1133" y="50"/>
                  </a:lnTo>
                  <a:lnTo>
                    <a:pt x="1157" y="70"/>
                  </a:lnTo>
                  <a:lnTo>
                    <a:pt x="1174" y="90"/>
                  </a:lnTo>
                  <a:lnTo>
                    <a:pt x="1187" y="113"/>
                  </a:lnTo>
                  <a:lnTo>
                    <a:pt x="1197" y="137"/>
                  </a:lnTo>
                  <a:lnTo>
                    <a:pt x="1201" y="162"/>
                  </a:lnTo>
                  <a:lnTo>
                    <a:pt x="1204" y="187"/>
                  </a:lnTo>
                  <a:lnTo>
                    <a:pt x="1200" y="213"/>
                  </a:lnTo>
                  <a:lnTo>
                    <a:pt x="1194" y="238"/>
                  </a:lnTo>
                  <a:lnTo>
                    <a:pt x="1207" y="247"/>
                  </a:lnTo>
                  <a:lnTo>
                    <a:pt x="1219" y="259"/>
                  </a:lnTo>
                  <a:lnTo>
                    <a:pt x="1236" y="277"/>
                  </a:lnTo>
                  <a:lnTo>
                    <a:pt x="1249" y="299"/>
                  </a:lnTo>
                  <a:lnTo>
                    <a:pt x="1258" y="322"/>
                  </a:lnTo>
                  <a:lnTo>
                    <a:pt x="1264" y="347"/>
                  </a:lnTo>
                  <a:lnTo>
                    <a:pt x="1267" y="372"/>
                  </a:lnTo>
                  <a:lnTo>
                    <a:pt x="1264" y="397"/>
                  </a:lnTo>
                  <a:lnTo>
                    <a:pt x="1258" y="422"/>
                  </a:lnTo>
                  <a:lnTo>
                    <a:pt x="1249" y="445"/>
                  </a:lnTo>
                  <a:lnTo>
                    <a:pt x="1236" y="466"/>
                  </a:lnTo>
                  <a:lnTo>
                    <a:pt x="1219" y="485"/>
                  </a:lnTo>
                  <a:lnTo>
                    <a:pt x="1123" y="581"/>
                  </a:lnTo>
                  <a:lnTo>
                    <a:pt x="1131" y="588"/>
                  </a:lnTo>
                  <a:lnTo>
                    <a:pt x="1137" y="593"/>
                  </a:lnTo>
                  <a:lnTo>
                    <a:pt x="1154" y="613"/>
                  </a:lnTo>
                  <a:lnTo>
                    <a:pt x="1167" y="634"/>
                  </a:lnTo>
                  <a:lnTo>
                    <a:pt x="1176" y="657"/>
                  </a:lnTo>
                  <a:lnTo>
                    <a:pt x="1182" y="681"/>
                  </a:lnTo>
                  <a:lnTo>
                    <a:pt x="1184" y="707"/>
                  </a:lnTo>
                  <a:lnTo>
                    <a:pt x="1182" y="732"/>
                  </a:lnTo>
                  <a:lnTo>
                    <a:pt x="1176" y="756"/>
                  </a:lnTo>
                  <a:lnTo>
                    <a:pt x="1167" y="779"/>
                  </a:lnTo>
                  <a:lnTo>
                    <a:pt x="1154" y="801"/>
                  </a:lnTo>
                  <a:lnTo>
                    <a:pt x="1137" y="820"/>
                  </a:lnTo>
                  <a:lnTo>
                    <a:pt x="792" y="1165"/>
                  </a:lnTo>
                  <a:lnTo>
                    <a:pt x="785" y="1173"/>
                  </a:lnTo>
                  <a:lnTo>
                    <a:pt x="776" y="1183"/>
                  </a:lnTo>
                  <a:lnTo>
                    <a:pt x="761" y="1196"/>
                  </a:lnTo>
                  <a:lnTo>
                    <a:pt x="745" y="1211"/>
                  </a:lnTo>
                  <a:lnTo>
                    <a:pt x="725" y="1226"/>
                  </a:lnTo>
                  <a:lnTo>
                    <a:pt x="701" y="1244"/>
                  </a:lnTo>
                  <a:lnTo>
                    <a:pt x="675" y="1260"/>
                  </a:lnTo>
                  <a:lnTo>
                    <a:pt x="646" y="1275"/>
                  </a:lnTo>
                  <a:lnTo>
                    <a:pt x="615" y="1288"/>
                  </a:lnTo>
                  <a:lnTo>
                    <a:pt x="582" y="1299"/>
                  </a:lnTo>
                  <a:lnTo>
                    <a:pt x="546" y="1307"/>
                  </a:lnTo>
                  <a:lnTo>
                    <a:pt x="509" y="1311"/>
                  </a:lnTo>
                  <a:lnTo>
                    <a:pt x="496" y="1311"/>
                  </a:lnTo>
                  <a:lnTo>
                    <a:pt x="453" y="1308"/>
                  </a:lnTo>
                  <a:lnTo>
                    <a:pt x="409" y="1298"/>
                  </a:lnTo>
                  <a:lnTo>
                    <a:pt x="368" y="1283"/>
                  </a:lnTo>
                  <a:lnTo>
                    <a:pt x="328" y="1261"/>
                  </a:lnTo>
                  <a:lnTo>
                    <a:pt x="288" y="1233"/>
                  </a:lnTo>
                  <a:lnTo>
                    <a:pt x="250" y="1198"/>
                  </a:lnTo>
                  <a:lnTo>
                    <a:pt x="100" y="1048"/>
                  </a:lnTo>
                  <a:lnTo>
                    <a:pt x="73" y="1016"/>
                  </a:lnTo>
                  <a:lnTo>
                    <a:pt x="49" y="981"/>
                  </a:lnTo>
                  <a:lnTo>
                    <a:pt x="29" y="946"/>
                  </a:lnTo>
                  <a:lnTo>
                    <a:pt x="15" y="906"/>
                  </a:lnTo>
                  <a:lnTo>
                    <a:pt x="5" y="866"/>
                  </a:lnTo>
                  <a:lnTo>
                    <a:pt x="0" y="825"/>
                  </a:lnTo>
                  <a:lnTo>
                    <a:pt x="0" y="783"/>
                  </a:lnTo>
                  <a:lnTo>
                    <a:pt x="5" y="741"/>
                  </a:lnTo>
                  <a:lnTo>
                    <a:pt x="13" y="701"/>
                  </a:lnTo>
                  <a:lnTo>
                    <a:pt x="14" y="694"/>
                  </a:lnTo>
                  <a:lnTo>
                    <a:pt x="15" y="688"/>
                  </a:lnTo>
                  <a:lnTo>
                    <a:pt x="147" y="274"/>
                  </a:lnTo>
                  <a:lnTo>
                    <a:pt x="156" y="241"/>
                  </a:lnTo>
                  <a:lnTo>
                    <a:pt x="169" y="214"/>
                  </a:lnTo>
                  <a:lnTo>
                    <a:pt x="183" y="191"/>
                  </a:lnTo>
                  <a:lnTo>
                    <a:pt x="200" y="173"/>
                  </a:lnTo>
                  <a:lnTo>
                    <a:pt x="216" y="159"/>
                  </a:lnTo>
                  <a:lnTo>
                    <a:pt x="235" y="147"/>
                  </a:lnTo>
                  <a:lnTo>
                    <a:pt x="252" y="139"/>
                  </a:lnTo>
                  <a:lnTo>
                    <a:pt x="270" y="133"/>
                  </a:lnTo>
                  <a:lnTo>
                    <a:pt x="287" y="129"/>
                  </a:lnTo>
                  <a:lnTo>
                    <a:pt x="303" y="127"/>
                  </a:lnTo>
                  <a:lnTo>
                    <a:pt x="318" y="127"/>
                  </a:lnTo>
                  <a:lnTo>
                    <a:pt x="344" y="129"/>
                  </a:lnTo>
                  <a:lnTo>
                    <a:pt x="370" y="136"/>
                  </a:lnTo>
                  <a:lnTo>
                    <a:pt x="394" y="147"/>
                  </a:lnTo>
                  <a:lnTo>
                    <a:pt x="416" y="161"/>
                  </a:lnTo>
                  <a:lnTo>
                    <a:pt x="434" y="179"/>
                  </a:lnTo>
                  <a:lnTo>
                    <a:pt x="444" y="193"/>
                  </a:lnTo>
                  <a:lnTo>
                    <a:pt x="454" y="209"/>
                  </a:lnTo>
                  <a:lnTo>
                    <a:pt x="463" y="227"/>
                  </a:lnTo>
                  <a:lnTo>
                    <a:pt x="469" y="250"/>
                  </a:lnTo>
                  <a:lnTo>
                    <a:pt x="472" y="276"/>
                  </a:lnTo>
                  <a:lnTo>
                    <a:pt x="702" y="46"/>
                  </a:lnTo>
                  <a:lnTo>
                    <a:pt x="725" y="27"/>
                  </a:lnTo>
                  <a:lnTo>
                    <a:pt x="748" y="13"/>
                  </a:lnTo>
                  <a:lnTo>
                    <a:pt x="775" y="4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3471652" y="2682145"/>
            <a:ext cx="561975" cy="568326"/>
            <a:chOff x="3452813" y="2692400"/>
            <a:chExt cx="561975" cy="568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1" name="Freeform 90"/>
            <p:cNvSpPr>
              <a:spLocks noEditPoints="1"/>
            </p:cNvSpPr>
            <p:nvPr/>
          </p:nvSpPr>
          <p:spPr bwMode="auto">
            <a:xfrm>
              <a:off x="3779838" y="2692400"/>
              <a:ext cx="234950" cy="306388"/>
            </a:xfrm>
            <a:custGeom>
              <a:avLst/>
              <a:gdLst>
                <a:gd name="T0" fmla="*/ 754 w 1485"/>
                <a:gd name="T1" fmla="*/ 178 h 1924"/>
                <a:gd name="T2" fmla="*/ 730 w 1485"/>
                <a:gd name="T3" fmla="*/ 1011 h 1924"/>
                <a:gd name="T4" fmla="*/ 645 w 1485"/>
                <a:gd name="T5" fmla="*/ 1022 h 1924"/>
                <a:gd name="T6" fmla="*/ 609 w 1485"/>
                <a:gd name="T7" fmla="*/ 393 h 1924"/>
                <a:gd name="T8" fmla="*/ 558 w 1485"/>
                <a:gd name="T9" fmla="*/ 342 h 1924"/>
                <a:gd name="T10" fmla="*/ 508 w 1485"/>
                <a:gd name="T11" fmla="*/ 393 h 1924"/>
                <a:gd name="T12" fmla="*/ 488 w 1485"/>
                <a:gd name="T13" fmla="*/ 1176 h 1924"/>
                <a:gd name="T14" fmla="*/ 404 w 1485"/>
                <a:gd name="T15" fmla="*/ 1192 h 1924"/>
                <a:gd name="T16" fmla="*/ 222 w 1485"/>
                <a:gd name="T17" fmla="*/ 962 h 1924"/>
                <a:gd name="T18" fmla="*/ 163 w 1485"/>
                <a:gd name="T19" fmla="*/ 965 h 1924"/>
                <a:gd name="T20" fmla="*/ 143 w 1485"/>
                <a:gd name="T21" fmla="*/ 1004 h 1924"/>
                <a:gd name="T22" fmla="*/ 168 w 1485"/>
                <a:gd name="T23" fmla="*/ 1073 h 1924"/>
                <a:gd name="T24" fmla="*/ 565 w 1485"/>
                <a:gd name="T25" fmla="*/ 1736 h 1924"/>
                <a:gd name="T26" fmla="*/ 1016 w 1485"/>
                <a:gd name="T27" fmla="*/ 1781 h 1924"/>
                <a:gd name="T28" fmla="*/ 1200 w 1485"/>
                <a:gd name="T29" fmla="*/ 1736 h 1924"/>
                <a:gd name="T30" fmla="*/ 1310 w 1485"/>
                <a:gd name="T31" fmla="*/ 1601 h 1924"/>
                <a:gd name="T32" fmla="*/ 1341 w 1485"/>
                <a:gd name="T33" fmla="*/ 1453 h 1924"/>
                <a:gd name="T34" fmla="*/ 1342 w 1485"/>
                <a:gd name="T35" fmla="*/ 1395 h 1924"/>
                <a:gd name="T36" fmla="*/ 1307 w 1485"/>
                <a:gd name="T37" fmla="*/ 673 h 1924"/>
                <a:gd name="T38" fmla="*/ 1242 w 1485"/>
                <a:gd name="T39" fmla="*/ 706 h 1924"/>
                <a:gd name="T40" fmla="*/ 1219 w 1485"/>
                <a:gd name="T41" fmla="*/ 1060 h 1924"/>
                <a:gd name="T42" fmla="*/ 1133 w 1485"/>
                <a:gd name="T43" fmla="*/ 1072 h 1924"/>
                <a:gd name="T44" fmla="*/ 1098 w 1485"/>
                <a:gd name="T45" fmla="*/ 317 h 1924"/>
                <a:gd name="T46" fmla="*/ 1047 w 1485"/>
                <a:gd name="T47" fmla="*/ 266 h 1924"/>
                <a:gd name="T48" fmla="*/ 996 w 1485"/>
                <a:gd name="T49" fmla="*/ 317 h 1924"/>
                <a:gd name="T50" fmla="*/ 961 w 1485"/>
                <a:gd name="T51" fmla="*/ 1008 h 1924"/>
                <a:gd name="T52" fmla="*/ 874 w 1485"/>
                <a:gd name="T53" fmla="*/ 996 h 1924"/>
                <a:gd name="T54" fmla="*/ 851 w 1485"/>
                <a:gd name="T55" fmla="*/ 178 h 1924"/>
                <a:gd name="T56" fmla="*/ 802 w 1485"/>
                <a:gd name="T57" fmla="*/ 0 h 1924"/>
                <a:gd name="T58" fmla="*/ 953 w 1485"/>
                <a:gd name="T59" fmla="*/ 73 h 1924"/>
                <a:gd name="T60" fmla="*/ 1081 w 1485"/>
                <a:gd name="T61" fmla="*/ 127 h 1924"/>
                <a:gd name="T62" fmla="*/ 1214 w 1485"/>
                <a:gd name="T63" fmla="*/ 219 h 1924"/>
                <a:gd name="T64" fmla="*/ 1265 w 1485"/>
                <a:gd name="T65" fmla="*/ 530 h 1924"/>
                <a:gd name="T66" fmla="*/ 1415 w 1485"/>
                <a:gd name="T67" fmla="*/ 574 h 1924"/>
                <a:gd name="T68" fmla="*/ 1485 w 1485"/>
                <a:gd name="T69" fmla="*/ 722 h 1924"/>
                <a:gd name="T70" fmla="*/ 1483 w 1485"/>
                <a:gd name="T71" fmla="*/ 1467 h 1924"/>
                <a:gd name="T72" fmla="*/ 1447 w 1485"/>
                <a:gd name="T73" fmla="*/ 1640 h 1924"/>
                <a:gd name="T74" fmla="*/ 1325 w 1485"/>
                <a:gd name="T75" fmla="*/ 1821 h 1924"/>
                <a:gd name="T76" fmla="*/ 1119 w 1485"/>
                <a:gd name="T77" fmla="*/ 1916 h 1924"/>
                <a:gd name="T78" fmla="*/ 629 w 1485"/>
                <a:gd name="T79" fmla="*/ 1913 h 1924"/>
                <a:gd name="T80" fmla="*/ 421 w 1485"/>
                <a:gd name="T81" fmla="*/ 1804 h 1924"/>
                <a:gd name="T82" fmla="*/ 318 w 1485"/>
                <a:gd name="T83" fmla="*/ 1672 h 1924"/>
                <a:gd name="T84" fmla="*/ 0 w 1485"/>
                <a:gd name="T85" fmla="*/ 1012 h 1924"/>
                <a:gd name="T86" fmla="*/ 35 w 1485"/>
                <a:gd name="T87" fmla="*/ 896 h 1924"/>
                <a:gd name="T88" fmla="*/ 144 w 1485"/>
                <a:gd name="T89" fmla="*/ 815 h 1924"/>
                <a:gd name="T90" fmla="*/ 269 w 1485"/>
                <a:gd name="T91" fmla="*/ 825 h 1924"/>
                <a:gd name="T92" fmla="*/ 365 w 1485"/>
                <a:gd name="T93" fmla="*/ 393 h 1924"/>
                <a:gd name="T94" fmla="*/ 434 w 1485"/>
                <a:gd name="T95" fmla="*/ 245 h 1924"/>
                <a:gd name="T96" fmla="*/ 584 w 1485"/>
                <a:gd name="T97" fmla="*/ 201 h 1924"/>
                <a:gd name="T98" fmla="*/ 636 w 1485"/>
                <a:gd name="T99" fmla="*/ 97 h 1924"/>
                <a:gd name="T100" fmla="*/ 767 w 1485"/>
                <a:gd name="T101" fmla="*/ 4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85" h="1924">
                  <a:moveTo>
                    <a:pt x="802" y="143"/>
                  </a:moveTo>
                  <a:lnTo>
                    <a:pt x="786" y="146"/>
                  </a:lnTo>
                  <a:lnTo>
                    <a:pt x="773" y="153"/>
                  </a:lnTo>
                  <a:lnTo>
                    <a:pt x="761" y="165"/>
                  </a:lnTo>
                  <a:lnTo>
                    <a:pt x="754" y="178"/>
                  </a:lnTo>
                  <a:lnTo>
                    <a:pt x="751" y="194"/>
                  </a:lnTo>
                  <a:lnTo>
                    <a:pt x="751" y="961"/>
                  </a:lnTo>
                  <a:lnTo>
                    <a:pt x="749" y="980"/>
                  </a:lnTo>
                  <a:lnTo>
                    <a:pt x="741" y="997"/>
                  </a:lnTo>
                  <a:lnTo>
                    <a:pt x="730" y="1011"/>
                  </a:lnTo>
                  <a:lnTo>
                    <a:pt x="716" y="1022"/>
                  </a:lnTo>
                  <a:lnTo>
                    <a:pt x="699" y="1030"/>
                  </a:lnTo>
                  <a:lnTo>
                    <a:pt x="680" y="1032"/>
                  </a:lnTo>
                  <a:lnTo>
                    <a:pt x="661" y="1030"/>
                  </a:lnTo>
                  <a:lnTo>
                    <a:pt x="645" y="1022"/>
                  </a:lnTo>
                  <a:lnTo>
                    <a:pt x="629" y="1011"/>
                  </a:lnTo>
                  <a:lnTo>
                    <a:pt x="619" y="997"/>
                  </a:lnTo>
                  <a:lnTo>
                    <a:pt x="612" y="980"/>
                  </a:lnTo>
                  <a:lnTo>
                    <a:pt x="609" y="961"/>
                  </a:lnTo>
                  <a:lnTo>
                    <a:pt x="609" y="393"/>
                  </a:lnTo>
                  <a:lnTo>
                    <a:pt x="607" y="377"/>
                  </a:lnTo>
                  <a:lnTo>
                    <a:pt x="599" y="363"/>
                  </a:lnTo>
                  <a:lnTo>
                    <a:pt x="588" y="352"/>
                  </a:lnTo>
                  <a:lnTo>
                    <a:pt x="574" y="344"/>
                  </a:lnTo>
                  <a:lnTo>
                    <a:pt x="558" y="342"/>
                  </a:lnTo>
                  <a:lnTo>
                    <a:pt x="542" y="344"/>
                  </a:lnTo>
                  <a:lnTo>
                    <a:pt x="528" y="352"/>
                  </a:lnTo>
                  <a:lnTo>
                    <a:pt x="517" y="363"/>
                  </a:lnTo>
                  <a:lnTo>
                    <a:pt x="510" y="377"/>
                  </a:lnTo>
                  <a:lnTo>
                    <a:pt x="508" y="393"/>
                  </a:lnTo>
                  <a:lnTo>
                    <a:pt x="508" y="1127"/>
                  </a:lnTo>
                  <a:lnTo>
                    <a:pt x="506" y="1143"/>
                  </a:lnTo>
                  <a:lnTo>
                    <a:pt x="499" y="1159"/>
                  </a:lnTo>
                  <a:lnTo>
                    <a:pt x="498" y="1160"/>
                  </a:lnTo>
                  <a:lnTo>
                    <a:pt x="488" y="1176"/>
                  </a:lnTo>
                  <a:lnTo>
                    <a:pt x="474" y="1188"/>
                  </a:lnTo>
                  <a:lnTo>
                    <a:pt x="458" y="1195"/>
                  </a:lnTo>
                  <a:lnTo>
                    <a:pt x="440" y="1198"/>
                  </a:lnTo>
                  <a:lnTo>
                    <a:pt x="422" y="1198"/>
                  </a:lnTo>
                  <a:lnTo>
                    <a:pt x="404" y="1192"/>
                  </a:lnTo>
                  <a:lnTo>
                    <a:pt x="389" y="1183"/>
                  </a:lnTo>
                  <a:lnTo>
                    <a:pt x="377" y="1169"/>
                  </a:lnTo>
                  <a:lnTo>
                    <a:pt x="250" y="992"/>
                  </a:lnTo>
                  <a:lnTo>
                    <a:pt x="236" y="975"/>
                  </a:lnTo>
                  <a:lnTo>
                    <a:pt x="222" y="962"/>
                  </a:lnTo>
                  <a:lnTo>
                    <a:pt x="208" y="955"/>
                  </a:lnTo>
                  <a:lnTo>
                    <a:pt x="195" y="951"/>
                  </a:lnTo>
                  <a:lnTo>
                    <a:pt x="182" y="953"/>
                  </a:lnTo>
                  <a:lnTo>
                    <a:pt x="171" y="958"/>
                  </a:lnTo>
                  <a:lnTo>
                    <a:pt x="163" y="965"/>
                  </a:lnTo>
                  <a:lnTo>
                    <a:pt x="158" y="970"/>
                  </a:lnTo>
                  <a:lnTo>
                    <a:pt x="152" y="976"/>
                  </a:lnTo>
                  <a:lnTo>
                    <a:pt x="148" y="984"/>
                  </a:lnTo>
                  <a:lnTo>
                    <a:pt x="145" y="993"/>
                  </a:lnTo>
                  <a:lnTo>
                    <a:pt x="143" y="1004"/>
                  </a:lnTo>
                  <a:lnTo>
                    <a:pt x="144" y="1016"/>
                  </a:lnTo>
                  <a:lnTo>
                    <a:pt x="147" y="1031"/>
                  </a:lnTo>
                  <a:lnTo>
                    <a:pt x="155" y="1049"/>
                  </a:lnTo>
                  <a:lnTo>
                    <a:pt x="165" y="1070"/>
                  </a:lnTo>
                  <a:lnTo>
                    <a:pt x="168" y="1073"/>
                  </a:lnTo>
                  <a:lnTo>
                    <a:pt x="441" y="1601"/>
                  </a:lnTo>
                  <a:lnTo>
                    <a:pt x="475" y="1649"/>
                  </a:lnTo>
                  <a:lnTo>
                    <a:pt x="501" y="1683"/>
                  </a:lnTo>
                  <a:lnTo>
                    <a:pt x="532" y="1712"/>
                  </a:lnTo>
                  <a:lnTo>
                    <a:pt x="565" y="1736"/>
                  </a:lnTo>
                  <a:lnTo>
                    <a:pt x="602" y="1756"/>
                  </a:lnTo>
                  <a:lnTo>
                    <a:pt x="641" y="1770"/>
                  </a:lnTo>
                  <a:lnTo>
                    <a:pt x="683" y="1778"/>
                  </a:lnTo>
                  <a:lnTo>
                    <a:pt x="725" y="1781"/>
                  </a:lnTo>
                  <a:lnTo>
                    <a:pt x="1016" y="1781"/>
                  </a:lnTo>
                  <a:lnTo>
                    <a:pt x="1060" y="1780"/>
                  </a:lnTo>
                  <a:lnTo>
                    <a:pt x="1099" y="1774"/>
                  </a:lnTo>
                  <a:lnTo>
                    <a:pt x="1136" y="1765"/>
                  </a:lnTo>
                  <a:lnTo>
                    <a:pt x="1169" y="1752"/>
                  </a:lnTo>
                  <a:lnTo>
                    <a:pt x="1200" y="1736"/>
                  </a:lnTo>
                  <a:lnTo>
                    <a:pt x="1228" y="1716"/>
                  </a:lnTo>
                  <a:lnTo>
                    <a:pt x="1252" y="1694"/>
                  </a:lnTo>
                  <a:lnTo>
                    <a:pt x="1276" y="1664"/>
                  </a:lnTo>
                  <a:lnTo>
                    <a:pt x="1294" y="1634"/>
                  </a:lnTo>
                  <a:lnTo>
                    <a:pt x="1310" y="1601"/>
                  </a:lnTo>
                  <a:lnTo>
                    <a:pt x="1320" y="1570"/>
                  </a:lnTo>
                  <a:lnTo>
                    <a:pt x="1329" y="1537"/>
                  </a:lnTo>
                  <a:lnTo>
                    <a:pt x="1336" y="1506"/>
                  </a:lnTo>
                  <a:lnTo>
                    <a:pt x="1339" y="1478"/>
                  </a:lnTo>
                  <a:lnTo>
                    <a:pt x="1341" y="1453"/>
                  </a:lnTo>
                  <a:lnTo>
                    <a:pt x="1342" y="1432"/>
                  </a:lnTo>
                  <a:lnTo>
                    <a:pt x="1342" y="1416"/>
                  </a:lnTo>
                  <a:lnTo>
                    <a:pt x="1342" y="1405"/>
                  </a:lnTo>
                  <a:lnTo>
                    <a:pt x="1342" y="1401"/>
                  </a:lnTo>
                  <a:lnTo>
                    <a:pt x="1342" y="1395"/>
                  </a:lnTo>
                  <a:lnTo>
                    <a:pt x="1342" y="722"/>
                  </a:lnTo>
                  <a:lnTo>
                    <a:pt x="1339" y="706"/>
                  </a:lnTo>
                  <a:lnTo>
                    <a:pt x="1332" y="691"/>
                  </a:lnTo>
                  <a:lnTo>
                    <a:pt x="1320" y="680"/>
                  </a:lnTo>
                  <a:lnTo>
                    <a:pt x="1307" y="673"/>
                  </a:lnTo>
                  <a:lnTo>
                    <a:pt x="1291" y="671"/>
                  </a:lnTo>
                  <a:lnTo>
                    <a:pt x="1275" y="673"/>
                  </a:lnTo>
                  <a:lnTo>
                    <a:pt x="1261" y="680"/>
                  </a:lnTo>
                  <a:lnTo>
                    <a:pt x="1250" y="691"/>
                  </a:lnTo>
                  <a:lnTo>
                    <a:pt x="1242" y="706"/>
                  </a:lnTo>
                  <a:lnTo>
                    <a:pt x="1240" y="722"/>
                  </a:lnTo>
                  <a:lnTo>
                    <a:pt x="1240" y="1010"/>
                  </a:lnTo>
                  <a:lnTo>
                    <a:pt x="1238" y="1030"/>
                  </a:lnTo>
                  <a:lnTo>
                    <a:pt x="1230" y="1046"/>
                  </a:lnTo>
                  <a:lnTo>
                    <a:pt x="1219" y="1060"/>
                  </a:lnTo>
                  <a:lnTo>
                    <a:pt x="1204" y="1072"/>
                  </a:lnTo>
                  <a:lnTo>
                    <a:pt x="1188" y="1079"/>
                  </a:lnTo>
                  <a:lnTo>
                    <a:pt x="1168" y="1082"/>
                  </a:lnTo>
                  <a:lnTo>
                    <a:pt x="1150" y="1079"/>
                  </a:lnTo>
                  <a:lnTo>
                    <a:pt x="1133" y="1072"/>
                  </a:lnTo>
                  <a:lnTo>
                    <a:pt x="1118" y="1060"/>
                  </a:lnTo>
                  <a:lnTo>
                    <a:pt x="1108" y="1046"/>
                  </a:lnTo>
                  <a:lnTo>
                    <a:pt x="1100" y="1030"/>
                  </a:lnTo>
                  <a:lnTo>
                    <a:pt x="1098" y="1010"/>
                  </a:lnTo>
                  <a:lnTo>
                    <a:pt x="1098" y="317"/>
                  </a:lnTo>
                  <a:lnTo>
                    <a:pt x="1094" y="301"/>
                  </a:lnTo>
                  <a:lnTo>
                    <a:pt x="1088" y="287"/>
                  </a:lnTo>
                  <a:lnTo>
                    <a:pt x="1077" y="276"/>
                  </a:lnTo>
                  <a:lnTo>
                    <a:pt x="1063" y="268"/>
                  </a:lnTo>
                  <a:lnTo>
                    <a:pt x="1047" y="266"/>
                  </a:lnTo>
                  <a:lnTo>
                    <a:pt x="1030" y="268"/>
                  </a:lnTo>
                  <a:lnTo>
                    <a:pt x="1016" y="276"/>
                  </a:lnTo>
                  <a:lnTo>
                    <a:pt x="1005" y="287"/>
                  </a:lnTo>
                  <a:lnTo>
                    <a:pt x="999" y="301"/>
                  </a:lnTo>
                  <a:lnTo>
                    <a:pt x="996" y="317"/>
                  </a:lnTo>
                  <a:lnTo>
                    <a:pt x="996" y="946"/>
                  </a:lnTo>
                  <a:lnTo>
                    <a:pt x="993" y="966"/>
                  </a:lnTo>
                  <a:lnTo>
                    <a:pt x="986" y="982"/>
                  </a:lnTo>
                  <a:lnTo>
                    <a:pt x="975" y="996"/>
                  </a:lnTo>
                  <a:lnTo>
                    <a:pt x="961" y="1008"/>
                  </a:lnTo>
                  <a:lnTo>
                    <a:pt x="943" y="1015"/>
                  </a:lnTo>
                  <a:lnTo>
                    <a:pt x="925" y="1018"/>
                  </a:lnTo>
                  <a:lnTo>
                    <a:pt x="905" y="1015"/>
                  </a:lnTo>
                  <a:lnTo>
                    <a:pt x="889" y="1008"/>
                  </a:lnTo>
                  <a:lnTo>
                    <a:pt x="874" y="996"/>
                  </a:lnTo>
                  <a:lnTo>
                    <a:pt x="863" y="982"/>
                  </a:lnTo>
                  <a:lnTo>
                    <a:pt x="855" y="966"/>
                  </a:lnTo>
                  <a:lnTo>
                    <a:pt x="853" y="946"/>
                  </a:lnTo>
                  <a:lnTo>
                    <a:pt x="853" y="194"/>
                  </a:lnTo>
                  <a:lnTo>
                    <a:pt x="851" y="178"/>
                  </a:lnTo>
                  <a:lnTo>
                    <a:pt x="843" y="165"/>
                  </a:lnTo>
                  <a:lnTo>
                    <a:pt x="833" y="153"/>
                  </a:lnTo>
                  <a:lnTo>
                    <a:pt x="818" y="146"/>
                  </a:lnTo>
                  <a:lnTo>
                    <a:pt x="802" y="143"/>
                  </a:lnTo>
                  <a:close/>
                  <a:moveTo>
                    <a:pt x="802" y="0"/>
                  </a:moveTo>
                  <a:lnTo>
                    <a:pt x="838" y="4"/>
                  </a:lnTo>
                  <a:lnTo>
                    <a:pt x="872" y="13"/>
                  </a:lnTo>
                  <a:lnTo>
                    <a:pt x="902" y="29"/>
                  </a:lnTo>
                  <a:lnTo>
                    <a:pt x="929" y="48"/>
                  </a:lnTo>
                  <a:lnTo>
                    <a:pt x="953" y="73"/>
                  </a:lnTo>
                  <a:lnTo>
                    <a:pt x="972" y="102"/>
                  </a:lnTo>
                  <a:lnTo>
                    <a:pt x="986" y="133"/>
                  </a:lnTo>
                  <a:lnTo>
                    <a:pt x="1015" y="125"/>
                  </a:lnTo>
                  <a:lnTo>
                    <a:pt x="1047" y="123"/>
                  </a:lnTo>
                  <a:lnTo>
                    <a:pt x="1081" y="127"/>
                  </a:lnTo>
                  <a:lnTo>
                    <a:pt x="1114" y="135"/>
                  </a:lnTo>
                  <a:lnTo>
                    <a:pt x="1144" y="149"/>
                  </a:lnTo>
                  <a:lnTo>
                    <a:pt x="1172" y="169"/>
                  </a:lnTo>
                  <a:lnTo>
                    <a:pt x="1194" y="192"/>
                  </a:lnTo>
                  <a:lnTo>
                    <a:pt x="1214" y="219"/>
                  </a:lnTo>
                  <a:lnTo>
                    <a:pt x="1228" y="250"/>
                  </a:lnTo>
                  <a:lnTo>
                    <a:pt x="1237" y="282"/>
                  </a:lnTo>
                  <a:lnTo>
                    <a:pt x="1240" y="317"/>
                  </a:lnTo>
                  <a:lnTo>
                    <a:pt x="1240" y="535"/>
                  </a:lnTo>
                  <a:lnTo>
                    <a:pt x="1265" y="530"/>
                  </a:lnTo>
                  <a:lnTo>
                    <a:pt x="1291" y="528"/>
                  </a:lnTo>
                  <a:lnTo>
                    <a:pt x="1326" y="531"/>
                  </a:lnTo>
                  <a:lnTo>
                    <a:pt x="1359" y="540"/>
                  </a:lnTo>
                  <a:lnTo>
                    <a:pt x="1389" y="554"/>
                  </a:lnTo>
                  <a:lnTo>
                    <a:pt x="1415" y="574"/>
                  </a:lnTo>
                  <a:lnTo>
                    <a:pt x="1439" y="597"/>
                  </a:lnTo>
                  <a:lnTo>
                    <a:pt x="1457" y="624"/>
                  </a:lnTo>
                  <a:lnTo>
                    <a:pt x="1473" y="654"/>
                  </a:lnTo>
                  <a:lnTo>
                    <a:pt x="1481" y="687"/>
                  </a:lnTo>
                  <a:lnTo>
                    <a:pt x="1485" y="722"/>
                  </a:lnTo>
                  <a:lnTo>
                    <a:pt x="1485" y="1393"/>
                  </a:lnTo>
                  <a:lnTo>
                    <a:pt x="1485" y="1403"/>
                  </a:lnTo>
                  <a:lnTo>
                    <a:pt x="1485" y="1419"/>
                  </a:lnTo>
                  <a:lnTo>
                    <a:pt x="1485" y="1441"/>
                  </a:lnTo>
                  <a:lnTo>
                    <a:pt x="1483" y="1467"/>
                  </a:lnTo>
                  <a:lnTo>
                    <a:pt x="1480" y="1497"/>
                  </a:lnTo>
                  <a:lnTo>
                    <a:pt x="1476" y="1529"/>
                  </a:lnTo>
                  <a:lnTo>
                    <a:pt x="1469" y="1565"/>
                  </a:lnTo>
                  <a:lnTo>
                    <a:pt x="1460" y="1602"/>
                  </a:lnTo>
                  <a:lnTo>
                    <a:pt x="1447" y="1640"/>
                  </a:lnTo>
                  <a:lnTo>
                    <a:pt x="1430" y="1679"/>
                  </a:lnTo>
                  <a:lnTo>
                    <a:pt x="1411" y="1718"/>
                  </a:lnTo>
                  <a:lnTo>
                    <a:pt x="1386" y="1755"/>
                  </a:lnTo>
                  <a:lnTo>
                    <a:pt x="1357" y="1789"/>
                  </a:lnTo>
                  <a:lnTo>
                    <a:pt x="1325" y="1821"/>
                  </a:lnTo>
                  <a:lnTo>
                    <a:pt x="1290" y="1848"/>
                  </a:lnTo>
                  <a:lnTo>
                    <a:pt x="1251" y="1871"/>
                  </a:lnTo>
                  <a:lnTo>
                    <a:pt x="1210" y="1891"/>
                  </a:lnTo>
                  <a:lnTo>
                    <a:pt x="1166" y="1905"/>
                  </a:lnTo>
                  <a:lnTo>
                    <a:pt x="1119" y="1916"/>
                  </a:lnTo>
                  <a:lnTo>
                    <a:pt x="1069" y="1922"/>
                  </a:lnTo>
                  <a:lnTo>
                    <a:pt x="1016" y="1924"/>
                  </a:lnTo>
                  <a:lnTo>
                    <a:pt x="725" y="1924"/>
                  </a:lnTo>
                  <a:lnTo>
                    <a:pt x="677" y="1921"/>
                  </a:lnTo>
                  <a:lnTo>
                    <a:pt x="629" y="1913"/>
                  </a:lnTo>
                  <a:lnTo>
                    <a:pt x="583" y="1900"/>
                  </a:lnTo>
                  <a:lnTo>
                    <a:pt x="539" y="1883"/>
                  </a:lnTo>
                  <a:lnTo>
                    <a:pt x="497" y="1861"/>
                  </a:lnTo>
                  <a:lnTo>
                    <a:pt x="458" y="1834"/>
                  </a:lnTo>
                  <a:lnTo>
                    <a:pt x="421" y="1804"/>
                  </a:lnTo>
                  <a:lnTo>
                    <a:pt x="387" y="1769"/>
                  </a:lnTo>
                  <a:lnTo>
                    <a:pt x="358" y="1731"/>
                  </a:lnTo>
                  <a:lnTo>
                    <a:pt x="325" y="1683"/>
                  </a:lnTo>
                  <a:lnTo>
                    <a:pt x="321" y="1677"/>
                  </a:lnTo>
                  <a:lnTo>
                    <a:pt x="318" y="1672"/>
                  </a:lnTo>
                  <a:lnTo>
                    <a:pt x="43" y="1142"/>
                  </a:lnTo>
                  <a:lnTo>
                    <a:pt x="24" y="1106"/>
                  </a:lnTo>
                  <a:lnTo>
                    <a:pt x="11" y="1072"/>
                  </a:lnTo>
                  <a:lnTo>
                    <a:pt x="3" y="1042"/>
                  </a:lnTo>
                  <a:lnTo>
                    <a:pt x="0" y="1012"/>
                  </a:lnTo>
                  <a:lnTo>
                    <a:pt x="1" y="985"/>
                  </a:lnTo>
                  <a:lnTo>
                    <a:pt x="6" y="960"/>
                  </a:lnTo>
                  <a:lnTo>
                    <a:pt x="13" y="937"/>
                  </a:lnTo>
                  <a:lnTo>
                    <a:pt x="23" y="916"/>
                  </a:lnTo>
                  <a:lnTo>
                    <a:pt x="35" y="896"/>
                  </a:lnTo>
                  <a:lnTo>
                    <a:pt x="48" y="880"/>
                  </a:lnTo>
                  <a:lnTo>
                    <a:pt x="62" y="863"/>
                  </a:lnTo>
                  <a:lnTo>
                    <a:pt x="87" y="843"/>
                  </a:lnTo>
                  <a:lnTo>
                    <a:pt x="114" y="826"/>
                  </a:lnTo>
                  <a:lnTo>
                    <a:pt x="144" y="815"/>
                  </a:lnTo>
                  <a:lnTo>
                    <a:pt x="174" y="809"/>
                  </a:lnTo>
                  <a:lnTo>
                    <a:pt x="206" y="809"/>
                  </a:lnTo>
                  <a:lnTo>
                    <a:pt x="224" y="811"/>
                  </a:lnTo>
                  <a:lnTo>
                    <a:pt x="246" y="817"/>
                  </a:lnTo>
                  <a:lnTo>
                    <a:pt x="269" y="825"/>
                  </a:lnTo>
                  <a:lnTo>
                    <a:pt x="291" y="838"/>
                  </a:lnTo>
                  <a:lnTo>
                    <a:pt x="316" y="856"/>
                  </a:lnTo>
                  <a:lnTo>
                    <a:pt x="340" y="879"/>
                  </a:lnTo>
                  <a:lnTo>
                    <a:pt x="365" y="908"/>
                  </a:lnTo>
                  <a:lnTo>
                    <a:pt x="365" y="393"/>
                  </a:lnTo>
                  <a:lnTo>
                    <a:pt x="368" y="358"/>
                  </a:lnTo>
                  <a:lnTo>
                    <a:pt x="377" y="326"/>
                  </a:lnTo>
                  <a:lnTo>
                    <a:pt x="391" y="295"/>
                  </a:lnTo>
                  <a:lnTo>
                    <a:pt x="410" y="268"/>
                  </a:lnTo>
                  <a:lnTo>
                    <a:pt x="434" y="245"/>
                  </a:lnTo>
                  <a:lnTo>
                    <a:pt x="461" y="226"/>
                  </a:lnTo>
                  <a:lnTo>
                    <a:pt x="490" y="211"/>
                  </a:lnTo>
                  <a:lnTo>
                    <a:pt x="523" y="203"/>
                  </a:lnTo>
                  <a:lnTo>
                    <a:pt x="558" y="199"/>
                  </a:lnTo>
                  <a:lnTo>
                    <a:pt x="584" y="201"/>
                  </a:lnTo>
                  <a:lnTo>
                    <a:pt x="609" y="206"/>
                  </a:lnTo>
                  <a:lnTo>
                    <a:pt x="609" y="194"/>
                  </a:lnTo>
                  <a:lnTo>
                    <a:pt x="612" y="159"/>
                  </a:lnTo>
                  <a:lnTo>
                    <a:pt x="621" y="127"/>
                  </a:lnTo>
                  <a:lnTo>
                    <a:pt x="636" y="97"/>
                  </a:lnTo>
                  <a:lnTo>
                    <a:pt x="654" y="70"/>
                  </a:lnTo>
                  <a:lnTo>
                    <a:pt x="678" y="46"/>
                  </a:lnTo>
                  <a:lnTo>
                    <a:pt x="704" y="28"/>
                  </a:lnTo>
                  <a:lnTo>
                    <a:pt x="735" y="12"/>
                  </a:lnTo>
                  <a:lnTo>
                    <a:pt x="767" y="4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91"/>
            <p:cNvSpPr>
              <a:spLocks noEditPoints="1"/>
            </p:cNvSpPr>
            <p:nvPr/>
          </p:nvSpPr>
          <p:spPr bwMode="auto">
            <a:xfrm>
              <a:off x="3452813" y="2692400"/>
              <a:ext cx="304800" cy="236538"/>
            </a:xfrm>
            <a:custGeom>
              <a:avLst/>
              <a:gdLst>
                <a:gd name="T0" fmla="*/ 720 w 1921"/>
                <a:gd name="T1" fmla="*/ 144 h 1488"/>
                <a:gd name="T2" fmla="*/ 669 w 1921"/>
                <a:gd name="T3" fmla="*/ 195 h 1488"/>
                <a:gd name="T4" fmla="*/ 720 w 1921"/>
                <a:gd name="T5" fmla="*/ 246 h 1488"/>
                <a:gd name="T6" fmla="*/ 1070 w 1921"/>
                <a:gd name="T7" fmla="*/ 281 h 1488"/>
                <a:gd name="T8" fmla="*/ 1059 w 1921"/>
                <a:gd name="T9" fmla="*/ 368 h 1488"/>
                <a:gd name="T10" fmla="*/ 300 w 1921"/>
                <a:gd name="T11" fmla="*/ 391 h 1488"/>
                <a:gd name="T12" fmla="*/ 267 w 1921"/>
                <a:gd name="T13" fmla="*/ 455 h 1488"/>
                <a:gd name="T14" fmla="*/ 944 w 1921"/>
                <a:gd name="T15" fmla="*/ 491 h 1488"/>
                <a:gd name="T16" fmla="*/ 1013 w 1921"/>
                <a:gd name="T17" fmla="*/ 543 h 1488"/>
                <a:gd name="T18" fmla="*/ 980 w 1921"/>
                <a:gd name="T19" fmla="*/ 624 h 1488"/>
                <a:gd name="T20" fmla="*/ 164 w 1921"/>
                <a:gd name="T21" fmla="*/ 643 h 1488"/>
                <a:gd name="T22" fmla="*/ 152 w 1921"/>
                <a:gd name="T23" fmla="*/ 714 h 1488"/>
                <a:gd name="T24" fmla="*/ 978 w 1921"/>
                <a:gd name="T25" fmla="*/ 738 h 1488"/>
                <a:gd name="T26" fmla="*/ 1030 w 1921"/>
                <a:gd name="T27" fmla="*/ 807 h 1488"/>
                <a:gd name="T28" fmla="*/ 978 w 1921"/>
                <a:gd name="T29" fmla="*/ 875 h 1488"/>
                <a:gd name="T30" fmla="*/ 351 w 1921"/>
                <a:gd name="T31" fmla="*/ 899 h 1488"/>
                <a:gd name="T32" fmla="*/ 362 w 1921"/>
                <a:gd name="T33" fmla="*/ 970 h 1488"/>
                <a:gd name="T34" fmla="*/ 1157 w 1921"/>
                <a:gd name="T35" fmla="*/ 987 h 1488"/>
                <a:gd name="T36" fmla="*/ 1197 w 1921"/>
                <a:gd name="T37" fmla="*/ 1047 h 1488"/>
                <a:gd name="T38" fmla="*/ 990 w 1921"/>
                <a:gd name="T39" fmla="*/ 1237 h 1488"/>
                <a:gd name="T40" fmla="*/ 951 w 1921"/>
                <a:gd name="T41" fmla="*/ 1305 h 1488"/>
                <a:gd name="T42" fmla="*/ 982 w 1921"/>
                <a:gd name="T43" fmla="*/ 1340 h 1488"/>
                <a:gd name="T44" fmla="*/ 1047 w 1921"/>
                <a:gd name="T45" fmla="*/ 1333 h 1488"/>
                <a:gd name="T46" fmla="*/ 1680 w 1921"/>
                <a:gd name="T47" fmla="*/ 985 h 1488"/>
                <a:gd name="T48" fmla="*/ 1774 w 1921"/>
                <a:gd name="T49" fmla="*/ 803 h 1488"/>
                <a:gd name="T50" fmla="*/ 1762 w 1921"/>
                <a:gd name="T51" fmla="*/ 351 h 1488"/>
                <a:gd name="T52" fmla="*/ 1662 w 1921"/>
                <a:gd name="T53" fmla="*/ 210 h 1488"/>
                <a:gd name="T54" fmla="*/ 1504 w 1921"/>
                <a:gd name="T55" fmla="*/ 150 h 1488"/>
                <a:gd name="T56" fmla="*/ 1417 w 1921"/>
                <a:gd name="T57" fmla="*/ 0 h 1488"/>
                <a:gd name="T58" fmla="*/ 1562 w 1921"/>
                <a:gd name="T59" fmla="*/ 16 h 1488"/>
                <a:gd name="T60" fmla="*/ 1752 w 1921"/>
                <a:gd name="T61" fmla="*/ 99 h 1488"/>
                <a:gd name="T62" fmla="*/ 1887 w 1921"/>
                <a:gd name="T63" fmla="*/ 275 h 1488"/>
                <a:gd name="T64" fmla="*/ 1921 w 1921"/>
                <a:gd name="T65" fmla="*/ 761 h 1488"/>
                <a:gd name="T66" fmla="*/ 1858 w 1921"/>
                <a:gd name="T67" fmla="*/ 990 h 1488"/>
                <a:gd name="T68" fmla="*/ 1680 w 1921"/>
                <a:gd name="T69" fmla="*/ 1162 h 1488"/>
                <a:gd name="T70" fmla="*/ 1080 w 1921"/>
                <a:gd name="T71" fmla="*/ 1474 h 1488"/>
                <a:gd name="T72" fmla="*/ 946 w 1921"/>
                <a:gd name="T73" fmla="*/ 1479 h 1488"/>
                <a:gd name="T74" fmla="*/ 841 w 1921"/>
                <a:gd name="T75" fmla="*/ 1401 h 1488"/>
                <a:gd name="T76" fmla="*/ 809 w 1921"/>
                <a:gd name="T77" fmla="*/ 1262 h 1488"/>
                <a:gd name="T78" fmla="*/ 877 w 1921"/>
                <a:gd name="T79" fmla="*/ 1146 h 1488"/>
                <a:gd name="T80" fmla="*/ 294 w 1921"/>
                <a:gd name="T81" fmla="*/ 1096 h 1488"/>
                <a:gd name="T82" fmla="*/ 202 w 1921"/>
                <a:gd name="T83" fmla="*/ 963 h 1488"/>
                <a:gd name="T84" fmla="*/ 159 w 1921"/>
                <a:gd name="T85" fmla="*/ 874 h 1488"/>
                <a:gd name="T86" fmla="*/ 27 w 1921"/>
                <a:gd name="T87" fmla="*/ 782 h 1488"/>
                <a:gd name="T88" fmla="*/ 3 w 1921"/>
                <a:gd name="T89" fmla="*/ 649 h 1488"/>
                <a:gd name="T90" fmla="*/ 101 w 1921"/>
                <a:gd name="T91" fmla="*/ 514 h 1488"/>
                <a:gd name="T92" fmla="*/ 135 w 1921"/>
                <a:gd name="T93" fmla="*/ 372 h 1488"/>
                <a:gd name="T94" fmla="*/ 249 w 1921"/>
                <a:gd name="T95" fmla="*/ 258 h 1488"/>
                <a:gd name="T96" fmla="*/ 527 w 1921"/>
                <a:gd name="T97" fmla="*/ 195 h 1488"/>
                <a:gd name="T98" fmla="*/ 595 w 1921"/>
                <a:gd name="T99" fmla="*/ 47 h 1488"/>
                <a:gd name="T100" fmla="*/ 1391 w 1921"/>
                <a:gd name="T101" fmla="*/ 1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1" h="1488">
                  <a:moveTo>
                    <a:pt x="1413" y="143"/>
                  </a:moveTo>
                  <a:lnTo>
                    <a:pt x="1403" y="144"/>
                  </a:lnTo>
                  <a:lnTo>
                    <a:pt x="1398" y="144"/>
                  </a:lnTo>
                  <a:lnTo>
                    <a:pt x="1393" y="144"/>
                  </a:lnTo>
                  <a:lnTo>
                    <a:pt x="720" y="144"/>
                  </a:lnTo>
                  <a:lnTo>
                    <a:pt x="704" y="146"/>
                  </a:lnTo>
                  <a:lnTo>
                    <a:pt x="690" y="154"/>
                  </a:lnTo>
                  <a:lnTo>
                    <a:pt x="679" y="164"/>
                  </a:lnTo>
                  <a:lnTo>
                    <a:pt x="671" y="179"/>
                  </a:lnTo>
                  <a:lnTo>
                    <a:pt x="669" y="195"/>
                  </a:lnTo>
                  <a:lnTo>
                    <a:pt x="671" y="211"/>
                  </a:lnTo>
                  <a:lnTo>
                    <a:pt x="679" y="225"/>
                  </a:lnTo>
                  <a:lnTo>
                    <a:pt x="690" y="236"/>
                  </a:lnTo>
                  <a:lnTo>
                    <a:pt x="704" y="243"/>
                  </a:lnTo>
                  <a:lnTo>
                    <a:pt x="720" y="246"/>
                  </a:lnTo>
                  <a:lnTo>
                    <a:pt x="1008" y="246"/>
                  </a:lnTo>
                  <a:lnTo>
                    <a:pt x="1028" y="248"/>
                  </a:lnTo>
                  <a:lnTo>
                    <a:pt x="1044" y="256"/>
                  </a:lnTo>
                  <a:lnTo>
                    <a:pt x="1059" y="267"/>
                  </a:lnTo>
                  <a:lnTo>
                    <a:pt x="1070" y="281"/>
                  </a:lnTo>
                  <a:lnTo>
                    <a:pt x="1077" y="298"/>
                  </a:lnTo>
                  <a:lnTo>
                    <a:pt x="1080" y="317"/>
                  </a:lnTo>
                  <a:lnTo>
                    <a:pt x="1077" y="336"/>
                  </a:lnTo>
                  <a:lnTo>
                    <a:pt x="1070" y="353"/>
                  </a:lnTo>
                  <a:lnTo>
                    <a:pt x="1059" y="368"/>
                  </a:lnTo>
                  <a:lnTo>
                    <a:pt x="1044" y="379"/>
                  </a:lnTo>
                  <a:lnTo>
                    <a:pt x="1028" y="385"/>
                  </a:lnTo>
                  <a:lnTo>
                    <a:pt x="1008" y="389"/>
                  </a:lnTo>
                  <a:lnTo>
                    <a:pt x="316" y="389"/>
                  </a:lnTo>
                  <a:lnTo>
                    <a:pt x="300" y="391"/>
                  </a:lnTo>
                  <a:lnTo>
                    <a:pt x="286" y="398"/>
                  </a:lnTo>
                  <a:lnTo>
                    <a:pt x="275" y="409"/>
                  </a:lnTo>
                  <a:lnTo>
                    <a:pt x="267" y="423"/>
                  </a:lnTo>
                  <a:lnTo>
                    <a:pt x="265" y="440"/>
                  </a:lnTo>
                  <a:lnTo>
                    <a:pt x="267" y="455"/>
                  </a:lnTo>
                  <a:lnTo>
                    <a:pt x="275" y="469"/>
                  </a:lnTo>
                  <a:lnTo>
                    <a:pt x="286" y="480"/>
                  </a:lnTo>
                  <a:lnTo>
                    <a:pt x="300" y="488"/>
                  </a:lnTo>
                  <a:lnTo>
                    <a:pt x="316" y="491"/>
                  </a:lnTo>
                  <a:lnTo>
                    <a:pt x="944" y="491"/>
                  </a:lnTo>
                  <a:lnTo>
                    <a:pt x="964" y="493"/>
                  </a:lnTo>
                  <a:lnTo>
                    <a:pt x="980" y="500"/>
                  </a:lnTo>
                  <a:lnTo>
                    <a:pt x="995" y="512"/>
                  </a:lnTo>
                  <a:lnTo>
                    <a:pt x="1006" y="526"/>
                  </a:lnTo>
                  <a:lnTo>
                    <a:pt x="1013" y="543"/>
                  </a:lnTo>
                  <a:lnTo>
                    <a:pt x="1016" y="562"/>
                  </a:lnTo>
                  <a:lnTo>
                    <a:pt x="1013" y="580"/>
                  </a:lnTo>
                  <a:lnTo>
                    <a:pt x="1006" y="598"/>
                  </a:lnTo>
                  <a:lnTo>
                    <a:pt x="995" y="612"/>
                  </a:lnTo>
                  <a:lnTo>
                    <a:pt x="980" y="624"/>
                  </a:lnTo>
                  <a:lnTo>
                    <a:pt x="964" y="630"/>
                  </a:lnTo>
                  <a:lnTo>
                    <a:pt x="944" y="634"/>
                  </a:lnTo>
                  <a:lnTo>
                    <a:pt x="193" y="634"/>
                  </a:lnTo>
                  <a:lnTo>
                    <a:pt x="177" y="636"/>
                  </a:lnTo>
                  <a:lnTo>
                    <a:pt x="164" y="643"/>
                  </a:lnTo>
                  <a:lnTo>
                    <a:pt x="152" y="654"/>
                  </a:lnTo>
                  <a:lnTo>
                    <a:pt x="146" y="668"/>
                  </a:lnTo>
                  <a:lnTo>
                    <a:pt x="142" y="684"/>
                  </a:lnTo>
                  <a:lnTo>
                    <a:pt x="146" y="700"/>
                  </a:lnTo>
                  <a:lnTo>
                    <a:pt x="152" y="714"/>
                  </a:lnTo>
                  <a:lnTo>
                    <a:pt x="164" y="725"/>
                  </a:lnTo>
                  <a:lnTo>
                    <a:pt x="177" y="733"/>
                  </a:lnTo>
                  <a:lnTo>
                    <a:pt x="193" y="735"/>
                  </a:lnTo>
                  <a:lnTo>
                    <a:pt x="959" y="735"/>
                  </a:lnTo>
                  <a:lnTo>
                    <a:pt x="978" y="738"/>
                  </a:lnTo>
                  <a:lnTo>
                    <a:pt x="995" y="745"/>
                  </a:lnTo>
                  <a:lnTo>
                    <a:pt x="1009" y="755"/>
                  </a:lnTo>
                  <a:lnTo>
                    <a:pt x="1020" y="771"/>
                  </a:lnTo>
                  <a:lnTo>
                    <a:pt x="1028" y="787"/>
                  </a:lnTo>
                  <a:lnTo>
                    <a:pt x="1030" y="807"/>
                  </a:lnTo>
                  <a:lnTo>
                    <a:pt x="1028" y="825"/>
                  </a:lnTo>
                  <a:lnTo>
                    <a:pt x="1020" y="842"/>
                  </a:lnTo>
                  <a:lnTo>
                    <a:pt x="1009" y="857"/>
                  </a:lnTo>
                  <a:lnTo>
                    <a:pt x="995" y="867"/>
                  </a:lnTo>
                  <a:lnTo>
                    <a:pt x="978" y="875"/>
                  </a:lnTo>
                  <a:lnTo>
                    <a:pt x="959" y="877"/>
                  </a:lnTo>
                  <a:lnTo>
                    <a:pt x="392" y="877"/>
                  </a:lnTo>
                  <a:lnTo>
                    <a:pt x="376" y="881"/>
                  </a:lnTo>
                  <a:lnTo>
                    <a:pt x="362" y="887"/>
                  </a:lnTo>
                  <a:lnTo>
                    <a:pt x="351" y="899"/>
                  </a:lnTo>
                  <a:lnTo>
                    <a:pt x="343" y="912"/>
                  </a:lnTo>
                  <a:lnTo>
                    <a:pt x="341" y="928"/>
                  </a:lnTo>
                  <a:lnTo>
                    <a:pt x="343" y="945"/>
                  </a:lnTo>
                  <a:lnTo>
                    <a:pt x="351" y="959"/>
                  </a:lnTo>
                  <a:lnTo>
                    <a:pt x="362" y="970"/>
                  </a:lnTo>
                  <a:lnTo>
                    <a:pt x="376" y="977"/>
                  </a:lnTo>
                  <a:lnTo>
                    <a:pt x="392" y="980"/>
                  </a:lnTo>
                  <a:lnTo>
                    <a:pt x="1125" y="980"/>
                  </a:lnTo>
                  <a:lnTo>
                    <a:pt x="1141" y="982"/>
                  </a:lnTo>
                  <a:lnTo>
                    <a:pt x="1157" y="987"/>
                  </a:lnTo>
                  <a:lnTo>
                    <a:pt x="1158" y="988"/>
                  </a:lnTo>
                  <a:lnTo>
                    <a:pt x="1173" y="999"/>
                  </a:lnTo>
                  <a:lnTo>
                    <a:pt x="1185" y="1012"/>
                  </a:lnTo>
                  <a:lnTo>
                    <a:pt x="1193" y="1029"/>
                  </a:lnTo>
                  <a:lnTo>
                    <a:pt x="1197" y="1047"/>
                  </a:lnTo>
                  <a:lnTo>
                    <a:pt x="1196" y="1066"/>
                  </a:lnTo>
                  <a:lnTo>
                    <a:pt x="1190" y="1082"/>
                  </a:lnTo>
                  <a:lnTo>
                    <a:pt x="1181" y="1097"/>
                  </a:lnTo>
                  <a:lnTo>
                    <a:pt x="1167" y="1110"/>
                  </a:lnTo>
                  <a:lnTo>
                    <a:pt x="990" y="1237"/>
                  </a:lnTo>
                  <a:lnTo>
                    <a:pt x="974" y="1251"/>
                  </a:lnTo>
                  <a:lnTo>
                    <a:pt x="960" y="1266"/>
                  </a:lnTo>
                  <a:lnTo>
                    <a:pt x="953" y="1279"/>
                  </a:lnTo>
                  <a:lnTo>
                    <a:pt x="950" y="1293"/>
                  </a:lnTo>
                  <a:lnTo>
                    <a:pt x="951" y="1305"/>
                  </a:lnTo>
                  <a:lnTo>
                    <a:pt x="956" y="1316"/>
                  </a:lnTo>
                  <a:lnTo>
                    <a:pt x="963" y="1325"/>
                  </a:lnTo>
                  <a:lnTo>
                    <a:pt x="968" y="1330"/>
                  </a:lnTo>
                  <a:lnTo>
                    <a:pt x="975" y="1335"/>
                  </a:lnTo>
                  <a:lnTo>
                    <a:pt x="982" y="1340"/>
                  </a:lnTo>
                  <a:lnTo>
                    <a:pt x="991" y="1343"/>
                  </a:lnTo>
                  <a:lnTo>
                    <a:pt x="1002" y="1344"/>
                  </a:lnTo>
                  <a:lnTo>
                    <a:pt x="1015" y="1344"/>
                  </a:lnTo>
                  <a:lnTo>
                    <a:pt x="1029" y="1340"/>
                  </a:lnTo>
                  <a:lnTo>
                    <a:pt x="1047" y="1333"/>
                  </a:lnTo>
                  <a:lnTo>
                    <a:pt x="1068" y="1321"/>
                  </a:lnTo>
                  <a:lnTo>
                    <a:pt x="1071" y="1319"/>
                  </a:lnTo>
                  <a:lnTo>
                    <a:pt x="1598" y="1046"/>
                  </a:lnTo>
                  <a:lnTo>
                    <a:pt x="1646" y="1012"/>
                  </a:lnTo>
                  <a:lnTo>
                    <a:pt x="1680" y="985"/>
                  </a:lnTo>
                  <a:lnTo>
                    <a:pt x="1709" y="955"/>
                  </a:lnTo>
                  <a:lnTo>
                    <a:pt x="1733" y="921"/>
                  </a:lnTo>
                  <a:lnTo>
                    <a:pt x="1753" y="884"/>
                  </a:lnTo>
                  <a:lnTo>
                    <a:pt x="1767" y="845"/>
                  </a:lnTo>
                  <a:lnTo>
                    <a:pt x="1774" y="803"/>
                  </a:lnTo>
                  <a:lnTo>
                    <a:pt x="1779" y="761"/>
                  </a:lnTo>
                  <a:lnTo>
                    <a:pt x="1779" y="469"/>
                  </a:lnTo>
                  <a:lnTo>
                    <a:pt x="1777" y="427"/>
                  </a:lnTo>
                  <a:lnTo>
                    <a:pt x="1771" y="388"/>
                  </a:lnTo>
                  <a:lnTo>
                    <a:pt x="1762" y="351"/>
                  </a:lnTo>
                  <a:lnTo>
                    <a:pt x="1749" y="317"/>
                  </a:lnTo>
                  <a:lnTo>
                    <a:pt x="1733" y="286"/>
                  </a:lnTo>
                  <a:lnTo>
                    <a:pt x="1714" y="258"/>
                  </a:lnTo>
                  <a:lnTo>
                    <a:pt x="1691" y="234"/>
                  </a:lnTo>
                  <a:lnTo>
                    <a:pt x="1662" y="210"/>
                  </a:lnTo>
                  <a:lnTo>
                    <a:pt x="1631" y="192"/>
                  </a:lnTo>
                  <a:lnTo>
                    <a:pt x="1599" y="176"/>
                  </a:lnTo>
                  <a:lnTo>
                    <a:pt x="1567" y="164"/>
                  </a:lnTo>
                  <a:lnTo>
                    <a:pt x="1534" y="156"/>
                  </a:lnTo>
                  <a:lnTo>
                    <a:pt x="1504" y="150"/>
                  </a:lnTo>
                  <a:lnTo>
                    <a:pt x="1476" y="146"/>
                  </a:lnTo>
                  <a:lnTo>
                    <a:pt x="1451" y="144"/>
                  </a:lnTo>
                  <a:lnTo>
                    <a:pt x="1429" y="143"/>
                  </a:lnTo>
                  <a:lnTo>
                    <a:pt x="1413" y="143"/>
                  </a:lnTo>
                  <a:close/>
                  <a:moveTo>
                    <a:pt x="1417" y="0"/>
                  </a:moveTo>
                  <a:lnTo>
                    <a:pt x="1439" y="1"/>
                  </a:lnTo>
                  <a:lnTo>
                    <a:pt x="1465" y="2"/>
                  </a:lnTo>
                  <a:lnTo>
                    <a:pt x="1494" y="5"/>
                  </a:lnTo>
                  <a:lnTo>
                    <a:pt x="1527" y="10"/>
                  </a:lnTo>
                  <a:lnTo>
                    <a:pt x="1562" y="16"/>
                  </a:lnTo>
                  <a:lnTo>
                    <a:pt x="1599" y="26"/>
                  </a:lnTo>
                  <a:lnTo>
                    <a:pt x="1637" y="38"/>
                  </a:lnTo>
                  <a:lnTo>
                    <a:pt x="1677" y="55"/>
                  </a:lnTo>
                  <a:lnTo>
                    <a:pt x="1715" y="75"/>
                  </a:lnTo>
                  <a:lnTo>
                    <a:pt x="1752" y="99"/>
                  </a:lnTo>
                  <a:lnTo>
                    <a:pt x="1787" y="129"/>
                  </a:lnTo>
                  <a:lnTo>
                    <a:pt x="1818" y="161"/>
                  </a:lnTo>
                  <a:lnTo>
                    <a:pt x="1845" y="196"/>
                  </a:lnTo>
                  <a:lnTo>
                    <a:pt x="1868" y="234"/>
                  </a:lnTo>
                  <a:lnTo>
                    <a:pt x="1887" y="275"/>
                  </a:lnTo>
                  <a:lnTo>
                    <a:pt x="1902" y="320"/>
                  </a:lnTo>
                  <a:lnTo>
                    <a:pt x="1912" y="367"/>
                  </a:lnTo>
                  <a:lnTo>
                    <a:pt x="1919" y="417"/>
                  </a:lnTo>
                  <a:lnTo>
                    <a:pt x="1921" y="469"/>
                  </a:lnTo>
                  <a:lnTo>
                    <a:pt x="1921" y="761"/>
                  </a:lnTo>
                  <a:lnTo>
                    <a:pt x="1918" y="810"/>
                  </a:lnTo>
                  <a:lnTo>
                    <a:pt x="1910" y="858"/>
                  </a:lnTo>
                  <a:lnTo>
                    <a:pt x="1897" y="903"/>
                  </a:lnTo>
                  <a:lnTo>
                    <a:pt x="1880" y="948"/>
                  </a:lnTo>
                  <a:lnTo>
                    <a:pt x="1858" y="990"/>
                  </a:lnTo>
                  <a:lnTo>
                    <a:pt x="1831" y="1030"/>
                  </a:lnTo>
                  <a:lnTo>
                    <a:pt x="1800" y="1067"/>
                  </a:lnTo>
                  <a:lnTo>
                    <a:pt x="1766" y="1099"/>
                  </a:lnTo>
                  <a:lnTo>
                    <a:pt x="1728" y="1130"/>
                  </a:lnTo>
                  <a:lnTo>
                    <a:pt x="1680" y="1162"/>
                  </a:lnTo>
                  <a:lnTo>
                    <a:pt x="1674" y="1166"/>
                  </a:lnTo>
                  <a:lnTo>
                    <a:pt x="1669" y="1170"/>
                  </a:lnTo>
                  <a:lnTo>
                    <a:pt x="1140" y="1445"/>
                  </a:lnTo>
                  <a:lnTo>
                    <a:pt x="1109" y="1461"/>
                  </a:lnTo>
                  <a:lnTo>
                    <a:pt x="1080" y="1474"/>
                  </a:lnTo>
                  <a:lnTo>
                    <a:pt x="1053" y="1481"/>
                  </a:lnTo>
                  <a:lnTo>
                    <a:pt x="1028" y="1486"/>
                  </a:lnTo>
                  <a:lnTo>
                    <a:pt x="1004" y="1488"/>
                  </a:lnTo>
                  <a:lnTo>
                    <a:pt x="974" y="1486"/>
                  </a:lnTo>
                  <a:lnTo>
                    <a:pt x="946" y="1479"/>
                  </a:lnTo>
                  <a:lnTo>
                    <a:pt x="921" y="1468"/>
                  </a:lnTo>
                  <a:lnTo>
                    <a:pt x="900" y="1455"/>
                  </a:lnTo>
                  <a:lnTo>
                    <a:pt x="879" y="1441"/>
                  </a:lnTo>
                  <a:lnTo>
                    <a:pt x="862" y="1425"/>
                  </a:lnTo>
                  <a:lnTo>
                    <a:pt x="841" y="1401"/>
                  </a:lnTo>
                  <a:lnTo>
                    <a:pt x="825" y="1372"/>
                  </a:lnTo>
                  <a:lnTo>
                    <a:pt x="814" y="1343"/>
                  </a:lnTo>
                  <a:lnTo>
                    <a:pt x="807" y="1313"/>
                  </a:lnTo>
                  <a:lnTo>
                    <a:pt x="807" y="1282"/>
                  </a:lnTo>
                  <a:lnTo>
                    <a:pt x="809" y="1262"/>
                  </a:lnTo>
                  <a:lnTo>
                    <a:pt x="815" y="1242"/>
                  </a:lnTo>
                  <a:lnTo>
                    <a:pt x="824" y="1219"/>
                  </a:lnTo>
                  <a:lnTo>
                    <a:pt x="837" y="1195"/>
                  </a:lnTo>
                  <a:lnTo>
                    <a:pt x="854" y="1171"/>
                  </a:lnTo>
                  <a:lnTo>
                    <a:pt x="877" y="1146"/>
                  </a:lnTo>
                  <a:lnTo>
                    <a:pt x="906" y="1122"/>
                  </a:lnTo>
                  <a:lnTo>
                    <a:pt x="392" y="1122"/>
                  </a:lnTo>
                  <a:lnTo>
                    <a:pt x="357" y="1119"/>
                  </a:lnTo>
                  <a:lnTo>
                    <a:pt x="325" y="1110"/>
                  </a:lnTo>
                  <a:lnTo>
                    <a:pt x="294" y="1096"/>
                  </a:lnTo>
                  <a:lnTo>
                    <a:pt x="267" y="1076"/>
                  </a:lnTo>
                  <a:lnTo>
                    <a:pt x="244" y="1054"/>
                  </a:lnTo>
                  <a:lnTo>
                    <a:pt x="225" y="1026"/>
                  </a:lnTo>
                  <a:lnTo>
                    <a:pt x="211" y="996"/>
                  </a:lnTo>
                  <a:lnTo>
                    <a:pt x="202" y="963"/>
                  </a:lnTo>
                  <a:lnTo>
                    <a:pt x="199" y="928"/>
                  </a:lnTo>
                  <a:lnTo>
                    <a:pt x="200" y="902"/>
                  </a:lnTo>
                  <a:lnTo>
                    <a:pt x="205" y="877"/>
                  </a:lnTo>
                  <a:lnTo>
                    <a:pt x="193" y="877"/>
                  </a:lnTo>
                  <a:lnTo>
                    <a:pt x="159" y="874"/>
                  </a:lnTo>
                  <a:lnTo>
                    <a:pt x="126" y="865"/>
                  </a:lnTo>
                  <a:lnTo>
                    <a:pt x="97" y="851"/>
                  </a:lnTo>
                  <a:lnTo>
                    <a:pt x="69" y="832"/>
                  </a:lnTo>
                  <a:lnTo>
                    <a:pt x="46" y="809"/>
                  </a:lnTo>
                  <a:lnTo>
                    <a:pt x="27" y="782"/>
                  </a:lnTo>
                  <a:lnTo>
                    <a:pt x="13" y="751"/>
                  </a:lnTo>
                  <a:lnTo>
                    <a:pt x="3" y="718"/>
                  </a:lnTo>
                  <a:lnTo>
                    <a:pt x="0" y="684"/>
                  </a:lnTo>
                  <a:lnTo>
                    <a:pt x="0" y="684"/>
                  </a:lnTo>
                  <a:lnTo>
                    <a:pt x="3" y="649"/>
                  </a:lnTo>
                  <a:lnTo>
                    <a:pt x="13" y="615"/>
                  </a:lnTo>
                  <a:lnTo>
                    <a:pt x="28" y="585"/>
                  </a:lnTo>
                  <a:lnTo>
                    <a:pt x="48" y="556"/>
                  </a:lnTo>
                  <a:lnTo>
                    <a:pt x="73" y="533"/>
                  </a:lnTo>
                  <a:lnTo>
                    <a:pt x="101" y="514"/>
                  </a:lnTo>
                  <a:lnTo>
                    <a:pt x="132" y="501"/>
                  </a:lnTo>
                  <a:lnTo>
                    <a:pt x="125" y="470"/>
                  </a:lnTo>
                  <a:lnTo>
                    <a:pt x="123" y="440"/>
                  </a:lnTo>
                  <a:lnTo>
                    <a:pt x="126" y="405"/>
                  </a:lnTo>
                  <a:lnTo>
                    <a:pt x="135" y="372"/>
                  </a:lnTo>
                  <a:lnTo>
                    <a:pt x="149" y="342"/>
                  </a:lnTo>
                  <a:lnTo>
                    <a:pt x="168" y="315"/>
                  </a:lnTo>
                  <a:lnTo>
                    <a:pt x="191" y="292"/>
                  </a:lnTo>
                  <a:lnTo>
                    <a:pt x="218" y="272"/>
                  </a:lnTo>
                  <a:lnTo>
                    <a:pt x="249" y="258"/>
                  </a:lnTo>
                  <a:lnTo>
                    <a:pt x="281" y="249"/>
                  </a:lnTo>
                  <a:lnTo>
                    <a:pt x="316" y="246"/>
                  </a:lnTo>
                  <a:lnTo>
                    <a:pt x="533" y="246"/>
                  </a:lnTo>
                  <a:lnTo>
                    <a:pt x="529" y="221"/>
                  </a:lnTo>
                  <a:lnTo>
                    <a:pt x="527" y="195"/>
                  </a:lnTo>
                  <a:lnTo>
                    <a:pt x="530" y="160"/>
                  </a:lnTo>
                  <a:lnTo>
                    <a:pt x="539" y="127"/>
                  </a:lnTo>
                  <a:lnTo>
                    <a:pt x="553" y="97"/>
                  </a:lnTo>
                  <a:lnTo>
                    <a:pt x="573" y="70"/>
                  </a:lnTo>
                  <a:lnTo>
                    <a:pt x="595" y="47"/>
                  </a:lnTo>
                  <a:lnTo>
                    <a:pt x="623" y="27"/>
                  </a:lnTo>
                  <a:lnTo>
                    <a:pt x="653" y="13"/>
                  </a:lnTo>
                  <a:lnTo>
                    <a:pt x="686" y="5"/>
                  </a:lnTo>
                  <a:lnTo>
                    <a:pt x="720" y="1"/>
                  </a:lnTo>
                  <a:lnTo>
                    <a:pt x="1391" y="1"/>
                  </a:lnTo>
                  <a:lnTo>
                    <a:pt x="1401" y="1"/>
                  </a:lnTo>
                  <a:lnTo>
                    <a:pt x="1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92"/>
            <p:cNvSpPr>
              <a:spLocks noEditPoints="1"/>
            </p:cNvSpPr>
            <p:nvPr/>
          </p:nvSpPr>
          <p:spPr bwMode="auto">
            <a:xfrm>
              <a:off x="3452813" y="2955925"/>
              <a:ext cx="234950" cy="304800"/>
            </a:xfrm>
            <a:custGeom>
              <a:avLst/>
              <a:gdLst>
                <a:gd name="T0" fmla="*/ 316 w 1485"/>
                <a:gd name="T1" fmla="*/ 171 h 1923"/>
                <a:gd name="T2" fmla="*/ 191 w 1485"/>
                <a:gd name="T3" fmla="*/ 290 h 1923"/>
                <a:gd name="T4" fmla="*/ 147 w 1485"/>
                <a:gd name="T5" fmla="*/ 445 h 1923"/>
                <a:gd name="T6" fmla="*/ 143 w 1485"/>
                <a:gd name="T7" fmla="*/ 523 h 1923"/>
                <a:gd name="T8" fmla="*/ 143 w 1485"/>
                <a:gd name="T9" fmla="*/ 613 h 1923"/>
                <a:gd name="T10" fmla="*/ 143 w 1485"/>
                <a:gd name="T11" fmla="*/ 816 h 1923"/>
                <a:gd name="T12" fmla="*/ 143 w 1485"/>
                <a:gd name="T13" fmla="*/ 1039 h 1923"/>
                <a:gd name="T14" fmla="*/ 143 w 1485"/>
                <a:gd name="T15" fmla="*/ 1186 h 1923"/>
                <a:gd name="T16" fmla="*/ 164 w 1485"/>
                <a:gd name="T17" fmla="*/ 1243 h 1923"/>
                <a:gd name="T18" fmla="*/ 236 w 1485"/>
                <a:gd name="T19" fmla="*/ 1232 h 1923"/>
                <a:gd name="T20" fmla="*/ 255 w 1485"/>
                <a:gd name="T21" fmla="*/ 877 h 1923"/>
                <a:gd name="T22" fmla="*/ 336 w 1485"/>
                <a:gd name="T23" fmla="*/ 845 h 1923"/>
                <a:gd name="T24" fmla="*/ 388 w 1485"/>
                <a:gd name="T25" fmla="*/ 913 h 1923"/>
                <a:gd name="T26" fmla="*/ 423 w 1485"/>
                <a:gd name="T27" fmla="*/ 1655 h 1923"/>
                <a:gd name="T28" fmla="*/ 487 w 1485"/>
                <a:gd name="T29" fmla="*/ 1623 h 1923"/>
                <a:gd name="T30" fmla="*/ 511 w 1485"/>
                <a:gd name="T31" fmla="*/ 927 h 1923"/>
                <a:gd name="T32" fmla="*/ 596 w 1485"/>
                <a:gd name="T33" fmla="*/ 915 h 1923"/>
                <a:gd name="T34" fmla="*/ 632 w 1485"/>
                <a:gd name="T35" fmla="*/ 1729 h 1923"/>
                <a:gd name="T36" fmla="*/ 683 w 1485"/>
                <a:gd name="T37" fmla="*/ 1781 h 1923"/>
                <a:gd name="T38" fmla="*/ 733 w 1485"/>
                <a:gd name="T39" fmla="*/ 1729 h 1923"/>
                <a:gd name="T40" fmla="*/ 769 w 1485"/>
                <a:gd name="T41" fmla="*/ 901 h 1923"/>
                <a:gd name="T42" fmla="*/ 855 w 1485"/>
                <a:gd name="T43" fmla="*/ 912 h 1923"/>
                <a:gd name="T44" fmla="*/ 879 w 1485"/>
                <a:gd name="T45" fmla="*/ 1547 h 1923"/>
                <a:gd name="T46" fmla="*/ 943 w 1485"/>
                <a:gd name="T47" fmla="*/ 1579 h 1923"/>
                <a:gd name="T48" fmla="*/ 978 w 1485"/>
                <a:gd name="T49" fmla="*/ 797 h 1923"/>
                <a:gd name="T50" fmla="*/ 1012 w 1485"/>
                <a:gd name="T51" fmla="*/ 736 h 1923"/>
                <a:gd name="T52" fmla="*/ 1095 w 1485"/>
                <a:gd name="T53" fmla="*/ 740 h 1923"/>
                <a:gd name="T54" fmla="*/ 1277 w 1485"/>
                <a:gd name="T55" fmla="*/ 969 h 1923"/>
                <a:gd name="T56" fmla="*/ 1328 w 1485"/>
                <a:gd name="T57" fmla="*/ 954 h 1923"/>
                <a:gd name="T58" fmla="*/ 1342 w 1485"/>
                <a:gd name="T59" fmla="*/ 908 h 1923"/>
                <a:gd name="T60" fmla="*/ 1044 w 1485"/>
                <a:gd name="T61" fmla="*/ 322 h 1923"/>
                <a:gd name="T62" fmla="*/ 882 w 1485"/>
                <a:gd name="T63" fmla="*/ 168 h 1923"/>
                <a:gd name="T64" fmla="*/ 468 w 1485"/>
                <a:gd name="T65" fmla="*/ 0 h 1923"/>
                <a:gd name="T66" fmla="*/ 946 w 1485"/>
                <a:gd name="T67" fmla="*/ 41 h 1923"/>
                <a:gd name="T68" fmla="*/ 1128 w 1485"/>
                <a:gd name="T69" fmla="*/ 193 h 1923"/>
                <a:gd name="T70" fmla="*/ 1461 w 1485"/>
                <a:gd name="T71" fmla="*/ 817 h 1923"/>
                <a:gd name="T72" fmla="*/ 1480 w 1485"/>
                <a:gd name="T73" fmla="*/ 963 h 1923"/>
                <a:gd name="T74" fmla="*/ 1422 w 1485"/>
                <a:gd name="T75" fmla="*/ 1060 h 1923"/>
                <a:gd name="T76" fmla="*/ 1280 w 1485"/>
                <a:gd name="T77" fmla="*/ 1115 h 1923"/>
                <a:gd name="T78" fmla="*/ 1169 w 1485"/>
                <a:gd name="T79" fmla="*/ 1068 h 1923"/>
                <a:gd name="T80" fmla="*/ 1108 w 1485"/>
                <a:gd name="T81" fmla="*/ 1598 h 1923"/>
                <a:gd name="T82" fmla="*/ 994 w 1485"/>
                <a:gd name="T83" fmla="*/ 1712 h 1923"/>
                <a:gd name="T84" fmla="*/ 876 w 1485"/>
                <a:gd name="T85" fmla="*/ 1729 h 1923"/>
                <a:gd name="T86" fmla="*/ 807 w 1485"/>
                <a:gd name="T87" fmla="*/ 1877 h 1923"/>
                <a:gd name="T88" fmla="*/ 648 w 1485"/>
                <a:gd name="T89" fmla="*/ 1920 h 1923"/>
                <a:gd name="T90" fmla="*/ 513 w 1485"/>
                <a:gd name="T91" fmla="*/ 1822 h 1923"/>
                <a:gd name="T92" fmla="*/ 372 w 1485"/>
                <a:gd name="T93" fmla="*/ 1788 h 1923"/>
                <a:gd name="T94" fmla="*/ 257 w 1485"/>
                <a:gd name="T95" fmla="*/ 1674 h 1923"/>
                <a:gd name="T96" fmla="*/ 194 w 1485"/>
                <a:gd name="T97" fmla="*/ 1395 h 1923"/>
                <a:gd name="T98" fmla="*/ 47 w 1485"/>
                <a:gd name="T99" fmla="*/ 1327 h 1923"/>
                <a:gd name="T100" fmla="*/ 1 w 1485"/>
                <a:gd name="T101" fmla="*/ 530 h 1923"/>
                <a:gd name="T102" fmla="*/ 2 w 1485"/>
                <a:gd name="T103" fmla="*/ 456 h 1923"/>
                <a:gd name="T104" fmla="*/ 39 w 1485"/>
                <a:gd name="T105" fmla="*/ 283 h 1923"/>
                <a:gd name="T106" fmla="*/ 161 w 1485"/>
                <a:gd name="T107" fmla="*/ 103 h 1923"/>
                <a:gd name="T108" fmla="*/ 366 w 1485"/>
                <a:gd name="T109" fmla="*/ 8 h 1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5" h="1923">
                  <a:moveTo>
                    <a:pt x="468" y="143"/>
                  </a:moveTo>
                  <a:lnTo>
                    <a:pt x="426" y="144"/>
                  </a:lnTo>
                  <a:lnTo>
                    <a:pt x="387" y="149"/>
                  </a:lnTo>
                  <a:lnTo>
                    <a:pt x="350" y="159"/>
                  </a:lnTo>
                  <a:lnTo>
                    <a:pt x="316" y="171"/>
                  </a:lnTo>
                  <a:lnTo>
                    <a:pt x="285" y="187"/>
                  </a:lnTo>
                  <a:lnTo>
                    <a:pt x="257" y="207"/>
                  </a:lnTo>
                  <a:lnTo>
                    <a:pt x="232" y="230"/>
                  </a:lnTo>
                  <a:lnTo>
                    <a:pt x="210" y="259"/>
                  </a:lnTo>
                  <a:lnTo>
                    <a:pt x="191" y="290"/>
                  </a:lnTo>
                  <a:lnTo>
                    <a:pt x="176" y="322"/>
                  </a:lnTo>
                  <a:lnTo>
                    <a:pt x="165" y="354"/>
                  </a:lnTo>
                  <a:lnTo>
                    <a:pt x="156" y="387"/>
                  </a:lnTo>
                  <a:lnTo>
                    <a:pt x="150" y="417"/>
                  </a:lnTo>
                  <a:lnTo>
                    <a:pt x="147" y="445"/>
                  </a:lnTo>
                  <a:lnTo>
                    <a:pt x="144" y="470"/>
                  </a:lnTo>
                  <a:lnTo>
                    <a:pt x="143" y="491"/>
                  </a:lnTo>
                  <a:lnTo>
                    <a:pt x="142" y="508"/>
                  </a:lnTo>
                  <a:lnTo>
                    <a:pt x="143" y="518"/>
                  </a:lnTo>
                  <a:lnTo>
                    <a:pt x="143" y="523"/>
                  </a:lnTo>
                  <a:lnTo>
                    <a:pt x="143" y="527"/>
                  </a:lnTo>
                  <a:lnTo>
                    <a:pt x="143" y="539"/>
                  </a:lnTo>
                  <a:lnTo>
                    <a:pt x="143" y="557"/>
                  </a:lnTo>
                  <a:lnTo>
                    <a:pt x="143" y="582"/>
                  </a:lnTo>
                  <a:lnTo>
                    <a:pt x="143" y="613"/>
                  </a:lnTo>
                  <a:lnTo>
                    <a:pt x="143" y="648"/>
                  </a:lnTo>
                  <a:lnTo>
                    <a:pt x="143" y="686"/>
                  </a:lnTo>
                  <a:lnTo>
                    <a:pt x="143" y="727"/>
                  </a:lnTo>
                  <a:lnTo>
                    <a:pt x="143" y="772"/>
                  </a:lnTo>
                  <a:lnTo>
                    <a:pt x="143" y="816"/>
                  </a:lnTo>
                  <a:lnTo>
                    <a:pt x="143" y="863"/>
                  </a:lnTo>
                  <a:lnTo>
                    <a:pt x="143" y="909"/>
                  </a:lnTo>
                  <a:lnTo>
                    <a:pt x="143" y="955"/>
                  </a:lnTo>
                  <a:lnTo>
                    <a:pt x="143" y="998"/>
                  </a:lnTo>
                  <a:lnTo>
                    <a:pt x="143" y="1039"/>
                  </a:lnTo>
                  <a:lnTo>
                    <a:pt x="143" y="1079"/>
                  </a:lnTo>
                  <a:lnTo>
                    <a:pt x="143" y="1112"/>
                  </a:lnTo>
                  <a:lnTo>
                    <a:pt x="143" y="1143"/>
                  </a:lnTo>
                  <a:lnTo>
                    <a:pt x="143" y="1168"/>
                  </a:lnTo>
                  <a:lnTo>
                    <a:pt x="143" y="1186"/>
                  </a:lnTo>
                  <a:lnTo>
                    <a:pt x="143" y="1198"/>
                  </a:lnTo>
                  <a:lnTo>
                    <a:pt x="143" y="1202"/>
                  </a:lnTo>
                  <a:lnTo>
                    <a:pt x="146" y="1218"/>
                  </a:lnTo>
                  <a:lnTo>
                    <a:pt x="153" y="1232"/>
                  </a:lnTo>
                  <a:lnTo>
                    <a:pt x="164" y="1243"/>
                  </a:lnTo>
                  <a:lnTo>
                    <a:pt x="178" y="1251"/>
                  </a:lnTo>
                  <a:lnTo>
                    <a:pt x="194" y="1253"/>
                  </a:lnTo>
                  <a:lnTo>
                    <a:pt x="211" y="1251"/>
                  </a:lnTo>
                  <a:lnTo>
                    <a:pt x="225" y="1243"/>
                  </a:lnTo>
                  <a:lnTo>
                    <a:pt x="236" y="1232"/>
                  </a:lnTo>
                  <a:lnTo>
                    <a:pt x="242" y="1218"/>
                  </a:lnTo>
                  <a:lnTo>
                    <a:pt x="245" y="1202"/>
                  </a:lnTo>
                  <a:lnTo>
                    <a:pt x="245" y="913"/>
                  </a:lnTo>
                  <a:lnTo>
                    <a:pt x="248" y="895"/>
                  </a:lnTo>
                  <a:lnTo>
                    <a:pt x="255" y="877"/>
                  </a:lnTo>
                  <a:lnTo>
                    <a:pt x="266" y="863"/>
                  </a:lnTo>
                  <a:lnTo>
                    <a:pt x="280" y="851"/>
                  </a:lnTo>
                  <a:lnTo>
                    <a:pt x="298" y="845"/>
                  </a:lnTo>
                  <a:lnTo>
                    <a:pt x="316" y="841"/>
                  </a:lnTo>
                  <a:lnTo>
                    <a:pt x="336" y="845"/>
                  </a:lnTo>
                  <a:lnTo>
                    <a:pt x="352" y="851"/>
                  </a:lnTo>
                  <a:lnTo>
                    <a:pt x="367" y="863"/>
                  </a:lnTo>
                  <a:lnTo>
                    <a:pt x="378" y="877"/>
                  </a:lnTo>
                  <a:lnTo>
                    <a:pt x="386" y="895"/>
                  </a:lnTo>
                  <a:lnTo>
                    <a:pt x="388" y="913"/>
                  </a:lnTo>
                  <a:lnTo>
                    <a:pt x="388" y="1606"/>
                  </a:lnTo>
                  <a:lnTo>
                    <a:pt x="390" y="1623"/>
                  </a:lnTo>
                  <a:lnTo>
                    <a:pt x="398" y="1637"/>
                  </a:lnTo>
                  <a:lnTo>
                    <a:pt x="408" y="1648"/>
                  </a:lnTo>
                  <a:lnTo>
                    <a:pt x="423" y="1655"/>
                  </a:lnTo>
                  <a:lnTo>
                    <a:pt x="439" y="1658"/>
                  </a:lnTo>
                  <a:lnTo>
                    <a:pt x="455" y="1655"/>
                  </a:lnTo>
                  <a:lnTo>
                    <a:pt x="468" y="1648"/>
                  </a:lnTo>
                  <a:lnTo>
                    <a:pt x="480" y="1637"/>
                  </a:lnTo>
                  <a:lnTo>
                    <a:pt x="487" y="1623"/>
                  </a:lnTo>
                  <a:lnTo>
                    <a:pt x="490" y="1606"/>
                  </a:lnTo>
                  <a:lnTo>
                    <a:pt x="490" y="977"/>
                  </a:lnTo>
                  <a:lnTo>
                    <a:pt x="492" y="958"/>
                  </a:lnTo>
                  <a:lnTo>
                    <a:pt x="500" y="942"/>
                  </a:lnTo>
                  <a:lnTo>
                    <a:pt x="511" y="927"/>
                  </a:lnTo>
                  <a:lnTo>
                    <a:pt x="525" y="915"/>
                  </a:lnTo>
                  <a:lnTo>
                    <a:pt x="542" y="909"/>
                  </a:lnTo>
                  <a:lnTo>
                    <a:pt x="561" y="906"/>
                  </a:lnTo>
                  <a:lnTo>
                    <a:pt x="580" y="909"/>
                  </a:lnTo>
                  <a:lnTo>
                    <a:pt x="596" y="915"/>
                  </a:lnTo>
                  <a:lnTo>
                    <a:pt x="611" y="927"/>
                  </a:lnTo>
                  <a:lnTo>
                    <a:pt x="623" y="942"/>
                  </a:lnTo>
                  <a:lnTo>
                    <a:pt x="629" y="958"/>
                  </a:lnTo>
                  <a:lnTo>
                    <a:pt x="632" y="977"/>
                  </a:lnTo>
                  <a:lnTo>
                    <a:pt x="632" y="1729"/>
                  </a:lnTo>
                  <a:lnTo>
                    <a:pt x="635" y="1746"/>
                  </a:lnTo>
                  <a:lnTo>
                    <a:pt x="642" y="1760"/>
                  </a:lnTo>
                  <a:lnTo>
                    <a:pt x="653" y="1771"/>
                  </a:lnTo>
                  <a:lnTo>
                    <a:pt x="667" y="1777"/>
                  </a:lnTo>
                  <a:lnTo>
                    <a:pt x="683" y="1781"/>
                  </a:lnTo>
                  <a:lnTo>
                    <a:pt x="699" y="1777"/>
                  </a:lnTo>
                  <a:lnTo>
                    <a:pt x="713" y="1771"/>
                  </a:lnTo>
                  <a:lnTo>
                    <a:pt x="724" y="1760"/>
                  </a:lnTo>
                  <a:lnTo>
                    <a:pt x="731" y="1746"/>
                  </a:lnTo>
                  <a:lnTo>
                    <a:pt x="733" y="1729"/>
                  </a:lnTo>
                  <a:lnTo>
                    <a:pt x="733" y="962"/>
                  </a:lnTo>
                  <a:lnTo>
                    <a:pt x="737" y="944"/>
                  </a:lnTo>
                  <a:lnTo>
                    <a:pt x="743" y="926"/>
                  </a:lnTo>
                  <a:lnTo>
                    <a:pt x="755" y="912"/>
                  </a:lnTo>
                  <a:lnTo>
                    <a:pt x="769" y="901"/>
                  </a:lnTo>
                  <a:lnTo>
                    <a:pt x="787" y="894"/>
                  </a:lnTo>
                  <a:lnTo>
                    <a:pt x="805" y="891"/>
                  </a:lnTo>
                  <a:lnTo>
                    <a:pt x="824" y="894"/>
                  </a:lnTo>
                  <a:lnTo>
                    <a:pt x="841" y="901"/>
                  </a:lnTo>
                  <a:lnTo>
                    <a:pt x="855" y="912"/>
                  </a:lnTo>
                  <a:lnTo>
                    <a:pt x="866" y="926"/>
                  </a:lnTo>
                  <a:lnTo>
                    <a:pt x="874" y="944"/>
                  </a:lnTo>
                  <a:lnTo>
                    <a:pt x="876" y="962"/>
                  </a:lnTo>
                  <a:lnTo>
                    <a:pt x="876" y="1530"/>
                  </a:lnTo>
                  <a:lnTo>
                    <a:pt x="879" y="1547"/>
                  </a:lnTo>
                  <a:lnTo>
                    <a:pt x="886" y="1561"/>
                  </a:lnTo>
                  <a:lnTo>
                    <a:pt x="897" y="1572"/>
                  </a:lnTo>
                  <a:lnTo>
                    <a:pt x="912" y="1579"/>
                  </a:lnTo>
                  <a:lnTo>
                    <a:pt x="927" y="1581"/>
                  </a:lnTo>
                  <a:lnTo>
                    <a:pt x="943" y="1579"/>
                  </a:lnTo>
                  <a:lnTo>
                    <a:pt x="957" y="1572"/>
                  </a:lnTo>
                  <a:lnTo>
                    <a:pt x="968" y="1561"/>
                  </a:lnTo>
                  <a:lnTo>
                    <a:pt x="976" y="1547"/>
                  </a:lnTo>
                  <a:lnTo>
                    <a:pt x="978" y="1530"/>
                  </a:lnTo>
                  <a:lnTo>
                    <a:pt x="978" y="797"/>
                  </a:lnTo>
                  <a:lnTo>
                    <a:pt x="980" y="780"/>
                  </a:lnTo>
                  <a:lnTo>
                    <a:pt x="987" y="764"/>
                  </a:lnTo>
                  <a:lnTo>
                    <a:pt x="987" y="763"/>
                  </a:lnTo>
                  <a:lnTo>
                    <a:pt x="997" y="748"/>
                  </a:lnTo>
                  <a:lnTo>
                    <a:pt x="1012" y="736"/>
                  </a:lnTo>
                  <a:lnTo>
                    <a:pt x="1027" y="728"/>
                  </a:lnTo>
                  <a:lnTo>
                    <a:pt x="1045" y="725"/>
                  </a:lnTo>
                  <a:lnTo>
                    <a:pt x="1064" y="726"/>
                  </a:lnTo>
                  <a:lnTo>
                    <a:pt x="1080" y="732"/>
                  </a:lnTo>
                  <a:lnTo>
                    <a:pt x="1095" y="740"/>
                  </a:lnTo>
                  <a:lnTo>
                    <a:pt x="1108" y="754"/>
                  </a:lnTo>
                  <a:lnTo>
                    <a:pt x="1235" y="932"/>
                  </a:lnTo>
                  <a:lnTo>
                    <a:pt x="1250" y="948"/>
                  </a:lnTo>
                  <a:lnTo>
                    <a:pt x="1264" y="961"/>
                  </a:lnTo>
                  <a:lnTo>
                    <a:pt x="1277" y="969"/>
                  </a:lnTo>
                  <a:lnTo>
                    <a:pt x="1291" y="972"/>
                  </a:lnTo>
                  <a:lnTo>
                    <a:pt x="1304" y="971"/>
                  </a:lnTo>
                  <a:lnTo>
                    <a:pt x="1314" y="965"/>
                  </a:lnTo>
                  <a:lnTo>
                    <a:pt x="1322" y="959"/>
                  </a:lnTo>
                  <a:lnTo>
                    <a:pt x="1328" y="954"/>
                  </a:lnTo>
                  <a:lnTo>
                    <a:pt x="1333" y="947"/>
                  </a:lnTo>
                  <a:lnTo>
                    <a:pt x="1338" y="939"/>
                  </a:lnTo>
                  <a:lnTo>
                    <a:pt x="1341" y="931"/>
                  </a:lnTo>
                  <a:lnTo>
                    <a:pt x="1343" y="920"/>
                  </a:lnTo>
                  <a:lnTo>
                    <a:pt x="1342" y="908"/>
                  </a:lnTo>
                  <a:lnTo>
                    <a:pt x="1338" y="893"/>
                  </a:lnTo>
                  <a:lnTo>
                    <a:pt x="1331" y="874"/>
                  </a:lnTo>
                  <a:lnTo>
                    <a:pt x="1319" y="853"/>
                  </a:lnTo>
                  <a:lnTo>
                    <a:pt x="1317" y="850"/>
                  </a:lnTo>
                  <a:lnTo>
                    <a:pt x="1044" y="322"/>
                  </a:lnTo>
                  <a:lnTo>
                    <a:pt x="1010" y="274"/>
                  </a:lnTo>
                  <a:lnTo>
                    <a:pt x="984" y="241"/>
                  </a:lnTo>
                  <a:lnTo>
                    <a:pt x="954" y="211"/>
                  </a:lnTo>
                  <a:lnTo>
                    <a:pt x="919" y="187"/>
                  </a:lnTo>
                  <a:lnTo>
                    <a:pt x="882" y="168"/>
                  </a:lnTo>
                  <a:lnTo>
                    <a:pt x="843" y="154"/>
                  </a:lnTo>
                  <a:lnTo>
                    <a:pt x="803" y="145"/>
                  </a:lnTo>
                  <a:lnTo>
                    <a:pt x="761" y="143"/>
                  </a:lnTo>
                  <a:lnTo>
                    <a:pt x="468" y="143"/>
                  </a:lnTo>
                  <a:close/>
                  <a:moveTo>
                    <a:pt x="468" y="0"/>
                  </a:moveTo>
                  <a:lnTo>
                    <a:pt x="761" y="0"/>
                  </a:lnTo>
                  <a:lnTo>
                    <a:pt x="808" y="2"/>
                  </a:lnTo>
                  <a:lnTo>
                    <a:pt x="856" y="10"/>
                  </a:lnTo>
                  <a:lnTo>
                    <a:pt x="902" y="23"/>
                  </a:lnTo>
                  <a:lnTo>
                    <a:pt x="946" y="41"/>
                  </a:lnTo>
                  <a:lnTo>
                    <a:pt x="989" y="62"/>
                  </a:lnTo>
                  <a:lnTo>
                    <a:pt x="1028" y="89"/>
                  </a:lnTo>
                  <a:lnTo>
                    <a:pt x="1065" y="120"/>
                  </a:lnTo>
                  <a:lnTo>
                    <a:pt x="1097" y="155"/>
                  </a:lnTo>
                  <a:lnTo>
                    <a:pt x="1128" y="193"/>
                  </a:lnTo>
                  <a:lnTo>
                    <a:pt x="1160" y="241"/>
                  </a:lnTo>
                  <a:lnTo>
                    <a:pt x="1165" y="246"/>
                  </a:lnTo>
                  <a:lnTo>
                    <a:pt x="1168" y="252"/>
                  </a:lnTo>
                  <a:lnTo>
                    <a:pt x="1443" y="783"/>
                  </a:lnTo>
                  <a:lnTo>
                    <a:pt x="1461" y="817"/>
                  </a:lnTo>
                  <a:lnTo>
                    <a:pt x="1474" y="851"/>
                  </a:lnTo>
                  <a:lnTo>
                    <a:pt x="1482" y="882"/>
                  </a:lnTo>
                  <a:lnTo>
                    <a:pt x="1485" y="911"/>
                  </a:lnTo>
                  <a:lnTo>
                    <a:pt x="1484" y="938"/>
                  </a:lnTo>
                  <a:lnTo>
                    <a:pt x="1480" y="963"/>
                  </a:lnTo>
                  <a:lnTo>
                    <a:pt x="1472" y="986"/>
                  </a:lnTo>
                  <a:lnTo>
                    <a:pt x="1463" y="1008"/>
                  </a:lnTo>
                  <a:lnTo>
                    <a:pt x="1451" y="1028"/>
                  </a:lnTo>
                  <a:lnTo>
                    <a:pt x="1436" y="1045"/>
                  </a:lnTo>
                  <a:lnTo>
                    <a:pt x="1422" y="1060"/>
                  </a:lnTo>
                  <a:lnTo>
                    <a:pt x="1398" y="1081"/>
                  </a:lnTo>
                  <a:lnTo>
                    <a:pt x="1370" y="1097"/>
                  </a:lnTo>
                  <a:lnTo>
                    <a:pt x="1342" y="1108"/>
                  </a:lnTo>
                  <a:lnTo>
                    <a:pt x="1310" y="1115"/>
                  </a:lnTo>
                  <a:lnTo>
                    <a:pt x="1280" y="1115"/>
                  </a:lnTo>
                  <a:lnTo>
                    <a:pt x="1260" y="1112"/>
                  </a:lnTo>
                  <a:lnTo>
                    <a:pt x="1240" y="1107"/>
                  </a:lnTo>
                  <a:lnTo>
                    <a:pt x="1217" y="1098"/>
                  </a:lnTo>
                  <a:lnTo>
                    <a:pt x="1193" y="1085"/>
                  </a:lnTo>
                  <a:lnTo>
                    <a:pt x="1169" y="1068"/>
                  </a:lnTo>
                  <a:lnTo>
                    <a:pt x="1144" y="1045"/>
                  </a:lnTo>
                  <a:lnTo>
                    <a:pt x="1120" y="1017"/>
                  </a:lnTo>
                  <a:lnTo>
                    <a:pt x="1120" y="1530"/>
                  </a:lnTo>
                  <a:lnTo>
                    <a:pt x="1117" y="1565"/>
                  </a:lnTo>
                  <a:lnTo>
                    <a:pt x="1108" y="1598"/>
                  </a:lnTo>
                  <a:lnTo>
                    <a:pt x="1094" y="1628"/>
                  </a:lnTo>
                  <a:lnTo>
                    <a:pt x="1075" y="1655"/>
                  </a:lnTo>
                  <a:lnTo>
                    <a:pt x="1052" y="1678"/>
                  </a:lnTo>
                  <a:lnTo>
                    <a:pt x="1025" y="1698"/>
                  </a:lnTo>
                  <a:lnTo>
                    <a:pt x="994" y="1712"/>
                  </a:lnTo>
                  <a:lnTo>
                    <a:pt x="962" y="1721"/>
                  </a:lnTo>
                  <a:lnTo>
                    <a:pt x="927" y="1724"/>
                  </a:lnTo>
                  <a:lnTo>
                    <a:pt x="901" y="1723"/>
                  </a:lnTo>
                  <a:lnTo>
                    <a:pt x="876" y="1717"/>
                  </a:lnTo>
                  <a:lnTo>
                    <a:pt x="876" y="1729"/>
                  </a:lnTo>
                  <a:lnTo>
                    <a:pt x="874" y="1764"/>
                  </a:lnTo>
                  <a:lnTo>
                    <a:pt x="864" y="1797"/>
                  </a:lnTo>
                  <a:lnTo>
                    <a:pt x="850" y="1827"/>
                  </a:lnTo>
                  <a:lnTo>
                    <a:pt x="831" y="1853"/>
                  </a:lnTo>
                  <a:lnTo>
                    <a:pt x="807" y="1877"/>
                  </a:lnTo>
                  <a:lnTo>
                    <a:pt x="780" y="1896"/>
                  </a:lnTo>
                  <a:lnTo>
                    <a:pt x="751" y="1911"/>
                  </a:lnTo>
                  <a:lnTo>
                    <a:pt x="717" y="1920"/>
                  </a:lnTo>
                  <a:lnTo>
                    <a:pt x="683" y="1923"/>
                  </a:lnTo>
                  <a:lnTo>
                    <a:pt x="648" y="1920"/>
                  </a:lnTo>
                  <a:lnTo>
                    <a:pt x="614" y="1910"/>
                  </a:lnTo>
                  <a:lnTo>
                    <a:pt x="583" y="1895"/>
                  </a:lnTo>
                  <a:lnTo>
                    <a:pt x="555" y="1875"/>
                  </a:lnTo>
                  <a:lnTo>
                    <a:pt x="532" y="1850"/>
                  </a:lnTo>
                  <a:lnTo>
                    <a:pt x="513" y="1822"/>
                  </a:lnTo>
                  <a:lnTo>
                    <a:pt x="500" y="1790"/>
                  </a:lnTo>
                  <a:lnTo>
                    <a:pt x="470" y="1798"/>
                  </a:lnTo>
                  <a:lnTo>
                    <a:pt x="439" y="1800"/>
                  </a:lnTo>
                  <a:lnTo>
                    <a:pt x="404" y="1797"/>
                  </a:lnTo>
                  <a:lnTo>
                    <a:pt x="372" y="1788"/>
                  </a:lnTo>
                  <a:lnTo>
                    <a:pt x="341" y="1774"/>
                  </a:lnTo>
                  <a:lnTo>
                    <a:pt x="314" y="1754"/>
                  </a:lnTo>
                  <a:lnTo>
                    <a:pt x="291" y="1732"/>
                  </a:lnTo>
                  <a:lnTo>
                    <a:pt x="272" y="1704"/>
                  </a:lnTo>
                  <a:lnTo>
                    <a:pt x="257" y="1674"/>
                  </a:lnTo>
                  <a:lnTo>
                    <a:pt x="249" y="1641"/>
                  </a:lnTo>
                  <a:lnTo>
                    <a:pt x="245" y="1606"/>
                  </a:lnTo>
                  <a:lnTo>
                    <a:pt x="245" y="1389"/>
                  </a:lnTo>
                  <a:lnTo>
                    <a:pt x="220" y="1394"/>
                  </a:lnTo>
                  <a:lnTo>
                    <a:pt x="194" y="1395"/>
                  </a:lnTo>
                  <a:lnTo>
                    <a:pt x="160" y="1392"/>
                  </a:lnTo>
                  <a:lnTo>
                    <a:pt x="127" y="1383"/>
                  </a:lnTo>
                  <a:lnTo>
                    <a:pt x="97" y="1369"/>
                  </a:lnTo>
                  <a:lnTo>
                    <a:pt x="69" y="1350"/>
                  </a:lnTo>
                  <a:lnTo>
                    <a:pt x="47" y="1327"/>
                  </a:lnTo>
                  <a:lnTo>
                    <a:pt x="27" y="1300"/>
                  </a:lnTo>
                  <a:lnTo>
                    <a:pt x="13" y="1269"/>
                  </a:lnTo>
                  <a:lnTo>
                    <a:pt x="4" y="1236"/>
                  </a:lnTo>
                  <a:lnTo>
                    <a:pt x="1" y="1202"/>
                  </a:lnTo>
                  <a:lnTo>
                    <a:pt x="1" y="530"/>
                  </a:lnTo>
                  <a:lnTo>
                    <a:pt x="1" y="520"/>
                  </a:lnTo>
                  <a:lnTo>
                    <a:pt x="0" y="504"/>
                  </a:lnTo>
                  <a:lnTo>
                    <a:pt x="0" y="504"/>
                  </a:lnTo>
                  <a:lnTo>
                    <a:pt x="1" y="482"/>
                  </a:lnTo>
                  <a:lnTo>
                    <a:pt x="2" y="456"/>
                  </a:lnTo>
                  <a:lnTo>
                    <a:pt x="5" y="427"/>
                  </a:lnTo>
                  <a:lnTo>
                    <a:pt x="10" y="394"/>
                  </a:lnTo>
                  <a:lnTo>
                    <a:pt x="16" y="358"/>
                  </a:lnTo>
                  <a:lnTo>
                    <a:pt x="26" y="321"/>
                  </a:lnTo>
                  <a:lnTo>
                    <a:pt x="39" y="283"/>
                  </a:lnTo>
                  <a:lnTo>
                    <a:pt x="54" y="244"/>
                  </a:lnTo>
                  <a:lnTo>
                    <a:pt x="75" y="206"/>
                  </a:lnTo>
                  <a:lnTo>
                    <a:pt x="99" y="169"/>
                  </a:lnTo>
                  <a:lnTo>
                    <a:pt x="128" y="134"/>
                  </a:lnTo>
                  <a:lnTo>
                    <a:pt x="161" y="103"/>
                  </a:lnTo>
                  <a:lnTo>
                    <a:pt x="196" y="75"/>
                  </a:lnTo>
                  <a:lnTo>
                    <a:pt x="234" y="52"/>
                  </a:lnTo>
                  <a:lnTo>
                    <a:pt x="275" y="33"/>
                  </a:lnTo>
                  <a:lnTo>
                    <a:pt x="319" y="19"/>
                  </a:lnTo>
                  <a:lnTo>
                    <a:pt x="366" y="8"/>
                  </a:lnTo>
                  <a:lnTo>
                    <a:pt x="416" y="1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93"/>
            <p:cNvSpPr>
              <a:spLocks/>
            </p:cNvSpPr>
            <p:nvPr/>
          </p:nvSpPr>
          <p:spPr bwMode="auto">
            <a:xfrm>
              <a:off x="3486150" y="3008313"/>
              <a:ext cx="23812" cy="36513"/>
            </a:xfrm>
            <a:custGeom>
              <a:avLst/>
              <a:gdLst>
                <a:gd name="T0" fmla="*/ 79 w 151"/>
                <a:gd name="T1" fmla="*/ 0 h 225"/>
                <a:gd name="T2" fmla="*/ 98 w 151"/>
                <a:gd name="T3" fmla="*/ 3 h 225"/>
                <a:gd name="T4" fmla="*/ 116 w 151"/>
                <a:gd name="T5" fmla="*/ 10 h 225"/>
                <a:gd name="T6" fmla="*/ 131 w 151"/>
                <a:gd name="T7" fmla="*/ 21 h 225"/>
                <a:gd name="T8" fmla="*/ 142 w 151"/>
                <a:gd name="T9" fmla="*/ 35 h 225"/>
                <a:gd name="T10" fmla="*/ 148 w 151"/>
                <a:gd name="T11" fmla="*/ 53 h 225"/>
                <a:gd name="T12" fmla="*/ 151 w 151"/>
                <a:gd name="T13" fmla="*/ 71 h 225"/>
                <a:gd name="T14" fmla="*/ 149 w 151"/>
                <a:gd name="T15" fmla="*/ 90 h 225"/>
                <a:gd name="T16" fmla="*/ 145 w 151"/>
                <a:gd name="T17" fmla="*/ 111 h 225"/>
                <a:gd name="T18" fmla="*/ 143 w 151"/>
                <a:gd name="T19" fmla="*/ 129 h 225"/>
                <a:gd name="T20" fmla="*/ 143 w 151"/>
                <a:gd name="T21" fmla="*/ 143 h 225"/>
                <a:gd name="T22" fmla="*/ 143 w 151"/>
                <a:gd name="T23" fmla="*/ 146 h 225"/>
                <a:gd name="T24" fmla="*/ 143 w 151"/>
                <a:gd name="T25" fmla="*/ 148 h 225"/>
                <a:gd name="T26" fmla="*/ 142 w 151"/>
                <a:gd name="T27" fmla="*/ 168 h 225"/>
                <a:gd name="T28" fmla="*/ 136 w 151"/>
                <a:gd name="T29" fmla="*/ 185 h 225"/>
                <a:gd name="T30" fmla="*/ 125 w 151"/>
                <a:gd name="T31" fmla="*/ 201 h 225"/>
                <a:gd name="T32" fmla="*/ 112 w 151"/>
                <a:gd name="T33" fmla="*/ 213 h 225"/>
                <a:gd name="T34" fmla="*/ 96 w 151"/>
                <a:gd name="T35" fmla="*/ 221 h 225"/>
                <a:gd name="T36" fmla="*/ 78 w 151"/>
                <a:gd name="T37" fmla="*/ 225 h 225"/>
                <a:gd name="T38" fmla="*/ 71 w 151"/>
                <a:gd name="T39" fmla="*/ 225 h 225"/>
                <a:gd name="T40" fmla="*/ 54 w 151"/>
                <a:gd name="T41" fmla="*/ 222 h 225"/>
                <a:gd name="T42" fmla="*/ 37 w 151"/>
                <a:gd name="T43" fmla="*/ 216 h 225"/>
                <a:gd name="T44" fmla="*/ 23 w 151"/>
                <a:gd name="T45" fmla="*/ 206 h 225"/>
                <a:gd name="T46" fmla="*/ 12 w 151"/>
                <a:gd name="T47" fmla="*/ 193 h 225"/>
                <a:gd name="T48" fmla="*/ 5 w 151"/>
                <a:gd name="T49" fmla="*/ 177 h 225"/>
                <a:gd name="T50" fmla="*/ 0 w 151"/>
                <a:gd name="T51" fmla="*/ 159 h 225"/>
                <a:gd name="T52" fmla="*/ 0 w 151"/>
                <a:gd name="T53" fmla="*/ 157 h 225"/>
                <a:gd name="T54" fmla="*/ 0 w 151"/>
                <a:gd name="T55" fmla="*/ 154 h 225"/>
                <a:gd name="T56" fmla="*/ 0 w 151"/>
                <a:gd name="T57" fmla="*/ 150 h 225"/>
                <a:gd name="T58" fmla="*/ 0 w 151"/>
                <a:gd name="T59" fmla="*/ 143 h 225"/>
                <a:gd name="T60" fmla="*/ 0 w 151"/>
                <a:gd name="T61" fmla="*/ 126 h 225"/>
                <a:gd name="T62" fmla="*/ 3 w 151"/>
                <a:gd name="T63" fmla="*/ 104 h 225"/>
                <a:gd name="T64" fmla="*/ 6 w 151"/>
                <a:gd name="T65" fmla="*/ 80 h 225"/>
                <a:gd name="T66" fmla="*/ 11 w 151"/>
                <a:gd name="T67" fmla="*/ 54 h 225"/>
                <a:gd name="T68" fmla="*/ 19 w 151"/>
                <a:gd name="T69" fmla="*/ 36 h 225"/>
                <a:gd name="T70" fmla="*/ 30 w 151"/>
                <a:gd name="T71" fmla="*/ 21 h 225"/>
                <a:gd name="T72" fmla="*/ 44 w 151"/>
                <a:gd name="T73" fmla="*/ 10 h 225"/>
                <a:gd name="T74" fmla="*/ 61 w 151"/>
                <a:gd name="T75" fmla="*/ 3 h 225"/>
                <a:gd name="T76" fmla="*/ 79 w 151"/>
                <a:gd name="T7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1" h="225">
                  <a:moveTo>
                    <a:pt x="79" y="0"/>
                  </a:moveTo>
                  <a:lnTo>
                    <a:pt x="98" y="3"/>
                  </a:lnTo>
                  <a:lnTo>
                    <a:pt x="116" y="10"/>
                  </a:lnTo>
                  <a:lnTo>
                    <a:pt x="131" y="21"/>
                  </a:lnTo>
                  <a:lnTo>
                    <a:pt x="142" y="35"/>
                  </a:lnTo>
                  <a:lnTo>
                    <a:pt x="148" y="53"/>
                  </a:lnTo>
                  <a:lnTo>
                    <a:pt x="151" y="71"/>
                  </a:lnTo>
                  <a:lnTo>
                    <a:pt x="149" y="90"/>
                  </a:lnTo>
                  <a:lnTo>
                    <a:pt x="145" y="111"/>
                  </a:lnTo>
                  <a:lnTo>
                    <a:pt x="143" y="129"/>
                  </a:lnTo>
                  <a:lnTo>
                    <a:pt x="143" y="143"/>
                  </a:lnTo>
                  <a:lnTo>
                    <a:pt x="143" y="146"/>
                  </a:lnTo>
                  <a:lnTo>
                    <a:pt x="143" y="148"/>
                  </a:lnTo>
                  <a:lnTo>
                    <a:pt x="142" y="168"/>
                  </a:lnTo>
                  <a:lnTo>
                    <a:pt x="136" y="185"/>
                  </a:lnTo>
                  <a:lnTo>
                    <a:pt x="125" y="201"/>
                  </a:lnTo>
                  <a:lnTo>
                    <a:pt x="112" y="213"/>
                  </a:lnTo>
                  <a:lnTo>
                    <a:pt x="96" y="221"/>
                  </a:lnTo>
                  <a:lnTo>
                    <a:pt x="78" y="225"/>
                  </a:lnTo>
                  <a:lnTo>
                    <a:pt x="71" y="225"/>
                  </a:lnTo>
                  <a:lnTo>
                    <a:pt x="54" y="222"/>
                  </a:lnTo>
                  <a:lnTo>
                    <a:pt x="37" y="216"/>
                  </a:lnTo>
                  <a:lnTo>
                    <a:pt x="23" y="206"/>
                  </a:lnTo>
                  <a:lnTo>
                    <a:pt x="12" y="193"/>
                  </a:lnTo>
                  <a:lnTo>
                    <a:pt x="5" y="177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0" y="143"/>
                  </a:lnTo>
                  <a:lnTo>
                    <a:pt x="0" y="126"/>
                  </a:lnTo>
                  <a:lnTo>
                    <a:pt x="3" y="104"/>
                  </a:lnTo>
                  <a:lnTo>
                    <a:pt x="6" y="80"/>
                  </a:lnTo>
                  <a:lnTo>
                    <a:pt x="11" y="54"/>
                  </a:lnTo>
                  <a:lnTo>
                    <a:pt x="19" y="36"/>
                  </a:lnTo>
                  <a:lnTo>
                    <a:pt x="30" y="21"/>
                  </a:lnTo>
                  <a:lnTo>
                    <a:pt x="44" y="10"/>
                  </a:lnTo>
                  <a:lnTo>
                    <a:pt x="61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94"/>
            <p:cNvSpPr>
              <a:spLocks/>
            </p:cNvSpPr>
            <p:nvPr/>
          </p:nvSpPr>
          <p:spPr bwMode="auto">
            <a:xfrm>
              <a:off x="3514725" y="2987675"/>
              <a:ext cx="46037" cy="22225"/>
            </a:xfrm>
            <a:custGeom>
              <a:avLst/>
              <a:gdLst>
                <a:gd name="T0" fmla="*/ 72 w 282"/>
                <a:gd name="T1" fmla="*/ 0 h 144"/>
                <a:gd name="T2" fmla="*/ 210 w 282"/>
                <a:gd name="T3" fmla="*/ 0 h 144"/>
                <a:gd name="T4" fmla="*/ 230 w 282"/>
                <a:gd name="T5" fmla="*/ 4 h 144"/>
                <a:gd name="T6" fmla="*/ 247 w 282"/>
                <a:gd name="T7" fmla="*/ 10 h 144"/>
                <a:gd name="T8" fmla="*/ 261 w 282"/>
                <a:gd name="T9" fmla="*/ 22 h 144"/>
                <a:gd name="T10" fmla="*/ 272 w 282"/>
                <a:gd name="T11" fmla="*/ 36 h 144"/>
                <a:gd name="T12" fmla="*/ 280 w 282"/>
                <a:gd name="T13" fmla="*/ 54 h 144"/>
                <a:gd name="T14" fmla="*/ 282 w 282"/>
                <a:gd name="T15" fmla="*/ 72 h 144"/>
                <a:gd name="T16" fmla="*/ 280 w 282"/>
                <a:gd name="T17" fmla="*/ 91 h 144"/>
                <a:gd name="T18" fmla="*/ 272 w 282"/>
                <a:gd name="T19" fmla="*/ 108 h 144"/>
                <a:gd name="T20" fmla="*/ 261 w 282"/>
                <a:gd name="T21" fmla="*/ 122 h 144"/>
                <a:gd name="T22" fmla="*/ 247 w 282"/>
                <a:gd name="T23" fmla="*/ 134 h 144"/>
                <a:gd name="T24" fmla="*/ 230 w 282"/>
                <a:gd name="T25" fmla="*/ 141 h 144"/>
                <a:gd name="T26" fmla="*/ 210 w 282"/>
                <a:gd name="T27" fmla="*/ 144 h 144"/>
                <a:gd name="T28" fmla="*/ 72 w 282"/>
                <a:gd name="T29" fmla="*/ 144 h 144"/>
                <a:gd name="T30" fmla="*/ 54 w 282"/>
                <a:gd name="T31" fmla="*/ 141 h 144"/>
                <a:gd name="T32" fmla="*/ 36 w 282"/>
                <a:gd name="T33" fmla="*/ 134 h 144"/>
                <a:gd name="T34" fmla="*/ 22 w 282"/>
                <a:gd name="T35" fmla="*/ 122 h 144"/>
                <a:gd name="T36" fmla="*/ 10 w 282"/>
                <a:gd name="T37" fmla="*/ 108 h 144"/>
                <a:gd name="T38" fmla="*/ 4 w 282"/>
                <a:gd name="T39" fmla="*/ 91 h 144"/>
                <a:gd name="T40" fmla="*/ 0 w 282"/>
                <a:gd name="T41" fmla="*/ 72 h 144"/>
                <a:gd name="T42" fmla="*/ 4 w 282"/>
                <a:gd name="T43" fmla="*/ 54 h 144"/>
                <a:gd name="T44" fmla="*/ 10 w 282"/>
                <a:gd name="T45" fmla="*/ 36 h 144"/>
                <a:gd name="T46" fmla="*/ 22 w 282"/>
                <a:gd name="T47" fmla="*/ 22 h 144"/>
                <a:gd name="T48" fmla="*/ 36 w 282"/>
                <a:gd name="T49" fmla="*/ 10 h 144"/>
                <a:gd name="T50" fmla="*/ 54 w 282"/>
                <a:gd name="T51" fmla="*/ 4 h 144"/>
                <a:gd name="T52" fmla="*/ 72 w 282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2" h="144">
                  <a:moveTo>
                    <a:pt x="72" y="0"/>
                  </a:moveTo>
                  <a:lnTo>
                    <a:pt x="210" y="0"/>
                  </a:lnTo>
                  <a:lnTo>
                    <a:pt x="230" y="4"/>
                  </a:lnTo>
                  <a:lnTo>
                    <a:pt x="247" y="10"/>
                  </a:lnTo>
                  <a:lnTo>
                    <a:pt x="261" y="22"/>
                  </a:lnTo>
                  <a:lnTo>
                    <a:pt x="272" y="36"/>
                  </a:lnTo>
                  <a:lnTo>
                    <a:pt x="280" y="54"/>
                  </a:lnTo>
                  <a:lnTo>
                    <a:pt x="282" y="72"/>
                  </a:lnTo>
                  <a:lnTo>
                    <a:pt x="280" y="91"/>
                  </a:lnTo>
                  <a:lnTo>
                    <a:pt x="272" y="108"/>
                  </a:lnTo>
                  <a:lnTo>
                    <a:pt x="261" y="122"/>
                  </a:lnTo>
                  <a:lnTo>
                    <a:pt x="247" y="134"/>
                  </a:lnTo>
                  <a:lnTo>
                    <a:pt x="230" y="141"/>
                  </a:lnTo>
                  <a:lnTo>
                    <a:pt x="210" y="144"/>
                  </a:lnTo>
                  <a:lnTo>
                    <a:pt x="72" y="144"/>
                  </a:lnTo>
                  <a:lnTo>
                    <a:pt x="54" y="141"/>
                  </a:lnTo>
                  <a:lnTo>
                    <a:pt x="36" y="134"/>
                  </a:lnTo>
                  <a:lnTo>
                    <a:pt x="22" y="122"/>
                  </a:lnTo>
                  <a:lnTo>
                    <a:pt x="10" y="108"/>
                  </a:lnTo>
                  <a:lnTo>
                    <a:pt x="4" y="91"/>
                  </a:lnTo>
                  <a:lnTo>
                    <a:pt x="0" y="72"/>
                  </a:lnTo>
                  <a:lnTo>
                    <a:pt x="4" y="54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4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95"/>
            <p:cNvSpPr>
              <a:spLocks noEditPoints="1"/>
            </p:cNvSpPr>
            <p:nvPr/>
          </p:nvSpPr>
          <p:spPr bwMode="auto">
            <a:xfrm>
              <a:off x="3709988" y="3024188"/>
              <a:ext cx="304800" cy="236538"/>
            </a:xfrm>
            <a:custGeom>
              <a:avLst/>
              <a:gdLst>
                <a:gd name="T0" fmla="*/ 853 w 1920"/>
                <a:gd name="T1" fmla="*/ 166 h 1487"/>
                <a:gd name="T2" fmla="*/ 211 w 1920"/>
                <a:gd name="T3" fmla="*/ 533 h 1487"/>
                <a:gd name="T4" fmla="*/ 142 w 1920"/>
                <a:gd name="T5" fmla="*/ 727 h 1487"/>
                <a:gd name="T6" fmla="*/ 171 w 1920"/>
                <a:gd name="T7" fmla="*/ 1171 h 1487"/>
                <a:gd name="T8" fmla="*/ 289 w 1920"/>
                <a:gd name="T9" fmla="*/ 1296 h 1487"/>
                <a:gd name="T10" fmla="*/ 445 w 1920"/>
                <a:gd name="T11" fmla="*/ 1341 h 1487"/>
                <a:gd name="T12" fmla="*/ 522 w 1920"/>
                <a:gd name="T13" fmla="*/ 1344 h 1487"/>
                <a:gd name="T14" fmla="*/ 1242 w 1920"/>
                <a:gd name="T15" fmla="*/ 1323 h 1487"/>
                <a:gd name="T16" fmla="*/ 1231 w 1920"/>
                <a:gd name="T17" fmla="*/ 1251 h 1487"/>
                <a:gd name="T18" fmla="*/ 875 w 1920"/>
                <a:gd name="T19" fmla="*/ 1232 h 1487"/>
                <a:gd name="T20" fmla="*/ 843 w 1920"/>
                <a:gd name="T21" fmla="*/ 1151 h 1487"/>
                <a:gd name="T22" fmla="*/ 912 w 1920"/>
                <a:gd name="T23" fmla="*/ 1099 h 1487"/>
                <a:gd name="T24" fmla="*/ 1653 w 1920"/>
                <a:gd name="T25" fmla="*/ 1064 h 1487"/>
                <a:gd name="T26" fmla="*/ 1621 w 1920"/>
                <a:gd name="T27" fmla="*/ 1000 h 1487"/>
                <a:gd name="T28" fmla="*/ 925 w 1920"/>
                <a:gd name="T29" fmla="*/ 976 h 1487"/>
                <a:gd name="T30" fmla="*/ 914 w 1920"/>
                <a:gd name="T31" fmla="*/ 890 h 1487"/>
                <a:gd name="T32" fmla="*/ 1726 w 1920"/>
                <a:gd name="T33" fmla="*/ 855 h 1487"/>
                <a:gd name="T34" fmla="*/ 1777 w 1920"/>
                <a:gd name="T35" fmla="*/ 804 h 1487"/>
                <a:gd name="T36" fmla="*/ 1726 w 1920"/>
                <a:gd name="T37" fmla="*/ 753 h 1487"/>
                <a:gd name="T38" fmla="*/ 899 w 1920"/>
                <a:gd name="T39" fmla="*/ 717 h 1487"/>
                <a:gd name="T40" fmla="*/ 911 w 1920"/>
                <a:gd name="T41" fmla="*/ 631 h 1487"/>
                <a:gd name="T42" fmla="*/ 1545 w 1920"/>
                <a:gd name="T43" fmla="*/ 607 h 1487"/>
                <a:gd name="T44" fmla="*/ 1577 w 1920"/>
                <a:gd name="T45" fmla="*/ 543 h 1487"/>
                <a:gd name="T46" fmla="*/ 796 w 1920"/>
                <a:gd name="T47" fmla="*/ 508 h 1487"/>
                <a:gd name="T48" fmla="*/ 735 w 1920"/>
                <a:gd name="T49" fmla="*/ 475 h 1487"/>
                <a:gd name="T50" fmla="*/ 739 w 1920"/>
                <a:gd name="T51" fmla="*/ 390 h 1487"/>
                <a:gd name="T52" fmla="*/ 968 w 1920"/>
                <a:gd name="T53" fmla="*/ 209 h 1487"/>
                <a:gd name="T54" fmla="*/ 952 w 1920"/>
                <a:gd name="T55" fmla="*/ 158 h 1487"/>
                <a:gd name="T56" fmla="*/ 910 w 1920"/>
                <a:gd name="T57" fmla="*/ 0 h 1487"/>
                <a:gd name="T58" fmla="*/ 1025 w 1920"/>
                <a:gd name="T59" fmla="*/ 35 h 1487"/>
                <a:gd name="T60" fmla="*/ 1107 w 1920"/>
                <a:gd name="T61" fmla="*/ 144 h 1487"/>
                <a:gd name="T62" fmla="*/ 1097 w 1920"/>
                <a:gd name="T63" fmla="*/ 269 h 1487"/>
                <a:gd name="T64" fmla="*/ 1528 w 1920"/>
                <a:gd name="T65" fmla="*/ 365 h 1487"/>
                <a:gd name="T66" fmla="*/ 1676 w 1920"/>
                <a:gd name="T67" fmla="*/ 434 h 1487"/>
                <a:gd name="T68" fmla="*/ 1720 w 1920"/>
                <a:gd name="T69" fmla="*/ 585 h 1487"/>
                <a:gd name="T70" fmla="*/ 1824 w 1920"/>
                <a:gd name="T71" fmla="*/ 636 h 1487"/>
                <a:gd name="T72" fmla="*/ 1916 w 1920"/>
                <a:gd name="T73" fmla="*/ 769 h 1487"/>
                <a:gd name="T74" fmla="*/ 1872 w 1920"/>
                <a:gd name="T75" fmla="*/ 931 h 1487"/>
                <a:gd name="T76" fmla="*/ 1798 w 1920"/>
                <a:gd name="T77" fmla="*/ 1048 h 1487"/>
                <a:gd name="T78" fmla="*/ 1729 w 1920"/>
                <a:gd name="T79" fmla="*/ 1196 h 1487"/>
                <a:gd name="T80" fmla="*/ 1387 w 1920"/>
                <a:gd name="T81" fmla="*/ 1241 h 1487"/>
                <a:gd name="T82" fmla="*/ 1366 w 1920"/>
                <a:gd name="T83" fmla="*/ 1390 h 1487"/>
                <a:gd name="T84" fmla="*/ 1235 w 1920"/>
                <a:gd name="T85" fmla="*/ 1483 h 1487"/>
                <a:gd name="T86" fmla="*/ 481 w 1920"/>
                <a:gd name="T87" fmla="*/ 1486 h 1487"/>
                <a:gd name="T88" fmla="*/ 320 w 1920"/>
                <a:gd name="T89" fmla="*/ 1461 h 1487"/>
                <a:gd name="T90" fmla="*/ 133 w 1920"/>
                <a:gd name="T91" fmla="*/ 1359 h 1487"/>
                <a:gd name="T92" fmla="*/ 19 w 1920"/>
                <a:gd name="T93" fmla="*/ 1167 h 1487"/>
                <a:gd name="T94" fmla="*/ 3 w 1920"/>
                <a:gd name="T95" fmla="*/ 678 h 1487"/>
                <a:gd name="T96" fmla="*/ 89 w 1920"/>
                <a:gd name="T97" fmla="*/ 458 h 1487"/>
                <a:gd name="T98" fmla="*/ 246 w 1920"/>
                <a:gd name="T99" fmla="*/ 322 h 1487"/>
                <a:gd name="T100" fmla="*/ 881 w 1920"/>
                <a:gd name="T101" fmla="*/ 3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0" h="1487">
                  <a:moveTo>
                    <a:pt x="919" y="143"/>
                  </a:moveTo>
                  <a:lnTo>
                    <a:pt x="906" y="143"/>
                  </a:lnTo>
                  <a:lnTo>
                    <a:pt x="891" y="148"/>
                  </a:lnTo>
                  <a:lnTo>
                    <a:pt x="873" y="154"/>
                  </a:lnTo>
                  <a:lnTo>
                    <a:pt x="853" y="166"/>
                  </a:lnTo>
                  <a:lnTo>
                    <a:pt x="848" y="168"/>
                  </a:lnTo>
                  <a:lnTo>
                    <a:pt x="322" y="443"/>
                  </a:lnTo>
                  <a:lnTo>
                    <a:pt x="273" y="475"/>
                  </a:lnTo>
                  <a:lnTo>
                    <a:pt x="241" y="502"/>
                  </a:lnTo>
                  <a:lnTo>
                    <a:pt x="211" y="533"/>
                  </a:lnTo>
                  <a:lnTo>
                    <a:pt x="187" y="567"/>
                  </a:lnTo>
                  <a:lnTo>
                    <a:pt x="168" y="604"/>
                  </a:lnTo>
                  <a:lnTo>
                    <a:pt x="154" y="643"/>
                  </a:lnTo>
                  <a:lnTo>
                    <a:pt x="145" y="684"/>
                  </a:lnTo>
                  <a:lnTo>
                    <a:pt x="142" y="727"/>
                  </a:lnTo>
                  <a:lnTo>
                    <a:pt x="142" y="1018"/>
                  </a:lnTo>
                  <a:lnTo>
                    <a:pt x="144" y="1061"/>
                  </a:lnTo>
                  <a:lnTo>
                    <a:pt x="148" y="1100"/>
                  </a:lnTo>
                  <a:lnTo>
                    <a:pt x="158" y="1137"/>
                  </a:lnTo>
                  <a:lnTo>
                    <a:pt x="171" y="1171"/>
                  </a:lnTo>
                  <a:lnTo>
                    <a:pt x="186" y="1201"/>
                  </a:lnTo>
                  <a:lnTo>
                    <a:pt x="206" y="1229"/>
                  </a:lnTo>
                  <a:lnTo>
                    <a:pt x="230" y="1253"/>
                  </a:lnTo>
                  <a:lnTo>
                    <a:pt x="258" y="1277"/>
                  </a:lnTo>
                  <a:lnTo>
                    <a:pt x="289" y="1296"/>
                  </a:lnTo>
                  <a:lnTo>
                    <a:pt x="321" y="1311"/>
                  </a:lnTo>
                  <a:lnTo>
                    <a:pt x="354" y="1323"/>
                  </a:lnTo>
                  <a:lnTo>
                    <a:pt x="385" y="1332"/>
                  </a:lnTo>
                  <a:lnTo>
                    <a:pt x="416" y="1337"/>
                  </a:lnTo>
                  <a:lnTo>
                    <a:pt x="445" y="1341"/>
                  </a:lnTo>
                  <a:lnTo>
                    <a:pt x="470" y="1344"/>
                  </a:lnTo>
                  <a:lnTo>
                    <a:pt x="491" y="1345"/>
                  </a:lnTo>
                  <a:lnTo>
                    <a:pt x="507" y="1345"/>
                  </a:lnTo>
                  <a:lnTo>
                    <a:pt x="518" y="1344"/>
                  </a:lnTo>
                  <a:lnTo>
                    <a:pt x="522" y="1344"/>
                  </a:lnTo>
                  <a:lnTo>
                    <a:pt x="528" y="1344"/>
                  </a:lnTo>
                  <a:lnTo>
                    <a:pt x="1200" y="1344"/>
                  </a:lnTo>
                  <a:lnTo>
                    <a:pt x="1217" y="1341"/>
                  </a:lnTo>
                  <a:lnTo>
                    <a:pt x="1231" y="1334"/>
                  </a:lnTo>
                  <a:lnTo>
                    <a:pt x="1242" y="1323"/>
                  </a:lnTo>
                  <a:lnTo>
                    <a:pt x="1248" y="1309"/>
                  </a:lnTo>
                  <a:lnTo>
                    <a:pt x="1251" y="1293"/>
                  </a:lnTo>
                  <a:lnTo>
                    <a:pt x="1248" y="1276"/>
                  </a:lnTo>
                  <a:lnTo>
                    <a:pt x="1242" y="1263"/>
                  </a:lnTo>
                  <a:lnTo>
                    <a:pt x="1231" y="1251"/>
                  </a:lnTo>
                  <a:lnTo>
                    <a:pt x="1217" y="1245"/>
                  </a:lnTo>
                  <a:lnTo>
                    <a:pt x="1200" y="1241"/>
                  </a:lnTo>
                  <a:lnTo>
                    <a:pt x="912" y="1241"/>
                  </a:lnTo>
                  <a:lnTo>
                    <a:pt x="893" y="1239"/>
                  </a:lnTo>
                  <a:lnTo>
                    <a:pt x="875" y="1232"/>
                  </a:lnTo>
                  <a:lnTo>
                    <a:pt x="861" y="1221"/>
                  </a:lnTo>
                  <a:lnTo>
                    <a:pt x="850" y="1207"/>
                  </a:lnTo>
                  <a:lnTo>
                    <a:pt x="843" y="1189"/>
                  </a:lnTo>
                  <a:lnTo>
                    <a:pt x="841" y="1171"/>
                  </a:lnTo>
                  <a:lnTo>
                    <a:pt x="843" y="1151"/>
                  </a:lnTo>
                  <a:lnTo>
                    <a:pt x="850" y="1135"/>
                  </a:lnTo>
                  <a:lnTo>
                    <a:pt x="861" y="1121"/>
                  </a:lnTo>
                  <a:lnTo>
                    <a:pt x="875" y="1109"/>
                  </a:lnTo>
                  <a:lnTo>
                    <a:pt x="893" y="1102"/>
                  </a:lnTo>
                  <a:lnTo>
                    <a:pt x="912" y="1099"/>
                  </a:lnTo>
                  <a:lnTo>
                    <a:pt x="1604" y="1099"/>
                  </a:lnTo>
                  <a:lnTo>
                    <a:pt x="1621" y="1097"/>
                  </a:lnTo>
                  <a:lnTo>
                    <a:pt x="1635" y="1089"/>
                  </a:lnTo>
                  <a:lnTo>
                    <a:pt x="1646" y="1078"/>
                  </a:lnTo>
                  <a:lnTo>
                    <a:pt x="1653" y="1064"/>
                  </a:lnTo>
                  <a:lnTo>
                    <a:pt x="1656" y="1048"/>
                  </a:lnTo>
                  <a:lnTo>
                    <a:pt x="1653" y="1032"/>
                  </a:lnTo>
                  <a:lnTo>
                    <a:pt x="1646" y="1018"/>
                  </a:lnTo>
                  <a:lnTo>
                    <a:pt x="1635" y="1007"/>
                  </a:lnTo>
                  <a:lnTo>
                    <a:pt x="1621" y="1000"/>
                  </a:lnTo>
                  <a:lnTo>
                    <a:pt x="1604" y="998"/>
                  </a:lnTo>
                  <a:lnTo>
                    <a:pt x="976" y="998"/>
                  </a:lnTo>
                  <a:lnTo>
                    <a:pt x="957" y="994"/>
                  </a:lnTo>
                  <a:lnTo>
                    <a:pt x="939" y="988"/>
                  </a:lnTo>
                  <a:lnTo>
                    <a:pt x="925" y="976"/>
                  </a:lnTo>
                  <a:lnTo>
                    <a:pt x="914" y="962"/>
                  </a:lnTo>
                  <a:lnTo>
                    <a:pt x="907" y="944"/>
                  </a:lnTo>
                  <a:lnTo>
                    <a:pt x="905" y="926"/>
                  </a:lnTo>
                  <a:lnTo>
                    <a:pt x="907" y="907"/>
                  </a:lnTo>
                  <a:lnTo>
                    <a:pt x="914" y="890"/>
                  </a:lnTo>
                  <a:lnTo>
                    <a:pt x="925" y="876"/>
                  </a:lnTo>
                  <a:lnTo>
                    <a:pt x="939" y="864"/>
                  </a:lnTo>
                  <a:lnTo>
                    <a:pt x="957" y="857"/>
                  </a:lnTo>
                  <a:lnTo>
                    <a:pt x="976" y="855"/>
                  </a:lnTo>
                  <a:lnTo>
                    <a:pt x="1726" y="855"/>
                  </a:lnTo>
                  <a:lnTo>
                    <a:pt x="1742" y="852"/>
                  </a:lnTo>
                  <a:lnTo>
                    <a:pt x="1757" y="844"/>
                  </a:lnTo>
                  <a:lnTo>
                    <a:pt x="1767" y="833"/>
                  </a:lnTo>
                  <a:lnTo>
                    <a:pt x="1775" y="819"/>
                  </a:lnTo>
                  <a:lnTo>
                    <a:pt x="1777" y="804"/>
                  </a:lnTo>
                  <a:lnTo>
                    <a:pt x="1775" y="788"/>
                  </a:lnTo>
                  <a:lnTo>
                    <a:pt x="1767" y="773"/>
                  </a:lnTo>
                  <a:lnTo>
                    <a:pt x="1757" y="763"/>
                  </a:lnTo>
                  <a:lnTo>
                    <a:pt x="1742" y="755"/>
                  </a:lnTo>
                  <a:lnTo>
                    <a:pt x="1726" y="753"/>
                  </a:lnTo>
                  <a:lnTo>
                    <a:pt x="961" y="753"/>
                  </a:lnTo>
                  <a:lnTo>
                    <a:pt x="942" y="749"/>
                  </a:lnTo>
                  <a:lnTo>
                    <a:pt x="925" y="743"/>
                  </a:lnTo>
                  <a:lnTo>
                    <a:pt x="911" y="732"/>
                  </a:lnTo>
                  <a:lnTo>
                    <a:pt x="899" y="717"/>
                  </a:lnTo>
                  <a:lnTo>
                    <a:pt x="893" y="701"/>
                  </a:lnTo>
                  <a:lnTo>
                    <a:pt x="889" y="681"/>
                  </a:lnTo>
                  <a:lnTo>
                    <a:pt x="893" y="662"/>
                  </a:lnTo>
                  <a:lnTo>
                    <a:pt x="899" y="645"/>
                  </a:lnTo>
                  <a:lnTo>
                    <a:pt x="911" y="631"/>
                  </a:lnTo>
                  <a:lnTo>
                    <a:pt x="925" y="620"/>
                  </a:lnTo>
                  <a:lnTo>
                    <a:pt x="942" y="612"/>
                  </a:lnTo>
                  <a:lnTo>
                    <a:pt x="961" y="610"/>
                  </a:lnTo>
                  <a:lnTo>
                    <a:pt x="1528" y="610"/>
                  </a:lnTo>
                  <a:lnTo>
                    <a:pt x="1545" y="607"/>
                  </a:lnTo>
                  <a:lnTo>
                    <a:pt x="1559" y="600"/>
                  </a:lnTo>
                  <a:lnTo>
                    <a:pt x="1570" y="590"/>
                  </a:lnTo>
                  <a:lnTo>
                    <a:pt x="1577" y="575"/>
                  </a:lnTo>
                  <a:lnTo>
                    <a:pt x="1579" y="559"/>
                  </a:lnTo>
                  <a:lnTo>
                    <a:pt x="1577" y="543"/>
                  </a:lnTo>
                  <a:lnTo>
                    <a:pt x="1570" y="529"/>
                  </a:lnTo>
                  <a:lnTo>
                    <a:pt x="1559" y="518"/>
                  </a:lnTo>
                  <a:lnTo>
                    <a:pt x="1545" y="510"/>
                  </a:lnTo>
                  <a:lnTo>
                    <a:pt x="1528" y="508"/>
                  </a:lnTo>
                  <a:lnTo>
                    <a:pt x="796" y="508"/>
                  </a:lnTo>
                  <a:lnTo>
                    <a:pt x="780" y="506"/>
                  </a:lnTo>
                  <a:lnTo>
                    <a:pt x="763" y="500"/>
                  </a:lnTo>
                  <a:lnTo>
                    <a:pt x="761" y="499"/>
                  </a:lnTo>
                  <a:lnTo>
                    <a:pt x="747" y="488"/>
                  </a:lnTo>
                  <a:lnTo>
                    <a:pt x="735" y="475"/>
                  </a:lnTo>
                  <a:lnTo>
                    <a:pt x="728" y="459"/>
                  </a:lnTo>
                  <a:lnTo>
                    <a:pt x="723" y="440"/>
                  </a:lnTo>
                  <a:lnTo>
                    <a:pt x="724" y="423"/>
                  </a:lnTo>
                  <a:lnTo>
                    <a:pt x="730" y="406"/>
                  </a:lnTo>
                  <a:lnTo>
                    <a:pt x="739" y="390"/>
                  </a:lnTo>
                  <a:lnTo>
                    <a:pt x="753" y="377"/>
                  </a:lnTo>
                  <a:lnTo>
                    <a:pt x="930" y="251"/>
                  </a:lnTo>
                  <a:lnTo>
                    <a:pt x="947" y="237"/>
                  </a:lnTo>
                  <a:lnTo>
                    <a:pt x="959" y="223"/>
                  </a:lnTo>
                  <a:lnTo>
                    <a:pt x="968" y="209"/>
                  </a:lnTo>
                  <a:lnTo>
                    <a:pt x="971" y="195"/>
                  </a:lnTo>
                  <a:lnTo>
                    <a:pt x="970" y="183"/>
                  </a:lnTo>
                  <a:lnTo>
                    <a:pt x="964" y="172"/>
                  </a:lnTo>
                  <a:lnTo>
                    <a:pt x="958" y="163"/>
                  </a:lnTo>
                  <a:lnTo>
                    <a:pt x="952" y="158"/>
                  </a:lnTo>
                  <a:lnTo>
                    <a:pt x="946" y="152"/>
                  </a:lnTo>
                  <a:lnTo>
                    <a:pt x="938" y="148"/>
                  </a:lnTo>
                  <a:lnTo>
                    <a:pt x="930" y="144"/>
                  </a:lnTo>
                  <a:lnTo>
                    <a:pt x="919" y="143"/>
                  </a:lnTo>
                  <a:close/>
                  <a:moveTo>
                    <a:pt x="910" y="0"/>
                  </a:moveTo>
                  <a:lnTo>
                    <a:pt x="937" y="1"/>
                  </a:lnTo>
                  <a:lnTo>
                    <a:pt x="962" y="5"/>
                  </a:lnTo>
                  <a:lnTo>
                    <a:pt x="985" y="13"/>
                  </a:lnTo>
                  <a:lnTo>
                    <a:pt x="1007" y="23"/>
                  </a:lnTo>
                  <a:lnTo>
                    <a:pt x="1025" y="35"/>
                  </a:lnTo>
                  <a:lnTo>
                    <a:pt x="1043" y="49"/>
                  </a:lnTo>
                  <a:lnTo>
                    <a:pt x="1058" y="63"/>
                  </a:lnTo>
                  <a:lnTo>
                    <a:pt x="1080" y="88"/>
                  </a:lnTo>
                  <a:lnTo>
                    <a:pt x="1096" y="115"/>
                  </a:lnTo>
                  <a:lnTo>
                    <a:pt x="1107" y="144"/>
                  </a:lnTo>
                  <a:lnTo>
                    <a:pt x="1112" y="175"/>
                  </a:lnTo>
                  <a:lnTo>
                    <a:pt x="1113" y="205"/>
                  </a:lnTo>
                  <a:lnTo>
                    <a:pt x="1110" y="225"/>
                  </a:lnTo>
                  <a:lnTo>
                    <a:pt x="1106" y="246"/>
                  </a:lnTo>
                  <a:lnTo>
                    <a:pt x="1097" y="269"/>
                  </a:lnTo>
                  <a:lnTo>
                    <a:pt x="1084" y="292"/>
                  </a:lnTo>
                  <a:lnTo>
                    <a:pt x="1067" y="316"/>
                  </a:lnTo>
                  <a:lnTo>
                    <a:pt x="1044" y="341"/>
                  </a:lnTo>
                  <a:lnTo>
                    <a:pt x="1014" y="365"/>
                  </a:lnTo>
                  <a:lnTo>
                    <a:pt x="1528" y="365"/>
                  </a:lnTo>
                  <a:lnTo>
                    <a:pt x="1563" y="369"/>
                  </a:lnTo>
                  <a:lnTo>
                    <a:pt x="1596" y="377"/>
                  </a:lnTo>
                  <a:lnTo>
                    <a:pt x="1626" y="391"/>
                  </a:lnTo>
                  <a:lnTo>
                    <a:pt x="1653" y="411"/>
                  </a:lnTo>
                  <a:lnTo>
                    <a:pt x="1676" y="434"/>
                  </a:lnTo>
                  <a:lnTo>
                    <a:pt x="1696" y="461"/>
                  </a:lnTo>
                  <a:lnTo>
                    <a:pt x="1710" y="492"/>
                  </a:lnTo>
                  <a:lnTo>
                    <a:pt x="1719" y="524"/>
                  </a:lnTo>
                  <a:lnTo>
                    <a:pt x="1722" y="559"/>
                  </a:lnTo>
                  <a:lnTo>
                    <a:pt x="1720" y="585"/>
                  </a:lnTo>
                  <a:lnTo>
                    <a:pt x="1715" y="610"/>
                  </a:lnTo>
                  <a:lnTo>
                    <a:pt x="1726" y="610"/>
                  </a:lnTo>
                  <a:lnTo>
                    <a:pt x="1761" y="613"/>
                  </a:lnTo>
                  <a:lnTo>
                    <a:pt x="1794" y="622"/>
                  </a:lnTo>
                  <a:lnTo>
                    <a:pt x="1824" y="636"/>
                  </a:lnTo>
                  <a:lnTo>
                    <a:pt x="1851" y="656"/>
                  </a:lnTo>
                  <a:lnTo>
                    <a:pt x="1874" y="679"/>
                  </a:lnTo>
                  <a:lnTo>
                    <a:pt x="1893" y="706"/>
                  </a:lnTo>
                  <a:lnTo>
                    <a:pt x="1908" y="736"/>
                  </a:lnTo>
                  <a:lnTo>
                    <a:pt x="1916" y="769"/>
                  </a:lnTo>
                  <a:lnTo>
                    <a:pt x="1920" y="804"/>
                  </a:lnTo>
                  <a:lnTo>
                    <a:pt x="1916" y="839"/>
                  </a:lnTo>
                  <a:lnTo>
                    <a:pt x="1908" y="872"/>
                  </a:lnTo>
                  <a:lnTo>
                    <a:pt x="1892" y="904"/>
                  </a:lnTo>
                  <a:lnTo>
                    <a:pt x="1872" y="931"/>
                  </a:lnTo>
                  <a:lnTo>
                    <a:pt x="1848" y="954"/>
                  </a:lnTo>
                  <a:lnTo>
                    <a:pt x="1820" y="974"/>
                  </a:lnTo>
                  <a:lnTo>
                    <a:pt x="1788" y="987"/>
                  </a:lnTo>
                  <a:lnTo>
                    <a:pt x="1796" y="1017"/>
                  </a:lnTo>
                  <a:lnTo>
                    <a:pt x="1798" y="1048"/>
                  </a:lnTo>
                  <a:lnTo>
                    <a:pt x="1795" y="1082"/>
                  </a:lnTo>
                  <a:lnTo>
                    <a:pt x="1786" y="1115"/>
                  </a:lnTo>
                  <a:lnTo>
                    <a:pt x="1772" y="1146"/>
                  </a:lnTo>
                  <a:lnTo>
                    <a:pt x="1752" y="1173"/>
                  </a:lnTo>
                  <a:lnTo>
                    <a:pt x="1729" y="1196"/>
                  </a:lnTo>
                  <a:lnTo>
                    <a:pt x="1702" y="1215"/>
                  </a:lnTo>
                  <a:lnTo>
                    <a:pt x="1672" y="1229"/>
                  </a:lnTo>
                  <a:lnTo>
                    <a:pt x="1639" y="1238"/>
                  </a:lnTo>
                  <a:lnTo>
                    <a:pt x="1604" y="1241"/>
                  </a:lnTo>
                  <a:lnTo>
                    <a:pt x="1387" y="1241"/>
                  </a:lnTo>
                  <a:lnTo>
                    <a:pt x="1391" y="1266"/>
                  </a:lnTo>
                  <a:lnTo>
                    <a:pt x="1394" y="1293"/>
                  </a:lnTo>
                  <a:lnTo>
                    <a:pt x="1390" y="1327"/>
                  </a:lnTo>
                  <a:lnTo>
                    <a:pt x="1382" y="1360"/>
                  </a:lnTo>
                  <a:lnTo>
                    <a:pt x="1366" y="1390"/>
                  </a:lnTo>
                  <a:lnTo>
                    <a:pt x="1348" y="1418"/>
                  </a:lnTo>
                  <a:lnTo>
                    <a:pt x="1324" y="1441"/>
                  </a:lnTo>
                  <a:lnTo>
                    <a:pt x="1298" y="1460"/>
                  </a:lnTo>
                  <a:lnTo>
                    <a:pt x="1268" y="1474"/>
                  </a:lnTo>
                  <a:lnTo>
                    <a:pt x="1235" y="1483"/>
                  </a:lnTo>
                  <a:lnTo>
                    <a:pt x="1200" y="1486"/>
                  </a:lnTo>
                  <a:lnTo>
                    <a:pt x="530" y="1486"/>
                  </a:lnTo>
                  <a:lnTo>
                    <a:pt x="519" y="1487"/>
                  </a:lnTo>
                  <a:lnTo>
                    <a:pt x="503" y="1487"/>
                  </a:lnTo>
                  <a:lnTo>
                    <a:pt x="481" y="1486"/>
                  </a:lnTo>
                  <a:lnTo>
                    <a:pt x="455" y="1485"/>
                  </a:lnTo>
                  <a:lnTo>
                    <a:pt x="424" y="1483"/>
                  </a:lnTo>
                  <a:lnTo>
                    <a:pt x="392" y="1478"/>
                  </a:lnTo>
                  <a:lnTo>
                    <a:pt x="357" y="1471"/>
                  </a:lnTo>
                  <a:lnTo>
                    <a:pt x="320" y="1461"/>
                  </a:lnTo>
                  <a:lnTo>
                    <a:pt x="282" y="1448"/>
                  </a:lnTo>
                  <a:lnTo>
                    <a:pt x="243" y="1433"/>
                  </a:lnTo>
                  <a:lnTo>
                    <a:pt x="205" y="1412"/>
                  </a:lnTo>
                  <a:lnTo>
                    <a:pt x="168" y="1388"/>
                  </a:lnTo>
                  <a:lnTo>
                    <a:pt x="133" y="1359"/>
                  </a:lnTo>
                  <a:lnTo>
                    <a:pt x="102" y="1326"/>
                  </a:lnTo>
                  <a:lnTo>
                    <a:pt x="76" y="1291"/>
                  </a:lnTo>
                  <a:lnTo>
                    <a:pt x="52" y="1253"/>
                  </a:lnTo>
                  <a:lnTo>
                    <a:pt x="33" y="1212"/>
                  </a:lnTo>
                  <a:lnTo>
                    <a:pt x="19" y="1167"/>
                  </a:lnTo>
                  <a:lnTo>
                    <a:pt x="8" y="1121"/>
                  </a:lnTo>
                  <a:lnTo>
                    <a:pt x="2" y="1071"/>
                  </a:lnTo>
                  <a:lnTo>
                    <a:pt x="0" y="1018"/>
                  </a:lnTo>
                  <a:lnTo>
                    <a:pt x="0" y="727"/>
                  </a:lnTo>
                  <a:lnTo>
                    <a:pt x="3" y="678"/>
                  </a:lnTo>
                  <a:lnTo>
                    <a:pt x="10" y="630"/>
                  </a:lnTo>
                  <a:lnTo>
                    <a:pt x="23" y="584"/>
                  </a:lnTo>
                  <a:lnTo>
                    <a:pt x="41" y="539"/>
                  </a:lnTo>
                  <a:lnTo>
                    <a:pt x="63" y="497"/>
                  </a:lnTo>
                  <a:lnTo>
                    <a:pt x="89" y="458"/>
                  </a:lnTo>
                  <a:lnTo>
                    <a:pt x="120" y="421"/>
                  </a:lnTo>
                  <a:lnTo>
                    <a:pt x="155" y="388"/>
                  </a:lnTo>
                  <a:lnTo>
                    <a:pt x="193" y="358"/>
                  </a:lnTo>
                  <a:lnTo>
                    <a:pt x="241" y="325"/>
                  </a:lnTo>
                  <a:lnTo>
                    <a:pt x="246" y="322"/>
                  </a:lnTo>
                  <a:lnTo>
                    <a:pt x="252" y="319"/>
                  </a:lnTo>
                  <a:lnTo>
                    <a:pt x="781" y="42"/>
                  </a:lnTo>
                  <a:lnTo>
                    <a:pt x="817" y="24"/>
                  </a:lnTo>
                  <a:lnTo>
                    <a:pt x="849" y="11"/>
                  </a:lnTo>
                  <a:lnTo>
                    <a:pt x="881" y="3"/>
                  </a:lnTo>
                  <a:lnTo>
                    <a:pt x="9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2533776" y="2721833"/>
            <a:ext cx="566738" cy="488950"/>
            <a:chOff x="2520950" y="2732088"/>
            <a:chExt cx="566738" cy="488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0" name="Freeform 100"/>
            <p:cNvSpPr>
              <a:spLocks noEditPoints="1"/>
            </p:cNvSpPr>
            <p:nvPr/>
          </p:nvSpPr>
          <p:spPr bwMode="auto">
            <a:xfrm>
              <a:off x="2520950" y="2732088"/>
              <a:ext cx="566738" cy="488950"/>
            </a:xfrm>
            <a:custGeom>
              <a:avLst/>
              <a:gdLst>
                <a:gd name="T0" fmla="*/ 1447 w 3568"/>
                <a:gd name="T1" fmla="*/ 1950 h 3079"/>
                <a:gd name="T2" fmla="*/ 1327 w 3568"/>
                <a:gd name="T3" fmla="*/ 2110 h 3079"/>
                <a:gd name="T4" fmla="*/ 1416 w 3568"/>
                <a:gd name="T5" fmla="*/ 2564 h 3079"/>
                <a:gd name="T6" fmla="*/ 1636 w 3568"/>
                <a:gd name="T7" fmla="*/ 2772 h 3079"/>
                <a:gd name="T8" fmla="*/ 1783 w 3568"/>
                <a:gd name="T9" fmla="*/ 2911 h 3079"/>
                <a:gd name="T10" fmla="*/ 1934 w 3568"/>
                <a:gd name="T11" fmla="*/ 2771 h 3079"/>
                <a:gd name="T12" fmla="*/ 2152 w 3568"/>
                <a:gd name="T13" fmla="*/ 2562 h 3079"/>
                <a:gd name="T14" fmla="*/ 2240 w 3568"/>
                <a:gd name="T15" fmla="*/ 2110 h 3079"/>
                <a:gd name="T16" fmla="*/ 2121 w 3568"/>
                <a:gd name="T17" fmla="*/ 1950 h 3079"/>
                <a:gd name="T18" fmla="*/ 1605 w 3568"/>
                <a:gd name="T19" fmla="*/ 1903 h 3079"/>
                <a:gd name="T20" fmla="*/ 663 w 3568"/>
                <a:gd name="T21" fmla="*/ 192 h 3079"/>
                <a:gd name="T22" fmla="*/ 377 w 3568"/>
                <a:gd name="T23" fmla="*/ 378 h 3079"/>
                <a:gd name="T24" fmla="*/ 193 w 3568"/>
                <a:gd name="T25" fmla="*/ 664 h 3079"/>
                <a:gd name="T26" fmla="*/ 146 w 3568"/>
                <a:gd name="T27" fmla="*/ 1011 h 3079"/>
                <a:gd name="T28" fmla="*/ 266 w 3568"/>
                <a:gd name="T29" fmla="*/ 1342 h 3079"/>
                <a:gd name="T30" fmla="*/ 501 w 3568"/>
                <a:gd name="T31" fmla="*/ 1656 h 3079"/>
                <a:gd name="T32" fmla="*/ 781 w 3568"/>
                <a:gd name="T33" fmla="*/ 1943 h 3079"/>
                <a:gd name="T34" fmla="*/ 1080 w 3568"/>
                <a:gd name="T35" fmla="*/ 2236 h 3079"/>
                <a:gd name="T36" fmla="*/ 1202 w 3568"/>
                <a:gd name="T37" fmla="*/ 2038 h 3079"/>
                <a:gd name="T38" fmla="*/ 1358 w 3568"/>
                <a:gd name="T39" fmla="*/ 1838 h 3079"/>
                <a:gd name="T40" fmla="*/ 1605 w 3568"/>
                <a:gd name="T41" fmla="*/ 1760 h 3079"/>
                <a:gd name="T42" fmla="*/ 2165 w 3568"/>
                <a:gd name="T43" fmla="*/ 1811 h 3079"/>
                <a:gd name="T44" fmla="*/ 2344 w 3568"/>
                <a:gd name="T45" fmla="*/ 1990 h 3079"/>
                <a:gd name="T46" fmla="*/ 2395 w 3568"/>
                <a:gd name="T47" fmla="*/ 2327 h 3079"/>
                <a:gd name="T48" fmla="*/ 2677 w 3568"/>
                <a:gd name="T49" fmla="*/ 2049 h 3079"/>
                <a:gd name="T50" fmla="*/ 2956 w 3568"/>
                <a:gd name="T51" fmla="*/ 1775 h 3079"/>
                <a:gd name="T52" fmla="*/ 3217 w 3568"/>
                <a:gd name="T53" fmla="*/ 1470 h 3079"/>
                <a:gd name="T54" fmla="*/ 3391 w 3568"/>
                <a:gd name="T55" fmla="*/ 1146 h 3079"/>
                <a:gd name="T56" fmla="*/ 3412 w 3568"/>
                <a:gd name="T57" fmla="*/ 800 h 3079"/>
                <a:gd name="T58" fmla="*/ 3279 w 3568"/>
                <a:gd name="T59" fmla="*/ 482 h 3079"/>
                <a:gd name="T60" fmla="*/ 3029 w 3568"/>
                <a:gd name="T61" fmla="*/ 252 h 3079"/>
                <a:gd name="T62" fmla="*/ 2699 w 3568"/>
                <a:gd name="T63" fmla="*/ 146 h 3079"/>
                <a:gd name="T64" fmla="*/ 2364 w 3568"/>
                <a:gd name="T65" fmla="*/ 186 h 3079"/>
                <a:gd name="T66" fmla="*/ 2088 w 3568"/>
                <a:gd name="T67" fmla="*/ 351 h 3079"/>
                <a:gd name="T68" fmla="*/ 1897 w 3568"/>
                <a:gd name="T69" fmla="*/ 612 h 3079"/>
                <a:gd name="T70" fmla="*/ 1819 w 3568"/>
                <a:gd name="T71" fmla="*/ 782 h 3079"/>
                <a:gd name="T72" fmla="*/ 1734 w 3568"/>
                <a:gd name="T73" fmla="*/ 772 h 3079"/>
                <a:gd name="T74" fmla="*/ 1640 w 3568"/>
                <a:gd name="T75" fmla="*/ 554 h 3079"/>
                <a:gd name="T76" fmla="*/ 1429 w 3568"/>
                <a:gd name="T77" fmla="*/ 309 h 3079"/>
                <a:gd name="T78" fmla="*/ 1139 w 3568"/>
                <a:gd name="T79" fmla="*/ 167 h 3079"/>
                <a:gd name="T80" fmla="*/ 1018 w 3568"/>
                <a:gd name="T81" fmla="*/ 2 h 3079"/>
                <a:gd name="T82" fmla="*/ 1375 w 3568"/>
                <a:gd name="T83" fmla="*/ 105 h 3079"/>
                <a:gd name="T84" fmla="*/ 1661 w 3568"/>
                <a:gd name="T85" fmla="*/ 334 h 3079"/>
                <a:gd name="T86" fmla="*/ 1861 w 3568"/>
                <a:gd name="T87" fmla="*/ 393 h 3079"/>
                <a:gd name="T88" fmla="*/ 2128 w 3568"/>
                <a:gd name="T89" fmla="*/ 142 h 3079"/>
                <a:gd name="T90" fmla="*/ 2474 w 3568"/>
                <a:gd name="T91" fmla="*/ 12 h 3079"/>
                <a:gd name="T92" fmla="*/ 2863 w 3568"/>
                <a:gd name="T93" fmla="*/ 31 h 3079"/>
                <a:gd name="T94" fmla="*/ 3206 w 3568"/>
                <a:gd name="T95" fmla="*/ 201 h 3079"/>
                <a:gd name="T96" fmla="*/ 3451 w 3568"/>
                <a:gd name="T97" fmla="*/ 491 h 3079"/>
                <a:gd name="T98" fmla="*/ 3565 w 3568"/>
                <a:gd name="T99" fmla="*/ 863 h 3079"/>
                <a:gd name="T100" fmla="*/ 3513 w 3568"/>
                <a:gd name="T101" fmla="*/ 1233 h 3079"/>
                <a:gd name="T102" fmla="*/ 3322 w 3568"/>
                <a:gd name="T103" fmla="*/ 1569 h 3079"/>
                <a:gd name="T104" fmla="*/ 3055 w 3568"/>
                <a:gd name="T105" fmla="*/ 1877 h 3079"/>
                <a:gd name="T106" fmla="*/ 1832 w 3568"/>
                <a:gd name="T107" fmla="*/ 3061 h 3079"/>
                <a:gd name="T108" fmla="*/ 1751 w 3568"/>
                <a:gd name="T109" fmla="*/ 3071 h 3079"/>
                <a:gd name="T110" fmla="*/ 569 w 3568"/>
                <a:gd name="T111" fmla="*/ 1935 h 3079"/>
                <a:gd name="T112" fmla="*/ 295 w 3568"/>
                <a:gd name="T113" fmla="*/ 1633 h 3079"/>
                <a:gd name="T114" fmla="*/ 84 w 3568"/>
                <a:gd name="T115" fmla="*/ 1302 h 3079"/>
                <a:gd name="T116" fmla="*/ 0 w 3568"/>
                <a:gd name="T117" fmla="*/ 944 h 3079"/>
                <a:gd name="T118" fmla="*/ 82 w 3568"/>
                <a:gd name="T119" fmla="*/ 559 h 3079"/>
                <a:gd name="T120" fmla="*/ 304 w 3568"/>
                <a:gd name="T121" fmla="*/ 250 h 3079"/>
                <a:gd name="T122" fmla="*/ 630 w 3568"/>
                <a:gd name="T123" fmla="*/ 53 h 3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68" h="3079">
                  <a:moveTo>
                    <a:pt x="1605" y="1903"/>
                  </a:moveTo>
                  <a:lnTo>
                    <a:pt x="1563" y="1906"/>
                  </a:lnTo>
                  <a:lnTo>
                    <a:pt x="1521" y="1915"/>
                  </a:lnTo>
                  <a:lnTo>
                    <a:pt x="1482" y="1930"/>
                  </a:lnTo>
                  <a:lnTo>
                    <a:pt x="1447" y="1950"/>
                  </a:lnTo>
                  <a:lnTo>
                    <a:pt x="1414" y="1975"/>
                  </a:lnTo>
                  <a:lnTo>
                    <a:pt x="1386" y="2003"/>
                  </a:lnTo>
                  <a:lnTo>
                    <a:pt x="1361" y="2036"/>
                  </a:lnTo>
                  <a:lnTo>
                    <a:pt x="1342" y="2071"/>
                  </a:lnTo>
                  <a:lnTo>
                    <a:pt x="1327" y="2110"/>
                  </a:lnTo>
                  <a:lnTo>
                    <a:pt x="1318" y="2151"/>
                  </a:lnTo>
                  <a:lnTo>
                    <a:pt x="1315" y="2194"/>
                  </a:lnTo>
                  <a:lnTo>
                    <a:pt x="1315" y="2466"/>
                  </a:lnTo>
                  <a:lnTo>
                    <a:pt x="1367" y="2516"/>
                  </a:lnTo>
                  <a:lnTo>
                    <a:pt x="1416" y="2564"/>
                  </a:lnTo>
                  <a:lnTo>
                    <a:pt x="1464" y="2611"/>
                  </a:lnTo>
                  <a:lnTo>
                    <a:pt x="1511" y="2654"/>
                  </a:lnTo>
                  <a:lnTo>
                    <a:pt x="1555" y="2696"/>
                  </a:lnTo>
                  <a:lnTo>
                    <a:pt x="1597" y="2735"/>
                  </a:lnTo>
                  <a:lnTo>
                    <a:pt x="1636" y="2772"/>
                  </a:lnTo>
                  <a:lnTo>
                    <a:pt x="1672" y="2807"/>
                  </a:lnTo>
                  <a:lnTo>
                    <a:pt x="1705" y="2837"/>
                  </a:lnTo>
                  <a:lnTo>
                    <a:pt x="1735" y="2866"/>
                  </a:lnTo>
                  <a:lnTo>
                    <a:pt x="1762" y="2891"/>
                  </a:lnTo>
                  <a:lnTo>
                    <a:pt x="1783" y="2911"/>
                  </a:lnTo>
                  <a:lnTo>
                    <a:pt x="1806" y="2889"/>
                  </a:lnTo>
                  <a:lnTo>
                    <a:pt x="1833" y="2864"/>
                  </a:lnTo>
                  <a:lnTo>
                    <a:pt x="1863" y="2836"/>
                  </a:lnTo>
                  <a:lnTo>
                    <a:pt x="1897" y="2805"/>
                  </a:lnTo>
                  <a:lnTo>
                    <a:pt x="1934" y="2771"/>
                  </a:lnTo>
                  <a:lnTo>
                    <a:pt x="1973" y="2733"/>
                  </a:lnTo>
                  <a:lnTo>
                    <a:pt x="2015" y="2694"/>
                  </a:lnTo>
                  <a:lnTo>
                    <a:pt x="2058" y="2652"/>
                  </a:lnTo>
                  <a:lnTo>
                    <a:pt x="2105" y="2607"/>
                  </a:lnTo>
                  <a:lnTo>
                    <a:pt x="2152" y="2562"/>
                  </a:lnTo>
                  <a:lnTo>
                    <a:pt x="2202" y="2514"/>
                  </a:lnTo>
                  <a:lnTo>
                    <a:pt x="2253" y="2465"/>
                  </a:lnTo>
                  <a:lnTo>
                    <a:pt x="2253" y="2194"/>
                  </a:lnTo>
                  <a:lnTo>
                    <a:pt x="2250" y="2151"/>
                  </a:lnTo>
                  <a:lnTo>
                    <a:pt x="2240" y="2110"/>
                  </a:lnTo>
                  <a:lnTo>
                    <a:pt x="2226" y="2071"/>
                  </a:lnTo>
                  <a:lnTo>
                    <a:pt x="2206" y="2036"/>
                  </a:lnTo>
                  <a:lnTo>
                    <a:pt x="2182" y="2003"/>
                  </a:lnTo>
                  <a:lnTo>
                    <a:pt x="2152" y="1975"/>
                  </a:lnTo>
                  <a:lnTo>
                    <a:pt x="2121" y="1950"/>
                  </a:lnTo>
                  <a:lnTo>
                    <a:pt x="2085" y="1930"/>
                  </a:lnTo>
                  <a:lnTo>
                    <a:pt x="2046" y="1915"/>
                  </a:lnTo>
                  <a:lnTo>
                    <a:pt x="2005" y="1906"/>
                  </a:lnTo>
                  <a:lnTo>
                    <a:pt x="1963" y="1903"/>
                  </a:lnTo>
                  <a:lnTo>
                    <a:pt x="1605" y="1903"/>
                  </a:lnTo>
                  <a:close/>
                  <a:moveTo>
                    <a:pt x="941" y="142"/>
                  </a:moveTo>
                  <a:lnTo>
                    <a:pt x="869" y="146"/>
                  </a:lnTo>
                  <a:lnTo>
                    <a:pt x="799" y="155"/>
                  </a:lnTo>
                  <a:lnTo>
                    <a:pt x="729" y="171"/>
                  </a:lnTo>
                  <a:lnTo>
                    <a:pt x="663" y="192"/>
                  </a:lnTo>
                  <a:lnTo>
                    <a:pt x="599" y="219"/>
                  </a:lnTo>
                  <a:lnTo>
                    <a:pt x="539" y="252"/>
                  </a:lnTo>
                  <a:lnTo>
                    <a:pt x="480" y="289"/>
                  </a:lnTo>
                  <a:lnTo>
                    <a:pt x="426" y="331"/>
                  </a:lnTo>
                  <a:lnTo>
                    <a:pt x="377" y="378"/>
                  </a:lnTo>
                  <a:lnTo>
                    <a:pt x="330" y="428"/>
                  </a:lnTo>
                  <a:lnTo>
                    <a:pt x="289" y="482"/>
                  </a:lnTo>
                  <a:lnTo>
                    <a:pt x="251" y="539"/>
                  </a:lnTo>
                  <a:lnTo>
                    <a:pt x="220" y="600"/>
                  </a:lnTo>
                  <a:lnTo>
                    <a:pt x="193" y="664"/>
                  </a:lnTo>
                  <a:lnTo>
                    <a:pt x="171" y="731"/>
                  </a:lnTo>
                  <a:lnTo>
                    <a:pt x="155" y="800"/>
                  </a:lnTo>
                  <a:lnTo>
                    <a:pt x="145" y="871"/>
                  </a:lnTo>
                  <a:lnTo>
                    <a:pt x="142" y="944"/>
                  </a:lnTo>
                  <a:lnTo>
                    <a:pt x="146" y="1011"/>
                  </a:lnTo>
                  <a:lnTo>
                    <a:pt x="157" y="1079"/>
                  </a:lnTo>
                  <a:lnTo>
                    <a:pt x="175" y="1146"/>
                  </a:lnTo>
                  <a:lnTo>
                    <a:pt x="200" y="1212"/>
                  </a:lnTo>
                  <a:lnTo>
                    <a:pt x="230" y="1277"/>
                  </a:lnTo>
                  <a:lnTo>
                    <a:pt x="266" y="1342"/>
                  </a:lnTo>
                  <a:lnTo>
                    <a:pt x="306" y="1407"/>
                  </a:lnTo>
                  <a:lnTo>
                    <a:pt x="349" y="1470"/>
                  </a:lnTo>
                  <a:lnTo>
                    <a:pt x="397" y="1533"/>
                  </a:lnTo>
                  <a:lnTo>
                    <a:pt x="448" y="1595"/>
                  </a:lnTo>
                  <a:lnTo>
                    <a:pt x="501" y="1656"/>
                  </a:lnTo>
                  <a:lnTo>
                    <a:pt x="555" y="1717"/>
                  </a:lnTo>
                  <a:lnTo>
                    <a:pt x="611" y="1775"/>
                  </a:lnTo>
                  <a:lnTo>
                    <a:pt x="669" y="1833"/>
                  </a:lnTo>
                  <a:lnTo>
                    <a:pt x="725" y="1888"/>
                  </a:lnTo>
                  <a:lnTo>
                    <a:pt x="781" y="1943"/>
                  </a:lnTo>
                  <a:lnTo>
                    <a:pt x="836" y="1997"/>
                  </a:lnTo>
                  <a:lnTo>
                    <a:pt x="891" y="2049"/>
                  </a:lnTo>
                  <a:lnTo>
                    <a:pt x="942" y="2099"/>
                  </a:lnTo>
                  <a:lnTo>
                    <a:pt x="992" y="2148"/>
                  </a:lnTo>
                  <a:lnTo>
                    <a:pt x="1080" y="2236"/>
                  </a:lnTo>
                  <a:lnTo>
                    <a:pt x="1173" y="2327"/>
                  </a:lnTo>
                  <a:lnTo>
                    <a:pt x="1173" y="2194"/>
                  </a:lnTo>
                  <a:lnTo>
                    <a:pt x="1176" y="2140"/>
                  </a:lnTo>
                  <a:lnTo>
                    <a:pt x="1186" y="2088"/>
                  </a:lnTo>
                  <a:lnTo>
                    <a:pt x="1202" y="2038"/>
                  </a:lnTo>
                  <a:lnTo>
                    <a:pt x="1223" y="1990"/>
                  </a:lnTo>
                  <a:lnTo>
                    <a:pt x="1250" y="1947"/>
                  </a:lnTo>
                  <a:lnTo>
                    <a:pt x="1282" y="1906"/>
                  </a:lnTo>
                  <a:lnTo>
                    <a:pt x="1318" y="1870"/>
                  </a:lnTo>
                  <a:lnTo>
                    <a:pt x="1358" y="1838"/>
                  </a:lnTo>
                  <a:lnTo>
                    <a:pt x="1401" y="1811"/>
                  </a:lnTo>
                  <a:lnTo>
                    <a:pt x="1449" y="1789"/>
                  </a:lnTo>
                  <a:lnTo>
                    <a:pt x="1499" y="1774"/>
                  </a:lnTo>
                  <a:lnTo>
                    <a:pt x="1551" y="1764"/>
                  </a:lnTo>
                  <a:lnTo>
                    <a:pt x="1605" y="1760"/>
                  </a:lnTo>
                  <a:lnTo>
                    <a:pt x="1963" y="1760"/>
                  </a:lnTo>
                  <a:lnTo>
                    <a:pt x="2017" y="1764"/>
                  </a:lnTo>
                  <a:lnTo>
                    <a:pt x="2069" y="1774"/>
                  </a:lnTo>
                  <a:lnTo>
                    <a:pt x="2119" y="1789"/>
                  </a:lnTo>
                  <a:lnTo>
                    <a:pt x="2165" y="1811"/>
                  </a:lnTo>
                  <a:lnTo>
                    <a:pt x="2210" y="1838"/>
                  </a:lnTo>
                  <a:lnTo>
                    <a:pt x="2250" y="1870"/>
                  </a:lnTo>
                  <a:lnTo>
                    <a:pt x="2285" y="1906"/>
                  </a:lnTo>
                  <a:lnTo>
                    <a:pt x="2317" y="1947"/>
                  </a:lnTo>
                  <a:lnTo>
                    <a:pt x="2344" y="1990"/>
                  </a:lnTo>
                  <a:lnTo>
                    <a:pt x="2365" y="2038"/>
                  </a:lnTo>
                  <a:lnTo>
                    <a:pt x="2382" y="2088"/>
                  </a:lnTo>
                  <a:lnTo>
                    <a:pt x="2391" y="2140"/>
                  </a:lnTo>
                  <a:lnTo>
                    <a:pt x="2395" y="2194"/>
                  </a:lnTo>
                  <a:lnTo>
                    <a:pt x="2395" y="2327"/>
                  </a:lnTo>
                  <a:lnTo>
                    <a:pt x="2457" y="2266"/>
                  </a:lnTo>
                  <a:lnTo>
                    <a:pt x="2517" y="2206"/>
                  </a:lnTo>
                  <a:lnTo>
                    <a:pt x="2575" y="2148"/>
                  </a:lnTo>
                  <a:lnTo>
                    <a:pt x="2625" y="2099"/>
                  </a:lnTo>
                  <a:lnTo>
                    <a:pt x="2677" y="2049"/>
                  </a:lnTo>
                  <a:lnTo>
                    <a:pt x="2731" y="1997"/>
                  </a:lnTo>
                  <a:lnTo>
                    <a:pt x="2786" y="1943"/>
                  </a:lnTo>
                  <a:lnTo>
                    <a:pt x="2843" y="1888"/>
                  </a:lnTo>
                  <a:lnTo>
                    <a:pt x="2899" y="1833"/>
                  </a:lnTo>
                  <a:lnTo>
                    <a:pt x="2956" y="1775"/>
                  </a:lnTo>
                  <a:lnTo>
                    <a:pt x="3012" y="1717"/>
                  </a:lnTo>
                  <a:lnTo>
                    <a:pt x="3067" y="1656"/>
                  </a:lnTo>
                  <a:lnTo>
                    <a:pt x="3120" y="1595"/>
                  </a:lnTo>
                  <a:lnTo>
                    <a:pt x="3170" y="1533"/>
                  </a:lnTo>
                  <a:lnTo>
                    <a:pt x="3217" y="1470"/>
                  </a:lnTo>
                  <a:lnTo>
                    <a:pt x="3262" y="1407"/>
                  </a:lnTo>
                  <a:lnTo>
                    <a:pt x="3302" y="1342"/>
                  </a:lnTo>
                  <a:lnTo>
                    <a:pt x="3337" y="1277"/>
                  </a:lnTo>
                  <a:lnTo>
                    <a:pt x="3368" y="1212"/>
                  </a:lnTo>
                  <a:lnTo>
                    <a:pt x="3391" y="1146"/>
                  </a:lnTo>
                  <a:lnTo>
                    <a:pt x="3410" y="1079"/>
                  </a:lnTo>
                  <a:lnTo>
                    <a:pt x="3422" y="1011"/>
                  </a:lnTo>
                  <a:lnTo>
                    <a:pt x="3425" y="944"/>
                  </a:lnTo>
                  <a:lnTo>
                    <a:pt x="3422" y="871"/>
                  </a:lnTo>
                  <a:lnTo>
                    <a:pt x="3412" y="800"/>
                  </a:lnTo>
                  <a:lnTo>
                    <a:pt x="3397" y="731"/>
                  </a:lnTo>
                  <a:lnTo>
                    <a:pt x="3375" y="664"/>
                  </a:lnTo>
                  <a:lnTo>
                    <a:pt x="3348" y="600"/>
                  </a:lnTo>
                  <a:lnTo>
                    <a:pt x="3316" y="539"/>
                  </a:lnTo>
                  <a:lnTo>
                    <a:pt x="3279" y="482"/>
                  </a:lnTo>
                  <a:lnTo>
                    <a:pt x="3237" y="428"/>
                  </a:lnTo>
                  <a:lnTo>
                    <a:pt x="3191" y="378"/>
                  </a:lnTo>
                  <a:lnTo>
                    <a:pt x="3140" y="331"/>
                  </a:lnTo>
                  <a:lnTo>
                    <a:pt x="3086" y="289"/>
                  </a:lnTo>
                  <a:lnTo>
                    <a:pt x="3029" y="252"/>
                  </a:lnTo>
                  <a:lnTo>
                    <a:pt x="2968" y="219"/>
                  </a:lnTo>
                  <a:lnTo>
                    <a:pt x="2904" y="192"/>
                  </a:lnTo>
                  <a:lnTo>
                    <a:pt x="2838" y="171"/>
                  </a:lnTo>
                  <a:lnTo>
                    <a:pt x="2769" y="155"/>
                  </a:lnTo>
                  <a:lnTo>
                    <a:pt x="2699" y="146"/>
                  </a:lnTo>
                  <a:lnTo>
                    <a:pt x="2625" y="142"/>
                  </a:lnTo>
                  <a:lnTo>
                    <a:pt x="2558" y="146"/>
                  </a:lnTo>
                  <a:lnTo>
                    <a:pt x="2492" y="153"/>
                  </a:lnTo>
                  <a:lnTo>
                    <a:pt x="2427" y="167"/>
                  </a:lnTo>
                  <a:lnTo>
                    <a:pt x="2364" y="186"/>
                  </a:lnTo>
                  <a:lnTo>
                    <a:pt x="2304" y="210"/>
                  </a:lnTo>
                  <a:lnTo>
                    <a:pt x="2245" y="239"/>
                  </a:lnTo>
                  <a:lnTo>
                    <a:pt x="2190" y="271"/>
                  </a:lnTo>
                  <a:lnTo>
                    <a:pt x="2137" y="309"/>
                  </a:lnTo>
                  <a:lnTo>
                    <a:pt x="2088" y="351"/>
                  </a:lnTo>
                  <a:lnTo>
                    <a:pt x="2042" y="396"/>
                  </a:lnTo>
                  <a:lnTo>
                    <a:pt x="2000" y="445"/>
                  </a:lnTo>
                  <a:lnTo>
                    <a:pt x="1961" y="497"/>
                  </a:lnTo>
                  <a:lnTo>
                    <a:pt x="1927" y="554"/>
                  </a:lnTo>
                  <a:lnTo>
                    <a:pt x="1897" y="612"/>
                  </a:lnTo>
                  <a:lnTo>
                    <a:pt x="1872" y="674"/>
                  </a:lnTo>
                  <a:lnTo>
                    <a:pt x="1853" y="739"/>
                  </a:lnTo>
                  <a:lnTo>
                    <a:pt x="1845" y="756"/>
                  </a:lnTo>
                  <a:lnTo>
                    <a:pt x="1834" y="772"/>
                  </a:lnTo>
                  <a:lnTo>
                    <a:pt x="1819" y="782"/>
                  </a:lnTo>
                  <a:lnTo>
                    <a:pt x="1803" y="790"/>
                  </a:lnTo>
                  <a:lnTo>
                    <a:pt x="1783" y="792"/>
                  </a:lnTo>
                  <a:lnTo>
                    <a:pt x="1765" y="790"/>
                  </a:lnTo>
                  <a:lnTo>
                    <a:pt x="1748" y="782"/>
                  </a:lnTo>
                  <a:lnTo>
                    <a:pt x="1734" y="772"/>
                  </a:lnTo>
                  <a:lnTo>
                    <a:pt x="1723" y="756"/>
                  </a:lnTo>
                  <a:lnTo>
                    <a:pt x="1715" y="739"/>
                  </a:lnTo>
                  <a:lnTo>
                    <a:pt x="1695" y="674"/>
                  </a:lnTo>
                  <a:lnTo>
                    <a:pt x="1670" y="612"/>
                  </a:lnTo>
                  <a:lnTo>
                    <a:pt x="1640" y="554"/>
                  </a:lnTo>
                  <a:lnTo>
                    <a:pt x="1606" y="497"/>
                  </a:lnTo>
                  <a:lnTo>
                    <a:pt x="1568" y="445"/>
                  </a:lnTo>
                  <a:lnTo>
                    <a:pt x="1526" y="396"/>
                  </a:lnTo>
                  <a:lnTo>
                    <a:pt x="1479" y="351"/>
                  </a:lnTo>
                  <a:lnTo>
                    <a:pt x="1429" y="309"/>
                  </a:lnTo>
                  <a:lnTo>
                    <a:pt x="1377" y="271"/>
                  </a:lnTo>
                  <a:lnTo>
                    <a:pt x="1321" y="239"/>
                  </a:lnTo>
                  <a:lnTo>
                    <a:pt x="1263" y="210"/>
                  </a:lnTo>
                  <a:lnTo>
                    <a:pt x="1202" y="186"/>
                  </a:lnTo>
                  <a:lnTo>
                    <a:pt x="1139" y="167"/>
                  </a:lnTo>
                  <a:lnTo>
                    <a:pt x="1076" y="153"/>
                  </a:lnTo>
                  <a:lnTo>
                    <a:pt x="1010" y="146"/>
                  </a:lnTo>
                  <a:lnTo>
                    <a:pt x="941" y="142"/>
                  </a:lnTo>
                  <a:close/>
                  <a:moveTo>
                    <a:pt x="941" y="0"/>
                  </a:moveTo>
                  <a:lnTo>
                    <a:pt x="1018" y="2"/>
                  </a:lnTo>
                  <a:lnTo>
                    <a:pt x="1094" y="12"/>
                  </a:lnTo>
                  <a:lnTo>
                    <a:pt x="1168" y="27"/>
                  </a:lnTo>
                  <a:lnTo>
                    <a:pt x="1239" y="48"/>
                  </a:lnTo>
                  <a:lnTo>
                    <a:pt x="1308" y="74"/>
                  </a:lnTo>
                  <a:lnTo>
                    <a:pt x="1375" y="105"/>
                  </a:lnTo>
                  <a:lnTo>
                    <a:pt x="1439" y="142"/>
                  </a:lnTo>
                  <a:lnTo>
                    <a:pt x="1500" y="184"/>
                  </a:lnTo>
                  <a:lnTo>
                    <a:pt x="1557" y="229"/>
                  </a:lnTo>
                  <a:lnTo>
                    <a:pt x="1611" y="280"/>
                  </a:lnTo>
                  <a:lnTo>
                    <a:pt x="1661" y="334"/>
                  </a:lnTo>
                  <a:lnTo>
                    <a:pt x="1706" y="393"/>
                  </a:lnTo>
                  <a:lnTo>
                    <a:pt x="1748" y="455"/>
                  </a:lnTo>
                  <a:lnTo>
                    <a:pt x="1783" y="520"/>
                  </a:lnTo>
                  <a:lnTo>
                    <a:pt x="1820" y="455"/>
                  </a:lnTo>
                  <a:lnTo>
                    <a:pt x="1861" y="393"/>
                  </a:lnTo>
                  <a:lnTo>
                    <a:pt x="1907" y="334"/>
                  </a:lnTo>
                  <a:lnTo>
                    <a:pt x="1956" y="280"/>
                  </a:lnTo>
                  <a:lnTo>
                    <a:pt x="2009" y="229"/>
                  </a:lnTo>
                  <a:lnTo>
                    <a:pt x="2067" y="184"/>
                  </a:lnTo>
                  <a:lnTo>
                    <a:pt x="2128" y="142"/>
                  </a:lnTo>
                  <a:lnTo>
                    <a:pt x="2192" y="105"/>
                  </a:lnTo>
                  <a:lnTo>
                    <a:pt x="2258" y="74"/>
                  </a:lnTo>
                  <a:lnTo>
                    <a:pt x="2329" y="48"/>
                  </a:lnTo>
                  <a:lnTo>
                    <a:pt x="2400" y="27"/>
                  </a:lnTo>
                  <a:lnTo>
                    <a:pt x="2474" y="12"/>
                  </a:lnTo>
                  <a:lnTo>
                    <a:pt x="2548" y="2"/>
                  </a:lnTo>
                  <a:lnTo>
                    <a:pt x="2625" y="0"/>
                  </a:lnTo>
                  <a:lnTo>
                    <a:pt x="2706" y="3"/>
                  </a:lnTo>
                  <a:lnTo>
                    <a:pt x="2786" y="13"/>
                  </a:lnTo>
                  <a:lnTo>
                    <a:pt x="2863" y="31"/>
                  </a:lnTo>
                  <a:lnTo>
                    <a:pt x="2938" y="53"/>
                  </a:lnTo>
                  <a:lnTo>
                    <a:pt x="3009" y="82"/>
                  </a:lnTo>
                  <a:lnTo>
                    <a:pt x="3079" y="116"/>
                  </a:lnTo>
                  <a:lnTo>
                    <a:pt x="3144" y="156"/>
                  </a:lnTo>
                  <a:lnTo>
                    <a:pt x="3206" y="201"/>
                  </a:lnTo>
                  <a:lnTo>
                    <a:pt x="3264" y="250"/>
                  </a:lnTo>
                  <a:lnTo>
                    <a:pt x="3318" y="304"/>
                  </a:lnTo>
                  <a:lnTo>
                    <a:pt x="3368" y="363"/>
                  </a:lnTo>
                  <a:lnTo>
                    <a:pt x="3412" y="424"/>
                  </a:lnTo>
                  <a:lnTo>
                    <a:pt x="3451" y="491"/>
                  </a:lnTo>
                  <a:lnTo>
                    <a:pt x="3486" y="559"/>
                  </a:lnTo>
                  <a:lnTo>
                    <a:pt x="3515" y="632"/>
                  </a:lnTo>
                  <a:lnTo>
                    <a:pt x="3537" y="706"/>
                  </a:lnTo>
                  <a:lnTo>
                    <a:pt x="3554" y="784"/>
                  </a:lnTo>
                  <a:lnTo>
                    <a:pt x="3565" y="863"/>
                  </a:lnTo>
                  <a:lnTo>
                    <a:pt x="3568" y="944"/>
                  </a:lnTo>
                  <a:lnTo>
                    <a:pt x="3563" y="1018"/>
                  </a:lnTo>
                  <a:lnTo>
                    <a:pt x="3553" y="1091"/>
                  </a:lnTo>
                  <a:lnTo>
                    <a:pt x="3535" y="1162"/>
                  </a:lnTo>
                  <a:lnTo>
                    <a:pt x="3513" y="1233"/>
                  </a:lnTo>
                  <a:lnTo>
                    <a:pt x="3483" y="1302"/>
                  </a:lnTo>
                  <a:lnTo>
                    <a:pt x="3449" y="1370"/>
                  </a:lnTo>
                  <a:lnTo>
                    <a:pt x="3411" y="1438"/>
                  </a:lnTo>
                  <a:lnTo>
                    <a:pt x="3368" y="1504"/>
                  </a:lnTo>
                  <a:lnTo>
                    <a:pt x="3322" y="1569"/>
                  </a:lnTo>
                  <a:lnTo>
                    <a:pt x="3272" y="1633"/>
                  </a:lnTo>
                  <a:lnTo>
                    <a:pt x="3220" y="1696"/>
                  </a:lnTo>
                  <a:lnTo>
                    <a:pt x="3167" y="1758"/>
                  </a:lnTo>
                  <a:lnTo>
                    <a:pt x="3111" y="1817"/>
                  </a:lnTo>
                  <a:lnTo>
                    <a:pt x="3055" y="1877"/>
                  </a:lnTo>
                  <a:lnTo>
                    <a:pt x="2999" y="1935"/>
                  </a:lnTo>
                  <a:lnTo>
                    <a:pt x="2941" y="1991"/>
                  </a:lnTo>
                  <a:lnTo>
                    <a:pt x="2885" y="2045"/>
                  </a:lnTo>
                  <a:lnTo>
                    <a:pt x="2830" y="2100"/>
                  </a:lnTo>
                  <a:lnTo>
                    <a:pt x="1832" y="3061"/>
                  </a:lnTo>
                  <a:lnTo>
                    <a:pt x="1817" y="3071"/>
                  </a:lnTo>
                  <a:lnTo>
                    <a:pt x="1801" y="3077"/>
                  </a:lnTo>
                  <a:lnTo>
                    <a:pt x="1783" y="3079"/>
                  </a:lnTo>
                  <a:lnTo>
                    <a:pt x="1767" y="3077"/>
                  </a:lnTo>
                  <a:lnTo>
                    <a:pt x="1751" y="3071"/>
                  </a:lnTo>
                  <a:lnTo>
                    <a:pt x="1736" y="3061"/>
                  </a:lnTo>
                  <a:lnTo>
                    <a:pt x="738" y="2100"/>
                  </a:lnTo>
                  <a:lnTo>
                    <a:pt x="683" y="2045"/>
                  </a:lnTo>
                  <a:lnTo>
                    <a:pt x="626" y="1991"/>
                  </a:lnTo>
                  <a:lnTo>
                    <a:pt x="569" y="1935"/>
                  </a:lnTo>
                  <a:lnTo>
                    <a:pt x="512" y="1877"/>
                  </a:lnTo>
                  <a:lnTo>
                    <a:pt x="456" y="1817"/>
                  </a:lnTo>
                  <a:lnTo>
                    <a:pt x="400" y="1758"/>
                  </a:lnTo>
                  <a:lnTo>
                    <a:pt x="346" y="1696"/>
                  </a:lnTo>
                  <a:lnTo>
                    <a:pt x="295" y="1633"/>
                  </a:lnTo>
                  <a:lnTo>
                    <a:pt x="246" y="1569"/>
                  </a:lnTo>
                  <a:lnTo>
                    <a:pt x="199" y="1504"/>
                  </a:lnTo>
                  <a:lnTo>
                    <a:pt x="157" y="1438"/>
                  </a:lnTo>
                  <a:lnTo>
                    <a:pt x="118" y="1370"/>
                  </a:lnTo>
                  <a:lnTo>
                    <a:pt x="84" y="1302"/>
                  </a:lnTo>
                  <a:lnTo>
                    <a:pt x="55" y="1233"/>
                  </a:lnTo>
                  <a:lnTo>
                    <a:pt x="31" y="1162"/>
                  </a:lnTo>
                  <a:lnTo>
                    <a:pt x="14" y="1091"/>
                  </a:lnTo>
                  <a:lnTo>
                    <a:pt x="3" y="1018"/>
                  </a:lnTo>
                  <a:lnTo>
                    <a:pt x="0" y="944"/>
                  </a:lnTo>
                  <a:lnTo>
                    <a:pt x="3" y="863"/>
                  </a:lnTo>
                  <a:lnTo>
                    <a:pt x="14" y="784"/>
                  </a:lnTo>
                  <a:lnTo>
                    <a:pt x="30" y="706"/>
                  </a:lnTo>
                  <a:lnTo>
                    <a:pt x="53" y="632"/>
                  </a:lnTo>
                  <a:lnTo>
                    <a:pt x="82" y="559"/>
                  </a:lnTo>
                  <a:lnTo>
                    <a:pt x="116" y="491"/>
                  </a:lnTo>
                  <a:lnTo>
                    <a:pt x="156" y="424"/>
                  </a:lnTo>
                  <a:lnTo>
                    <a:pt x="200" y="363"/>
                  </a:lnTo>
                  <a:lnTo>
                    <a:pt x="250" y="304"/>
                  </a:lnTo>
                  <a:lnTo>
                    <a:pt x="304" y="250"/>
                  </a:lnTo>
                  <a:lnTo>
                    <a:pt x="361" y="201"/>
                  </a:lnTo>
                  <a:lnTo>
                    <a:pt x="423" y="156"/>
                  </a:lnTo>
                  <a:lnTo>
                    <a:pt x="489" y="116"/>
                  </a:lnTo>
                  <a:lnTo>
                    <a:pt x="558" y="82"/>
                  </a:lnTo>
                  <a:lnTo>
                    <a:pt x="630" y="53"/>
                  </a:lnTo>
                  <a:lnTo>
                    <a:pt x="704" y="31"/>
                  </a:lnTo>
                  <a:lnTo>
                    <a:pt x="781" y="13"/>
                  </a:lnTo>
                  <a:lnTo>
                    <a:pt x="860" y="3"/>
                  </a:lnTo>
                  <a:lnTo>
                    <a:pt x="9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01"/>
            <p:cNvSpPr>
              <a:spLocks/>
            </p:cNvSpPr>
            <p:nvPr/>
          </p:nvSpPr>
          <p:spPr bwMode="auto">
            <a:xfrm>
              <a:off x="2636838" y="2997200"/>
              <a:ext cx="46038" cy="44450"/>
            </a:xfrm>
            <a:custGeom>
              <a:avLst/>
              <a:gdLst>
                <a:gd name="T0" fmla="*/ 69 w 280"/>
                <a:gd name="T1" fmla="*/ 0 h 276"/>
                <a:gd name="T2" fmla="*/ 87 w 280"/>
                <a:gd name="T3" fmla="*/ 1 h 276"/>
                <a:gd name="T4" fmla="*/ 105 w 280"/>
                <a:gd name="T5" fmla="*/ 8 h 276"/>
                <a:gd name="T6" fmla="*/ 120 w 280"/>
                <a:gd name="T7" fmla="*/ 19 h 276"/>
                <a:gd name="T8" fmla="*/ 145 w 280"/>
                <a:gd name="T9" fmla="*/ 43 h 276"/>
                <a:gd name="T10" fmla="*/ 203 w 280"/>
                <a:gd name="T11" fmla="*/ 101 h 276"/>
                <a:gd name="T12" fmla="*/ 259 w 280"/>
                <a:gd name="T13" fmla="*/ 155 h 276"/>
                <a:gd name="T14" fmla="*/ 271 w 280"/>
                <a:gd name="T15" fmla="*/ 170 h 276"/>
                <a:gd name="T16" fmla="*/ 278 w 280"/>
                <a:gd name="T17" fmla="*/ 187 h 276"/>
                <a:gd name="T18" fmla="*/ 280 w 280"/>
                <a:gd name="T19" fmla="*/ 206 h 276"/>
                <a:gd name="T20" fmla="*/ 278 w 280"/>
                <a:gd name="T21" fmla="*/ 223 h 276"/>
                <a:gd name="T22" fmla="*/ 271 w 280"/>
                <a:gd name="T23" fmla="*/ 241 h 276"/>
                <a:gd name="T24" fmla="*/ 259 w 280"/>
                <a:gd name="T25" fmla="*/ 256 h 276"/>
                <a:gd name="T26" fmla="*/ 244 w 280"/>
                <a:gd name="T27" fmla="*/ 268 h 276"/>
                <a:gd name="T28" fmla="*/ 227 w 280"/>
                <a:gd name="T29" fmla="*/ 274 h 276"/>
                <a:gd name="T30" fmla="*/ 209 w 280"/>
                <a:gd name="T31" fmla="*/ 276 h 276"/>
                <a:gd name="T32" fmla="*/ 191 w 280"/>
                <a:gd name="T33" fmla="*/ 274 h 276"/>
                <a:gd name="T34" fmla="*/ 174 w 280"/>
                <a:gd name="T35" fmla="*/ 268 h 276"/>
                <a:gd name="T36" fmla="*/ 159 w 280"/>
                <a:gd name="T37" fmla="*/ 256 h 276"/>
                <a:gd name="T38" fmla="*/ 105 w 280"/>
                <a:gd name="T39" fmla="*/ 203 h 276"/>
                <a:gd name="T40" fmla="*/ 46 w 280"/>
                <a:gd name="T41" fmla="*/ 146 h 276"/>
                <a:gd name="T42" fmla="*/ 21 w 280"/>
                <a:gd name="T43" fmla="*/ 122 h 276"/>
                <a:gd name="T44" fmla="*/ 10 w 280"/>
                <a:gd name="T45" fmla="*/ 107 h 276"/>
                <a:gd name="T46" fmla="*/ 2 w 280"/>
                <a:gd name="T47" fmla="*/ 90 h 276"/>
                <a:gd name="T48" fmla="*/ 0 w 280"/>
                <a:gd name="T49" fmla="*/ 71 h 276"/>
                <a:gd name="T50" fmla="*/ 1 w 280"/>
                <a:gd name="T51" fmla="*/ 54 h 276"/>
                <a:gd name="T52" fmla="*/ 7 w 280"/>
                <a:gd name="T53" fmla="*/ 37 h 276"/>
                <a:gd name="T54" fmla="*/ 19 w 280"/>
                <a:gd name="T55" fmla="*/ 21 h 276"/>
                <a:gd name="T56" fmla="*/ 34 w 280"/>
                <a:gd name="T57" fmla="*/ 10 h 276"/>
                <a:gd name="T58" fmla="*/ 51 w 280"/>
                <a:gd name="T59" fmla="*/ 2 h 276"/>
                <a:gd name="T60" fmla="*/ 69 w 28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0" h="276">
                  <a:moveTo>
                    <a:pt x="69" y="0"/>
                  </a:moveTo>
                  <a:lnTo>
                    <a:pt x="87" y="1"/>
                  </a:lnTo>
                  <a:lnTo>
                    <a:pt x="105" y="8"/>
                  </a:lnTo>
                  <a:lnTo>
                    <a:pt x="120" y="19"/>
                  </a:lnTo>
                  <a:lnTo>
                    <a:pt x="145" y="43"/>
                  </a:lnTo>
                  <a:lnTo>
                    <a:pt x="203" y="101"/>
                  </a:lnTo>
                  <a:lnTo>
                    <a:pt x="259" y="155"/>
                  </a:lnTo>
                  <a:lnTo>
                    <a:pt x="271" y="170"/>
                  </a:lnTo>
                  <a:lnTo>
                    <a:pt x="278" y="187"/>
                  </a:lnTo>
                  <a:lnTo>
                    <a:pt x="280" y="206"/>
                  </a:lnTo>
                  <a:lnTo>
                    <a:pt x="278" y="223"/>
                  </a:lnTo>
                  <a:lnTo>
                    <a:pt x="271" y="241"/>
                  </a:lnTo>
                  <a:lnTo>
                    <a:pt x="259" y="256"/>
                  </a:lnTo>
                  <a:lnTo>
                    <a:pt x="244" y="268"/>
                  </a:lnTo>
                  <a:lnTo>
                    <a:pt x="227" y="274"/>
                  </a:lnTo>
                  <a:lnTo>
                    <a:pt x="209" y="276"/>
                  </a:lnTo>
                  <a:lnTo>
                    <a:pt x="191" y="274"/>
                  </a:lnTo>
                  <a:lnTo>
                    <a:pt x="174" y="268"/>
                  </a:lnTo>
                  <a:lnTo>
                    <a:pt x="159" y="256"/>
                  </a:lnTo>
                  <a:lnTo>
                    <a:pt x="105" y="203"/>
                  </a:lnTo>
                  <a:lnTo>
                    <a:pt x="46" y="146"/>
                  </a:lnTo>
                  <a:lnTo>
                    <a:pt x="21" y="122"/>
                  </a:lnTo>
                  <a:lnTo>
                    <a:pt x="10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1" y="54"/>
                  </a:lnTo>
                  <a:lnTo>
                    <a:pt x="7" y="37"/>
                  </a:lnTo>
                  <a:lnTo>
                    <a:pt x="19" y="21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02"/>
            <p:cNvSpPr>
              <a:spLocks/>
            </p:cNvSpPr>
            <p:nvPr/>
          </p:nvSpPr>
          <p:spPr bwMode="auto">
            <a:xfrm>
              <a:off x="2557463" y="2768600"/>
              <a:ext cx="125413" cy="217487"/>
            </a:xfrm>
            <a:custGeom>
              <a:avLst/>
              <a:gdLst>
                <a:gd name="T0" fmla="*/ 734 w 786"/>
                <a:gd name="T1" fmla="*/ 3 h 1371"/>
                <a:gd name="T2" fmla="*/ 765 w 786"/>
                <a:gd name="T3" fmla="*/ 22 h 1371"/>
                <a:gd name="T4" fmla="*/ 784 w 786"/>
                <a:gd name="T5" fmla="*/ 53 h 1371"/>
                <a:gd name="T6" fmla="*/ 784 w 786"/>
                <a:gd name="T7" fmla="*/ 91 h 1371"/>
                <a:gd name="T8" fmla="*/ 765 w 786"/>
                <a:gd name="T9" fmla="*/ 123 h 1371"/>
                <a:gd name="T10" fmla="*/ 734 w 786"/>
                <a:gd name="T11" fmla="*/ 140 h 1371"/>
                <a:gd name="T12" fmla="*/ 653 w 786"/>
                <a:gd name="T13" fmla="*/ 146 h 1371"/>
                <a:gd name="T14" fmla="*/ 535 w 786"/>
                <a:gd name="T15" fmla="*/ 173 h 1371"/>
                <a:gd name="T16" fmla="*/ 427 w 786"/>
                <a:gd name="T17" fmla="*/ 221 h 1371"/>
                <a:gd name="T18" fmla="*/ 332 w 786"/>
                <a:gd name="T19" fmla="*/ 291 h 1371"/>
                <a:gd name="T20" fmla="*/ 254 w 786"/>
                <a:gd name="T21" fmla="*/ 378 h 1371"/>
                <a:gd name="T22" fmla="*/ 194 w 786"/>
                <a:gd name="T23" fmla="*/ 480 h 1371"/>
                <a:gd name="T24" fmla="*/ 156 w 786"/>
                <a:gd name="T25" fmla="*/ 593 h 1371"/>
                <a:gd name="T26" fmla="*/ 143 w 786"/>
                <a:gd name="T27" fmla="*/ 716 h 1371"/>
                <a:gd name="T28" fmla="*/ 154 w 786"/>
                <a:gd name="T29" fmla="*/ 813 h 1371"/>
                <a:gd name="T30" fmla="*/ 187 w 786"/>
                <a:gd name="T31" fmla="*/ 912 h 1371"/>
                <a:gd name="T32" fmla="*/ 242 w 786"/>
                <a:gd name="T33" fmla="*/ 1019 h 1371"/>
                <a:gd name="T34" fmla="*/ 321 w 786"/>
                <a:gd name="T35" fmla="*/ 1132 h 1371"/>
                <a:gd name="T36" fmla="*/ 422 w 786"/>
                <a:gd name="T37" fmla="*/ 1252 h 1371"/>
                <a:gd name="T38" fmla="*/ 440 w 786"/>
                <a:gd name="T39" fmla="*/ 1285 h 1371"/>
                <a:gd name="T40" fmla="*/ 439 w 786"/>
                <a:gd name="T41" fmla="*/ 1320 h 1371"/>
                <a:gd name="T42" fmla="*/ 418 w 786"/>
                <a:gd name="T43" fmla="*/ 1352 h 1371"/>
                <a:gd name="T44" fmla="*/ 388 w 786"/>
                <a:gd name="T45" fmla="*/ 1369 h 1371"/>
                <a:gd name="T46" fmla="*/ 351 w 786"/>
                <a:gd name="T47" fmla="*/ 1368 h 1371"/>
                <a:gd name="T48" fmla="*/ 317 w 786"/>
                <a:gd name="T49" fmla="*/ 1349 h 1371"/>
                <a:gd name="T50" fmla="*/ 253 w 786"/>
                <a:gd name="T51" fmla="*/ 1274 h 1371"/>
                <a:gd name="T52" fmla="*/ 187 w 786"/>
                <a:gd name="T53" fmla="*/ 1190 h 1371"/>
                <a:gd name="T54" fmla="*/ 123 w 786"/>
                <a:gd name="T55" fmla="*/ 1097 h 1371"/>
                <a:gd name="T56" fmla="*/ 69 w 786"/>
                <a:gd name="T57" fmla="*/ 996 h 1371"/>
                <a:gd name="T58" fmla="*/ 27 w 786"/>
                <a:gd name="T59" fmla="*/ 889 h 1371"/>
                <a:gd name="T60" fmla="*/ 4 w 786"/>
                <a:gd name="T61" fmla="*/ 775 h 1371"/>
                <a:gd name="T62" fmla="*/ 5 w 786"/>
                <a:gd name="T63" fmla="*/ 648 h 1371"/>
                <a:gd name="T64" fmla="*/ 30 w 786"/>
                <a:gd name="T65" fmla="*/ 515 h 1371"/>
                <a:gd name="T66" fmla="*/ 78 w 786"/>
                <a:gd name="T67" fmla="*/ 394 h 1371"/>
                <a:gd name="T68" fmla="*/ 147 w 786"/>
                <a:gd name="T69" fmla="*/ 283 h 1371"/>
                <a:gd name="T70" fmla="*/ 234 w 786"/>
                <a:gd name="T71" fmla="*/ 188 h 1371"/>
                <a:gd name="T72" fmla="*/ 337 w 786"/>
                <a:gd name="T73" fmla="*/ 110 h 1371"/>
                <a:gd name="T74" fmla="*/ 453 w 786"/>
                <a:gd name="T75" fmla="*/ 51 h 1371"/>
                <a:gd name="T76" fmla="*/ 579 w 786"/>
                <a:gd name="T77" fmla="*/ 13 h 1371"/>
                <a:gd name="T78" fmla="*/ 715 w 786"/>
                <a:gd name="T79" fmla="*/ 0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6" h="1371">
                  <a:moveTo>
                    <a:pt x="715" y="0"/>
                  </a:moveTo>
                  <a:lnTo>
                    <a:pt x="734" y="3"/>
                  </a:lnTo>
                  <a:lnTo>
                    <a:pt x="751" y="10"/>
                  </a:lnTo>
                  <a:lnTo>
                    <a:pt x="765" y="22"/>
                  </a:lnTo>
                  <a:lnTo>
                    <a:pt x="776" y="36"/>
                  </a:lnTo>
                  <a:lnTo>
                    <a:pt x="784" y="53"/>
                  </a:lnTo>
                  <a:lnTo>
                    <a:pt x="786" y="72"/>
                  </a:lnTo>
                  <a:lnTo>
                    <a:pt x="784" y="91"/>
                  </a:lnTo>
                  <a:lnTo>
                    <a:pt x="776" y="107"/>
                  </a:lnTo>
                  <a:lnTo>
                    <a:pt x="765" y="123"/>
                  </a:lnTo>
                  <a:lnTo>
                    <a:pt x="751" y="133"/>
                  </a:lnTo>
                  <a:lnTo>
                    <a:pt x="734" y="140"/>
                  </a:lnTo>
                  <a:lnTo>
                    <a:pt x="715" y="143"/>
                  </a:lnTo>
                  <a:lnTo>
                    <a:pt x="653" y="146"/>
                  </a:lnTo>
                  <a:lnTo>
                    <a:pt x="592" y="156"/>
                  </a:lnTo>
                  <a:lnTo>
                    <a:pt x="535" y="173"/>
                  </a:lnTo>
                  <a:lnTo>
                    <a:pt x="479" y="194"/>
                  </a:lnTo>
                  <a:lnTo>
                    <a:pt x="427" y="221"/>
                  </a:lnTo>
                  <a:lnTo>
                    <a:pt x="377" y="254"/>
                  </a:lnTo>
                  <a:lnTo>
                    <a:pt x="332" y="291"/>
                  </a:lnTo>
                  <a:lnTo>
                    <a:pt x="290" y="332"/>
                  </a:lnTo>
                  <a:lnTo>
                    <a:pt x="254" y="378"/>
                  </a:lnTo>
                  <a:lnTo>
                    <a:pt x="221" y="427"/>
                  </a:lnTo>
                  <a:lnTo>
                    <a:pt x="194" y="480"/>
                  </a:lnTo>
                  <a:lnTo>
                    <a:pt x="172" y="535"/>
                  </a:lnTo>
                  <a:lnTo>
                    <a:pt x="156" y="593"/>
                  </a:lnTo>
                  <a:lnTo>
                    <a:pt x="147" y="654"/>
                  </a:lnTo>
                  <a:lnTo>
                    <a:pt x="143" y="716"/>
                  </a:lnTo>
                  <a:lnTo>
                    <a:pt x="145" y="764"/>
                  </a:lnTo>
                  <a:lnTo>
                    <a:pt x="154" y="813"/>
                  </a:lnTo>
                  <a:lnTo>
                    <a:pt x="167" y="863"/>
                  </a:lnTo>
                  <a:lnTo>
                    <a:pt x="187" y="912"/>
                  </a:lnTo>
                  <a:lnTo>
                    <a:pt x="211" y="965"/>
                  </a:lnTo>
                  <a:lnTo>
                    <a:pt x="242" y="1019"/>
                  </a:lnTo>
                  <a:lnTo>
                    <a:pt x="279" y="1074"/>
                  </a:lnTo>
                  <a:lnTo>
                    <a:pt x="321" y="1132"/>
                  </a:lnTo>
                  <a:lnTo>
                    <a:pt x="368" y="1190"/>
                  </a:lnTo>
                  <a:lnTo>
                    <a:pt x="422" y="1252"/>
                  </a:lnTo>
                  <a:lnTo>
                    <a:pt x="433" y="1267"/>
                  </a:lnTo>
                  <a:lnTo>
                    <a:pt x="440" y="1285"/>
                  </a:lnTo>
                  <a:lnTo>
                    <a:pt x="441" y="1303"/>
                  </a:lnTo>
                  <a:lnTo>
                    <a:pt x="439" y="1320"/>
                  </a:lnTo>
                  <a:lnTo>
                    <a:pt x="430" y="1338"/>
                  </a:lnTo>
                  <a:lnTo>
                    <a:pt x="418" y="1352"/>
                  </a:lnTo>
                  <a:lnTo>
                    <a:pt x="404" y="1363"/>
                  </a:lnTo>
                  <a:lnTo>
                    <a:pt x="388" y="1369"/>
                  </a:lnTo>
                  <a:lnTo>
                    <a:pt x="371" y="1371"/>
                  </a:lnTo>
                  <a:lnTo>
                    <a:pt x="351" y="1368"/>
                  </a:lnTo>
                  <a:lnTo>
                    <a:pt x="334" y="1361"/>
                  </a:lnTo>
                  <a:lnTo>
                    <a:pt x="317" y="1349"/>
                  </a:lnTo>
                  <a:lnTo>
                    <a:pt x="286" y="1313"/>
                  </a:lnTo>
                  <a:lnTo>
                    <a:pt x="253" y="1274"/>
                  </a:lnTo>
                  <a:lnTo>
                    <a:pt x="219" y="1234"/>
                  </a:lnTo>
                  <a:lnTo>
                    <a:pt x="187" y="1190"/>
                  </a:lnTo>
                  <a:lnTo>
                    <a:pt x="154" y="1145"/>
                  </a:lnTo>
                  <a:lnTo>
                    <a:pt x="123" y="1097"/>
                  </a:lnTo>
                  <a:lnTo>
                    <a:pt x="95" y="1048"/>
                  </a:lnTo>
                  <a:lnTo>
                    <a:pt x="69" y="996"/>
                  </a:lnTo>
                  <a:lnTo>
                    <a:pt x="46" y="943"/>
                  </a:lnTo>
                  <a:lnTo>
                    <a:pt x="27" y="889"/>
                  </a:lnTo>
                  <a:lnTo>
                    <a:pt x="13" y="832"/>
                  </a:lnTo>
                  <a:lnTo>
                    <a:pt x="4" y="775"/>
                  </a:lnTo>
                  <a:lnTo>
                    <a:pt x="0" y="716"/>
                  </a:lnTo>
                  <a:lnTo>
                    <a:pt x="5" y="648"/>
                  </a:lnTo>
                  <a:lnTo>
                    <a:pt x="13" y="580"/>
                  </a:lnTo>
                  <a:lnTo>
                    <a:pt x="30" y="515"/>
                  </a:lnTo>
                  <a:lnTo>
                    <a:pt x="51" y="454"/>
                  </a:lnTo>
                  <a:lnTo>
                    <a:pt x="78" y="394"/>
                  </a:lnTo>
                  <a:lnTo>
                    <a:pt x="110" y="336"/>
                  </a:lnTo>
                  <a:lnTo>
                    <a:pt x="147" y="283"/>
                  </a:lnTo>
                  <a:lnTo>
                    <a:pt x="188" y="234"/>
                  </a:lnTo>
                  <a:lnTo>
                    <a:pt x="234" y="188"/>
                  </a:lnTo>
                  <a:lnTo>
                    <a:pt x="283" y="146"/>
                  </a:lnTo>
                  <a:lnTo>
                    <a:pt x="337" y="110"/>
                  </a:lnTo>
                  <a:lnTo>
                    <a:pt x="393" y="77"/>
                  </a:lnTo>
                  <a:lnTo>
                    <a:pt x="453" y="51"/>
                  </a:lnTo>
                  <a:lnTo>
                    <a:pt x="514" y="29"/>
                  </a:lnTo>
                  <a:lnTo>
                    <a:pt x="579" y="13"/>
                  </a:lnTo>
                  <a:lnTo>
                    <a:pt x="646" y="3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03"/>
            <p:cNvSpPr>
              <a:spLocks noEditPoints="1"/>
            </p:cNvSpPr>
            <p:nvPr/>
          </p:nvSpPr>
          <p:spPr bwMode="auto">
            <a:xfrm>
              <a:off x="2744788" y="2879725"/>
              <a:ext cx="117475" cy="117475"/>
            </a:xfrm>
            <a:custGeom>
              <a:avLst/>
              <a:gdLst>
                <a:gd name="T0" fmla="*/ 333 w 739"/>
                <a:gd name="T1" fmla="*/ 145 h 741"/>
                <a:gd name="T2" fmla="*/ 265 w 739"/>
                <a:gd name="T3" fmla="*/ 168 h 741"/>
                <a:gd name="T4" fmla="*/ 209 w 739"/>
                <a:gd name="T5" fmla="*/ 209 h 741"/>
                <a:gd name="T6" fmla="*/ 168 w 739"/>
                <a:gd name="T7" fmla="*/ 266 h 741"/>
                <a:gd name="T8" fmla="*/ 145 w 739"/>
                <a:gd name="T9" fmla="*/ 333 h 741"/>
                <a:gd name="T10" fmla="*/ 145 w 739"/>
                <a:gd name="T11" fmla="*/ 408 h 741"/>
                <a:gd name="T12" fmla="*/ 168 w 739"/>
                <a:gd name="T13" fmla="*/ 475 h 741"/>
                <a:gd name="T14" fmla="*/ 209 w 739"/>
                <a:gd name="T15" fmla="*/ 531 h 741"/>
                <a:gd name="T16" fmla="*/ 265 w 739"/>
                <a:gd name="T17" fmla="*/ 573 h 741"/>
                <a:gd name="T18" fmla="*/ 333 w 739"/>
                <a:gd name="T19" fmla="*/ 595 h 741"/>
                <a:gd name="T20" fmla="*/ 406 w 739"/>
                <a:gd name="T21" fmla="*/ 595 h 741"/>
                <a:gd name="T22" fmla="*/ 474 w 739"/>
                <a:gd name="T23" fmla="*/ 573 h 741"/>
                <a:gd name="T24" fmla="*/ 531 w 739"/>
                <a:gd name="T25" fmla="*/ 531 h 741"/>
                <a:gd name="T26" fmla="*/ 572 w 739"/>
                <a:gd name="T27" fmla="*/ 475 h 741"/>
                <a:gd name="T28" fmla="*/ 594 w 739"/>
                <a:gd name="T29" fmla="*/ 408 h 741"/>
                <a:gd name="T30" fmla="*/ 594 w 739"/>
                <a:gd name="T31" fmla="*/ 333 h 741"/>
                <a:gd name="T32" fmla="*/ 572 w 739"/>
                <a:gd name="T33" fmla="*/ 266 h 741"/>
                <a:gd name="T34" fmla="*/ 531 w 739"/>
                <a:gd name="T35" fmla="*/ 209 h 741"/>
                <a:gd name="T36" fmla="*/ 474 w 739"/>
                <a:gd name="T37" fmla="*/ 168 h 741"/>
                <a:gd name="T38" fmla="*/ 406 w 739"/>
                <a:gd name="T39" fmla="*/ 145 h 741"/>
                <a:gd name="T40" fmla="*/ 369 w 739"/>
                <a:gd name="T41" fmla="*/ 0 h 741"/>
                <a:gd name="T42" fmla="*/ 468 w 739"/>
                <a:gd name="T43" fmla="*/ 13 h 741"/>
                <a:gd name="T44" fmla="*/ 557 w 739"/>
                <a:gd name="T45" fmla="*/ 51 h 741"/>
                <a:gd name="T46" fmla="*/ 631 w 739"/>
                <a:gd name="T47" fmla="*/ 108 h 741"/>
                <a:gd name="T48" fmla="*/ 689 w 739"/>
                <a:gd name="T49" fmla="*/ 183 h 741"/>
                <a:gd name="T50" fmla="*/ 726 w 739"/>
                <a:gd name="T51" fmla="*/ 272 h 741"/>
                <a:gd name="T52" fmla="*/ 739 w 739"/>
                <a:gd name="T53" fmla="*/ 371 h 741"/>
                <a:gd name="T54" fmla="*/ 726 w 739"/>
                <a:gd name="T55" fmla="*/ 468 h 741"/>
                <a:gd name="T56" fmla="*/ 689 w 739"/>
                <a:gd name="T57" fmla="*/ 557 h 741"/>
                <a:gd name="T58" fmla="*/ 631 w 739"/>
                <a:gd name="T59" fmla="*/ 632 h 741"/>
                <a:gd name="T60" fmla="*/ 557 w 739"/>
                <a:gd name="T61" fmla="*/ 690 h 741"/>
                <a:gd name="T62" fmla="*/ 468 w 739"/>
                <a:gd name="T63" fmla="*/ 728 h 741"/>
                <a:gd name="T64" fmla="*/ 369 w 739"/>
                <a:gd name="T65" fmla="*/ 741 h 741"/>
                <a:gd name="T66" fmla="*/ 272 w 739"/>
                <a:gd name="T67" fmla="*/ 728 h 741"/>
                <a:gd name="T68" fmla="*/ 183 w 739"/>
                <a:gd name="T69" fmla="*/ 690 h 741"/>
                <a:gd name="T70" fmla="*/ 108 w 739"/>
                <a:gd name="T71" fmla="*/ 632 h 741"/>
                <a:gd name="T72" fmla="*/ 51 w 739"/>
                <a:gd name="T73" fmla="*/ 557 h 741"/>
                <a:gd name="T74" fmla="*/ 13 w 739"/>
                <a:gd name="T75" fmla="*/ 468 h 741"/>
                <a:gd name="T76" fmla="*/ 0 w 739"/>
                <a:gd name="T77" fmla="*/ 371 h 741"/>
                <a:gd name="T78" fmla="*/ 13 w 739"/>
                <a:gd name="T79" fmla="*/ 272 h 741"/>
                <a:gd name="T80" fmla="*/ 51 w 739"/>
                <a:gd name="T81" fmla="*/ 183 h 741"/>
                <a:gd name="T82" fmla="*/ 108 w 739"/>
                <a:gd name="T83" fmla="*/ 108 h 741"/>
                <a:gd name="T84" fmla="*/ 183 w 739"/>
                <a:gd name="T85" fmla="*/ 51 h 741"/>
                <a:gd name="T86" fmla="*/ 272 w 739"/>
                <a:gd name="T87" fmla="*/ 13 h 741"/>
                <a:gd name="T88" fmla="*/ 369 w 739"/>
                <a:gd name="T89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9" h="741">
                  <a:moveTo>
                    <a:pt x="369" y="142"/>
                  </a:moveTo>
                  <a:lnTo>
                    <a:pt x="333" y="145"/>
                  </a:lnTo>
                  <a:lnTo>
                    <a:pt x="298" y="154"/>
                  </a:lnTo>
                  <a:lnTo>
                    <a:pt x="265" y="168"/>
                  </a:lnTo>
                  <a:lnTo>
                    <a:pt x="235" y="186"/>
                  </a:lnTo>
                  <a:lnTo>
                    <a:pt x="209" y="209"/>
                  </a:lnTo>
                  <a:lnTo>
                    <a:pt x="186" y="236"/>
                  </a:lnTo>
                  <a:lnTo>
                    <a:pt x="168" y="266"/>
                  </a:lnTo>
                  <a:lnTo>
                    <a:pt x="154" y="298"/>
                  </a:lnTo>
                  <a:lnTo>
                    <a:pt x="145" y="333"/>
                  </a:lnTo>
                  <a:lnTo>
                    <a:pt x="142" y="371"/>
                  </a:lnTo>
                  <a:lnTo>
                    <a:pt x="145" y="408"/>
                  </a:lnTo>
                  <a:lnTo>
                    <a:pt x="154" y="442"/>
                  </a:lnTo>
                  <a:lnTo>
                    <a:pt x="168" y="475"/>
                  </a:lnTo>
                  <a:lnTo>
                    <a:pt x="186" y="505"/>
                  </a:lnTo>
                  <a:lnTo>
                    <a:pt x="209" y="531"/>
                  </a:lnTo>
                  <a:lnTo>
                    <a:pt x="235" y="554"/>
                  </a:lnTo>
                  <a:lnTo>
                    <a:pt x="265" y="573"/>
                  </a:lnTo>
                  <a:lnTo>
                    <a:pt x="298" y="587"/>
                  </a:lnTo>
                  <a:lnTo>
                    <a:pt x="333" y="595"/>
                  </a:lnTo>
                  <a:lnTo>
                    <a:pt x="369" y="599"/>
                  </a:lnTo>
                  <a:lnTo>
                    <a:pt x="406" y="595"/>
                  </a:lnTo>
                  <a:lnTo>
                    <a:pt x="442" y="587"/>
                  </a:lnTo>
                  <a:lnTo>
                    <a:pt x="474" y="573"/>
                  </a:lnTo>
                  <a:lnTo>
                    <a:pt x="503" y="554"/>
                  </a:lnTo>
                  <a:lnTo>
                    <a:pt x="531" y="531"/>
                  </a:lnTo>
                  <a:lnTo>
                    <a:pt x="553" y="505"/>
                  </a:lnTo>
                  <a:lnTo>
                    <a:pt x="572" y="475"/>
                  </a:lnTo>
                  <a:lnTo>
                    <a:pt x="586" y="442"/>
                  </a:lnTo>
                  <a:lnTo>
                    <a:pt x="594" y="408"/>
                  </a:lnTo>
                  <a:lnTo>
                    <a:pt x="597" y="371"/>
                  </a:lnTo>
                  <a:lnTo>
                    <a:pt x="594" y="333"/>
                  </a:lnTo>
                  <a:lnTo>
                    <a:pt x="586" y="298"/>
                  </a:lnTo>
                  <a:lnTo>
                    <a:pt x="572" y="266"/>
                  </a:lnTo>
                  <a:lnTo>
                    <a:pt x="553" y="236"/>
                  </a:lnTo>
                  <a:lnTo>
                    <a:pt x="531" y="209"/>
                  </a:lnTo>
                  <a:lnTo>
                    <a:pt x="503" y="186"/>
                  </a:lnTo>
                  <a:lnTo>
                    <a:pt x="474" y="168"/>
                  </a:lnTo>
                  <a:lnTo>
                    <a:pt x="442" y="154"/>
                  </a:lnTo>
                  <a:lnTo>
                    <a:pt x="406" y="145"/>
                  </a:lnTo>
                  <a:lnTo>
                    <a:pt x="369" y="142"/>
                  </a:lnTo>
                  <a:close/>
                  <a:moveTo>
                    <a:pt x="369" y="0"/>
                  </a:moveTo>
                  <a:lnTo>
                    <a:pt x="420" y="3"/>
                  </a:lnTo>
                  <a:lnTo>
                    <a:pt x="468" y="13"/>
                  </a:lnTo>
                  <a:lnTo>
                    <a:pt x="513" y="29"/>
                  </a:lnTo>
                  <a:lnTo>
                    <a:pt x="557" y="51"/>
                  </a:lnTo>
                  <a:lnTo>
                    <a:pt x="595" y="77"/>
                  </a:lnTo>
                  <a:lnTo>
                    <a:pt x="631" y="108"/>
                  </a:lnTo>
                  <a:lnTo>
                    <a:pt x="663" y="144"/>
                  </a:lnTo>
                  <a:lnTo>
                    <a:pt x="689" y="183"/>
                  </a:lnTo>
                  <a:lnTo>
                    <a:pt x="710" y="226"/>
                  </a:lnTo>
                  <a:lnTo>
                    <a:pt x="726" y="272"/>
                  </a:lnTo>
                  <a:lnTo>
                    <a:pt x="736" y="320"/>
                  </a:lnTo>
                  <a:lnTo>
                    <a:pt x="739" y="371"/>
                  </a:lnTo>
                  <a:lnTo>
                    <a:pt x="736" y="421"/>
                  </a:lnTo>
                  <a:lnTo>
                    <a:pt x="726" y="468"/>
                  </a:lnTo>
                  <a:lnTo>
                    <a:pt x="710" y="514"/>
                  </a:lnTo>
                  <a:lnTo>
                    <a:pt x="689" y="557"/>
                  </a:lnTo>
                  <a:lnTo>
                    <a:pt x="663" y="596"/>
                  </a:lnTo>
                  <a:lnTo>
                    <a:pt x="631" y="632"/>
                  </a:lnTo>
                  <a:lnTo>
                    <a:pt x="595" y="664"/>
                  </a:lnTo>
                  <a:lnTo>
                    <a:pt x="557" y="690"/>
                  </a:lnTo>
                  <a:lnTo>
                    <a:pt x="513" y="711"/>
                  </a:lnTo>
                  <a:lnTo>
                    <a:pt x="468" y="728"/>
                  </a:lnTo>
                  <a:lnTo>
                    <a:pt x="420" y="738"/>
                  </a:lnTo>
                  <a:lnTo>
                    <a:pt x="369" y="741"/>
                  </a:lnTo>
                  <a:lnTo>
                    <a:pt x="320" y="738"/>
                  </a:lnTo>
                  <a:lnTo>
                    <a:pt x="272" y="728"/>
                  </a:lnTo>
                  <a:lnTo>
                    <a:pt x="226" y="711"/>
                  </a:lnTo>
                  <a:lnTo>
                    <a:pt x="183" y="690"/>
                  </a:lnTo>
                  <a:lnTo>
                    <a:pt x="144" y="664"/>
                  </a:lnTo>
                  <a:lnTo>
                    <a:pt x="108" y="632"/>
                  </a:lnTo>
                  <a:lnTo>
                    <a:pt x="77" y="596"/>
                  </a:lnTo>
                  <a:lnTo>
                    <a:pt x="51" y="557"/>
                  </a:lnTo>
                  <a:lnTo>
                    <a:pt x="30" y="514"/>
                  </a:lnTo>
                  <a:lnTo>
                    <a:pt x="13" y="468"/>
                  </a:lnTo>
                  <a:lnTo>
                    <a:pt x="4" y="421"/>
                  </a:lnTo>
                  <a:lnTo>
                    <a:pt x="0" y="371"/>
                  </a:lnTo>
                  <a:lnTo>
                    <a:pt x="4" y="320"/>
                  </a:lnTo>
                  <a:lnTo>
                    <a:pt x="13" y="272"/>
                  </a:lnTo>
                  <a:lnTo>
                    <a:pt x="30" y="226"/>
                  </a:lnTo>
                  <a:lnTo>
                    <a:pt x="51" y="183"/>
                  </a:lnTo>
                  <a:lnTo>
                    <a:pt x="77" y="144"/>
                  </a:lnTo>
                  <a:lnTo>
                    <a:pt x="108" y="108"/>
                  </a:lnTo>
                  <a:lnTo>
                    <a:pt x="144" y="77"/>
                  </a:lnTo>
                  <a:lnTo>
                    <a:pt x="183" y="51"/>
                  </a:lnTo>
                  <a:lnTo>
                    <a:pt x="226" y="29"/>
                  </a:lnTo>
                  <a:lnTo>
                    <a:pt x="272" y="13"/>
                  </a:lnTo>
                  <a:lnTo>
                    <a:pt x="320" y="3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1597488" y="2709927"/>
            <a:ext cx="568326" cy="512762"/>
            <a:chOff x="1581150" y="2720975"/>
            <a:chExt cx="568326" cy="5127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7" name="Freeform 108"/>
            <p:cNvSpPr>
              <a:spLocks/>
            </p:cNvSpPr>
            <p:nvPr/>
          </p:nvSpPr>
          <p:spPr bwMode="auto">
            <a:xfrm>
              <a:off x="1581150" y="2919413"/>
              <a:ext cx="31750" cy="28575"/>
            </a:xfrm>
            <a:custGeom>
              <a:avLst/>
              <a:gdLst>
                <a:gd name="T0" fmla="*/ 119 w 199"/>
                <a:gd name="T1" fmla="*/ 0 h 185"/>
                <a:gd name="T2" fmla="*/ 138 w 199"/>
                <a:gd name="T3" fmla="*/ 0 h 185"/>
                <a:gd name="T4" fmla="*/ 155 w 199"/>
                <a:gd name="T5" fmla="*/ 6 h 185"/>
                <a:gd name="T6" fmla="*/ 171 w 199"/>
                <a:gd name="T7" fmla="*/ 14 h 185"/>
                <a:gd name="T8" fmla="*/ 185 w 199"/>
                <a:gd name="T9" fmla="*/ 28 h 185"/>
                <a:gd name="T10" fmla="*/ 194 w 199"/>
                <a:gd name="T11" fmla="*/ 45 h 185"/>
                <a:gd name="T12" fmla="*/ 199 w 199"/>
                <a:gd name="T13" fmla="*/ 63 h 185"/>
                <a:gd name="T14" fmla="*/ 199 w 199"/>
                <a:gd name="T15" fmla="*/ 80 h 185"/>
                <a:gd name="T16" fmla="*/ 194 w 199"/>
                <a:gd name="T17" fmla="*/ 99 h 185"/>
                <a:gd name="T18" fmla="*/ 184 w 199"/>
                <a:gd name="T19" fmla="*/ 114 h 185"/>
                <a:gd name="T20" fmla="*/ 171 w 199"/>
                <a:gd name="T21" fmla="*/ 128 h 185"/>
                <a:gd name="T22" fmla="*/ 114 w 199"/>
                <a:gd name="T23" fmla="*/ 170 h 185"/>
                <a:gd name="T24" fmla="*/ 101 w 199"/>
                <a:gd name="T25" fmla="*/ 179 h 185"/>
                <a:gd name="T26" fmla="*/ 86 w 199"/>
                <a:gd name="T27" fmla="*/ 183 h 185"/>
                <a:gd name="T28" fmla="*/ 72 w 199"/>
                <a:gd name="T29" fmla="*/ 185 h 185"/>
                <a:gd name="T30" fmla="*/ 55 w 199"/>
                <a:gd name="T31" fmla="*/ 183 h 185"/>
                <a:gd name="T32" fmla="*/ 40 w 199"/>
                <a:gd name="T33" fmla="*/ 178 h 185"/>
                <a:gd name="T34" fmla="*/ 26 w 199"/>
                <a:gd name="T35" fmla="*/ 169 h 185"/>
                <a:gd name="T36" fmla="*/ 14 w 199"/>
                <a:gd name="T37" fmla="*/ 157 h 185"/>
                <a:gd name="T38" fmla="*/ 5 w 199"/>
                <a:gd name="T39" fmla="*/ 140 h 185"/>
                <a:gd name="T40" fmla="*/ 0 w 199"/>
                <a:gd name="T41" fmla="*/ 122 h 185"/>
                <a:gd name="T42" fmla="*/ 1 w 199"/>
                <a:gd name="T43" fmla="*/ 104 h 185"/>
                <a:gd name="T44" fmla="*/ 5 w 199"/>
                <a:gd name="T45" fmla="*/ 87 h 185"/>
                <a:gd name="T46" fmla="*/ 15 w 199"/>
                <a:gd name="T47" fmla="*/ 71 h 185"/>
                <a:gd name="T48" fmla="*/ 28 w 199"/>
                <a:gd name="T49" fmla="*/ 58 h 185"/>
                <a:gd name="T50" fmla="*/ 86 w 199"/>
                <a:gd name="T51" fmla="*/ 14 h 185"/>
                <a:gd name="T52" fmla="*/ 102 w 199"/>
                <a:gd name="T53" fmla="*/ 5 h 185"/>
                <a:gd name="T54" fmla="*/ 119 w 199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85">
                  <a:moveTo>
                    <a:pt x="119" y="0"/>
                  </a:moveTo>
                  <a:lnTo>
                    <a:pt x="138" y="0"/>
                  </a:lnTo>
                  <a:lnTo>
                    <a:pt x="155" y="6"/>
                  </a:lnTo>
                  <a:lnTo>
                    <a:pt x="171" y="14"/>
                  </a:lnTo>
                  <a:lnTo>
                    <a:pt x="185" y="28"/>
                  </a:lnTo>
                  <a:lnTo>
                    <a:pt x="194" y="45"/>
                  </a:lnTo>
                  <a:lnTo>
                    <a:pt x="199" y="63"/>
                  </a:lnTo>
                  <a:lnTo>
                    <a:pt x="199" y="80"/>
                  </a:lnTo>
                  <a:lnTo>
                    <a:pt x="194" y="99"/>
                  </a:lnTo>
                  <a:lnTo>
                    <a:pt x="184" y="114"/>
                  </a:lnTo>
                  <a:lnTo>
                    <a:pt x="171" y="128"/>
                  </a:lnTo>
                  <a:lnTo>
                    <a:pt x="114" y="170"/>
                  </a:lnTo>
                  <a:lnTo>
                    <a:pt x="101" y="179"/>
                  </a:lnTo>
                  <a:lnTo>
                    <a:pt x="86" y="183"/>
                  </a:lnTo>
                  <a:lnTo>
                    <a:pt x="72" y="185"/>
                  </a:lnTo>
                  <a:lnTo>
                    <a:pt x="55" y="183"/>
                  </a:lnTo>
                  <a:lnTo>
                    <a:pt x="40" y="178"/>
                  </a:lnTo>
                  <a:lnTo>
                    <a:pt x="26" y="169"/>
                  </a:lnTo>
                  <a:lnTo>
                    <a:pt x="14" y="157"/>
                  </a:lnTo>
                  <a:lnTo>
                    <a:pt x="5" y="140"/>
                  </a:lnTo>
                  <a:lnTo>
                    <a:pt x="0" y="122"/>
                  </a:lnTo>
                  <a:lnTo>
                    <a:pt x="1" y="104"/>
                  </a:lnTo>
                  <a:lnTo>
                    <a:pt x="5" y="87"/>
                  </a:lnTo>
                  <a:lnTo>
                    <a:pt x="15" y="71"/>
                  </a:lnTo>
                  <a:lnTo>
                    <a:pt x="28" y="58"/>
                  </a:lnTo>
                  <a:lnTo>
                    <a:pt x="86" y="14"/>
                  </a:lnTo>
                  <a:lnTo>
                    <a:pt x="102" y="5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09"/>
            <p:cNvSpPr>
              <a:spLocks noEditPoints="1"/>
            </p:cNvSpPr>
            <p:nvPr/>
          </p:nvSpPr>
          <p:spPr bwMode="auto">
            <a:xfrm>
              <a:off x="1617663" y="2720975"/>
              <a:ext cx="531813" cy="512762"/>
            </a:xfrm>
            <a:custGeom>
              <a:avLst/>
              <a:gdLst>
                <a:gd name="T0" fmla="*/ 1556 w 3345"/>
                <a:gd name="T1" fmla="*/ 161 h 3235"/>
                <a:gd name="T2" fmla="*/ 343 w 3345"/>
                <a:gd name="T3" fmla="*/ 1075 h 3235"/>
                <a:gd name="T4" fmla="*/ 343 w 3345"/>
                <a:gd name="T5" fmla="*/ 3094 h 3235"/>
                <a:gd name="T6" fmla="*/ 2771 w 3345"/>
                <a:gd name="T7" fmla="*/ 3094 h 3235"/>
                <a:gd name="T8" fmla="*/ 2771 w 3345"/>
                <a:gd name="T9" fmla="*/ 1075 h 3235"/>
                <a:gd name="T10" fmla="*/ 1556 w 3345"/>
                <a:gd name="T11" fmla="*/ 161 h 3235"/>
                <a:gd name="T12" fmla="*/ 1566 w 3345"/>
                <a:gd name="T13" fmla="*/ 0 h 3235"/>
                <a:gd name="T14" fmla="*/ 1583 w 3345"/>
                <a:gd name="T15" fmla="*/ 5 h 3235"/>
                <a:gd name="T16" fmla="*/ 1600 w 3345"/>
                <a:gd name="T17" fmla="*/ 15 h 3235"/>
                <a:gd name="T18" fmla="*/ 3318 w 3345"/>
                <a:gd name="T19" fmla="*/ 1310 h 3235"/>
                <a:gd name="T20" fmla="*/ 3331 w 3345"/>
                <a:gd name="T21" fmla="*/ 1323 h 3235"/>
                <a:gd name="T22" fmla="*/ 3340 w 3345"/>
                <a:gd name="T23" fmla="*/ 1339 h 3235"/>
                <a:gd name="T24" fmla="*/ 3345 w 3345"/>
                <a:gd name="T25" fmla="*/ 1356 h 3235"/>
                <a:gd name="T26" fmla="*/ 3345 w 3345"/>
                <a:gd name="T27" fmla="*/ 1374 h 3235"/>
                <a:gd name="T28" fmla="*/ 3340 w 3345"/>
                <a:gd name="T29" fmla="*/ 1392 h 3235"/>
                <a:gd name="T30" fmla="*/ 3331 w 3345"/>
                <a:gd name="T31" fmla="*/ 1409 h 3235"/>
                <a:gd name="T32" fmla="*/ 3320 w 3345"/>
                <a:gd name="T33" fmla="*/ 1421 h 3235"/>
                <a:gd name="T34" fmla="*/ 3306 w 3345"/>
                <a:gd name="T35" fmla="*/ 1430 h 3235"/>
                <a:gd name="T36" fmla="*/ 3290 w 3345"/>
                <a:gd name="T37" fmla="*/ 1435 h 3235"/>
                <a:gd name="T38" fmla="*/ 3274 w 3345"/>
                <a:gd name="T39" fmla="*/ 1437 h 3235"/>
                <a:gd name="T40" fmla="*/ 3259 w 3345"/>
                <a:gd name="T41" fmla="*/ 1435 h 3235"/>
                <a:gd name="T42" fmla="*/ 3245 w 3345"/>
                <a:gd name="T43" fmla="*/ 1431 h 3235"/>
                <a:gd name="T44" fmla="*/ 3231 w 3345"/>
                <a:gd name="T45" fmla="*/ 1422 h 3235"/>
                <a:gd name="T46" fmla="*/ 2913 w 3345"/>
                <a:gd name="T47" fmla="*/ 1183 h 3235"/>
                <a:gd name="T48" fmla="*/ 2913 w 3345"/>
                <a:gd name="T49" fmla="*/ 3164 h 3235"/>
                <a:gd name="T50" fmla="*/ 2911 w 3345"/>
                <a:gd name="T51" fmla="*/ 3183 h 3235"/>
                <a:gd name="T52" fmla="*/ 2903 w 3345"/>
                <a:gd name="T53" fmla="*/ 3201 h 3235"/>
                <a:gd name="T54" fmla="*/ 2892 w 3345"/>
                <a:gd name="T55" fmla="*/ 3215 h 3235"/>
                <a:gd name="T56" fmla="*/ 2878 w 3345"/>
                <a:gd name="T57" fmla="*/ 3226 h 3235"/>
                <a:gd name="T58" fmla="*/ 2861 w 3345"/>
                <a:gd name="T59" fmla="*/ 3233 h 3235"/>
                <a:gd name="T60" fmla="*/ 2841 w 3345"/>
                <a:gd name="T61" fmla="*/ 3235 h 3235"/>
                <a:gd name="T62" fmla="*/ 271 w 3345"/>
                <a:gd name="T63" fmla="*/ 3235 h 3235"/>
                <a:gd name="T64" fmla="*/ 253 w 3345"/>
                <a:gd name="T65" fmla="*/ 3233 h 3235"/>
                <a:gd name="T66" fmla="*/ 236 w 3345"/>
                <a:gd name="T67" fmla="*/ 3226 h 3235"/>
                <a:gd name="T68" fmla="*/ 222 w 3345"/>
                <a:gd name="T69" fmla="*/ 3215 h 3235"/>
                <a:gd name="T70" fmla="*/ 211 w 3345"/>
                <a:gd name="T71" fmla="*/ 3201 h 3235"/>
                <a:gd name="T72" fmla="*/ 203 w 3345"/>
                <a:gd name="T73" fmla="*/ 3183 h 3235"/>
                <a:gd name="T74" fmla="*/ 201 w 3345"/>
                <a:gd name="T75" fmla="*/ 3164 h 3235"/>
                <a:gd name="T76" fmla="*/ 201 w 3345"/>
                <a:gd name="T77" fmla="*/ 1183 h 3235"/>
                <a:gd name="T78" fmla="*/ 113 w 3345"/>
                <a:gd name="T79" fmla="*/ 1248 h 3235"/>
                <a:gd name="T80" fmla="*/ 97 w 3345"/>
                <a:gd name="T81" fmla="*/ 1258 h 3235"/>
                <a:gd name="T82" fmla="*/ 79 w 3345"/>
                <a:gd name="T83" fmla="*/ 1262 h 3235"/>
                <a:gd name="T84" fmla="*/ 61 w 3345"/>
                <a:gd name="T85" fmla="*/ 1262 h 3235"/>
                <a:gd name="T86" fmla="*/ 44 w 3345"/>
                <a:gd name="T87" fmla="*/ 1257 h 3235"/>
                <a:gd name="T88" fmla="*/ 27 w 3345"/>
                <a:gd name="T89" fmla="*/ 1248 h 3235"/>
                <a:gd name="T90" fmla="*/ 13 w 3345"/>
                <a:gd name="T91" fmla="*/ 1234 h 3235"/>
                <a:gd name="T92" fmla="*/ 4 w 3345"/>
                <a:gd name="T93" fmla="*/ 1218 h 3235"/>
                <a:gd name="T94" fmla="*/ 0 w 3345"/>
                <a:gd name="T95" fmla="*/ 1200 h 3235"/>
                <a:gd name="T96" fmla="*/ 0 w 3345"/>
                <a:gd name="T97" fmla="*/ 1182 h 3235"/>
                <a:gd name="T98" fmla="*/ 4 w 3345"/>
                <a:gd name="T99" fmla="*/ 1165 h 3235"/>
                <a:gd name="T100" fmla="*/ 14 w 3345"/>
                <a:gd name="T101" fmla="*/ 1148 h 3235"/>
                <a:gd name="T102" fmla="*/ 27 w 3345"/>
                <a:gd name="T103" fmla="*/ 1134 h 3235"/>
                <a:gd name="T104" fmla="*/ 1514 w 3345"/>
                <a:gd name="T105" fmla="*/ 15 h 3235"/>
                <a:gd name="T106" fmla="*/ 1530 w 3345"/>
                <a:gd name="T107" fmla="*/ 5 h 3235"/>
                <a:gd name="T108" fmla="*/ 1548 w 3345"/>
                <a:gd name="T109" fmla="*/ 0 h 3235"/>
                <a:gd name="T110" fmla="*/ 1566 w 3345"/>
                <a:gd name="T111" fmla="*/ 0 h 3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45" h="3235">
                  <a:moveTo>
                    <a:pt x="1556" y="161"/>
                  </a:moveTo>
                  <a:lnTo>
                    <a:pt x="343" y="1075"/>
                  </a:lnTo>
                  <a:lnTo>
                    <a:pt x="343" y="3094"/>
                  </a:lnTo>
                  <a:lnTo>
                    <a:pt x="2771" y="3094"/>
                  </a:lnTo>
                  <a:lnTo>
                    <a:pt x="2771" y="1075"/>
                  </a:lnTo>
                  <a:lnTo>
                    <a:pt x="1556" y="161"/>
                  </a:lnTo>
                  <a:close/>
                  <a:moveTo>
                    <a:pt x="1566" y="0"/>
                  </a:moveTo>
                  <a:lnTo>
                    <a:pt x="1583" y="5"/>
                  </a:lnTo>
                  <a:lnTo>
                    <a:pt x="1600" y="15"/>
                  </a:lnTo>
                  <a:lnTo>
                    <a:pt x="3318" y="1310"/>
                  </a:lnTo>
                  <a:lnTo>
                    <a:pt x="3331" y="1323"/>
                  </a:lnTo>
                  <a:lnTo>
                    <a:pt x="3340" y="1339"/>
                  </a:lnTo>
                  <a:lnTo>
                    <a:pt x="3345" y="1356"/>
                  </a:lnTo>
                  <a:lnTo>
                    <a:pt x="3345" y="1374"/>
                  </a:lnTo>
                  <a:lnTo>
                    <a:pt x="3340" y="1392"/>
                  </a:lnTo>
                  <a:lnTo>
                    <a:pt x="3331" y="1409"/>
                  </a:lnTo>
                  <a:lnTo>
                    <a:pt x="3320" y="1421"/>
                  </a:lnTo>
                  <a:lnTo>
                    <a:pt x="3306" y="1430"/>
                  </a:lnTo>
                  <a:lnTo>
                    <a:pt x="3290" y="1435"/>
                  </a:lnTo>
                  <a:lnTo>
                    <a:pt x="3274" y="1437"/>
                  </a:lnTo>
                  <a:lnTo>
                    <a:pt x="3259" y="1435"/>
                  </a:lnTo>
                  <a:lnTo>
                    <a:pt x="3245" y="1431"/>
                  </a:lnTo>
                  <a:lnTo>
                    <a:pt x="3231" y="1422"/>
                  </a:lnTo>
                  <a:lnTo>
                    <a:pt x="2913" y="1183"/>
                  </a:lnTo>
                  <a:lnTo>
                    <a:pt x="2913" y="3164"/>
                  </a:lnTo>
                  <a:lnTo>
                    <a:pt x="2911" y="3183"/>
                  </a:lnTo>
                  <a:lnTo>
                    <a:pt x="2903" y="3201"/>
                  </a:lnTo>
                  <a:lnTo>
                    <a:pt x="2892" y="3215"/>
                  </a:lnTo>
                  <a:lnTo>
                    <a:pt x="2878" y="3226"/>
                  </a:lnTo>
                  <a:lnTo>
                    <a:pt x="2861" y="3233"/>
                  </a:lnTo>
                  <a:lnTo>
                    <a:pt x="2841" y="3235"/>
                  </a:lnTo>
                  <a:lnTo>
                    <a:pt x="271" y="3235"/>
                  </a:lnTo>
                  <a:lnTo>
                    <a:pt x="253" y="3233"/>
                  </a:lnTo>
                  <a:lnTo>
                    <a:pt x="236" y="3226"/>
                  </a:lnTo>
                  <a:lnTo>
                    <a:pt x="222" y="3215"/>
                  </a:lnTo>
                  <a:lnTo>
                    <a:pt x="211" y="3201"/>
                  </a:lnTo>
                  <a:lnTo>
                    <a:pt x="203" y="3183"/>
                  </a:lnTo>
                  <a:lnTo>
                    <a:pt x="201" y="3164"/>
                  </a:lnTo>
                  <a:lnTo>
                    <a:pt x="201" y="1183"/>
                  </a:lnTo>
                  <a:lnTo>
                    <a:pt x="113" y="1248"/>
                  </a:lnTo>
                  <a:lnTo>
                    <a:pt x="97" y="1258"/>
                  </a:lnTo>
                  <a:lnTo>
                    <a:pt x="79" y="1262"/>
                  </a:lnTo>
                  <a:lnTo>
                    <a:pt x="61" y="1262"/>
                  </a:lnTo>
                  <a:lnTo>
                    <a:pt x="44" y="1257"/>
                  </a:lnTo>
                  <a:lnTo>
                    <a:pt x="27" y="1248"/>
                  </a:lnTo>
                  <a:lnTo>
                    <a:pt x="13" y="1234"/>
                  </a:lnTo>
                  <a:lnTo>
                    <a:pt x="4" y="1218"/>
                  </a:lnTo>
                  <a:lnTo>
                    <a:pt x="0" y="1200"/>
                  </a:lnTo>
                  <a:lnTo>
                    <a:pt x="0" y="1182"/>
                  </a:lnTo>
                  <a:lnTo>
                    <a:pt x="4" y="1165"/>
                  </a:lnTo>
                  <a:lnTo>
                    <a:pt x="14" y="1148"/>
                  </a:lnTo>
                  <a:lnTo>
                    <a:pt x="27" y="1134"/>
                  </a:lnTo>
                  <a:lnTo>
                    <a:pt x="1514" y="15"/>
                  </a:lnTo>
                  <a:lnTo>
                    <a:pt x="1530" y="5"/>
                  </a:lnTo>
                  <a:lnTo>
                    <a:pt x="1548" y="0"/>
                  </a:lnTo>
                  <a:lnTo>
                    <a:pt x="15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10"/>
            <p:cNvSpPr>
              <a:spLocks/>
            </p:cNvSpPr>
            <p:nvPr/>
          </p:nvSpPr>
          <p:spPr bwMode="auto">
            <a:xfrm>
              <a:off x="1857375" y="2770188"/>
              <a:ext cx="46038" cy="39687"/>
            </a:xfrm>
            <a:custGeom>
              <a:avLst/>
              <a:gdLst>
                <a:gd name="T0" fmla="*/ 80 w 291"/>
                <a:gd name="T1" fmla="*/ 0 h 254"/>
                <a:gd name="T2" fmla="*/ 97 w 291"/>
                <a:gd name="T3" fmla="*/ 4 h 254"/>
                <a:gd name="T4" fmla="*/ 114 w 291"/>
                <a:gd name="T5" fmla="*/ 14 h 254"/>
                <a:gd name="T6" fmla="*/ 263 w 291"/>
                <a:gd name="T7" fmla="*/ 127 h 254"/>
                <a:gd name="T8" fmla="*/ 277 w 291"/>
                <a:gd name="T9" fmla="*/ 140 h 254"/>
                <a:gd name="T10" fmla="*/ 286 w 291"/>
                <a:gd name="T11" fmla="*/ 156 h 254"/>
                <a:gd name="T12" fmla="*/ 291 w 291"/>
                <a:gd name="T13" fmla="*/ 173 h 254"/>
                <a:gd name="T14" fmla="*/ 291 w 291"/>
                <a:gd name="T15" fmla="*/ 192 h 254"/>
                <a:gd name="T16" fmla="*/ 287 w 291"/>
                <a:gd name="T17" fmla="*/ 210 h 254"/>
                <a:gd name="T18" fmla="*/ 277 w 291"/>
                <a:gd name="T19" fmla="*/ 226 h 254"/>
                <a:gd name="T20" fmla="*/ 265 w 291"/>
                <a:gd name="T21" fmla="*/ 238 h 254"/>
                <a:gd name="T22" fmla="*/ 251 w 291"/>
                <a:gd name="T23" fmla="*/ 247 h 254"/>
                <a:gd name="T24" fmla="*/ 236 w 291"/>
                <a:gd name="T25" fmla="*/ 252 h 254"/>
                <a:gd name="T26" fmla="*/ 220 w 291"/>
                <a:gd name="T27" fmla="*/ 254 h 254"/>
                <a:gd name="T28" fmla="*/ 206 w 291"/>
                <a:gd name="T29" fmla="*/ 252 h 254"/>
                <a:gd name="T30" fmla="*/ 190 w 291"/>
                <a:gd name="T31" fmla="*/ 248 h 254"/>
                <a:gd name="T32" fmla="*/ 177 w 291"/>
                <a:gd name="T33" fmla="*/ 240 h 254"/>
                <a:gd name="T34" fmla="*/ 28 w 291"/>
                <a:gd name="T35" fmla="*/ 128 h 254"/>
                <a:gd name="T36" fmla="*/ 15 w 291"/>
                <a:gd name="T37" fmla="*/ 114 h 254"/>
                <a:gd name="T38" fmla="*/ 5 w 291"/>
                <a:gd name="T39" fmla="*/ 99 h 254"/>
                <a:gd name="T40" fmla="*/ 0 w 291"/>
                <a:gd name="T41" fmla="*/ 80 h 254"/>
                <a:gd name="T42" fmla="*/ 0 w 291"/>
                <a:gd name="T43" fmla="*/ 63 h 254"/>
                <a:gd name="T44" fmla="*/ 5 w 291"/>
                <a:gd name="T45" fmla="*/ 44 h 254"/>
                <a:gd name="T46" fmla="*/ 15 w 291"/>
                <a:gd name="T47" fmla="*/ 28 h 254"/>
                <a:gd name="T48" fmla="*/ 28 w 291"/>
                <a:gd name="T49" fmla="*/ 14 h 254"/>
                <a:gd name="T50" fmla="*/ 44 w 291"/>
                <a:gd name="T51" fmla="*/ 5 h 254"/>
                <a:gd name="T52" fmla="*/ 61 w 291"/>
                <a:gd name="T53" fmla="*/ 0 h 254"/>
                <a:gd name="T54" fmla="*/ 80 w 291"/>
                <a:gd name="T5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1" h="254">
                  <a:moveTo>
                    <a:pt x="80" y="0"/>
                  </a:moveTo>
                  <a:lnTo>
                    <a:pt x="97" y="4"/>
                  </a:lnTo>
                  <a:lnTo>
                    <a:pt x="114" y="14"/>
                  </a:lnTo>
                  <a:lnTo>
                    <a:pt x="263" y="127"/>
                  </a:lnTo>
                  <a:lnTo>
                    <a:pt x="277" y="140"/>
                  </a:lnTo>
                  <a:lnTo>
                    <a:pt x="286" y="156"/>
                  </a:lnTo>
                  <a:lnTo>
                    <a:pt x="291" y="173"/>
                  </a:lnTo>
                  <a:lnTo>
                    <a:pt x="291" y="192"/>
                  </a:lnTo>
                  <a:lnTo>
                    <a:pt x="287" y="210"/>
                  </a:lnTo>
                  <a:lnTo>
                    <a:pt x="277" y="226"/>
                  </a:lnTo>
                  <a:lnTo>
                    <a:pt x="265" y="238"/>
                  </a:lnTo>
                  <a:lnTo>
                    <a:pt x="251" y="247"/>
                  </a:lnTo>
                  <a:lnTo>
                    <a:pt x="236" y="252"/>
                  </a:lnTo>
                  <a:lnTo>
                    <a:pt x="220" y="254"/>
                  </a:lnTo>
                  <a:lnTo>
                    <a:pt x="206" y="252"/>
                  </a:lnTo>
                  <a:lnTo>
                    <a:pt x="190" y="248"/>
                  </a:lnTo>
                  <a:lnTo>
                    <a:pt x="177" y="240"/>
                  </a:lnTo>
                  <a:lnTo>
                    <a:pt x="28" y="128"/>
                  </a:lnTo>
                  <a:lnTo>
                    <a:pt x="15" y="114"/>
                  </a:lnTo>
                  <a:lnTo>
                    <a:pt x="5" y="99"/>
                  </a:lnTo>
                  <a:lnTo>
                    <a:pt x="0" y="80"/>
                  </a:lnTo>
                  <a:lnTo>
                    <a:pt x="0" y="63"/>
                  </a:lnTo>
                  <a:lnTo>
                    <a:pt x="5" y="44"/>
                  </a:lnTo>
                  <a:lnTo>
                    <a:pt x="15" y="28"/>
                  </a:lnTo>
                  <a:lnTo>
                    <a:pt x="28" y="14"/>
                  </a:lnTo>
                  <a:lnTo>
                    <a:pt x="44" y="5"/>
                  </a:lnTo>
                  <a:lnTo>
                    <a:pt x="61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11"/>
            <p:cNvSpPr>
              <a:spLocks/>
            </p:cNvSpPr>
            <p:nvPr/>
          </p:nvSpPr>
          <p:spPr bwMode="auto">
            <a:xfrm>
              <a:off x="1909763" y="2809875"/>
              <a:ext cx="133350" cy="106362"/>
            </a:xfrm>
            <a:custGeom>
              <a:avLst/>
              <a:gdLst>
                <a:gd name="T0" fmla="*/ 79 w 848"/>
                <a:gd name="T1" fmla="*/ 0 h 673"/>
                <a:gd name="T2" fmla="*/ 97 w 848"/>
                <a:gd name="T3" fmla="*/ 4 h 673"/>
                <a:gd name="T4" fmla="*/ 114 w 848"/>
                <a:gd name="T5" fmla="*/ 13 h 673"/>
                <a:gd name="T6" fmla="*/ 819 w 848"/>
                <a:gd name="T7" fmla="*/ 545 h 673"/>
                <a:gd name="T8" fmla="*/ 833 w 848"/>
                <a:gd name="T9" fmla="*/ 558 h 673"/>
                <a:gd name="T10" fmla="*/ 842 w 848"/>
                <a:gd name="T11" fmla="*/ 574 h 673"/>
                <a:gd name="T12" fmla="*/ 847 w 848"/>
                <a:gd name="T13" fmla="*/ 592 h 673"/>
                <a:gd name="T14" fmla="*/ 848 w 848"/>
                <a:gd name="T15" fmla="*/ 610 h 673"/>
                <a:gd name="T16" fmla="*/ 842 w 848"/>
                <a:gd name="T17" fmla="*/ 628 h 673"/>
                <a:gd name="T18" fmla="*/ 834 w 848"/>
                <a:gd name="T19" fmla="*/ 645 h 673"/>
                <a:gd name="T20" fmla="*/ 822 w 848"/>
                <a:gd name="T21" fmla="*/ 657 h 673"/>
                <a:gd name="T22" fmla="*/ 808 w 848"/>
                <a:gd name="T23" fmla="*/ 665 h 673"/>
                <a:gd name="T24" fmla="*/ 792 w 848"/>
                <a:gd name="T25" fmla="*/ 671 h 673"/>
                <a:gd name="T26" fmla="*/ 776 w 848"/>
                <a:gd name="T27" fmla="*/ 673 h 673"/>
                <a:gd name="T28" fmla="*/ 761 w 848"/>
                <a:gd name="T29" fmla="*/ 672 h 673"/>
                <a:gd name="T30" fmla="*/ 747 w 848"/>
                <a:gd name="T31" fmla="*/ 666 h 673"/>
                <a:gd name="T32" fmla="*/ 734 w 848"/>
                <a:gd name="T33" fmla="*/ 659 h 673"/>
                <a:gd name="T34" fmla="*/ 28 w 848"/>
                <a:gd name="T35" fmla="*/ 126 h 673"/>
                <a:gd name="T36" fmla="*/ 14 w 848"/>
                <a:gd name="T37" fmla="*/ 113 h 673"/>
                <a:gd name="T38" fmla="*/ 6 w 848"/>
                <a:gd name="T39" fmla="*/ 97 h 673"/>
                <a:gd name="T40" fmla="*/ 0 w 848"/>
                <a:gd name="T41" fmla="*/ 80 h 673"/>
                <a:gd name="T42" fmla="*/ 0 w 848"/>
                <a:gd name="T43" fmla="*/ 61 h 673"/>
                <a:gd name="T44" fmla="*/ 5 w 848"/>
                <a:gd name="T45" fmla="*/ 44 h 673"/>
                <a:gd name="T46" fmla="*/ 14 w 848"/>
                <a:gd name="T47" fmla="*/ 27 h 673"/>
                <a:gd name="T48" fmla="*/ 27 w 848"/>
                <a:gd name="T49" fmla="*/ 14 h 673"/>
                <a:gd name="T50" fmla="*/ 44 w 848"/>
                <a:gd name="T51" fmla="*/ 4 h 673"/>
                <a:gd name="T52" fmla="*/ 61 w 848"/>
                <a:gd name="T53" fmla="*/ 0 h 673"/>
                <a:gd name="T54" fmla="*/ 79 w 848"/>
                <a:gd name="T55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8" h="673">
                  <a:moveTo>
                    <a:pt x="79" y="0"/>
                  </a:moveTo>
                  <a:lnTo>
                    <a:pt x="97" y="4"/>
                  </a:lnTo>
                  <a:lnTo>
                    <a:pt x="114" y="13"/>
                  </a:lnTo>
                  <a:lnTo>
                    <a:pt x="819" y="545"/>
                  </a:lnTo>
                  <a:lnTo>
                    <a:pt x="833" y="558"/>
                  </a:lnTo>
                  <a:lnTo>
                    <a:pt x="842" y="574"/>
                  </a:lnTo>
                  <a:lnTo>
                    <a:pt x="847" y="592"/>
                  </a:lnTo>
                  <a:lnTo>
                    <a:pt x="848" y="610"/>
                  </a:lnTo>
                  <a:lnTo>
                    <a:pt x="842" y="628"/>
                  </a:lnTo>
                  <a:lnTo>
                    <a:pt x="834" y="645"/>
                  </a:lnTo>
                  <a:lnTo>
                    <a:pt x="822" y="657"/>
                  </a:lnTo>
                  <a:lnTo>
                    <a:pt x="808" y="665"/>
                  </a:lnTo>
                  <a:lnTo>
                    <a:pt x="792" y="671"/>
                  </a:lnTo>
                  <a:lnTo>
                    <a:pt x="776" y="673"/>
                  </a:lnTo>
                  <a:lnTo>
                    <a:pt x="761" y="672"/>
                  </a:lnTo>
                  <a:lnTo>
                    <a:pt x="747" y="666"/>
                  </a:lnTo>
                  <a:lnTo>
                    <a:pt x="734" y="659"/>
                  </a:lnTo>
                  <a:lnTo>
                    <a:pt x="28" y="126"/>
                  </a:lnTo>
                  <a:lnTo>
                    <a:pt x="14" y="113"/>
                  </a:lnTo>
                  <a:lnTo>
                    <a:pt x="6" y="97"/>
                  </a:lnTo>
                  <a:lnTo>
                    <a:pt x="0" y="80"/>
                  </a:lnTo>
                  <a:lnTo>
                    <a:pt x="0" y="61"/>
                  </a:lnTo>
                  <a:lnTo>
                    <a:pt x="5" y="44"/>
                  </a:lnTo>
                  <a:lnTo>
                    <a:pt x="14" y="27"/>
                  </a:lnTo>
                  <a:lnTo>
                    <a:pt x="27" y="14"/>
                  </a:lnTo>
                  <a:lnTo>
                    <a:pt x="44" y="4"/>
                  </a:lnTo>
                  <a:lnTo>
                    <a:pt x="61" y="0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12"/>
            <p:cNvSpPr>
              <a:spLocks noEditPoints="1"/>
            </p:cNvSpPr>
            <p:nvPr/>
          </p:nvSpPr>
          <p:spPr bwMode="auto">
            <a:xfrm>
              <a:off x="1704975" y="2892425"/>
              <a:ext cx="319088" cy="274637"/>
            </a:xfrm>
            <a:custGeom>
              <a:avLst/>
              <a:gdLst>
                <a:gd name="T0" fmla="*/ 401 w 2008"/>
                <a:gd name="T1" fmla="*/ 169 h 1732"/>
                <a:gd name="T2" fmla="*/ 245 w 2008"/>
                <a:gd name="T3" fmla="*/ 277 h 1732"/>
                <a:gd name="T4" fmla="*/ 156 w 2008"/>
                <a:gd name="T5" fmla="*/ 445 h 1732"/>
                <a:gd name="T6" fmla="*/ 159 w 2008"/>
                <a:gd name="T7" fmla="*/ 641 h 1732"/>
                <a:gd name="T8" fmla="*/ 266 w 2008"/>
                <a:gd name="T9" fmla="*/ 831 h 1732"/>
                <a:gd name="T10" fmla="*/ 427 w 2008"/>
                <a:gd name="T11" fmla="*/ 1008 h 1732"/>
                <a:gd name="T12" fmla="*/ 596 w 2008"/>
                <a:gd name="T13" fmla="*/ 1173 h 1732"/>
                <a:gd name="T14" fmla="*/ 772 w 2008"/>
                <a:gd name="T15" fmla="*/ 1345 h 1732"/>
                <a:gd name="T16" fmla="*/ 923 w 2008"/>
                <a:gd name="T17" fmla="*/ 1488 h 1732"/>
                <a:gd name="T18" fmla="*/ 1029 w 2008"/>
                <a:gd name="T19" fmla="*/ 1542 h 1732"/>
                <a:gd name="T20" fmla="*/ 1161 w 2008"/>
                <a:gd name="T21" fmla="*/ 1417 h 1732"/>
                <a:gd name="T22" fmla="*/ 1327 w 2008"/>
                <a:gd name="T23" fmla="*/ 1258 h 1732"/>
                <a:gd name="T24" fmla="*/ 1498 w 2008"/>
                <a:gd name="T25" fmla="*/ 1091 h 1732"/>
                <a:gd name="T26" fmla="*/ 1666 w 2008"/>
                <a:gd name="T27" fmla="*/ 922 h 1732"/>
                <a:gd name="T28" fmla="*/ 1807 w 2008"/>
                <a:gd name="T29" fmla="*/ 737 h 1732"/>
                <a:gd name="T30" fmla="*/ 1866 w 2008"/>
                <a:gd name="T31" fmla="*/ 544 h 1732"/>
                <a:gd name="T32" fmla="*/ 1818 w 2008"/>
                <a:gd name="T33" fmla="*/ 355 h 1732"/>
                <a:gd name="T34" fmla="*/ 1693 w 2008"/>
                <a:gd name="T35" fmla="*/ 214 h 1732"/>
                <a:gd name="T36" fmla="*/ 1513 w 2008"/>
                <a:gd name="T37" fmla="*/ 145 h 1732"/>
                <a:gd name="T38" fmla="*/ 1320 w 2008"/>
                <a:gd name="T39" fmla="*/ 168 h 1732"/>
                <a:gd name="T40" fmla="*/ 1165 w 2008"/>
                <a:gd name="T41" fmla="*/ 274 h 1732"/>
                <a:gd name="T42" fmla="*/ 1074 w 2008"/>
                <a:gd name="T43" fmla="*/ 442 h 1732"/>
                <a:gd name="T44" fmla="*/ 1024 w 2008"/>
                <a:gd name="T45" fmla="*/ 491 h 1732"/>
                <a:gd name="T46" fmla="*/ 954 w 2008"/>
                <a:gd name="T47" fmla="*/ 473 h 1732"/>
                <a:gd name="T48" fmla="*/ 900 w 2008"/>
                <a:gd name="T49" fmla="*/ 351 h 1732"/>
                <a:gd name="T50" fmla="*/ 773 w 2008"/>
                <a:gd name="T51" fmla="*/ 212 h 1732"/>
                <a:gd name="T52" fmla="*/ 595 w 2008"/>
                <a:gd name="T53" fmla="*/ 145 h 1732"/>
                <a:gd name="T54" fmla="*/ 657 w 2008"/>
                <a:gd name="T55" fmla="*/ 11 h 1732"/>
                <a:gd name="T56" fmla="*/ 856 w 2008"/>
                <a:gd name="T57" fmla="*/ 95 h 1732"/>
                <a:gd name="T58" fmla="*/ 1004 w 2008"/>
                <a:gd name="T59" fmla="*/ 249 h 1732"/>
                <a:gd name="T60" fmla="*/ 1154 w 2008"/>
                <a:gd name="T61" fmla="*/ 95 h 1732"/>
                <a:gd name="T62" fmla="*/ 1353 w 2008"/>
                <a:gd name="T63" fmla="*/ 11 h 1732"/>
                <a:gd name="T64" fmla="*/ 1579 w 2008"/>
                <a:gd name="T65" fmla="*/ 13 h 1732"/>
                <a:gd name="T66" fmla="*/ 1785 w 2008"/>
                <a:gd name="T67" fmla="*/ 105 h 1732"/>
                <a:gd name="T68" fmla="*/ 1934 w 2008"/>
                <a:gd name="T69" fmla="*/ 270 h 1732"/>
                <a:gd name="T70" fmla="*/ 2005 w 2008"/>
                <a:gd name="T71" fmla="*/ 485 h 1732"/>
                <a:gd name="T72" fmla="*/ 1980 w 2008"/>
                <a:gd name="T73" fmla="*/ 702 h 1732"/>
                <a:gd name="T74" fmla="*/ 1871 w 2008"/>
                <a:gd name="T75" fmla="*/ 898 h 1732"/>
                <a:gd name="T76" fmla="*/ 1718 w 2008"/>
                <a:gd name="T77" fmla="*/ 1073 h 1732"/>
                <a:gd name="T78" fmla="*/ 1553 w 2008"/>
                <a:gd name="T79" fmla="*/ 1233 h 1732"/>
                <a:gd name="T80" fmla="*/ 1405 w 2008"/>
                <a:gd name="T81" fmla="*/ 1381 h 1732"/>
                <a:gd name="T82" fmla="*/ 1265 w 2008"/>
                <a:gd name="T83" fmla="*/ 1515 h 1732"/>
                <a:gd name="T84" fmla="*/ 1149 w 2008"/>
                <a:gd name="T85" fmla="*/ 1624 h 1732"/>
                <a:gd name="T86" fmla="*/ 1073 w 2008"/>
                <a:gd name="T87" fmla="*/ 1695 h 1732"/>
                <a:gd name="T88" fmla="*/ 1038 w 2008"/>
                <a:gd name="T89" fmla="*/ 1724 h 1732"/>
                <a:gd name="T90" fmla="*/ 972 w 2008"/>
                <a:gd name="T91" fmla="*/ 1724 h 1732"/>
                <a:gd name="T92" fmla="*/ 937 w 2008"/>
                <a:gd name="T93" fmla="*/ 1697 h 1732"/>
                <a:gd name="T94" fmla="*/ 864 w 2008"/>
                <a:gd name="T95" fmla="*/ 1628 h 1732"/>
                <a:gd name="T96" fmla="*/ 750 w 2008"/>
                <a:gd name="T97" fmla="*/ 1520 h 1732"/>
                <a:gd name="T98" fmla="*/ 609 w 2008"/>
                <a:gd name="T99" fmla="*/ 1385 h 1732"/>
                <a:gd name="T100" fmla="*/ 455 w 2008"/>
                <a:gd name="T101" fmla="*/ 1233 h 1732"/>
                <a:gd name="T102" fmla="*/ 291 w 2008"/>
                <a:gd name="T103" fmla="*/ 1073 h 1732"/>
                <a:gd name="T104" fmla="*/ 138 w 2008"/>
                <a:gd name="T105" fmla="*/ 898 h 1732"/>
                <a:gd name="T106" fmla="*/ 30 w 2008"/>
                <a:gd name="T107" fmla="*/ 702 h 1732"/>
                <a:gd name="T108" fmla="*/ 4 w 2008"/>
                <a:gd name="T109" fmla="*/ 485 h 1732"/>
                <a:gd name="T110" fmla="*/ 75 w 2008"/>
                <a:gd name="T111" fmla="*/ 270 h 1732"/>
                <a:gd name="T112" fmla="*/ 224 w 2008"/>
                <a:gd name="T113" fmla="*/ 105 h 1732"/>
                <a:gd name="T114" fmla="*/ 429 w 2008"/>
                <a:gd name="T115" fmla="*/ 13 h 1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08" h="1732">
                  <a:moveTo>
                    <a:pt x="546" y="142"/>
                  </a:moveTo>
                  <a:lnTo>
                    <a:pt x="495" y="145"/>
                  </a:lnTo>
                  <a:lnTo>
                    <a:pt x="448" y="155"/>
                  </a:lnTo>
                  <a:lnTo>
                    <a:pt x="401" y="169"/>
                  </a:lnTo>
                  <a:lnTo>
                    <a:pt x="358" y="189"/>
                  </a:lnTo>
                  <a:lnTo>
                    <a:pt x="316" y="214"/>
                  </a:lnTo>
                  <a:lnTo>
                    <a:pt x="278" y="244"/>
                  </a:lnTo>
                  <a:lnTo>
                    <a:pt x="245" y="277"/>
                  </a:lnTo>
                  <a:lnTo>
                    <a:pt x="215" y="315"/>
                  </a:lnTo>
                  <a:lnTo>
                    <a:pt x="190" y="355"/>
                  </a:lnTo>
                  <a:lnTo>
                    <a:pt x="171" y="398"/>
                  </a:lnTo>
                  <a:lnTo>
                    <a:pt x="156" y="445"/>
                  </a:lnTo>
                  <a:lnTo>
                    <a:pt x="147" y="493"/>
                  </a:lnTo>
                  <a:lnTo>
                    <a:pt x="144" y="544"/>
                  </a:lnTo>
                  <a:lnTo>
                    <a:pt x="147" y="592"/>
                  </a:lnTo>
                  <a:lnTo>
                    <a:pt x="159" y="641"/>
                  </a:lnTo>
                  <a:lnTo>
                    <a:pt x="177" y="689"/>
                  </a:lnTo>
                  <a:lnTo>
                    <a:pt x="202" y="737"/>
                  </a:lnTo>
                  <a:lnTo>
                    <a:pt x="232" y="785"/>
                  </a:lnTo>
                  <a:lnTo>
                    <a:pt x="266" y="831"/>
                  </a:lnTo>
                  <a:lnTo>
                    <a:pt x="303" y="876"/>
                  </a:lnTo>
                  <a:lnTo>
                    <a:pt x="343" y="922"/>
                  </a:lnTo>
                  <a:lnTo>
                    <a:pt x="385" y="966"/>
                  </a:lnTo>
                  <a:lnTo>
                    <a:pt x="427" y="1008"/>
                  </a:lnTo>
                  <a:lnTo>
                    <a:pt x="469" y="1051"/>
                  </a:lnTo>
                  <a:lnTo>
                    <a:pt x="512" y="1091"/>
                  </a:lnTo>
                  <a:lnTo>
                    <a:pt x="555" y="1132"/>
                  </a:lnTo>
                  <a:lnTo>
                    <a:pt x="596" y="1173"/>
                  </a:lnTo>
                  <a:lnTo>
                    <a:pt x="642" y="1217"/>
                  </a:lnTo>
                  <a:lnTo>
                    <a:pt x="686" y="1261"/>
                  </a:lnTo>
                  <a:lnTo>
                    <a:pt x="730" y="1304"/>
                  </a:lnTo>
                  <a:lnTo>
                    <a:pt x="772" y="1345"/>
                  </a:lnTo>
                  <a:lnTo>
                    <a:pt x="813" y="1384"/>
                  </a:lnTo>
                  <a:lnTo>
                    <a:pt x="852" y="1421"/>
                  </a:lnTo>
                  <a:lnTo>
                    <a:pt x="888" y="1455"/>
                  </a:lnTo>
                  <a:lnTo>
                    <a:pt x="923" y="1488"/>
                  </a:lnTo>
                  <a:lnTo>
                    <a:pt x="953" y="1517"/>
                  </a:lnTo>
                  <a:lnTo>
                    <a:pt x="981" y="1543"/>
                  </a:lnTo>
                  <a:lnTo>
                    <a:pt x="1004" y="1565"/>
                  </a:lnTo>
                  <a:lnTo>
                    <a:pt x="1029" y="1542"/>
                  </a:lnTo>
                  <a:lnTo>
                    <a:pt x="1057" y="1516"/>
                  </a:lnTo>
                  <a:lnTo>
                    <a:pt x="1089" y="1486"/>
                  </a:lnTo>
                  <a:lnTo>
                    <a:pt x="1124" y="1453"/>
                  </a:lnTo>
                  <a:lnTo>
                    <a:pt x="1161" y="1417"/>
                  </a:lnTo>
                  <a:lnTo>
                    <a:pt x="1200" y="1380"/>
                  </a:lnTo>
                  <a:lnTo>
                    <a:pt x="1241" y="1341"/>
                  </a:lnTo>
                  <a:lnTo>
                    <a:pt x="1283" y="1299"/>
                  </a:lnTo>
                  <a:lnTo>
                    <a:pt x="1327" y="1258"/>
                  </a:lnTo>
                  <a:lnTo>
                    <a:pt x="1370" y="1215"/>
                  </a:lnTo>
                  <a:lnTo>
                    <a:pt x="1412" y="1173"/>
                  </a:lnTo>
                  <a:lnTo>
                    <a:pt x="1455" y="1132"/>
                  </a:lnTo>
                  <a:lnTo>
                    <a:pt x="1498" y="1091"/>
                  </a:lnTo>
                  <a:lnTo>
                    <a:pt x="1539" y="1051"/>
                  </a:lnTo>
                  <a:lnTo>
                    <a:pt x="1582" y="1008"/>
                  </a:lnTo>
                  <a:lnTo>
                    <a:pt x="1625" y="966"/>
                  </a:lnTo>
                  <a:lnTo>
                    <a:pt x="1666" y="922"/>
                  </a:lnTo>
                  <a:lnTo>
                    <a:pt x="1706" y="876"/>
                  </a:lnTo>
                  <a:lnTo>
                    <a:pt x="1743" y="831"/>
                  </a:lnTo>
                  <a:lnTo>
                    <a:pt x="1777" y="785"/>
                  </a:lnTo>
                  <a:lnTo>
                    <a:pt x="1807" y="737"/>
                  </a:lnTo>
                  <a:lnTo>
                    <a:pt x="1831" y="689"/>
                  </a:lnTo>
                  <a:lnTo>
                    <a:pt x="1850" y="641"/>
                  </a:lnTo>
                  <a:lnTo>
                    <a:pt x="1862" y="592"/>
                  </a:lnTo>
                  <a:lnTo>
                    <a:pt x="1866" y="544"/>
                  </a:lnTo>
                  <a:lnTo>
                    <a:pt x="1863" y="493"/>
                  </a:lnTo>
                  <a:lnTo>
                    <a:pt x="1854" y="445"/>
                  </a:lnTo>
                  <a:lnTo>
                    <a:pt x="1839" y="398"/>
                  </a:lnTo>
                  <a:lnTo>
                    <a:pt x="1818" y="355"/>
                  </a:lnTo>
                  <a:lnTo>
                    <a:pt x="1793" y="315"/>
                  </a:lnTo>
                  <a:lnTo>
                    <a:pt x="1764" y="277"/>
                  </a:lnTo>
                  <a:lnTo>
                    <a:pt x="1730" y="244"/>
                  </a:lnTo>
                  <a:lnTo>
                    <a:pt x="1693" y="214"/>
                  </a:lnTo>
                  <a:lnTo>
                    <a:pt x="1652" y="189"/>
                  </a:lnTo>
                  <a:lnTo>
                    <a:pt x="1609" y="169"/>
                  </a:lnTo>
                  <a:lnTo>
                    <a:pt x="1562" y="155"/>
                  </a:lnTo>
                  <a:lnTo>
                    <a:pt x="1513" y="145"/>
                  </a:lnTo>
                  <a:lnTo>
                    <a:pt x="1463" y="142"/>
                  </a:lnTo>
                  <a:lnTo>
                    <a:pt x="1413" y="145"/>
                  </a:lnTo>
                  <a:lnTo>
                    <a:pt x="1366" y="154"/>
                  </a:lnTo>
                  <a:lnTo>
                    <a:pt x="1320" y="168"/>
                  </a:lnTo>
                  <a:lnTo>
                    <a:pt x="1277" y="187"/>
                  </a:lnTo>
                  <a:lnTo>
                    <a:pt x="1237" y="212"/>
                  </a:lnTo>
                  <a:lnTo>
                    <a:pt x="1199" y="240"/>
                  </a:lnTo>
                  <a:lnTo>
                    <a:pt x="1165" y="274"/>
                  </a:lnTo>
                  <a:lnTo>
                    <a:pt x="1136" y="311"/>
                  </a:lnTo>
                  <a:lnTo>
                    <a:pt x="1110" y="351"/>
                  </a:lnTo>
                  <a:lnTo>
                    <a:pt x="1089" y="394"/>
                  </a:lnTo>
                  <a:lnTo>
                    <a:pt x="1074" y="442"/>
                  </a:lnTo>
                  <a:lnTo>
                    <a:pt x="1066" y="459"/>
                  </a:lnTo>
                  <a:lnTo>
                    <a:pt x="1055" y="473"/>
                  </a:lnTo>
                  <a:lnTo>
                    <a:pt x="1040" y="485"/>
                  </a:lnTo>
                  <a:lnTo>
                    <a:pt x="1024" y="491"/>
                  </a:lnTo>
                  <a:lnTo>
                    <a:pt x="1004" y="495"/>
                  </a:lnTo>
                  <a:lnTo>
                    <a:pt x="986" y="491"/>
                  </a:lnTo>
                  <a:lnTo>
                    <a:pt x="968" y="485"/>
                  </a:lnTo>
                  <a:lnTo>
                    <a:pt x="954" y="473"/>
                  </a:lnTo>
                  <a:lnTo>
                    <a:pt x="944" y="459"/>
                  </a:lnTo>
                  <a:lnTo>
                    <a:pt x="936" y="442"/>
                  </a:lnTo>
                  <a:lnTo>
                    <a:pt x="921" y="394"/>
                  </a:lnTo>
                  <a:lnTo>
                    <a:pt x="900" y="351"/>
                  </a:lnTo>
                  <a:lnTo>
                    <a:pt x="874" y="311"/>
                  </a:lnTo>
                  <a:lnTo>
                    <a:pt x="845" y="274"/>
                  </a:lnTo>
                  <a:lnTo>
                    <a:pt x="810" y="240"/>
                  </a:lnTo>
                  <a:lnTo>
                    <a:pt x="773" y="212"/>
                  </a:lnTo>
                  <a:lnTo>
                    <a:pt x="732" y="187"/>
                  </a:lnTo>
                  <a:lnTo>
                    <a:pt x="689" y="168"/>
                  </a:lnTo>
                  <a:lnTo>
                    <a:pt x="643" y="154"/>
                  </a:lnTo>
                  <a:lnTo>
                    <a:pt x="595" y="145"/>
                  </a:lnTo>
                  <a:lnTo>
                    <a:pt x="546" y="142"/>
                  </a:lnTo>
                  <a:close/>
                  <a:moveTo>
                    <a:pt x="546" y="0"/>
                  </a:moveTo>
                  <a:lnTo>
                    <a:pt x="603" y="3"/>
                  </a:lnTo>
                  <a:lnTo>
                    <a:pt x="657" y="11"/>
                  </a:lnTo>
                  <a:lnTo>
                    <a:pt x="710" y="25"/>
                  </a:lnTo>
                  <a:lnTo>
                    <a:pt x="761" y="44"/>
                  </a:lnTo>
                  <a:lnTo>
                    <a:pt x="809" y="67"/>
                  </a:lnTo>
                  <a:lnTo>
                    <a:pt x="856" y="95"/>
                  </a:lnTo>
                  <a:lnTo>
                    <a:pt x="898" y="128"/>
                  </a:lnTo>
                  <a:lnTo>
                    <a:pt x="937" y="165"/>
                  </a:lnTo>
                  <a:lnTo>
                    <a:pt x="973" y="206"/>
                  </a:lnTo>
                  <a:lnTo>
                    <a:pt x="1004" y="249"/>
                  </a:lnTo>
                  <a:lnTo>
                    <a:pt x="1037" y="206"/>
                  </a:lnTo>
                  <a:lnTo>
                    <a:pt x="1072" y="165"/>
                  </a:lnTo>
                  <a:lnTo>
                    <a:pt x="1112" y="128"/>
                  </a:lnTo>
                  <a:lnTo>
                    <a:pt x="1154" y="95"/>
                  </a:lnTo>
                  <a:lnTo>
                    <a:pt x="1200" y="67"/>
                  </a:lnTo>
                  <a:lnTo>
                    <a:pt x="1248" y="44"/>
                  </a:lnTo>
                  <a:lnTo>
                    <a:pt x="1299" y="25"/>
                  </a:lnTo>
                  <a:lnTo>
                    <a:pt x="1353" y="11"/>
                  </a:lnTo>
                  <a:lnTo>
                    <a:pt x="1407" y="3"/>
                  </a:lnTo>
                  <a:lnTo>
                    <a:pt x="1463" y="0"/>
                  </a:lnTo>
                  <a:lnTo>
                    <a:pt x="1522" y="3"/>
                  </a:lnTo>
                  <a:lnTo>
                    <a:pt x="1579" y="13"/>
                  </a:lnTo>
                  <a:lnTo>
                    <a:pt x="1635" y="28"/>
                  </a:lnTo>
                  <a:lnTo>
                    <a:pt x="1688" y="49"/>
                  </a:lnTo>
                  <a:lnTo>
                    <a:pt x="1738" y="75"/>
                  </a:lnTo>
                  <a:lnTo>
                    <a:pt x="1785" y="105"/>
                  </a:lnTo>
                  <a:lnTo>
                    <a:pt x="1828" y="141"/>
                  </a:lnTo>
                  <a:lnTo>
                    <a:pt x="1868" y="180"/>
                  </a:lnTo>
                  <a:lnTo>
                    <a:pt x="1903" y="223"/>
                  </a:lnTo>
                  <a:lnTo>
                    <a:pt x="1934" y="270"/>
                  </a:lnTo>
                  <a:lnTo>
                    <a:pt x="1960" y="319"/>
                  </a:lnTo>
                  <a:lnTo>
                    <a:pt x="1981" y="372"/>
                  </a:lnTo>
                  <a:lnTo>
                    <a:pt x="1996" y="427"/>
                  </a:lnTo>
                  <a:lnTo>
                    <a:pt x="2005" y="485"/>
                  </a:lnTo>
                  <a:lnTo>
                    <a:pt x="2008" y="544"/>
                  </a:lnTo>
                  <a:lnTo>
                    <a:pt x="2005" y="597"/>
                  </a:lnTo>
                  <a:lnTo>
                    <a:pt x="1995" y="650"/>
                  </a:lnTo>
                  <a:lnTo>
                    <a:pt x="1980" y="702"/>
                  </a:lnTo>
                  <a:lnTo>
                    <a:pt x="1959" y="753"/>
                  </a:lnTo>
                  <a:lnTo>
                    <a:pt x="1933" y="802"/>
                  </a:lnTo>
                  <a:lnTo>
                    <a:pt x="1904" y="851"/>
                  </a:lnTo>
                  <a:lnTo>
                    <a:pt x="1871" y="898"/>
                  </a:lnTo>
                  <a:lnTo>
                    <a:pt x="1836" y="944"/>
                  </a:lnTo>
                  <a:lnTo>
                    <a:pt x="1798" y="988"/>
                  </a:lnTo>
                  <a:lnTo>
                    <a:pt x="1758" y="1031"/>
                  </a:lnTo>
                  <a:lnTo>
                    <a:pt x="1718" y="1073"/>
                  </a:lnTo>
                  <a:lnTo>
                    <a:pt x="1677" y="1114"/>
                  </a:lnTo>
                  <a:lnTo>
                    <a:pt x="1637" y="1155"/>
                  </a:lnTo>
                  <a:lnTo>
                    <a:pt x="1597" y="1192"/>
                  </a:lnTo>
                  <a:lnTo>
                    <a:pt x="1553" y="1233"/>
                  </a:lnTo>
                  <a:lnTo>
                    <a:pt x="1513" y="1274"/>
                  </a:lnTo>
                  <a:lnTo>
                    <a:pt x="1477" y="1309"/>
                  </a:lnTo>
                  <a:lnTo>
                    <a:pt x="1441" y="1345"/>
                  </a:lnTo>
                  <a:lnTo>
                    <a:pt x="1405" y="1381"/>
                  </a:lnTo>
                  <a:lnTo>
                    <a:pt x="1368" y="1415"/>
                  </a:lnTo>
                  <a:lnTo>
                    <a:pt x="1333" y="1450"/>
                  </a:lnTo>
                  <a:lnTo>
                    <a:pt x="1298" y="1483"/>
                  </a:lnTo>
                  <a:lnTo>
                    <a:pt x="1265" y="1515"/>
                  </a:lnTo>
                  <a:lnTo>
                    <a:pt x="1233" y="1545"/>
                  </a:lnTo>
                  <a:lnTo>
                    <a:pt x="1203" y="1573"/>
                  </a:lnTo>
                  <a:lnTo>
                    <a:pt x="1175" y="1600"/>
                  </a:lnTo>
                  <a:lnTo>
                    <a:pt x="1149" y="1624"/>
                  </a:lnTo>
                  <a:lnTo>
                    <a:pt x="1125" y="1647"/>
                  </a:lnTo>
                  <a:lnTo>
                    <a:pt x="1104" y="1666"/>
                  </a:lnTo>
                  <a:lnTo>
                    <a:pt x="1087" y="1682"/>
                  </a:lnTo>
                  <a:lnTo>
                    <a:pt x="1073" y="1695"/>
                  </a:lnTo>
                  <a:lnTo>
                    <a:pt x="1062" y="1705"/>
                  </a:lnTo>
                  <a:lnTo>
                    <a:pt x="1055" y="1712"/>
                  </a:lnTo>
                  <a:lnTo>
                    <a:pt x="1053" y="1714"/>
                  </a:lnTo>
                  <a:lnTo>
                    <a:pt x="1038" y="1724"/>
                  </a:lnTo>
                  <a:lnTo>
                    <a:pt x="1022" y="1730"/>
                  </a:lnTo>
                  <a:lnTo>
                    <a:pt x="1004" y="1732"/>
                  </a:lnTo>
                  <a:lnTo>
                    <a:pt x="988" y="1730"/>
                  </a:lnTo>
                  <a:lnTo>
                    <a:pt x="972" y="1724"/>
                  </a:lnTo>
                  <a:lnTo>
                    <a:pt x="957" y="1714"/>
                  </a:lnTo>
                  <a:lnTo>
                    <a:pt x="954" y="1712"/>
                  </a:lnTo>
                  <a:lnTo>
                    <a:pt x="948" y="1705"/>
                  </a:lnTo>
                  <a:lnTo>
                    <a:pt x="937" y="1697"/>
                  </a:lnTo>
                  <a:lnTo>
                    <a:pt x="924" y="1684"/>
                  </a:lnTo>
                  <a:lnTo>
                    <a:pt x="907" y="1668"/>
                  </a:lnTo>
                  <a:lnTo>
                    <a:pt x="887" y="1649"/>
                  </a:lnTo>
                  <a:lnTo>
                    <a:pt x="864" y="1628"/>
                  </a:lnTo>
                  <a:lnTo>
                    <a:pt x="839" y="1605"/>
                  </a:lnTo>
                  <a:lnTo>
                    <a:pt x="811" y="1579"/>
                  </a:lnTo>
                  <a:lnTo>
                    <a:pt x="782" y="1550"/>
                  </a:lnTo>
                  <a:lnTo>
                    <a:pt x="750" y="1520"/>
                  </a:lnTo>
                  <a:lnTo>
                    <a:pt x="717" y="1489"/>
                  </a:lnTo>
                  <a:lnTo>
                    <a:pt x="682" y="1455"/>
                  </a:lnTo>
                  <a:lnTo>
                    <a:pt x="646" y="1421"/>
                  </a:lnTo>
                  <a:lnTo>
                    <a:pt x="609" y="1385"/>
                  </a:lnTo>
                  <a:lnTo>
                    <a:pt x="572" y="1348"/>
                  </a:lnTo>
                  <a:lnTo>
                    <a:pt x="534" y="1311"/>
                  </a:lnTo>
                  <a:lnTo>
                    <a:pt x="495" y="1274"/>
                  </a:lnTo>
                  <a:lnTo>
                    <a:pt x="455" y="1233"/>
                  </a:lnTo>
                  <a:lnTo>
                    <a:pt x="413" y="1192"/>
                  </a:lnTo>
                  <a:lnTo>
                    <a:pt x="373" y="1155"/>
                  </a:lnTo>
                  <a:lnTo>
                    <a:pt x="333" y="1114"/>
                  </a:lnTo>
                  <a:lnTo>
                    <a:pt x="291" y="1073"/>
                  </a:lnTo>
                  <a:lnTo>
                    <a:pt x="251" y="1031"/>
                  </a:lnTo>
                  <a:lnTo>
                    <a:pt x="211" y="988"/>
                  </a:lnTo>
                  <a:lnTo>
                    <a:pt x="174" y="944"/>
                  </a:lnTo>
                  <a:lnTo>
                    <a:pt x="138" y="898"/>
                  </a:lnTo>
                  <a:lnTo>
                    <a:pt x="105" y="851"/>
                  </a:lnTo>
                  <a:lnTo>
                    <a:pt x="75" y="802"/>
                  </a:lnTo>
                  <a:lnTo>
                    <a:pt x="50" y="753"/>
                  </a:lnTo>
                  <a:lnTo>
                    <a:pt x="30" y="702"/>
                  </a:lnTo>
                  <a:lnTo>
                    <a:pt x="14" y="650"/>
                  </a:lnTo>
                  <a:lnTo>
                    <a:pt x="4" y="597"/>
                  </a:lnTo>
                  <a:lnTo>
                    <a:pt x="0" y="544"/>
                  </a:lnTo>
                  <a:lnTo>
                    <a:pt x="4" y="485"/>
                  </a:lnTo>
                  <a:lnTo>
                    <a:pt x="14" y="427"/>
                  </a:lnTo>
                  <a:lnTo>
                    <a:pt x="29" y="372"/>
                  </a:lnTo>
                  <a:lnTo>
                    <a:pt x="49" y="319"/>
                  </a:lnTo>
                  <a:lnTo>
                    <a:pt x="75" y="270"/>
                  </a:lnTo>
                  <a:lnTo>
                    <a:pt x="106" y="223"/>
                  </a:lnTo>
                  <a:lnTo>
                    <a:pt x="142" y="180"/>
                  </a:lnTo>
                  <a:lnTo>
                    <a:pt x="181" y="141"/>
                  </a:lnTo>
                  <a:lnTo>
                    <a:pt x="224" y="105"/>
                  </a:lnTo>
                  <a:lnTo>
                    <a:pt x="271" y="75"/>
                  </a:lnTo>
                  <a:lnTo>
                    <a:pt x="322" y="49"/>
                  </a:lnTo>
                  <a:lnTo>
                    <a:pt x="374" y="28"/>
                  </a:lnTo>
                  <a:lnTo>
                    <a:pt x="429" y="13"/>
                  </a:lnTo>
                  <a:lnTo>
                    <a:pt x="487" y="3"/>
                  </a:lnTo>
                  <a:lnTo>
                    <a:pt x="5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13"/>
            <p:cNvSpPr>
              <a:spLocks/>
            </p:cNvSpPr>
            <p:nvPr/>
          </p:nvSpPr>
          <p:spPr bwMode="auto">
            <a:xfrm>
              <a:off x="1930400" y="3006725"/>
              <a:ext cx="33338" cy="31750"/>
            </a:xfrm>
            <a:custGeom>
              <a:avLst/>
              <a:gdLst>
                <a:gd name="T0" fmla="*/ 138 w 210"/>
                <a:gd name="T1" fmla="*/ 0 h 208"/>
                <a:gd name="T2" fmla="*/ 157 w 210"/>
                <a:gd name="T3" fmla="*/ 2 h 208"/>
                <a:gd name="T4" fmla="*/ 174 w 210"/>
                <a:gd name="T5" fmla="*/ 9 h 208"/>
                <a:gd name="T6" fmla="*/ 189 w 210"/>
                <a:gd name="T7" fmla="*/ 21 h 208"/>
                <a:gd name="T8" fmla="*/ 200 w 210"/>
                <a:gd name="T9" fmla="*/ 36 h 208"/>
                <a:gd name="T10" fmla="*/ 208 w 210"/>
                <a:gd name="T11" fmla="*/ 54 h 208"/>
                <a:gd name="T12" fmla="*/ 210 w 210"/>
                <a:gd name="T13" fmla="*/ 71 h 208"/>
                <a:gd name="T14" fmla="*/ 207 w 210"/>
                <a:gd name="T15" fmla="*/ 89 h 208"/>
                <a:gd name="T16" fmla="*/ 200 w 210"/>
                <a:gd name="T17" fmla="*/ 107 h 208"/>
                <a:gd name="T18" fmla="*/ 188 w 210"/>
                <a:gd name="T19" fmla="*/ 122 h 208"/>
                <a:gd name="T20" fmla="*/ 121 w 210"/>
                <a:gd name="T21" fmla="*/ 188 h 208"/>
                <a:gd name="T22" fmla="*/ 106 w 210"/>
                <a:gd name="T23" fmla="*/ 200 h 208"/>
                <a:gd name="T24" fmla="*/ 89 w 210"/>
                <a:gd name="T25" fmla="*/ 206 h 208"/>
                <a:gd name="T26" fmla="*/ 70 w 210"/>
                <a:gd name="T27" fmla="*/ 208 h 208"/>
                <a:gd name="T28" fmla="*/ 53 w 210"/>
                <a:gd name="T29" fmla="*/ 206 h 208"/>
                <a:gd name="T30" fmla="*/ 35 w 210"/>
                <a:gd name="T31" fmla="*/ 199 h 208"/>
                <a:gd name="T32" fmla="*/ 20 w 210"/>
                <a:gd name="T33" fmla="*/ 187 h 208"/>
                <a:gd name="T34" fmla="*/ 8 w 210"/>
                <a:gd name="T35" fmla="*/ 172 h 208"/>
                <a:gd name="T36" fmla="*/ 2 w 210"/>
                <a:gd name="T37" fmla="*/ 155 h 208"/>
                <a:gd name="T38" fmla="*/ 0 w 210"/>
                <a:gd name="T39" fmla="*/ 137 h 208"/>
                <a:gd name="T40" fmla="*/ 2 w 210"/>
                <a:gd name="T41" fmla="*/ 119 h 208"/>
                <a:gd name="T42" fmla="*/ 9 w 210"/>
                <a:gd name="T43" fmla="*/ 102 h 208"/>
                <a:gd name="T44" fmla="*/ 20 w 210"/>
                <a:gd name="T45" fmla="*/ 87 h 208"/>
                <a:gd name="T46" fmla="*/ 89 w 210"/>
                <a:gd name="T47" fmla="*/ 20 h 208"/>
                <a:gd name="T48" fmla="*/ 104 w 210"/>
                <a:gd name="T49" fmla="*/ 8 h 208"/>
                <a:gd name="T50" fmla="*/ 121 w 210"/>
                <a:gd name="T51" fmla="*/ 2 h 208"/>
                <a:gd name="T52" fmla="*/ 138 w 210"/>
                <a:gd name="T5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0" h="208">
                  <a:moveTo>
                    <a:pt x="138" y="0"/>
                  </a:moveTo>
                  <a:lnTo>
                    <a:pt x="157" y="2"/>
                  </a:lnTo>
                  <a:lnTo>
                    <a:pt x="174" y="9"/>
                  </a:lnTo>
                  <a:lnTo>
                    <a:pt x="189" y="21"/>
                  </a:lnTo>
                  <a:lnTo>
                    <a:pt x="200" y="36"/>
                  </a:lnTo>
                  <a:lnTo>
                    <a:pt x="208" y="54"/>
                  </a:lnTo>
                  <a:lnTo>
                    <a:pt x="210" y="71"/>
                  </a:lnTo>
                  <a:lnTo>
                    <a:pt x="207" y="89"/>
                  </a:lnTo>
                  <a:lnTo>
                    <a:pt x="200" y="107"/>
                  </a:lnTo>
                  <a:lnTo>
                    <a:pt x="188" y="122"/>
                  </a:lnTo>
                  <a:lnTo>
                    <a:pt x="121" y="188"/>
                  </a:lnTo>
                  <a:lnTo>
                    <a:pt x="106" y="200"/>
                  </a:lnTo>
                  <a:lnTo>
                    <a:pt x="89" y="206"/>
                  </a:lnTo>
                  <a:lnTo>
                    <a:pt x="70" y="208"/>
                  </a:lnTo>
                  <a:lnTo>
                    <a:pt x="53" y="206"/>
                  </a:lnTo>
                  <a:lnTo>
                    <a:pt x="35" y="199"/>
                  </a:lnTo>
                  <a:lnTo>
                    <a:pt x="20" y="187"/>
                  </a:lnTo>
                  <a:lnTo>
                    <a:pt x="8" y="172"/>
                  </a:lnTo>
                  <a:lnTo>
                    <a:pt x="2" y="155"/>
                  </a:lnTo>
                  <a:lnTo>
                    <a:pt x="0" y="137"/>
                  </a:lnTo>
                  <a:lnTo>
                    <a:pt x="2" y="119"/>
                  </a:lnTo>
                  <a:lnTo>
                    <a:pt x="9" y="102"/>
                  </a:lnTo>
                  <a:lnTo>
                    <a:pt x="20" y="87"/>
                  </a:lnTo>
                  <a:lnTo>
                    <a:pt x="89" y="20"/>
                  </a:lnTo>
                  <a:lnTo>
                    <a:pt x="104" y="8"/>
                  </a:lnTo>
                  <a:lnTo>
                    <a:pt x="121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14"/>
            <p:cNvSpPr>
              <a:spLocks/>
            </p:cNvSpPr>
            <p:nvPr/>
          </p:nvSpPr>
          <p:spPr bwMode="auto">
            <a:xfrm>
              <a:off x="1857375" y="3044825"/>
              <a:ext cx="66675" cy="66675"/>
            </a:xfrm>
            <a:custGeom>
              <a:avLst/>
              <a:gdLst>
                <a:gd name="T0" fmla="*/ 355 w 426"/>
                <a:gd name="T1" fmla="*/ 0 h 420"/>
                <a:gd name="T2" fmla="*/ 374 w 426"/>
                <a:gd name="T3" fmla="*/ 2 h 420"/>
                <a:gd name="T4" fmla="*/ 390 w 426"/>
                <a:gd name="T5" fmla="*/ 10 h 420"/>
                <a:gd name="T6" fmla="*/ 405 w 426"/>
                <a:gd name="T7" fmla="*/ 21 h 420"/>
                <a:gd name="T8" fmla="*/ 417 w 426"/>
                <a:gd name="T9" fmla="*/ 37 h 420"/>
                <a:gd name="T10" fmla="*/ 424 w 426"/>
                <a:gd name="T11" fmla="*/ 54 h 420"/>
                <a:gd name="T12" fmla="*/ 426 w 426"/>
                <a:gd name="T13" fmla="*/ 71 h 420"/>
                <a:gd name="T14" fmla="*/ 424 w 426"/>
                <a:gd name="T15" fmla="*/ 90 h 420"/>
                <a:gd name="T16" fmla="*/ 417 w 426"/>
                <a:gd name="T17" fmla="*/ 107 h 420"/>
                <a:gd name="T18" fmla="*/ 405 w 426"/>
                <a:gd name="T19" fmla="*/ 122 h 420"/>
                <a:gd name="T20" fmla="*/ 122 w 426"/>
                <a:gd name="T21" fmla="*/ 399 h 420"/>
                <a:gd name="T22" fmla="*/ 107 w 426"/>
                <a:gd name="T23" fmla="*/ 411 h 420"/>
                <a:gd name="T24" fmla="*/ 91 w 426"/>
                <a:gd name="T25" fmla="*/ 417 h 420"/>
                <a:gd name="T26" fmla="*/ 72 w 426"/>
                <a:gd name="T27" fmla="*/ 420 h 420"/>
                <a:gd name="T28" fmla="*/ 54 w 426"/>
                <a:gd name="T29" fmla="*/ 417 h 420"/>
                <a:gd name="T30" fmla="*/ 36 w 426"/>
                <a:gd name="T31" fmla="*/ 411 h 420"/>
                <a:gd name="T32" fmla="*/ 21 w 426"/>
                <a:gd name="T33" fmla="*/ 399 h 420"/>
                <a:gd name="T34" fmla="*/ 10 w 426"/>
                <a:gd name="T35" fmla="*/ 384 h 420"/>
                <a:gd name="T36" fmla="*/ 4 w 426"/>
                <a:gd name="T37" fmla="*/ 367 h 420"/>
                <a:gd name="T38" fmla="*/ 0 w 426"/>
                <a:gd name="T39" fmla="*/ 348 h 420"/>
                <a:gd name="T40" fmla="*/ 4 w 426"/>
                <a:gd name="T41" fmla="*/ 330 h 420"/>
                <a:gd name="T42" fmla="*/ 10 w 426"/>
                <a:gd name="T43" fmla="*/ 314 h 420"/>
                <a:gd name="T44" fmla="*/ 22 w 426"/>
                <a:gd name="T45" fmla="*/ 298 h 420"/>
                <a:gd name="T46" fmla="*/ 305 w 426"/>
                <a:gd name="T47" fmla="*/ 20 h 420"/>
                <a:gd name="T48" fmla="*/ 321 w 426"/>
                <a:gd name="T49" fmla="*/ 9 h 420"/>
                <a:gd name="T50" fmla="*/ 337 w 426"/>
                <a:gd name="T51" fmla="*/ 2 h 420"/>
                <a:gd name="T52" fmla="*/ 355 w 426"/>
                <a:gd name="T53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6" h="420">
                  <a:moveTo>
                    <a:pt x="355" y="0"/>
                  </a:moveTo>
                  <a:lnTo>
                    <a:pt x="374" y="2"/>
                  </a:lnTo>
                  <a:lnTo>
                    <a:pt x="390" y="10"/>
                  </a:lnTo>
                  <a:lnTo>
                    <a:pt x="405" y="21"/>
                  </a:lnTo>
                  <a:lnTo>
                    <a:pt x="417" y="37"/>
                  </a:lnTo>
                  <a:lnTo>
                    <a:pt x="424" y="54"/>
                  </a:lnTo>
                  <a:lnTo>
                    <a:pt x="426" y="71"/>
                  </a:lnTo>
                  <a:lnTo>
                    <a:pt x="424" y="90"/>
                  </a:lnTo>
                  <a:lnTo>
                    <a:pt x="417" y="107"/>
                  </a:lnTo>
                  <a:lnTo>
                    <a:pt x="405" y="122"/>
                  </a:lnTo>
                  <a:lnTo>
                    <a:pt x="122" y="399"/>
                  </a:lnTo>
                  <a:lnTo>
                    <a:pt x="107" y="411"/>
                  </a:lnTo>
                  <a:lnTo>
                    <a:pt x="91" y="417"/>
                  </a:lnTo>
                  <a:lnTo>
                    <a:pt x="72" y="420"/>
                  </a:lnTo>
                  <a:lnTo>
                    <a:pt x="54" y="417"/>
                  </a:lnTo>
                  <a:lnTo>
                    <a:pt x="36" y="411"/>
                  </a:lnTo>
                  <a:lnTo>
                    <a:pt x="21" y="399"/>
                  </a:lnTo>
                  <a:lnTo>
                    <a:pt x="10" y="384"/>
                  </a:lnTo>
                  <a:lnTo>
                    <a:pt x="4" y="367"/>
                  </a:lnTo>
                  <a:lnTo>
                    <a:pt x="0" y="348"/>
                  </a:lnTo>
                  <a:lnTo>
                    <a:pt x="4" y="330"/>
                  </a:lnTo>
                  <a:lnTo>
                    <a:pt x="10" y="314"/>
                  </a:lnTo>
                  <a:lnTo>
                    <a:pt x="22" y="298"/>
                  </a:lnTo>
                  <a:lnTo>
                    <a:pt x="305" y="20"/>
                  </a:lnTo>
                  <a:lnTo>
                    <a:pt x="321" y="9"/>
                  </a:lnTo>
                  <a:lnTo>
                    <a:pt x="337" y="2"/>
                  </a:lnTo>
                  <a:lnTo>
                    <a:pt x="3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3" name="Group 242"/>
          <p:cNvGrpSpPr/>
          <p:nvPr/>
        </p:nvGrpSpPr>
        <p:grpSpPr>
          <a:xfrm>
            <a:off x="661994" y="2709927"/>
            <a:ext cx="568326" cy="512762"/>
            <a:chOff x="679450" y="2720975"/>
            <a:chExt cx="568326" cy="5127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7" name="Freeform 119"/>
            <p:cNvSpPr>
              <a:spLocks/>
            </p:cNvSpPr>
            <p:nvPr/>
          </p:nvSpPr>
          <p:spPr bwMode="auto">
            <a:xfrm>
              <a:off x="679450" y="2919413"/>
              <a:ext cx="31750" cy="28575"/>
            </a:xfrm>
            <a:custGeom>
              <a:avLst/>
              <a:gdLst>
                <a:gd name="T0" fmla="*/ 119 w 199"/>
                <a:gd name="T1" fmla="*/ 0 h 185"/>
                <a:gd name="T2" fmla="*/ 138 w 199"/>
                <a:gd name="T3" fmla="*/ 0 h 185"/>
                <a:gd name="T4" fmla="*/ 155 w 199"/>
                <a:gd name="T5" fmla="*/ 6 h 185"/>
                <a:gd name="T6" fmla="*/ 171 w 199"/>
                <a:gd name="T7" fmla="*/ 14 h 185"/>
                <a:gd name="T8" fmla="*/ 185 w 199"/>
                <a:gd name="T9" fmla="*/ 28 h 185"/>
                <a:gd name="T10" fmla="*/ 194 w 199"/>
                <a:gd name="T11" fmla="*/ 45 h 185"/>
                <a:gd name="T12" fmla="*/ 199 w 199"/>
                <a:gd name="T13" fmla="*/ 63 h 185"/>
                <a:gd name="T14" fmla="*/ 199 w 199"/>
                <a:gd name="T15" fmla="*/ 80 h 185"/>
                <a:gd name="T16" fmla="*/ 194 w 199"/>
                <a:gd name="T17" fmla="*/ 99 h 185"/>
                <a:gd name="T18" fmla="*/ 184 w 199"/>
                <a:gd name="T19" fmla="*/ 114 h 185"/>
                <a:gd name="T20" fmla="*/ 171 w 199"/>
                <a:gd name="T21" fmla="*/ 128 h 185"/>
                <a:gd name="T22" fmla="*/ 114 w 199"/>
                <a:gd name="T23" fmla="*/ 170 h 185"/>
                <a:gd name="T24" fmla="*/ 101 w 199"/>
                <a:gd name="T25" fmla="*/ 179 h 185"/>
                <a:gd name="T26" fmla="*/ 86 w 199"/>
                <a:gd name="T27" fmla="*/ 183 h 185"/>
                <a:gd name="T28" fmla="*/ 72 w 199"/>
                <a:gd name="T29" fmla="*/ 185 h 185"/>
                <a:gd name="T30" fmla="*/ 55 w 199"/>
                <a:gd name="T31" fmla="*/ 183 h 185"/>
                <a:gd name="T32" fmla="*/ 40 w 199"/>
                <a:gd name="T33" fmla="*/ 178 h 185"/>
                <a:gd name="T34" fmla="*/ 26 w 199"/>
                <a:gd name="T35" fmla="*/ 169 h 185"/>
                <a:gd name="T36" fmla="*/ 14 w 199"/>
                <a:gd name="T37" fmla="*/ 157 h 185"/>
                <a:gd name="T38" fmla="*/ 5 w 199"/>
                <a:gd name="T39" fmla="*/ 140 h 185"/>
                <a:gd name="T40" fmla="*/ 0 w 199"/>
                <a:gd name="T41" fmla="*/ 122 h 185"/>
                <a:gd name="T42" fmla="*/ 1 w 199"/>
                <a:gd name="T43" fmla="*/ 104 h 185"/>
                <a:gd name="T44" fmla="*/ 5 w 199"/>
                <a:gd name="T45" fmla="*/ 87 h 185"/>
                <a:gd name="T46" fmla="*/ 15 w 199"/>
                <a:gd name="T47" fmla="*/ 71 h 185"/>
                <a:gd name="T48" fmla="*/ 28 w 199"/>
                <a:gd name="T49" fmla="*/ 58 h 185"/>
                <a:gd name="T50" fmla="*/ 86 w 199"/>
                <a:gd name="T51" fmla="*/ 14 h 185"/>
                <a:gd name="T52" fmla="*/ 102 w 199"/>
                <a:gd name="T53" fmla="*/ 5 h 185"/>
                <a:gd name="T54" fmla="*/ 119 w 199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85">
                  <a:moveTo>
                    <a:pt x="119" y="0"/>
                  </a:moveTo>
                  <a:lnTo>
                    <a:pt x="138" y="0"/>
                  </a:lnTo>
                  <a:lnTo>
                    <a:pt x="155" y="6"/>
                  </a:lnTo>
                  <a:lnTo>
                    <a:pt x="171" y="14"/>
                  </a:lnTo>
                  <a:lnTo>
                    <a:pt x="185" y="28"/>
                  </a:lnTo>
                  <a:lnTo>
                    <a:pt x="194" y="45"/>
                  </a:lnTo>
                  <a:lnTo>
                    <a:pt x="199" y="63"/>
                  </a:lnTo>
                  <a:lnTo>
                    <a:pt x="199" y="80"/>
                  </a:lnTo>
                  <a:lnTo>
                    <a:pt x="194" y="99"/>
                  </a:lnTo>
                  <a:lnTo>
                    <a:pt x="184" y="114"/>
                  </a:lnTo>
                  <a:lnTo>
                    <a:pt x="171" y="128"/>
                  </a:lnTo>
                  <a:lnTo>
                    <a:pt x="114" y="170"/>
                  </a:lnTo>
                  <a:lnTo>
                    <a:pt x="101" y="179"/>
                  </a:lnTo>
                  <a:lnTo>
                    <a:pt x="86" y="183"/>
                  </a:lnTo>
                  <a:lnTo>
                    <a:pt x="72" y="185"/>
                  </a:lnTo>
                  <a:lnTo>
                    <a:pt x="55" y="183"/>
                  </a:lnTo>
                  <a:lnTo>
                    <a:pt x="40" y="178"/>
                  </a:lnTo>
                  <a:lnTo>
                    <a:pt x="26" y="169"/>
                  </a:lnTo>
                  <a:lnTo>
                    <a:pt x="14" y="157"/>
                  </a:lnTo>
                  <a:lnTo>
                    <a:pt x="5" y="140"/>
                  </a:lnTo>
                  <a:lnTo>
                    <a:pt x="0" y="122"/>
                  </a:lnTo>
                  <a:lnTo>
                    <a:pt x="1" y="104"/>
                  </a:lnTo>
                  <a:lnTo>
                    <a:pt x="5" y="87"/>
                  </a:lnTo>
                  <a:lnTo>
                    <a:pt x="15" y="71"/>
                  </a:lnTo>
                  <a:lnTo>
                    <a:pt x="28" y="58"/>
                  </a:lnTo>
                  <a:lnTo>
                    <a:pt x="86" y="14"/>
                  </a:lnTo>
                  <a:lnTo>
                    <a:pt x="102" y="5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20"/>
            <p:cNvSpPr>
              <a:spLocks noEditPoints="1"/>
            </p:cNvSpPr>
            <p:nvPr/>
          </p:nvSpPr>
          <p:spPr bwMode="auto">
            <a:xfrm>
              <a:off x="715963" y="2720975"/>
              <a:ext cx="531813" cy="512762"/>
            </a:xfrm>
            <a:custGeom>
              <a:avLst/>
              <a:gdLst>
                <a:gd name="T0" fmla="*/ 1556 w 3345"/>
                <a:gd name="T1" fmla="*/ 161 h 3235"/>
                <a:gd name="T2" fmla="*/ 343 w 3345"/>
                <a:gd name="T3" fmla="*/ 1075 h 3235"/>
                <a:gd name="T4" fmla="*/ 343 w 3345"/>
                <a:gd name="T5" fmla="*/ 3094 h 3235"/>
                <a:gd name="T6" fmla="*/ 2771 w 3345"/>
                <a:gd name="T7" fmla="*/ 3094 h 3235"/>
                <a:gd name="T8" fmla="*/ 2771 w 3345"/>
                <a:gd name="T9" fmla="*/ 1075 h 3235"/>
                <a:gd name="T10" fmla="*/ 1556 w 3345"/>
                <a:gd name="T11" fmla="*/ 161 h 3235"/>
                <a:gd name="T12" fmla="*/ 1566 w 3345"/>
                <a:gd name="T13" fmla="*/ 0 h 3235"/>
                <a:gd name="T14" fmla="*/ 1583 w 3345"/>
                <a:gd name="T15" fmla="*/ 5 h 3235"/>
                <a:gd name="T16" fmla="*/ 1600 w 3345"/>
                <a:gd name="T17" fmla="*/ 15 h 3235"/>
                <a:gd name="T18" fmla="*/ 2885 w 3345"/>
                <a:gd name="T19" fmla="*/ 983 h 3235"/>
                <a:gd name="T20" fmla="*/ 3318 w 3345"/>
                <a:gd name="T21" fmla="*/ 1310 h 3235"/>
                <a:gd name="T22" fmla="*/ 3331 w 3345"/>
                <a:gd name="T23" fmla="*/ 1323 h 3235"/>
                <a:gd name="T24" fmla="*/ 3340 w 3345"/>
                <a:gd name="T25" fmla="*/ 1339 h 3235"/>
                <a:gd name="T26" fmla="*/ 3345 w 3345"/>
                <a:gd name="T27" fmla="*/ 1356 h 3235"/>
                <a:gd name="T28" fmla="*/ 3345 w 3345"/>
                <a:gd name="T29" fmla="*/ 1374 h 3235"/>
                <a:gd name="T30" fmla="*/ 3340 w 3345"/>
                <a:gd name="T31" fmla="*/ 1392 h 3235"/>
                <a:gd name="T32" fmla="*/ 3331 w 3345"/>
                <a:gd name="T33" fmla="*/ 1409 h 3235"/>
                <a:gd name="T34" fmla="*/ 3320 w 3345"/>
                <a:gd name="T35" fmla="*/ 1421 h 3235"/>
                <a:gd name="T36" fmla="*/ 3306 w 3345"/>
                <a:gd name="T37" fmla="*/ 1430 h 3235"/>
                <a:gd name="T38" fmla="*/ 3290 w 3345"/>
                <a:gd name="T39" fmla="*/ 1435 h 3235"/>
                <a:gd name="T40" fmla="*/ 3274 w 3345"/>
                <a:gd name="T41" fmla="*/ 1437 h 3235"/>
                <a:gd name="T42" fmla="*/ 3259 w 3345"/>
                <a:gd name="T43" fmla="*/ 1435 h 3235"/>
                <a:gd name="T44" fmla="*/ 3245 w 3345"/>
                <a:gd name="T45" fmla="*/ 1431 h 3235"/>
                <a:gd name="T46" fmla="*/ 3231 w 3345"/>
                <a:gd name="T47" fmla="*/ 1422 h 3235"/>
                <a:gd name="T48" fmla="*/ 2913 w 3345"/>
                <a:gd name="T49" fmla="*/ 1183 h 3235"/>
                <a:gd name="T50" fmla="*/ 2913 w 3345"/>
                <a:gd name="T51" fmla="*/ 3164 h 3235"/>
                <a:gd name="T52" fmla="*/ 2911 w 3345"/>
                <a:gd name="T53" fmla="*/ 3183 h 3235"/>
                <a:gd name="T54" fmla="*/ 2903 w 3345"/>
                <a:gd name="T55" fmla="*/ 3201 h 3235"/>
                <a:gd name="T56" fmla="*/ 2892 w 3345"/>
                <a:gd name="T57" fmla="*/ 3215 h 3235"/>
                <a:gd name="T58" fmla="*/ 2878 w 3345"/>
                <a:gd name="T59" fmla="*/ 3226 h 3235"/>
                <a:gd name="T60" fmla="*/ 2861 w 3345"/>
                <a:gd name="T61" fmla="*/ 3233 h 3235"/>
                <a:gd name="T62" fmla="*/ 2841 w 3345"/>
                <a:gd name="T63" fmla="*/ 3235 h 3235"/>
                <a:gd name="T64" fmla="*/ 271 w 3345"/>
                <a:gd name="T65" fmla="*/ 3235 h 3235"/>
                <a:gd name="T66" fmla="*/ 253 w 3345"/>
                <a:gd name="T67" fmla="*/ 3233 h 3235"/>
                <a:gd name="T68" fmla="*/ 236 w 3345"/>
                <a:gd name="T69" fmla="*/ 3226 h 3235"/>
                <a:gd name="T70" fmla="*/ 222 w 3345"/>
                <a:gd name="T71" fmla="*/ 3215 h 3235"/>
                <a:gd name="T72" fmla="*/ 211 w 3345"/>
                <a:gd name="T73" fmla="*/ 3201 h 3235"/>
                <a:gd name="T74" fmla="*/ 203 w 3345"/>
                <a:gd name="T75" fmla="*/ 3183 h 3235"/>
                <a:gd name="T76" fmla="*/ 201 w 3345"/>
                <a:gd name="T77" fmla="*/ 3164 h 3235"/>
                <a:gd name="T78" fmla="*/ 201 w 3345"/>
                <a:gd name="T79" fmla="*/ 1183 h 3235"/>
                <a:gd name="T80" fmla="*/ 113 w 3345"/>
                <a:gd name="T81" fmla="*/ 1248 h 3235"/>
                <a:gd name="T82" fmla="*/ 97 w 3345"/>
                <a:gd name="T83" fmla="*/ 1258 h 3235"/>
                <a:gd name="T84" fmla="*/ 79 w 3345"/>
                <a:gd name="T85" fmla="*/ 1262 h 3235"/>
                <a:gd name="T86" fmla="*/ 61 w 3345"/>
                <a:gd name="T87" fmla="*/ 1262 h 3235"/>
                <a:gd name="T88" fmla="*/ 44 w 3345"/>
                <a:gd name="T89" fmla="*/ 1257 h 3235"/>
                <a:gd name="T90" fmla="*/ 27 w 3345"/>
                <a:gd name="T91" fmla="*/ 1248 h 3235"/>
                <a:gd name="T92" fmla="*/ 13 w 3345"/>
                <a:gd name="T93" fmla="*/ 1234 h 3235"/>
                <a:gd name="T94" fmla="*/ 4 w 3345"/>
                <a:gd name="T95" fmla="*/ 1218 h 3235"/>
                <a:gd name="T96" fmla="*/ 0 w 3345"/>
                <a:gd name="T97" fmla="*/ 1200 h 3235"/>
                <a:gd name="T98" fmla="*/ 0 w 3345"/>
                <a:gd name="T99" fmla="*/ 1182 h 3235"/>
                <a:gd name="T100" fmla="*/ 4 w 3345"/>
                <a:gd name="T101" fmla="*/ 1165 h 3235"/>
                <a:gd name="T102" fmla="*/ 14 w 3345"/>
                <a:gd name="T103" fmla="*/ 1148 h 3235"/>
                <a:gd name="T104" fmla="*/ 27 w 3345"/>
                <a:gd name="T105" fmla="*/ 1134 h 3235"/>
                <a:gd name="T106" fmla="*/ 1514 w 3345"/>
                <a:gd name="T107" fmla="*/ 15 h 3235"/>
                <a:gd name="T108" fmla="*/ 1530 w 3345"/>
                <a:gd name="T109" fmla="*/ 5 h 3235"/>
                <a:gd name="T110" fmla="*/ 1548 w 3345"/>
                <a:gd name="T111" fmla="*/ 0 h 3235"/>
                <a:gd name="T112" fmla="*/ 1566 w 3345"/>
                <a:gd name="T113" fmla="*/ 0 h 3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45" h="3235">
                  <a:moveTo>
                    <a:pt x="1556" y="161"/>
                  </a:moveTo>
                  <a:lnTo>
                    <a:pt x="343" y="1075"/>
                  </a:lnTo>
                  <a:lnTo>
                    <a:pt x="343" y="3094"/>
                  </a:lnTo>
                  <a:lnTo>
                    <a:pt x="2771" y="3094"/>
                  </a:lnTo>
                  <a:lnTo>
                    <a:pt x="2771" y="1075"/>
                  </a:lnTo>
                  <a:lnTo>
                    <a:pt x="1556" y="161"/>
                  </a:lnTo>
                  <a:close/>
                  <a:moveTo>
                    <a:pt x="1566" y="0"/>
                  </a:moveTo>
                  <a:lnTo>
                    <a:pt x="1583" y="5"/>
                  </a:lnTo>
                  <a:lnTo>
                    <a:pt x="1600" y="15"/>
                  </a:lnTo>
                  <a:lnTo>
                    <a:pt x="2885" y="983"/>
                  </a:lnTo>
                  <a:lnTo>
                    <a:pt x="3318" y="1310"/>
                  </a:lnTo>
                  <a:lnTo>
                    <a:pt x="3331" y="1323"/>
                  </a:lnTo>
                  <a:lnTo>
                    <a:pt x="3340" y="1339"/>
                  </a:lnTo>
                  <a:lnTo>
                    <a:pt x="3345" y="1356"/>
                  </a:lnTo>
                  <a:lnTo>
                    <a:pt x="3345" y="1374"/>
                  </a:lnTo>
                  <a:lnTo>
                    <a:pt x="3340" y="1392"/>
                  </a:lnTo>
                  <a:lnTo>
                    <a:pt x="3331" y="1409"/>
                  </a:lnTo>
                  <a:lnTo>
                    <a:pt x="3320" y="1421"/>
                  </a:lnTo>
                  <a:lnTo>
                    <a:pt x="3306" y="1430"/>
                  </a:lnTo>
                  <a:lnTo>
                    <a:pt x="3290" y="1435"/>
                  </a:lnTo>
                  <a:lnTo>
                    <a:pt x="3274" y="1437"/>
                  </a:lnTo>
                  <a:lnTo>
                    <a:pt x="3259" y="1435"/>
                  </a:lnTo>
                  <a:lnTo>
                    <a:pt x="3245" y="1431"/>
                  </a:lnTo>
                  <a:lnTo>
                    <a:pt x="3231" y="1422"/>
                  </a:lnTo>
                  <a:lnTo>
                    <a:pt x="2913" y="1183"/>
                  </a:lnTo>
                  <a:lnTo>
                    <a:pt x="2913" y="3164"/>
                  </a:lnTo>
                  <a:lnTo>
                    <a:pt x="2911" y="3183"/>
                  </a:lnTo>
                  <a:lnTo>
                    <a:pt x="2903" y="3201"/>
                  </a:lnTo>
                  <a:lnTo>
                    <a:pt x="2892" y="3215"/>
                  </a:lnTo>
                  <a:lnTo>
                    <a:pt x="2878" y="3226"/>
                  </a:lnTo>
                  <a:lnTo>
                    <a:pt x="2861" y="3233"/>
                  </a:lnTo>
                  <a:lnTo>
                    <a:pt x="2841" y="3235"/>
                  </a:lnTo>
                  <a:lnTo>
                    <a:pt x="271" y="3235"/>
                  </a:lnTo>
                  <a:lnTo>
                    <a:pt x="253" y="3233"/>
                  </a:lnTo>
                  <a:lnTo>
                    <a:pt x="236" y="3226"/>
                  </a:lnTo>
                  <a:lnTo>
                    <a:pt x="222" y="3215"/>
                  </a:lnTo>
                  <a:lnTo>
                    <a:pt x="211" y="3201"/>
                  </a:lnTo>
                  <a:lnTo>
                    <a:pt x="203" y="3183"/>
                  </a:lnTo>
                  <a:lnTo>
                    <a:pt x="201" y="3164"/>
                  </a:lnTo>
                  <a:lnTo>
                    <a:pt x="201" y="1183"/>
                  </a:lnTo>
                  <a:lnTo>
                    <a:pt x="113" y="1248"/>
                  </a:lnTo>
                  <a:lnTo>
                    <a:pt x="97" y="1258"/>
                  </a:lnTo>
                  <a:lnTo>
                    <a:pt x="79" y="1262"/>
                  </a:lnTo>
                  <a:lnTo>
                    <a:pt x="61" y="1262"/>
                  </a:lnTo>
                  <a:lnTo>
                    <a:pt x="44" y="1257"/>
                  </a:lnTo>
                  <a:lnTo>
                    <a:pt x="27" y="1248"/>
                  </a:lnTo>
                  <a:lnTo>
                    <a:pt x="13" y="1234"/>
                  </a:lnTo>
                  <a:lnTo>
                    <a:pt x="4" y="1218"/>
                  </a:lnTo>
                  <a:lnTo>
                    <a:pt x="0" y="1200"/>
                  </a:lnTo>
                  <a:lnTo>
                    <a:pt x="0" y="1182"/>
                  </a:lnTo>
                  <a:lnTo>
                    <a:pt x="4" y="1165"/>
                  </a:lnTo>
                  <a:lnTo>
                    <a:pt x="14" y="1148"/>
                  </a:lnTo>
                  <a:lnTo>
                    <a:pt x="27" y="1134"/>
                  </a:lnTo>
                  <a:lnTo>
                    <a:pt x="1514" y="15"/>
                  </a:lnTo>
                  <a:lnTo>
                    <a:pt x="1530" y="5"/>
                  </a:lnTo>
                  <a:lnTo>
                    <a:pt x="1548" y="0"/>
                  </a:lnTo>
                  <a:lnTo>
                    <a:pt x="15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21"/>
            <p:cNvSpPr>
              <a:spLocks/>
            </p:cNvSpPr>
            <p:nvPr/>
          </p:nvSpPr>
          <p:spPr bwMode="auto">
            <a:xfrm>
              <a:off x="955675" y="2770188"/>
              <a:ext cx="46038" cy="39687"/>
            </a:xfrm>
            <a:custGeom>
              <a:avLst/>
              <a:gdLst>
                <a:gd name="T0" fmla="*/ 80 w 291"/>
                <a:gd name="T1" fmla="*/ 0 h 254"/>
                <a:gd name="T2" fmla="*/ 97 w 291"/>
                <a:gd name="T3" fmla="*/ 4 h 254"/>
                <a:gd name="T4" fmla="*/ 114 w 291"/>
                <a:gd name="T5" fmla="*/ 14 h 254"/>
                <a:gd name="T6" fmla="*/ 263 w 291"/>
                <a:gd name="T7" fmla="*/ 127 h 254"/>
                <a:gd name="T8" fmla="*/ 277 w 291"/>
                <a:gd name="T9" fmla="*/ 140 h 254"/>
                <a:gd name="T10" fmla="*/ 286 w 291"/>
                <a:gd name="T11" fmla="*/ 156 h 254"/>
                <a:gd name="T12" fmla="*/ 291 w 291"/>
                <a:gd name="T13" fmla="*/ 173 h 254"/>
                <a:gd name="T14" fmla="*/ 291 w 291"/>
                <a:gd name="T15" fmla="*/ 192 h 254"/>
                <a:gd name="T16" fmla="*/ 287 w 291"/>
                <a:gd name="T17" fmla="*/ 210 h 254"/>
                <a:gd name="T18" fmla="*/ 277 w 291"/>
                <a:gd name="T19" fmla="*/ 226 h 254"/>
                <a:gd name="T20" fmla="*/ 265 w 291"/>
                <a:gd name="T21" fmla="*/ 238 h 254"/>
                <a:gd name="T22" fmla="*/ 251 w 291"/>
                <a:gd name="T23" fmla="*/ 247 h 254"/>
                <a:gd name="T24" fmla="*/ 236 w 291"/>
                <a:gd name="T25" fmla="*/ 252 h 254"/>
                <a:gd name="T26" fmla="*/ 220 w 291"/>
                <a:gd name="T27" fmla="*/ 254 h 254"/>
                <a:gd name="T28" fmla="*/ 206 w 291"/>
                <a:gd name="T29" fmla="*/ 252 h 254"/>
                <a:gd name="T30" fmla="*/ 190 w 291"/>
                <a:gd name="T31" fmla="*/ 248 h 254"/>
                <a:gd name="T32" fmla="*/ 177 w 291"/>
                <a:gd name="T33" fmla="*/ 240 h 254"/>
                <a:gd name="T34" fmla="*/ 28 w 291"/>
                <a:gd name="T35" fmla="*/ 128 h 254"/>
                <a:gd name="T36" fmla="*/ 15 w 291"/>
                <a:gd name="T37" fmla="*/ 114 h 254"/>
                <a:gd name="T38" fmla="*/ 5 w 291"/>
                <a:gd name="T39" fmla="*/ 99 h 254"/>
                <a:gd name="T40" fmla="*/ 0 w 291"/>
                <a:gd name="T41" fmla="*/ 80 h 254"/>
                <a:gd name="T42" fmla="*/ 0 w 291"/>
                <a:gd name="T43" fmla="*/ 63 h 254"/>
                <a:gd name="T44" fmla="*/ 5 w 291"/>
                <a:gd name="T45" fmla="*/ 44 h 254"/>
                <a:gd name="T46" fmla="*/ 15 w 291"/>
                <a:gd name="T47" fmla="*/ 28 h 254"/>
                <a:gd name="T48" fmla="*/ 28 w 291"/>
                <a:gd name="T49" fmla="*/ 14 h 254"/>
                <a:gd name="T50" fmla="*/ 44 w 291"/>
                <a:gd name="T51" fmla="*/ 5 h 254"/>
                <a:gd name="T52" fmla="*/ 61 w 291"/>
                <a:gd name="T53" fmla="*/ 0 h 254"/>
                <a:gd name="T54" fmla="*/ 80 w 291"/>
                <a:gd name="T5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1" h="254">
                  <a:moveTo>
                    <a:pt x="80" y="0"/>
                  </a:moveTo>
                  <a:lnTo>
                    <a:pt x="97" y="4"/>
                  </a:lnTo>
                  <a:lnTo>
                    <a:pt x="114" y="14"/>
                  </a:lnTo>
                  <a:lnTo>
                    <a:pt x="263" y="127"/>
                  </a:lnTo>
                  <a:lnTo>
                    <a:pt x="277" y="140"/>
                  </a:lnTo>
                  <a:lnTo>
                    <a:pt x="286" y="156"/>
                  </a:lnTo>
                  <a:lnTo>
                    <a:pt x="291" y="173"/>
                  </a:lnTo>
                  <a:lnTo>
                    <a:pt x="291" y="192"/>
                  </a:lnTo>
                  <a:lnTo>
                    <a:pt x="287" y="210"/>
                  </a:lnTo>
                  <a:lnTo>
                    <a:pt x="277" y="226"/>
                  </a:lnTo>
                  <a:lnTo>
                    <a:pt x="265" y="238"/>
                  </a:lnTo>
                  <a:lnTo>
                    <a:pt x="251" y="247"/>
                  </a:lnTo>
                  <a:lnTo>
                    <a:pt x="236" y="252"/>
                  </a:lnTo>
                  <a:lnTo>
                    <a:pt x="220" y="254"/>
                  </a:lnTo>
                  <a:lnTo>
                    <a:pt x="206" y="252"/>
                  </a:lnTo>
                  <a:lnTo>
                    <a:pt x="190" y="248"/>
                  </a:lnTo>
                  <a:lnTo>
                    <a:pt x="177" y="240"/>
                  </a:lnTo>
                  <a:lnTo>
                    <a:pt x="28" y="128"/>
                  </a:lnTo>
                  <a:lnTo>
                    <a:pt x="15" y="114"/>
                  </a:lnTo>
                  <a:lnTo>
                    <a:pt x="5" y="99"/>
                  </a:lnTo>
                  <a:lnTo>
                    <a:pt x="0" y="80"/>
                  </a:lnTo>
                  <a:lnTo>
                    <a:pt x="0" y="63"/>
                  </a:lnTo>
                  <a:lnTo>
                    <a:pt x="5" y="44"/>
                  </a:lnTo>
                  <a:lnTo>
                    <a:pt x="15" y="28"/>
                  </a:lnTo>
                  <a:lnTo>
                    <a:pt x="28" y="14"/>
                  </a:lnTo>
                  <a:lnTo>
                    <a:pt x="44" y="5"/>
                  </a:lnTo>
                  <a:lnTo>
                    <a:pt x="61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22"/>
            <p:cNvSpPr>
              <a:spLocks/>
            </p:cNvSpPr>
            <p:nvPr/>
          </p:nvSpPr>
          <p:spPr bwMode="auto">
            <a:xfrm>
              <a:off x="1008063" y="2809875"/>
              <a:ext cx="133350" cy="106362"/>
            </a:xfrm>
            <a:custGeom>
              <a:avLst/>
              <a:gdLst>
                <a:gd name="T0" fmla="*/ 79 w 848"/>
                <a:gd name="T1" fmla="*/ 0 h 673"/>
                <a:gd name="T2" fmla="*/ 97 w 848"/>
                <a:gd name="T3" fmla="*/ 4 h 673"/>
                <a:gd name="T4" fmla="*/ 114 w 848"/>
                <a:gd name="T5" fmla="*/ 13 h 673"/>
                <a:gd name="T6" fmla="*/ 819 w 848"/>
                <a:gd name="T7" fmla="*/ 545 h 673"/>
                <a:gd name="T8" fmla="*/ 833 w 848"/>
                <a:gd name="T9" fmla="*/ 558 h 673"/>
                <a:gd name="T10" fmla="*/ 842 w 848"/>
                <a:gd name="T11" fmla="*/ 574 h 673"/>
                <a:gd name="T12" fmla="*/ 847 w 848"/>
                <a:gd name="T13" fmla="*/ 592 h 673"/>
                <a:gd name="T14" fmla="*/ 848 w 848"/>
                <a:gd name="T15" fmla="*/ 610 h 673"/>
                <a:gd name="T16" fmla="*/ 842 w 848"/>
                <a:gd name="T17" fmla="*/ 628 h 673"/>
                <a:gd name="T18" fmla="*/ 834 w 848"/>
                <a:gd name="T19" fmla="*/ 645 h 673"/>
                <a:gd name="T20" fmla="*/ 822 w 848"/>
                <a:gd name="T21" fmla="*/ 657 h 673"/>
                <a:gd name="T22" fmla="*/ 808 w 848"/>
                <a:gd name="T23" fmla="*/ 665 h 673"/>
                <a:gd name="T24" fmla="*/ 792 w 848"/>
                <a:gd name="T25" fmla="*/ 671 h 673"/>
                <a:gd name="T26" fmla="*/ 776 w 848"/>
                <a:gd name="T27" fmla="*/ 673 h 673"/>
                <a:gd name="T28" fmla="*/ 761 w 848"/>
                <a:gd name="T29" fmla="*/ 672 h 673"/>
                <a:gd name="T30" fmla="*/ 747 w 848"/>
                <a:gd name="T31" fmla="*/ 666 h 673"/>
                <a:gd name="T32" fmla="*/ 734 w 848"/>
                <a:gd name="T33" fmla="*/ 659 h 673"/>
                <a:gd name="T34" fmla="*/ 28 w 848"/>
                <a:gd name="T35" fmla="*/ 126 h 673"/>
                <a:gd name="T36" fmla="*/ 14 w 848"/>
                <a:gd name="T37" fmla="*/ 113 h 673"/>
                <a:gd name="T38" fmla="*/ 6 w 848"/>
                <a:gd name="T39" fmla="*/ 97 h 673"/>
                <a:gd name="T40" fmla="*/ 0 w 848"/>
                <a:gd name="T41" fmla="*/ 80 h 673"/>
                <a:gd name="T42" fmla="*/ 0 w 848"/>
                <a:gd name="T43" fmla="*/ 61 h 673"/>
                <a:gd name="T44" fmla="*/ 5 w 848"/>
                <a:gd name="T45" fmla="*/ 44 h 673"/>
                <a:gd name="T46" fmla="*/ 14 w 848"/>
                <a:gd name="T47" fmla="*/ 27 h 673"/>
                <a:gd name="T48" fmla="*/ 27 w 848"/>
                <a:gd name="T49" fmla="*/ 14 h 673"/>
                <a:gd name="T50" fmla="*/ 44 w 848"/>
                <a:gd name="T51" fmla="*/ 4 h 673"/>
                <a:gd name="T52" fmla="*/ 61 w 848"/>
                <a:gd name="T53" fmla="*/ 0 h 673"/>
                <a:gd name="T54" fmla="*/ 79 w 848"/>
                <a:gd name="T55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8" h="673">
                  <a:moveTo>
                    <a:pt x="79" y="0"/>
                  </a:moveTo>
                  <a:lnTo>
                    <a:pt x="97" y="4"/>
                  </a:lnTo>
                  <a:lnTo>
                    <a:pt x="114" y="13"/>
                  </a:lnTo>
                  <a:lnTo>
                    <a:pt x="819" y="545"/>
                  </a:lnTo>
                  <a:lnTo>
                    <a:pt x="833" y="558"/>
                  </a:lnTo>
                  <a:lnTo>
                    <a:pt x="842" y="574"/>
                  </a:lnTo>
                  <a:lnTo>
                    <a:pt x="847" y="592"/>
                  </a:lnTo>
                  <a:lnTo>
                    <a:pt x="848" y="610"/>
                  </a:lnTo>
                  <a:lnTo>
                    <a:pt x="842" y="628"/>
                  </a:lnTo>
                  <a:lnTo>
                    <a:pt x="834" y="645"/>
                  </a:lnTo>
                  <a:lnTo>
                    <a:pt x="822" y="657"/>
                  </a:lnTo>
                  <a:lnTo>
                    <a:pt x="808" y="665"/>
                  </a:lnTo>
                  <a:lnTo>
                    <a:pt x="792" y="671"/>
                  </a:lnTo>
                  <a:lnTo>
                    <a:pt x="776" y="673"/>
                  </a:lnTo>
                  <a:lnTo>
                    <a:pt x="761" y="672"/>
                  </a:lnTo>
                  <a:lnTo>
                    <a:pt x="747" y="666"/>
                  </a:lnTo>
                  <a:lnTo>
                    <a:pt x="734" y="659"/>
                  </a:lnTo>
                  <a:lnTo>
                    <a:pt x="28" y="126"/>
                  </a:lnTo>
                  <a:lnTo>
                    <a:pt x="14" y="113"/>
                  </a:lnTo>
                  <a:lnTo>
                    <a:pt x="6" y="97"/>
                  </a:lnTo>
                  <a:lnTo>
                    <a:pt x="0" y="80"/>
                  </a:lnTo>
                  <a:lnTo>
                    <a:pt x="0" y="61"/>
                  </a:lnTo>
                  <a:lnTo>
                    <a:pt x="5" y="44"/>
                  </a:lnTo>
                  <a:lnTo>
                    <a:pt x="14" y="27"/>
                  </a:lnTo>
                  <a:lnTo>
                    <a:pt x="27" y="14"/>
                  </a:lnTo>
                  <a:lnTo>
                    <a:pt x="44" y="4"/>
                  </a:lnTo>
                  <a:lnTo>
                    <a:pt x="61" y="0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23"/>
            <p:cNvSpPr>
              <a:spLocks noEditPoints="1"/>
            </p:cNvSpPr>
            <p:nvPr/>
          </p:nvSpPr>
          <p:spPr bwMode="auto">
            <a:xfrm>
              <a:off x="825500" y="2887663"/>
              <a:ext cx="276225" cy="276225"/>
            </a:xfrm>
            <a:custGeom>
              <a:avLst/>
              <a:gdLst>
                <a:gd name="T0" fmla="*/ 651 w 1740"/>
                <a:gd name="T1" fmla="*/ 579 h 1734"/>
                <a:gd name="T2" fmla="*/ 641 w 1740"/>
                <a:gd name="T3" fmla="*/ 615 h 1734"/>
                <a:gd name="T4" fmla="*/ 616 w 1740"/>
                <a:gd name="T5" fmla="*/ 640 h 1734"/>
                <a:gd name="T6" fmla="*/ 581 w 1740"/>
                <a:gd name="T7" fmla="*/ 650 h 1734"/>
                <a:gd name="T8" fmla="*/ 142 w 1740"/>
                <a:gd name="T9" fmla="*/ 1084 h 1734"/>
                <a:gd name="T10" fmla="*/ 599 w 1740"/>
                <a:gd name="T11" fmla="*/ 1088 h 1734"/>
                <a:gd name="T12" fmla="*/ 631 w 1740"/>
                <a:gd name="T13" fmla="*/ 1105 h 1734"/>
                <a:gd name="T14" fmla="*/ 649 w 1740"/>
                <a:gd name="T15" fmla="*/ 1136 h 1734"/>
                <a:gd name="T16" fmla="*/ 651 w 1740"/>
                <a:gd name="T17" fmla="*/ 1592 h 1734"/>
                <a:gd name="T18" fmla="*/ 1087 w 1740"/>
                <a:gd name="T19" fmla="*/ 1156 h 1734"/>
                <a:gd name="T20" fmla="*/ 1097 w 1740"/>
                <a:gd name="T21" fmla="*/ 1120 h 1734"/>
                <a:gd name="T22" fmla="*/ 1123 w 1740"/>
                <a:gd name="T23" fmla="*/ 1094 h 1734"/>
                <a:gd name="T24" fmla="*/ 1159 w 1740"/>
                <a:gd name="T25" fmla="*/ 1084 h 1734"/>
                <a:gd name="T26" fmla="*/ 1596 w 1740"/>
                <a:gd name="T27" fmla="*/ 650 h 1734"/>
                <a:gd name="T28" fmla="*/ 1141 w 1740"/>
                <a:gd name="T29" fmla="*/ 647 h 1734"/>
                <a:gd name="T30" fmla="*/ 1109 w 1740"/>
                <a:gd name="T31" fmla="*/ 629 h 1734"/>
                <a:gd name="T32" fmla="*/ 1091 w 1740"/>
                <a:gd name="T33" fmla="*/ 598 h 1734"/>
                <a:gd name="T34" fmla="*/ 1087 w 1740"/>
                <a:gd name="T35" fmla="*/ 142 h 1734"/>
                <a:gd name="T36" fmla="*/ 581 w 1740"/>
                <a:gd name="T37" fmla="*/ 0 h 1734"/>
                <a:gd name="T38" fmla="*/ 1177 w 1740"/>
                <a:gd name="T39" fmla="*/ 3 h 1734"/>
                <a:gd name="T40" fmla="*/ 1209 w 1740"/>
                <a:gd name="T41" fmla="*/ 21 h 1734"/>
                <a:gd name="T42" fmla="*/ 1227 w 1740"/>
                <a:gd name="T43" fmla="*/ 52 h 1734"/>
                <a:gd name="T44" fmla="*/ 1231 w 1740"/>
                <a:gd name="T45" fmla="*/ 508 h 1734"/>
                <a:gd name="T46" fmla="*/ 1686 w 1740"/>
                <a:gd name="T47" fmla="*/ 510 h 1734"/>
                <a:gd name="T48" fmla="*/ 1718 w 1740"/>
                <a:gd name="T49" fmla="*/ 528 h 1734"/>
                <a:gd name="T50" fmla="*/ 1736 w 1740"/>
                <a:gd name="T51" fmla="*/ 560 h 1734"/>
                <a:gd name="T52" fmla="*/ 1740 w 1740"/>
                <a:gd name="T53" fmla="*/ 1156 h 1734"/>
                <a:gd name="T54" fmla="*/ 1730 w 1740"/>
                <a:gd name="T55" fmla="*/ 1192 h 1734"/>
                <a:gd name="T56" fmla="*/ 1704 w 1740"/>
                <a:gd name="T57" fmla="*/ 1218 h 1734"/>
                <a:gd name="T58" fmla="*/ 1668 w 1740"/>
                <a:gd name="T59" fmla="*/ 1227 h 1734"/>
                <a:gd name="T60" fmla="*/ 1231 w 1740"/>
                <a:gd name="T61" fmla="*/ 1663 h 1734"/>
                <a:gd name="T62" fmla="*/ 1221 w 1740"/>
                <a:gd name="T63" fmla="*/ 1699 h 1734"/>
                <a:gd name="T64" fmla="*/ 1195 w 1740"/>
                <a:gd name="T65" fmla="*/ 1724 h 1734"/>
                <a:gd name="T66" fmla="*/ 1159 w 1740"/>
                <a:gd name="T67" fmla="*/ 1734 h 1734"/>
                <a:gd name="T68" fmla="*/ 561 w 1740"/>
                <a:gd name="T69" fmla="*/ 1731 h 1734"/>
                <a:gd name="T70" fmla="*/ 530 w 1740"/>
                <a:gd name="T71" fmla="*/ 1713 h 1734"/>
                <a:gd name="T72" fmla="*/ 511 w 1740"/>
                <a:gd name="T73" fmla="*/ 1682 h 1734"/>
                <a:gd name="T74" fmla="*/ 509 w 1740"/>
                <a:gd name="T75" fmla="*/ 1227 h 1734"/>
                <a:gd name="T76" fmla="*/ 52 w 1740"/>
                <a:gd name="T77" fmla="*/ 1224 h 1734"/>
                <a:gd name="T78" fmla="*/ 21 w 1740"/>
                <a:gd name="T79" fmla="*/ 1206 h 1734"/>
                <a:gd name="T80" fmla="*/ 3 w 1740"/>
                <a:gd name="T81" fmla="*/ 1174 h 1734"/>
                <a:gd name="T82" fmla="*/ 0 w 1740"/>
                <a:gd name="T83" fmla="*/ 579 h 1734"/>
                <a:gd name="T84" fmla="*/ 10 w 1740"/>
                <a:gd name="T85" fmla="*/ 542 h 1734"/>
                <a:gd name="T86" fmla="*/ 36 w 1740"/>
                <a:gd name="T87" fmla="*/ 518 h 1734"/>
                <a:gd name="T88" fmla="*/ 72 w 1740"/>
                <a:gd name="T89" fmla="*/ 508 h 1734"/>
                <a:gd name="T90" fmla="*/ 509 w 1740"/>
                <a:gd name="T91" fmla="*/ 72 h 1734"/>
                <a:gd name="T92" fmla="*/ 519 w 1740"/>
                <a:gd name="T93" fmla="*/ 36 h 1734"/>
                <a:gd name="T94" fmla="*/ 545 w 1740"/>
                <a:gd name="T95" fmla="*/ 10 h 1734"/>
                <a:gd name="T96" fmla="*/ 581 w 1740"/>
                <a:gd name="T97" fmla="*/ 0 h 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40" h="1734">
                  <a:moveTo>
                    <a:pt x="651" y="142"/>
                  </a:moveTo>
                  <a:lnTo>
                    <a:pt x="651" y="579"/>
                  </a:lnTo>
                  <a:lnTo>
                    <a:pt x="649" y="598"/>
                  </a:lnTo>
                  <a:lnTo>
                    <a:pt x="641" y="615"/>
                  </a:lnTo>
                  <a:lnTo>
                    <a:pt x="631" y="629"/>
                  </a:lnTo>
                  <a:lnTo>
                    <a:pt x="616" y="640"/>
                  </a:lnTo>
                  <a:lnTo>
                    <a:pt x="599" y="647"/>
                  </a:lnTo>
                  <a:lnTo>
                    <a:pt x="581" y="650"/>
                  </a:lnTo>
                  <a:lnTo>
                    <a:pt x="142" y="650"/>
                  </a:lnTo>
                  <a:lnTo>
                    <a:pt x="142" y="1084"/>
                  </a:lnTo>
                  <a:lnTo>
                    <a:pt x="581" y="1084"/>
                  </a:lnTo>
                  <a:lnTo>
                    <a:pt x="599" y="1088"/>
                  </a:lnTo>
                  <a:lnTo>
                    <a:pt x="616" y="1094"/>
                  </a:lnTo>
                  <a:lnTo>
                    <a:pt x="631" y="1105"/>
                  </a:lnTo>
                  <a:lnTo>
                    <a:pt x="641" y="1120"/>
                  </a:lnTo>
                  <a:lnTo>
                    <a:pt x="649" y="1136"/>
                  </a:lnTo>
                  <a:lnTo>
                    <a:pt x="651" y="1156"/>
                  </a:lnTo>
                  <a:lnTo>
                    <a:pt x="651" y="1592"/>
                  </a:lnTo>
                  <a:lnTo>
                    <a:pt x="1087" y="1592"/>
                  </a:lnTo>
                  <a:lnTo>
                    <a:pt x="1087" y="1156"/>
                  </a:lnTo>
                  <a:lnTo>
                    <a:pt x="1091" y="1136"/>
                  </a:lnTo>
                  <a:lnTo>
                    <a:pt x="1097" y="1120"/>
                  </a:lnTo>
                  <a:lnTo>
                    <a:pt x="1109" y="1105"/>
                  </a:lnTo>
                  <a:lnTo>
                    <a:pt x="1123" y="1094"/>
                  </a:lnTo>
                  <a:lnTo>
                    <a:pt x="1141" y="1088"/>
                  </a:lnTo>
                  <a:lnTo>
                    <a:pt x="1159" y="1084"/>
                  </a:lnTo>
                  <a:lnTo>
                    <a:pt x="1596" y="1084"/>
                  </a:lnTo>
                  <a:lnTo>
                    <a:pt x="1596" y="650"/>
                  </a:lnTo>
                  <a:lnTo>
                    <a:pt x="1159" y="650"/>
                  </a:lnTo>
                  <a:lnTo>
                    <a:pt x="1141" y="647"/>
                  </a:lnTo>
                  <a:lnTo>
                    <a:pt x="1123" y="640"/>
                  </a:lnTo>
                  <a:lnTo>
                    <a:pt x="1109" y="629"/>
                  </a:lnTo>
                  <a:lnTo>
                    <a:pt x="1097" y="615"/>
                  </a:lnTo>
                  <a:lnTo>
                    <a:pt x="1091" y="598"/>
                  </a:lnTo>
                  <a:lnTo>
                    <a:pt x="1087" y="579"/>
                  </a:lnTo>
                  <a:lnTo>
                    <a:pt x="1087" y="142"/>
                  </a:lnTo>
                  <a:lnTo>
                    <a:pt x="651" y="142"/>
                  </a:lnTo>
                  <a:close/>
                  <a:moveTo>
                    <a:pt x="581" y="0"/>
                  </a:moveTo>
                  <a:lnTo>
                    <a:pt x="1159" y="0"/>
                  </a:lnTo>
                  <a:lnTo>
                    <a:pt x="1177" y="3"/>
                  </a:lnTo>
                  <a:lnTo>
                    <a:pt x="1195" y="10"/>
                  </a:lnTo>
                  <a:lnTo>
                    <a:pt x="1209" y="21"/>
                  </a:lnTo>
                  <a:lnTo>
                    <a:pt x="1221" y="36"/>
                  </a:lnTo>
                  <a:lnTo>
                    <a:pt x="1227" y="52"/>
                  </a:lnTo>
                  <a:lnTo>
                    <a:pt x="1231" y="72"/>
                  </a:lnTo>
                  <a:lnTo>
                    <a:pt x="1231" y="508"/>
                  </a:lnTo>
                  <a:lnTo>
                    <a:pt x="1668" y="508"/>
                  </a:lnTo>
                  <a:lnTo>
                    <a:pt x="1686" y="510"/>
                  </a:lnTo>
                  <a:lnTo>
                    <a:pt x="1704" y="518"/>
                  </a:lnTo>
                  <a:lnTo>
                    <a:pt x="1718" y="528"/>
                  </a:lnTo>
                  <a:lnTo>
                    <a:pt x="1730" y="542"/>
                  </a:lnTo>
                  <a:lnTo>
                    <a:pt x="1736" y="560"/>
                  </a:lnTo>
                  <a:lnTo>
                    <a:pt x="1740" y="579"/>
                  </a:lnTo>
                  <a:lnTo>
                    <a:pt x="1740" y="1156"/>
                  </a:lnTo>
                  <a:lnTo>
                    <a:pt x="1736" y="1174"/>
                  </a:lnTo>
                  <a:lnTo>
                    <a:pt x="1730" y="1192"/>
                  </a:lnTo>
                  <a:lnTo>
                    <a:pt x="1718" y="1206"/>
                  </a:lnTo>
                  <a:lnTo>
                    <a:pt x="1704" y="1218"/>
                  </a:lnTo>
                  <a:lnTo>
                    <a:pt x="1686" y="1224"/>
                  </a:lnTo>
                  <a:lnTo>
                    <a:pt x="1668" y="1227"/>
                  </a:lnTo>
                  <a:lnTo>
                    <a:pt x="1231" y="1227"/>
                  </a:lnTo>
                  <a:lnTo>
                    <a:pt x="1231" y="1663"/>
                  </a:lnTo>
                  <a:lnTo>
                    <a:pt x="1227" y="1682"/>
                  </a:lnTo>
                  <a:lnTo>
                    <a:pt x="1221" y="1699"/>
                  </a:lnTo>
                  <a:lnTo>
                    <a:pt x="1209" y="1713"/>
                  </a:lnTo>
                  <a:lnTo>
                    <a:pt x="1195" y="1724"/>
                  </a:lnTo>
                  <a:lnTo>
                    <a:pt x="1177" y="1731"/>
                  </a:lnTo>
                  <a:lnTo>
                    <a:pt x="1159" y="1734"/>
                  </a:lnTo>
                  <a:lnTo>
                    <a:pt x="581" y="1734"/>
                  </a:lnTo>
                  <a:lnTo>
                    <a:pt x="561" y="1731"/>
                  </a:lnTo>
                  <a:lnTo>
                    <a:pt x="545" y="1724"/>
                  </a:lnTo>
                  <a:lnTo>
                    <a:pt x="530" y="1713"/>
                  </a:lnTo>
                  <a:lnTo>
                    <a:pt x="519" y="1699"/>
                  </a:lnTo>
                  <a:lnTo>
                    <a:pt x="511" y="1682"/>
                  </a:lnTo>
                  <a:lnTo>
                    <a:pt x="509" y="1663"/>
                  </a:lnTo>
                  <a:lnTo>
                    <a:pt x="509" y="1227"/>
                  </a:lnTo>
                  <a:lnTo>
                    <a:pt x="72" y="1227"/>
                  </a:lnTo>
                  <a:lnTo>
                    <a:pt x="52" y="1224"/>
                  </a:lnTo>
                  <a:lnTo>
                    <a:pt x="36" y="1218"/>
                  </a:lnTo>
                  <a:lnTo>
                    <a:pt x="21" y="1206"/>
                  </a:lnTo>
                  <a:lnTo>
                    <a:pt x="10" y="1192"/>
                  </a:lnTo>
                  <a:lnTo>
                    <a:pt x="3" y="1174"/>
                  </a:lnTo>
                  <a:lnTo>
                    <a:pt x="0" y="1156"/>
                  </a:lnTo>
                  <a:lnTo>
                    <a:pt x="0" y="579"/>
                  </a:lnTo>
                  <a:lnTo>
                    <a:pt x="3" y="560"/>
                  </a:lnTo>
                  <a:lnTo>
                    <a:pt x="10" y="542"/>
                  </a:lnTo>
                  <a:lnTo>
                    <a:pt x="21" y="528"/>
                  </a:lnTo>
                  <a:lnTo>
                    <a:pt x="36" y="518"/>
                  </a:lnTo>
                  <a:lnTo>
                    <a:pt x="52" y="510"/>
                  </a:lnTo>
                  <a:lnTo>
                    <a:pt x="72" y="508"/>
                  </a:lnTo>
                  <a:lnTo>
                    <a:pt x="509" y="508"/>
                  </a:lnTo>
                  <a:lnTo>
                    <a:pt x="509" y="72"/>
                  </a:lnTo>
                  <a:lnTo>
                    <a:pt x="511" y="52"/>
                  </a:lnTo>
                  <a:lnTo>
                    <a:pt x="519" y="36"/>
                  </a:lnTo>
                  <a:lnTo>
                    <a:pt x="530" y="21"/>
                  </a:lnTo>
                  <a:lnTo>
                    <a:pt x="545" y="10"/>
                  </a:lnTo>
                  <a:lnTo>
                    <a:pt x="561" y="3"/>
                  </a:lnTo>
                  <a:lnTo>
                    <a:pt x="5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8" name="Group 807"/>
          <p:cNvGrpSpPr/>
          <p:nvPr/>
        </p:nvGrpSpPr>
        <p:grpSpPr>
          <a:xfrm>
            <a:off x="5376771" y="3455152"/>
            <a:ext cx="493712" cy="566738"/>
            <a:chOff x="5376863" y="3478213"/>
            <a:chExt cx="493712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7" name="Freeform 128"/>
            <p:cNvSpPr>
              <a:spLocks noEditPoints="1"/>
            </p:cNvSpPr>
            <p:nvPr/>
          </p:nvSpPr>
          <p:spPr bwMode="auto">
            <a:xfrm>
              <a:off x="5376863" y="3478213"/>
              <a:ext cx="493712" cy="566738"/>
            </a:xfrm>
            <a:custGeom>
              <a:avLst/>
              <a:gdLst>
                <a:gd name="T0" fmla="*/ 795 w 3110"/>
                <a:gd name="T1" fmla="*/ 812 h 3569"/>
                <a:gd name="T2" fmla="*/ 476 w 3110"/>
                <a:gd name="T3" fmla="*/ 993 h 3569"/>
                <a:gd name="T4" fmla="*/ 249 w 3110"/>
                <a:gd name="T5" fmla="*/ 1277 h 3569"/>
                <a:gd name="T6" fmla="*/ 146 w 3110"/>
                <a:gd name="T7" fmla="*/ 1637 h 3569"/>
                <a:gd name="T8" fmla="*/ 168 w 3110"/>
                <a:gd name="T9" fmla="*/ 1972 h 3569"/>
                <a:gd name="T10" fmla="*/ 261 w 3110"/>
                <a:gd name="T11" fmla="*/ 2350 h 3569"/>
                <a:gd name="T12" fmla="*/ 414 w 3110"/>
                <a:gd name="T13" fmla="*/ 2739 h 3569"/>
                <a:gd name="T14" fmla="*/ 611 w 3110"/>
                <a:gd name="T15" fmla="*/ 3085 h 3569"/>
                <a:gd name="T16" fmla="*/ 842 w 3110"/>
                <a:gd name="T17" fmla="*/ 3333 h 3569"/>
                <a:gd name="T18" fmla="*/ 1096 w 3110"/>
                <a:gd name="T19" fmla="*/ 3427 h 3569"/>
                <a:gd name="T20" fmla="*/ 1455 w 3110"/>
                <a:gd name="T21" fmla="*/ 3357 h 3569"/>
                <a:gd name="T22" fmla="*/ 1587 w 3110"/>
                <a:gd name="T23" fmla="*/ 3326 h 3569"/>
                <a:gd name="T24" fmla="*/ 1940 w 3110"/>
                <a:gd name="T25" fmla="*/ 3424 h 3569"/>
                <a:gd name="T26" fmla="*/ 2218 w 3110"/>
                <a:gd name="T27" fmla="*/ 3365 h 3569"/>
                <a:gd name="T28" fmla="*/ 2456 w 3110"/>
                <a:gd name="T29" fmla="*/ 3144 h 3569"/>
                <a:gd name="T30" fmla="*/ 2661 w 3110"/>
                <a:gd name="T31" fmla="*/ 2814 h 3569"/>
                <a:gd name="T32" fmla="*/ 2824 w 3110"/>
                <a:gd name="T33" fmla="*/ 2429 h 3569"/>
                <a:gd name="T34" fmla="*/ 2929 w 3110"/>
                <a:gd name="T35" fmla="*/ 2044 h 3569"/>
                <a:gd name="T36" fmla="*/ 2967 w 3110"/>
                <a:gd name="T37" fmla="*/ 1715 h 3569"/>
                <a:gd name="T38" fmla="*/ 2892 w 3110"/>
                <a:gd name="T39" fmla="*/ 1345 h 3569"/>
                <a:gd name="T40" fmla="*/ 2689 w 3110"/>
                <a:gd name="T41" fmla="*/ 1043 h 3569"/>
                <a:gd name="T42" fmla="*/ 2385 w 3110"/>
                <a:gd name="T43" fmla="*/ 839 h 3569"/>
                <a:gd name="T44" fmla="*/ 2015 w 3110"/>
                <a:gd name="T45" fmla="*/ 764 h 3569"/>
                <a:gd name="T46" fmla="*/ 1655 w 3110"/>
                <a:gd name="T47" fmla="*/ 834 h 3569"/>
                <a:gd name="T48" fmla="*/ 1523 w 3110"/>
                <a:gd name="T49" fmla="*/ 865 h 3569"/>
                <a:gd name="T50" fmla="*/ 1170 w 3110"/>
                <a:gd name="T51" fmla="*/ 766 h 3569"/>
                <a:gd name="T52" fmla="*/ 1909 w 3110"/>
                <a:gd name="T53" fmla="*/ 21 h 3569"/>
                <a:gd name="T54" fmla="*/ 1920 w 3110"/>
                <a:gd name="T55" fmla="*/ 107 h 3569"/>
                <a:gd name="T56" fmla="*/ 1754 w 3110"/>
                <a:gd name="T57" fmla="*/ 327 h 3569"/>
                <a:gd name="T58" fmla="*/ 1657 w 3110"/>
                <a:gd name="T59" fmla="*/ 572 h 3569"/>
                <a:gd name="T60" fmla="*/ 1782 w 3110"/>
                <a:gd name="T61" fmla="*/ 646 h 3569"/>
                <a:gd name="T62" fmla="*/ 2184 w 3110"/>
                <a:gd name="T63" fmla="*/ 635 h 3569"/>
                <a:gd name="T64" fmla="*/ 2567 w 3110"/>
                <a:gd name="T65" fmla="*/ 771 h 3569"/>
                <a:gd name="T66" fmla="*/ 2869 w 3110"/>
                <a:gd name="T67" fmla="*/ 1031 h 3569"/>
                <a:gd name="T68" fmla="*/ 3060 w 3110"/>
                <a:gd name="T69" fmla="*/ 1385 h 3569"/>
                <a:gd name="T70" fmla="*/ 3109 w 3110"/>
                <a:gd name="T71" fmla="*/ 1782 h 3569"/>
                <a:gd name="T72" fmla="*/ 3047 w 3110"/>
                <a:gd name="T73" fmla="*/ 2173 h 3569"/>
                <a:gd name="T74" fmla="*/ 2912 w 3110"/>
                <a:gd name="T75" fmla="*/ 2600 h 3569"/>
                <a:gd name="T76" fmla="*/ 2702 w 3110"/>
                <a:gd name="T77" fmla="*/ 3035 h 3569"/>
                <a:gd name="T78" fmla="*/ 2427 w 3110"/>
                <a:gd name="T79" fmla="*/ 3384 h 3569"/>
                <a:gd name="T80" fmla="*/ 2133 w 3110"/>
                <a:gd name="T81" fmla="*/ 3554 h 3569"/>
                <a:gd name="T82" fmla="*/ 1779 w 3110"/>
                <a:gd name="T83" fmla="*/ 3544 h 3569"/>
                <a:gd name="T84" fmla="*/ 1407 w 3110"/>
                <a:gd name="T85" fmla="*/ 3525 h 3569"/>
                <a:gd name="T86" fmla="*/ 1036 w 3110"/>
                <a:gd name="T87" fmla="*/ 3565 h 3569"/>
                <a:gd name="T88" fmla="*/ 741 w 3110"/>
                <a:gd name="T89" fmla="*/ 3432 h 3569"/>
                <a:gd name="T90" fmla="*/ 461 w 3110"/>
                <a:gd name="T91" fmla="*/ 3118 h 3569"/>
                <a:gd name="T92" fmla="*/ 233 w 3110"/>
                <a:gd name="T93" fmla="*/ 2685 h 3569"/>
                <a:gd name="T94" fmla="*/ 85 w 3110"/>
                <a:gd name="T95" fmla="*/ 2257 h 3569"/>
                <a:gd name="T96" fmla="*/ 8 w 3110"/>
                <a:gd name="T97" fmla="*/ 1854 h 3569"/>
                <a:gd name="T98" fmla="*/ 29 w 3110"/>
                <a:gd name="T99" fmla="*/ 1464 h 3569"/>
                <a:gd name="T100" fmla="*/ 194 w 3110"/>
                <a:gd name="T101" fmla="*/ 1095 h 3569"/>
                <a:gd name="T102" fmla="*/ 476 w 3110"/>
                <a:gd name="T103" fmla="*/ 814 h 3569"/>
                <a:gd name="T104" fmla="*/ 845 w 3110"/>
                <a:gd name="T105" fmla="*/ 650 h 3569"/>
                <a:gd name="T106" fmla="*/ 1257 w 3110"/>
                <a:gd name="T107" fmla="*/ 633 h 3569"/>
                <a:gd name="T108" fmla="*/ 1501 w 3110"/>
                <a:gd name="T109" fmla="*/ 615 h 3569"/>
                <a:gd name="T110" fmla="*/ 1577 w 3110"/>
                <a:gd name="T111" fmla="*/ 363 h 3569"/>
                <a:gd name="T112" fmla="*/ 1756 w 3110"/>
                <a:gd name="T113" fmla="*/ 77 h 3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10" h="3569">
                  <a:moveTo>
                    <a:pt x="1096" y="764"/>
                  </a:moveTo>
                  <a:lnTo>
                    <a:pt x="1018" y="767"/>
                  </a:lnTo>
                  <a:lnTo>
                    <a:pt x="942" y="776"/>
                  </a:lnTo>
                  <a:lnTo>
                    <a:pt x="867" y="791"/>
                  </a:lnTo>
                  <a:lnTo>
                    <a:pt x="795" y="812"/>
                  </a:lnTo>
                  <a:lnTo>
                    <a:pt x="725" y="839"/>
                  </a:lnTo>
                  <a:lnTo>
                    <a:pt x="658" y="870"/>
                  </a:lnTo>
                  <a:lnTo>
                    <a:pt x="594" y="906"/>
                  </a:lnTo>
                  <a:lnTo>
                    <a:pt x="533" y="948"/>
                  </a:lnTo>
                  <a:lnTo>
                    <a:pt x="476" y="993"/>
                  </a:lnTo>
                  <a:lnTo>
                    <a:pt x="422" y="1043"/>
                  </a:lnTo>
                  <a:lnTo>
                    <a:pt x="372" y="1096"/>
                  </a:lnTo>
                  <a:lnTo>
                    <a:pt x="326" y="1154"/>
                  </a:lnTo>
                  <a:lnTo>
                    <a:pt x="286" y="1214"/>
                  </a:lnTo>
                  <a:lnTo>
                    <a:pt x="249" y="1277"/>
                  </a:lnTo>
                  <a:lnTo>
                    <a:pt x="218" y="1345"/>
                  </a:lnTo>
                  <a:lnTo>
                    <a:pt x="191" y="1414"/>
                  </a:lnTo>
                  <a:lnTo>
                    <a:pt x="171" y="1486"/>
                  </a:lnTo>
                  <a:lnTo>
                    <a:pt x="156" y="1561"/>
                  </a:lnTo>
                  <a:lnTo>
                    <a:pt x="146" y="1637"/>
                  </a:lnTo>
                  <a:lnTo>
                    <a:pt x="143" y="1715"/>
                  </a:lnTo>
                  <a:lnTo>
                    <a:pt x="145" y="1773"/>
                  </a:lnTo>
                  <a:lnTo>
                    <a:pt x="149" y="1836"/>
                  </a:lnTo>
                  <a:lnTo>
                    <a:pt x="157" y="1902"/>
                  </a:lnTo>
                  <a:lnTo>
                    <a:pt x="168" y="1972"/>
                  </a:lnTo>
                  <a:lnTo>
                    <a:pt x="181" y="2044"/>
                  </a:lnTo>
                  <a:lnTo>
                    <a:pt x="197" y="2118"/>
                  </a:lnTo>
                  <a:lnTo>
                    <a:pt x="215" y="2194"/>
                  </a:lnTo>
                  <a:lnTo>
                    <a:pt x="237" y="2271"/>
                  </a:lnTo>
                  <a:lnTo>
                    <a:pt x="261" y="2350"/>
                  </a:lnTo>
                  <a:lnTo>
                    <a:pt x="287" y="2429"/>
                  </a:lnTo>
                  <a:lnTo>
                    <a:pt x="316" y="2507"/>
                  </a:lnTo>
                  <a:lnTo>
                    <a:pt x="346" y="2586"/>
                  </a:lnTo>
                  <a:lnTo>
                    <a:pt x="379" y="2663"/>
                  </a:lnTo>
                  <a:lnTo>
                    <a:pt x="414" y="2739"/>
                  </a:lnTo>
                  <a:lnTo>
                    <a:pt x="449" y="2814"/>
                  </a:lnTo>
                  <a:lnTo>
                    <a:pt x="488" y="2886"/>
                  </a:lnTo>
                  <a:lnTo>
                    <a:pt x="527" y="2955"/>
                  </a:lnTo>
                  <a:lnTo>
                    <a:pt x="568" y="3021"/>
                  </a:lnTo>
                  <a:lnTo>
                    <a:pt x="611" y="3085"/>
                  </a:lnTo>
                  <a:lnTo>
                    <a:pt x="655" y="3144"/>
                  </a:lnTo>
                  <a:lnTo>
                    <a:pt x="701" y="3198"/>
                  </a:lnTo>
                  <a:lnTo>
                    <a:pt x="747" y="3248"/>
                  </a:lnTo>
                  <a:lnTo>
                    <a:pt x="795" y="3294"/>
                  </a:lnTo>
                  <a:lnTo>
                    <a:pt x="842" y="3333"/>
                  </a:lnTo>
                  <a:lnTo>
                    <a:pt x="893" y="3365"/>
                  </a:lnTo>
                  <a:lnTo>
                    <a:pt x="943" y="3391"/>
                  </a:lnTo>
                  <a:lnTo>
                    <a:pt x="993" y="3411"/>
                  </a:lnTo>
                  <a:lnTo>
                    <a:pt x="1044" y="3423"/>
                  </a:lnTo>
                  <a:lnTo>
                    <a:pt x="1096" y="3427"/>
                  </a:lnTo>
                  <a:lnTo>
                    <a:pt x="1170" y="3424"/>
                  </a:lnTo>
                  <a:lnTo>
                    <a:pt x="1244" y="3415"/>
                  </a:lnTo>
                  <a:lnTo>
                    <a:pt x="1316" y="3401"/>
                  </a:lnTo>
                  <a:lnTo>
                    <a:pt x="1387" y="3382"/>
                  </a:lnTo>
                  <a:lnTo>
                    <a:pt x="1455" y="3357"/>
                  </a:lnTo>
                  <a:lnTo>
                    <a:pt x="1523" y="3326"/>
                  </a:lnTo>
                  <a:lnTo>
                    <a:pt x="1539" y="3321"/>
                  </a:lnTo>
                  <a:lnTo>
                    <a:pt x="1554" y="3319"/>
                  </a:lnTo>
                  <a:lnTo>
                    <a:pt x="1572" y="3321"/>
                  </a:lnTo>
                  <a:lnTo>
                    <a:pt x="1587" y="3326"/>
                  </a:lnTo>
                  <a:lnTo>
                    <a:pt x="1655" y="3357"/>
                  </a:lnTo>
                  <a:lnTo>
                    <a:pt x="1724" y="3382"/>
                  </a:lnTo>
                  <a:lnTo>
                    <a:pt x="1795" y="3401"/>
                  </a:lnTo>
                  <a:lnTo>
                    <a:pt x="1867" y="3415"/>
                  </a:lnTo>
                  <a:lnTo>
                    <a:pt x="1940" y="3424"/>
                  </a:lnTo>
                  <a:lnTo>
                    <a:pt x="2015" y="3427"/>
                  </a:lnTo>
                  <a:lnTo>
                    <a:pt x="2066" y="3423"/>
                  </a:lnTo>
                  <a:lnTo>
                    <a:pt x="2117" y="3411"/>
                  </a:lnTo>
                  <a:lnTo>
                    <a:pt x="2168" y="3391"/>
                  </a:lnTo>
                  <a:lnTo>
                    <a:pt x="2218" y="3365"/>
                  </a:lnTo>
                  <a:lnTo>
                    <a:pt x="2267" y="3333"/>
                  </a:lnTo>
                  <a:lnTo>
                    <a:pt x="2316" y="3294"/>
                  </a:lnTo>
                  <a:lnTo>
                    <a:pt x="2363" y="3248"/>
                  </a:lnTo>
                  <a:lnTo>
                    <a:pt x="2410" y="3198"/>
                  </a:lnTo>
                  <a:lnTo>
                    <a:pt x="2456" y="3144"/>
                  </a:lnTo>
                  <a:lnTo>
                    <a:pt x="2499" y="3085"/>
                  </a:lnTo>
                  <a:lnTo>
                    <a:pt x="2542" y="3021"/>
                  </a:lnTo>
                  <a:lnTo>
                    <a:pt x="2583" y="2955"/>
                  </a:lnTo>
                  <a:lnTo>
                    <a:pt x="2623" y="2886"/>
                  </a:lnTo>
                  <a:lnTo>
                    <a:pt x="2661" y="2814"/>
                  </a:lnTo>
                  <a:lnTo>
                    <a:pt x="2697" y="2739"/>
                  </a:lnTo>
                  <a:lnTo>
                    <a:pt x="2732" y="2663"/>
                  </a:lnTo>
                  <a:lnTo>
                    <a:pt x="2765" y="2586"/>
                  </a:lnTo>
                  <a:lnTo>
                    <a:pt x="2795" y="2507"/>
                  </a:lnTo>
                  <a:lnTo>
                    <a:pt x="2824" y="2429"/>
                  </a:lnTo>
                  <a:lnTo>
                    <a:pt x="2850" y="2350"/>
                  </a:lnTo>
                  <a:lnTo>
                    <a:pt x="2874" y="2271"/>
                  </a:lnTo>
                  <a:lnTo>
                    <a:pt x="2894" y="2194"/>
                  </a:lnTo>
                  <a:lnTo>
                    <a:pt x="2913" y="2118"/>
                  </a:lnTo>
                  <a:lnTo>
                    <a:pt x="2929" y="2044"/>
                  </a:lnTo>
                  <a:lnTo>
                    <a:pt x="2943" y="1972"/>
                  </a:lnTo>
                  <a:lnTo>
                    <a:pt x="2954" y="1902"/>
                  </a:lnTo>
                  <a:lnTo>
                    <a:pt x="2962" y="1836"/>
                  </a:lnTo>
                  <a:lnTo>
                    <a:pt x="2966" y="1773"/>
                  </a:lnTo>
                  <a:lnTo>
                    <a:pt x="2967" y="1715"/>
                  </a:lnTo>
                  <a:lnTo>
                    <a:pt x="2965" y="1637"/>
                  </a:lnTo>
                  <a:lnTo>
                    <a:pt x="2955" y="1561"/>
                  </a:lnTo>
                  <a:lnTo>
                    <a:pt x="2940" y="1486"/>
                  </a:lnTo>
                  <a:lnTo>
                    <a:pt x="2919" y="1414"/>
                  </a:lnTo>
                  <a:lnTo>
                    <a:pt x="2892" y="1345"/>
                  </a:lnTo>
                  <a:lnTo>
                    <a:pt x="2862" y="1277"/>
                  </a:lnTo>
                  <a:lnTo>
                    <a:pt x="2825" y="1214"/>
                  </a:lnTo>
                  <a:lnTo>
                    <a:pt x="2783" y="1154"/>
                  </a:lnTo>
                  <a:lnTo>
                    <a:pt x="2738" y="1096"/>
                  </a:lnTo>
                  <a:lnTo>
                    <a:pt x="2689" y="1043"/>
                  </a:lnTo>
                  <a:lnTo>
                    <a:pt x="2634" y="993"/>
                  </a:lnTo>
                  <a:lnTo>
                    <a:pt x="2578" y="948"/>
                  </a:lnTo>
                  <a:lnTo>
                    <a:pt x="2517" y="906"/>
                  </a:lnTo>
                  <a:lnTo>
                    <a:pt x="2452" y="870"/>
                  </a:lnTo>
                  <a:lnTo>
                    <a:pt x="2385" y="839"/>
                  </a:lnTo>
                  <a:lnTo>
                    <a:pt x="2315" y="812"/>
                  </a:lnTo>
                  <a:lnTo>
                    <a:pt x="2243" y="791"/>
                  </a:lnTo>
                  <a:lnTo>
                    <a:pt x="2168" y="776"/>
                  </a:lnTo>
                  <a:lnTo>
                    <a:pt x="2092" y="767"/>
                  </a:lnTo>
                  <a:lnTo>
                    <a:pt x="2015" y="764"/>
                  </a:lnTo>
                  <a:lnTo>
                    <a:pt x="1940" y="766"/>
                  </a:lnTo>
                  <a:lnTo>
                    <a:pt x="1867" y="775"/>
                  </a:lnTo>
                  <a:lnTo>
                    <a:pt x="1795" y="789"/>
                  </a:lnTo>
                  <a:lnTo>
                    <a:pt x="1724" y="809"/>
                  </a:lnTo>
                  <a:lnTo>
                    <a:pt x="1655" y="834"/>
                  </a:lnTo>
                  <a:lnTo>
                    <a:pt x="1587" y="865"/>
                  </a:lnTo>
                  <a:lnTo>
                    <a:pt x="1572" y="870"/>
                  </a:lnTo>
                  <a:lnTo>
                    <a:pt x="1554" y="872"/>
                  </a:lnTo>
                  <a:lnTo>
                    <a:pt x="1539" y="870"/>
                  </a:lnTo>
                  <a:lnTo>
                    <a:pt x="1523" y="865"/>
                  </a:lnTo>
                  <a:lnTo>
                    <a:pt x="1455" y="834"/>
                  </a:lnTo>
                  <a:lnTo>
                    <a:pt x="1387" y="809"/>
                  </a:lnTo>
                  <a:lnTo>
                    <a:pt x="1316" y="789"/>
                  </a:lnTo>
                  <a:lnTo>
                    <a:pt x="1244" y="775"/>
                  </a:lnTo>
                  <a:lnTo>
                    <a:pt x="1170" y="766"/>
                  </a:lnTo>
                  <a:lnTo>
                    <a:pt x="1096" y="764"/>
                  </a:lnTo>
                  <a:close/>
                  <a:moveTo>
                    <a:pt x="1858" y="0"/>
                  </a:moveTo>
                  <a:lnTo>
                    <a:pt x="1877" y="2"/>
                  </a:lnTo>
                  <a:lnTo>
                    <a:pt x="1894" y="10"/>
                  </a:lnTo>
                  <a:lnTo>
                    <a:pt x="1909" y="21"/>
                  </a:lnTo>
                  <a:lnTo>
                    <a:pt x="1920" y="36"/>
                  </a:lnTo>
                  <a:lnTo>
                    <a:pt x="1928" y="53"/>
                  </a:lnTo>
                  <a:lnTo>
                    <a:pt x="1930" y="72"/>
                  </a:lnTo>
                  <a:lnTo>
                    <a:pt x="1928" y="89"/>
                  </a:lnTo>
                  <a:lnTo>
                    <a:pt x="1920" y="107"/>
                  </a:lnTo>
                  <a:lnTo>
                    <a:pt x="1909" y="122"/>
                  </a:lnTo>
                  <a:lnTo>
                    <a:pt x="1862" y="172"/>
                  </a:lnTo>
                  <a:lnTo>
                    <a:pt x="1821" y="223"/>
                  </a:lnTo>
                  <a:lnTo>
                    <a:pt x="1785" y="275"/>
                  </a:lnTo>
                  <a:lnTo>
                    <a:pt x="1754" y="327"/>
                  </a:lnTo>
                  <a:lnTo>
                    <a:pt x="1726" y="378"/>
                  </a:lnTo>
                  <a:lnTo>
                    <a:pt x="1703" y="429"/>
                  </a:lnTo>
                  <a:lnTo>
                    <a:pt x="1685" y="479"/>
                  </a:lnTo>
                  <a:lnTo>
                    <a:pt x="1669" y="526"/>
                  </a:lnTo>
                  <a:lnTo>
                    <a:pt x="1657" y="572"/>
                  </a:lnTo>
                  <a:lnTo>
                    <a:pt x="1647" y="614"/>
                  </a:lnTo>
                  <a:lnTo>
                    <a:pt x="1639" y="653"/>
                  </a:lnTo>
                  <a:lnTo>
                    <a:pt x="1634" y="689"/>
                  </a:lnTo>
                  <a:lnTo>
                    <a:pt x="1708" y="665"/>
                  </a:lnTo>
                  <a:lnTo>
                    <a:pt x="1782" y="646"/>
                  </a:lnTo>
                  <a:lnTo>
                    <a:pt x="1858" y="633"/>
                  </a:lnTo>
                  <a:lnTo>
                    <a:pt x="1935" y="624"/>
                  </a:lnTo>
                  <a:lnTo>
                    <a:pt x="2015" y="622"/>
                  </a:lnTo>
                  <a:lnTo>
                    <a:pt x="2100" y="625"/>
                  </a:lnTo>
                  <a:lnTo>
                    <a:pt x="2184" y="635"/>
                  </a:lnTo>
                  <a:lnTo>
                    <a:pt x="2265" y="650"/>
                  </a:lnTo>
                  <a:lnTo>
                    <a:pt x="2345" y="672"/>
                  </a:lnTo>
                  <a:lnTo>
                    <a:pt x="2422" y="700"/>
                  </a:lnTo>
                  <a:lnTo>
                    <a:pt x="2496" y="733"/>
                  </a:lnTo>
                  <a:lnTo>
                    <a:pt x="2567" y="771"/>
                  </a:lnTo>
                  <a:lnTo>
                    <a:pt x="2635" y="814"/>
                  </a:lnTo>
                  <a:lnTo>
                    <a:pt x="2700" y="862"/>
                  </a:lnTo>
                  <a:lnTo>
                    <a:pt x="2760" y="914"/>
                  </a:lnTo>
                  <a:lnTo>
                    <a:pt x="2817" y="970"/>
                  </a:lnTo>
                  <a:lnTo>
                    <a:pt x="2869" y="1031"/>
                  </a:lnTo>
                  <a:lnTo>
                    <a:pt x="2917" y="1095"/>
                  </a:lnTo>
                  <a:lnTo>
                    <a:pt x="2961" y="1163"/>
                  </a:lnTo>
                  <a:lnTo>
                    <a:pt x="2999" y="1234"/>
                  </a:lnTo>
                  <a:lnTo>
                    <a:pt x="3032" y="1308"/>
                  </a:lnTo>
                  <a:lnTo>
                    <a:pt x="3060" y="1385"/>
                  </a:lnTo>
                  <a:lnTo>
                    <a:pt x="3082" y="1464"/>
                  </a:lnTo>
                  <a:lnTo>
                    <a:pt x="3097" y="1545"/>
                  </a:lnTo>
                  <a:lnTo>
                    <a:pt x="3107" y="1629"/>
                  </a:lnTo>
                  <a:lnTo>
                    <a:pt x="3110" y="1715"/>
                  </a:lnTo>
                  <a:lnTo>
                    <a:pt x="3109" y="1782"/>
                  </a:lnTo>
                  <a:lnTo>
                    <a:pt x="3103" y="1854"/>
                  </a:lnTo>
                  <a:lnTo>
                    <a:pt x="3094" y="1930"/>
                  </a:lnTo>
                  <a:lnTo>
                    <a:pt x="3082" y="2008"/>
                  </a:lnTo>
                  <a:lnTo>
                    <a:pt x="3066" y="2089"/>
                  </a:lnTo>
                  <a:lnTo>
                    <a:pt x="3047" y="2173"/>
                  </a:lnTo>
                  <a:lnTo>
                    <a:pt x="3026" y="2257"/>
                  </a:lnTo>
                  <a:lnTo>
                    <a:pt x="3001" y="2343"/>
                  </a:lnTo>
                  <a:lnTo>
                    <a:pt x="2974" y="2429"/>
                  </a:lnTo>
                  <a:lnTo>
                    <a:pt x="2944" y="2515"/>
                  </a:lnTo>
                  <a:lnTo>
                    <a:pt x="2912" y="2600"/>
                  </a:lnTo>
                  <a:lnTo>
                    <a:pt x="2878" y="2685"/>
                  </a:lnTo>
                  <a:lnTo>
                    <a:pt x="2841" y="2768"/>
                  </a:lnTo>
                  <a:lnTo>
                    <a:pt x="2803" y="2849"/>
                  </a:lnTo>
                  <a:lnTo>
                    <a:pt x="2753" y="2945"/>
                  </a:lnTo>
                  <a:lnTo>
                    <a:pt x="2702" y="3035"/>
                  </a:lnTo>
                  <a:lnTo>
                    <a:pt x="2649" y="3118"/>
                  </a:lnTo>
                  <a:lnTo>
                    <a:pt x="2595" y="3195"/>
                  </a:lnTo>
                  <a:lnTo>
                    <a:pt x="2541" y="3264"/>
                  </a:lnTo>
                  <a:lnTo>
                    <a:pt x="2484" y="3327"/>
                  </a:lnTo>
                  <a:lnTo>
                    <a:pt x="2427" y="3384"/>
                  </a:lnTo>
                  <a:lnTo>
                    <a:pt x="2370" y="3432"/>
                  </a:lnTo>
                  <a:lnTo>
                    <a:pt x="2311" y="3474"/>
                  </a:lnTo>
                  <a:lnTo>
                    <a:pt x="2252" y="3507"/>
                  </a:lnTo>
                  <a:lnTo>
                    <a:pt x="2193" y="3535"/>
                  </a:lnTo>
                  <a:lnTo>
                    <a:pt x="2133" y="3554"/>
                  </a:lnTo>
                  <a:lnTo>
                    <a:pt x="2074" y="3565"/>
                  </a:lnTo>
                  <a:lnTo>
                    <a:pt x="2015" y="3569"/>
                  </a:lnTo>
                  <a:lnTo>
                    <a:pt x="1934" y="3566"/>
                  </a:lnTo>
                  <a:lnTo>
                    <a:pt x="1856" y="3557"/>
                  </a:lnTo>
                  <a:lnTo>
                    <a:pt x="1779" y="3544"/>
                  </a:lnTo>
                  <a:lnTo>
                    <a:pt x="1702" y="3525"/>
                  </a:lnTo>
                  <a:lnTo>
                    <a:pt x="1628" y="3499"/>
                  </a:lnTo>
                  <a:lnTo>
                    <a:pt x="1554" y="3468"/>
                  </a:lnTo>
                  <a:lnTo>
                    <a:pt x="1483" y="3499"/>
                  </a:lnTo>
                  <a:lnTo>
                    <a:pt x="1407" y="3525"/>
                  </a:lnTo>
                  <a:lnTo>
                    <a:pt x="1331" y="3544"/>
                  </a:lnTo>
                  <a:lnTo>
                    <a:pt x="1254" y="3557"/>
                  </a:lnTo>
                  <a:lnTo>
                    <a:pt x="1176" y="3566"/>
                  </a:lnTo>
                  <a:lnTo>
                    <a:pt x="1096" y="3569"/>
                  </a:lnTo>
                  <a:lnTo>
                    <a:pt x="1036" y="3565"/>
                  </a:lnTo>
                  <a:lnTo>
                    <a:pt x="976" y="3554"/>
                  </a:lnTo>
                  <a:lnTo>
                    <a:pt x="916" y="3535"/>
                  </a:lnTo>
                  <a:lnTo>
                    <a:pt x="858" y="3507"/>
                  </a:lnTo>
                  <a:lnTo>
                    <a:pt x="799" y="3474"/>
                  </a:lnTo>
                  <a:lnTo>
                    <a:pt x="741" y="3432"/>
                  </a:lnTo>
                  <a:lnTo>
                    <a:pt x="684" y="3384"/>
                  </a:lnTo>
                  <a:lnTo>
                    <a:pt x="626" y="3327"/>
                  </a:lnTo>
                  <a:lnTo>
                    <a:pt x="570" y="3264"/>
                  </a:lnTo>
                  <a:lnTo>
                    <a:pt x="515" y="3195"/>
                  </a:lnTo>
                  <a:lnTo>
                    <a:pt x="461" y="3118"/>
                  </a:lnTo>
                  <a:lnTo>
                    <a:pt x="409" y="3035"/>
                  </a:lnTo>
                  <a:lnTo>
                    <a:pt x="357" y="2945"/>
                  </a:lnTo>
                  <a:lnTo>
                    <a:pt x="308" y="2849"/>
                  </a:lnTo>
                  <a:lnTo>
                    <a:pt x="269" y="2768"/>
                  </a:lnTo>
                  <a:lnTo>
                    <a:pt x="233" y="2685"/>
                  </a:lnTo>
                  <a:lnTo>
                    <a:pt x="198" y="2600"/>
                  </a:lnTo>
                  <a:lnTo>
                    <a:pt x="166" y="2515"/>
                  </a:lnTo>
                  <a:lnTo>
                    <a:pt x="136" y="2429"/>
                  </a:lnTo>
                  <a:lnTo>
                    <a:pt x="109" y="2343"/>
                  </a:lnTo>
                  <a:lnTo>
                    <a:pt x="85" y="2257"/>
                  </a:lnTo>
                  <a:lnTo>
                    <a:pt x="63" y="2173"/>
                  </a:lnTo>
                  <a:lnTo>
                    <a:pt x="45" y="2089"/>
                  </a:lnTo>
                  <a:lnTo>
                    <a:pt x="29" y="2008"/>
                  </a:lnTo>
                  <a:lnTo>
                    <a:pt x="16" y="1930"/>
                  </a:lnTo>
                  <a:lnTo>
                    <a:pt x="8" y="1854"/>
                  </a:lnTo>
                  <a:lnTo>
                    <a:pt x="2" y="1782"/>
                  </a:lnTo>
                  <a:lnTo>
                    <a:pt x="0" y="1715"/>
                  </a:lnTo>
                  <a:lnTo>
                    <a:pt x="3" y="1629"/>
                  </a:lnTo>
                  <a:lnTo>
                    <a:pt x="13" y="1545"/>
                  </a:lnTo>
                  <a:lnTo>
                    <a:pt x="29" y="1464"/>
                  </a:lnTo>
                  <a:lnTo>
                    <a:pt x="51" y="1385"/>
                  </a:lnTo>
                  <a:lnTo>
                    <a:pt x="78" y="1308"/>
                  </a:lnTo>
                  <a:lnTo>
                    <a:pt x="112" y="1234"/>
                  </a:lnTo>
                  <a:lnTo>
                    <a:pt x="150" y="1163"/>
                  </a:lnTo>
                  <a:lnTo>
                    <a:pt x="194" y="1095"/>
                  </a:lnTo>
                  <a:lnTo>
                    <a:pt x="242" y="1031"/>
                  </a:lnTo>
                  <a:lnTo>
                    <a:pt x="294" y="970"/>
                  </a:lnTo>
                  <a:lnTo>
                    <a:pt x="350" y="914"/>
                  </a:lnTo>
                  <a:lnTo>
                    <a:pt x="411" y="862"/>
                  </a:lnTo>
                  <a:lnTo>
                    <a:pt x="476" y="814"/>
                  </a:lnTo>
                  <a:lnTo>
                    <a:pt x="543" y="771"/>
                  </a:lnTo>
                  <a:lnTo>
                    <a:pt x="615" y="733"/>
                  </a:lnTo>
                  <a:lnTo>
                    <a:pt x="689" y="700"/>
                  </a:lnTo>
                  <a:lnTo>
                    <a:pt x="765" y="672"/>
                  </a:lnTo>
                  <a:lnTo>
                    <a:pt x="845" y="650"/>
                  </a:lnTo>
                  <a:lnTo>
                    <a:pt x="927" y="635"/>
                  </a:lnTo>
                  <a:lnTo>
                    <a:pt x="1010" y="625"/>
                  </a:lnTo>
                  <a:lnTo>
                    <a:pt x="1096" y="622"/>
                  </a:lnTo>
                  <a:lnTo>
                    <a:pt x="1178" y="624"/>
                  </a:lnTo>
                  <a:lnTo>
                    <a:pt x="1257" y="633"/>
                  </a:lnTo>
                  <a:lnTo>
                    <a:pt x="1336" y="648"/>
                  </a:lnTo>
                  <a:lnTo>
                    <a:pt x="1414" y="669"/>
                  </a:lnTo>
                  <a:lnTo>
                    <a:pt x="1489" y="695"/>
                  </a:lnTo>
                  <a:lnTo>
                    <a:pt x="1494" y="657"/>
                  </a:lnTo>
                  <a:lnTo>
                    <a:pt x="1501" y="615"/>
                  </a:lnTo>
                  <a:lnTo>
                    <a:pt x="1510" y="570"/>
                  </a:lnTo>
                  <a:lnTo>
                    <a:pt x="1522" y="522"/>
                  </a:lnTo>
                  <a:lnTo>
                    <a:pt x="1537" y="471"/>
                  </a:lnTo>
                  <a:lnTo>
                    <a:pt x="1554" y="417"/>
                  </a:lnTo>
                  <a:lnTo>
                    <a:pt x="1577" y="363"/>
                  </a:lnTo>
                  <a:lnTo>
                    <a:pt x="1603" y="306"/>
                  </a:lnTo>
                  <a:lnTo>
                    <a:pt x="1634" y="249"/>
                  </a:lnTo>
                  <a:lnTo>
                    <a:pt x="1670" y="191"/>
                  </a:lnTo>
                  <a:lnTo>
                    <a:pt x="1710" y="134"/>
                  </a:lnTo>
                  <a:lnTo>
                    <a:pt x="1756" y="77"/>
                  </a:lnTo>
                  <a:lnTo>
                    <a:pt x="1808" y="21"/>
                  </a:lnTo>
                  <a:lnTo>
                    <a:pt x="1823" y="10"/>
                  </a:lnTo>
                  <a:lnTo>
                    <a:pt x="1841" y="2"/>
                  </a:lnTo>
                  <a:lnTo>
                    <a:pt x="18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29"/>
            <p:cNvSpPr>
              <a:spLocks/>
            </p:cNvSpPr>
            <p:nvPr/>
          </p:nvSpPr>
          <p:spPr bwMode="auto">
            <a:xfrm>
              <a:off x="5441950" y="3781426"/>
              <a:ext cx="42862" cy="82550"/>
            </a:xfrm>
            <a:custGeom>
              <a:avLst/>
              <a:gdLst>
                <a:gd name="T0" fmla="*/ 69 w 263"/>
                <a:gd name="T1" fmla="*/ 0 h 524"/>
                <a:gd name="T2" fmla="*/ 88 w 263"/>
                <a:gd name="T3" fmla="*/ 2 h 524"/>
                <a:gd name="T4" fmla="*/ 105 w 263"/>
                <a:gd name="T5" fmla="*/ 10 h 524"/>
                <a:gd name="T6" fmla="*/ 119 w 263"/>
                <a:gd name="T7" fmla="*/ 19 h 524"/>
                <a:gd name="T8" fmla="*/ 131 w 263"/>
                <a:gd name="T9" fmla="*/ 35 h 524"/>
                <a:gd name="T10" fmla="*/ 139 w 263"/>
                <a:gd name="T11" fmla="*/ 52 h 524"/>
                <a:gd name="T12" fmla="*/ 178 w 263"/>
                <a:gd name="T13" fmla="*/ 183 h 524"/>
                <a:gd name="T14" fmla="*/ 218 w 263"/>
                <a:gd name="T15" fmla="*/ 309 h 524"/>
                <a:gd name="T16" fmla="*/ 259 w 263"/>
                <a:gd name="T17" fmla="*/ 429 h 524"/>
                <a:gd name="T18" fmla="*/ 263 w 263"/>
                <a:gd name="T19" fmla="*/ 448 h 524"/>
                <a:gd name="T20" fmla="*/ 262 w 263"/>
                <a:gd name="T21" fmla="*/ 467 h 524"/>
                <a:gd name="T22" fmla="*/ 257 w 263"/>
                <a:gd name="T23" fmla="*/ 483 h 524"/>
                <a:gd name="T24" fmla="*/ 247 w 263"/>
                <a:gd name="T25" fmla="*/ 499 h 524"/>
                <a:gd name="T26" fmla="*/ 233 w 263"/>
                <a:gd name="T27" fmla="*/ 511 h 524"/>
                <a:gd name="T28" fmla="*/ 215 w 263"/>
                <a:gd name="T29" fmla="*/ 520 h 524"/>
                <a:gd name="T30" fmla="*/ 204 w 263"/>
                <a:gd name="T31" fmla="*/ 523 h 524"/>
                <a:gd name="T32" fmla="*/ 192 w 263"/>
                <a:gd name="T33" fmla="*/ 524 h 524"/>
                <a:gd name="T34" fmla="*/ 175 w 263"/>
                <a:gd name="T35" fmla="*/ 522 h 524"/>
                <a:gd name="T36" fmla="*/ 159 w 263"/>
                <a:gd name="T37" fmla="*/ 515 h 524"/>
                <a:gd name="T38" fmla="*/ 144 w 263"/>
                <a:gd name="T39" fmla="*/ 506 h 524"/>
                <a:gd name="T40" fmla="*/ 132 w 263"/>
                <a:gd name="T41" fmla="*/ 493 h 524"/>
                <a:gd name="T42" fmla="*/ 125 w 263"/>
                <a:gd name="T43" fmla="*/ 476 h 524"/>
                <a:gd name="T44" fmla="*/ 83 w 263"/>
                <a:gd name="T45" fmla="*/ 354 h 524"/>
                <a:gd name="T46" fmla="*/ 42 w 263"/>
                <a:gd name="T47" fmla="*/ 226 h 524"/>
                <a:gd name="T48" fmla="*/ 2 w 263"/>
                <a:gd name="T49" fmla="*/ 91 h 524"/>
                <a:gd name="T50" fmla="*/ 0 w 263"/>
                <a:gd name="T51" fmla="*/ 73 h 524"/>
                <a:gd name="T52" fmla="*/ 2 w 263"/>
                <a:gd name="T53" fmla="*/ 54 h 524"/>
                <a:gd name="T54" fmla="*/ 8 w 263"/>
                <a:gd name="T55" fmla="*/ 37 h 524"/>
                <a:gd name="T56" fmla="*/ 19 w 263"/>
                <a:gd name="T57" fmla="*/ 23 h 524"/>
                <a:gd name="T58" fmla="*/ 33 w 263"/>
                <a:gd name="T59" fmla="*/ 11 h 524"/>
                <a:gd name="T60" fmla="*/ 51 w 263"/>
                <a:gd name="T61" fmla="*/ 3 h 524"/>
                <a:gd name="T62" fmla="*/ 69 w 263"/>
                <a:gd name="T63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3" h="524">
                  <a:moveTo>
                    <a:pt x="69" y="0"/>
                  </a:moveTo>
                  <a:lnTo>
                    <a:pt x="88" y="2"/>
                  </a:lnTo>
                  <a:lnTo>
                    <a:pt x="105" y="10"/>
                  </a:lnTo>
                  <a:lnTo>
                    <a:pt x="119" y="19"/>
                  </a:lnTo>
                  <a:lnTo>
                    <a:pt x="131" y="35"/>
                  </a:lnTo>
                  <a:lnTo>
                    <a:pt x="139" y="52"/>
                  </a:lnTo>
                  <a:lnTo>
                    <a:pt x="178" y="183"/>
                  </a:lnTo>
                  <a:lnTo>
                    <a:pt x="218" y="309"/>
                  </a:lnTo>
                  <a:lnTo>
                    <a:pt x="259" y="429"/>
                  </a:lnTo>
                  <a:lnTo>
                    <a:pt x="263" y="448"/>
                  </a:lnTo>
                  <a:lnTo>
                    <a:pt x="262" y="467"/>
                  </a:lnTo>
                  <a:lnTo>
                    <a:pt x="257" y="483"/>
                  </a:lnTo>
                  <a:lnTo>
                    <a:pt x="247" y="499"/>
                  </a:lnTo>
                  <a:lnTo>
                    <a:pt x="233" y="511"/>
                  </a:lnTo>
                  <a:lnTo>
                    <a:pt x="215" y="520"/>
                  </a:lnTo>
                  <a:lnTo>
                    <a:pt x="204" y="523"/>
                  </a:lnTo>
                  <a:lnTo>
                    <a:pt x="192" y="524"/>
                  </a:lnTo>
                  <a:lnTo>
                    <a:pt x="175" y="522"/>
                  </a:lnTo>
                  <a:lnTo>
                    <a:pt x="159" y="515"/>
                  </a:lnTo>
                  <a:lnTo>
                    <a:pt x="144" y="506"/>
                  </a:lnTo>
                  <a:lnTo>
                    <a:pt x="132" y="493"/>
                  </a:lnTo>
                  <a:lnTo>
                    <a:pt x="125" y="476"/>
                  </a:lnTo>
                  <a:lnTo>
                    <a:pt x="83" y="354"/>
                  </a:lnTo>
                  <a:lnTo>
                    <a:pt x="42" y="226"/>
                  </a:lnTo>
                  <a:lnTo>
                    <a:pt x="2" y="91"/>
                  </a:lnTo>
                  <a:lnTo>
                    <a:pt x="0" y="73"/>
                  </a:lnTo>
                  <a:lnTo>
                    <a:pt x="2" y="54"/>
                  </a:lnTo>
                  <a:lnTo>
                    <a:pt x="8" y="37"/>
                  </a:lnTo>
                  <a:lnTo>
                    <a:pt x="19" y="23"/>
                  </a:lnTo>
                  <a:lnTo>
                    <a:pt x="33" y="11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30"/>
            <p:cNvSpPr>
              <a:spLocks/>
            </p:cNvSpPr>
            <p:nvPr/>
          </p:nvSpPr>
          <p:spPr bwMode="auto">
            <a:xfrm>
              <a:off x="5434013" y="3636963"/>
              <a:ext cx="106362" cy="117475"/>
            </a:xfrm>
            <a:custGeom>
              <a:avLst/>
              <a:gdLst>
                <a:gd name="T0" fmla="*/ 606 w 678"/>
                <a:gd name="T1" fmla="*/ 0 h 742"/>
                <a:gd name="T2" fmla="*/ 625 w 678"/>
                <a:gd name="T3" fmla="*/ 3 h 742"/>
                <a:gd name="T4" fmla="*/ 642 w 678"/>
                <a:gd name="T5" fmla="*/ 10 h 742"/>
                <a:gd name="T6" fmla="*/ 656 w 678"/>
                <a:gd name="T7" fmla="*/ 21 h 742"/>
                <a:gd name="T8" fmla="*/ 668 w 678"/>
                <a:gd name="T9" fmla="*/ 35 h 742"/>
                <a:gd name="T10" fmla="*/ 675 w 678"/>
                <a:gd name="T11" fmla="*/ 53 h 742"/>
                <a:gd name="T12" fmla="*/ 678 w 678"/>
                <a:gd name="T13" fmla="*/ 71 h 742"/>
                <a:gd name="T14" fmla="*/ 675 w 678"/>
                <a:gd name="T15" fmla="*/ 91 h 742"/>
                <a:gd name="T16" fmla="*/ 668 w 678"/>
                <a:gd name="T17" fmla="*/ 107 h 742"/>
                <a:gd name="T18" fmla="*/ 656 w 678"/>
                <a:gd name="T19" fmla="*/ 122 h 742"/>
                <a:gd name="T20" fmla="*/ 642 w 678"/>
                <a:gd name="T21" fmla="*/ 133 h 742"/>
                <a:gd name="T22" fmla="*/ 625 w 678"/>
                <a:gd name="T23" fmla="*/ 139 h 742"/>
                <a:gd name="T24" fmla="*/ 606 w 678"/>
                <a:gd name="T25" fmla="*/ 143 h 742"/>
                <a:gd name="T26" fmla="*/ 556 w 678"/>
                <a:gd name="T27" fmla="*/ 146 h 742"/>
                <a:gd name="T28" fmla="*/ 507 w 678"/>
                <a:gd name="T29" fmla="*/ 155 h 742"/>
                <a:gd name="T30" fmla="*/ 460 w 678"/>
                <a:gd name="T31" fmla="*/ 170 h 742"/>
                <a:gd name="T32" fmla="*/ 415 w 678"/>
                <a:gd name="T33" fmla="*/ 189 h 742"/>
                <a:gd name="T34" fmla="*/ 372 w 678"/>
                <a:gd name="T35" fmla="*/ 214 h 742"/>
                <a:gd name="T36" fmla="*/ 333 w 678"/>
                <a:gd name="T37" fmla="*/ 245 h 742"/>
                <a:gd name="T38" fmla="*/ 296 w 678"/>
                <a:gd name="T39" fmla="*/ 278 h 742"/>
                <a:gd name="T40" fmla="*/ 262 w 678"/>
                <a:gd name="T41" fmla="*/ 316 h 742"/>
                <a:gd name="T42" fmla="*/ 232 w 678"/>
                <a:gd name="T43" fmla="*/ 359 h 742"/>
                <a:gd name="T44" fmla="*/ 206 w 678"/>
                <a:gd name="T45" fmla="*/ 404 h 742"/>
                <a:gd name="T46" fmla="*/ 184 w 678"/>
                <a:gd name="T47" fmla="*/ 452 h 742"/>
                <a:gd name="T48" fmla="*/ 167 w 678"/>
                <a:gd name="T49" fmla="*/ 504 h 742"/>
                <a:gd name="T50" fmla="*/ 153 w 678"/>
                <a:gd name="T51" fmla="*/ 557 h 742"/>
                <a:gd name="T52" fmla="*/ 145 w 678"/>
                <a:gd name="T53" fmla="*/ 612 h 742"/>
                <a:gd name="T54" fmla="*/ 143 w 678"/>
                <a:gd name="T55" fmla="*/ 670 h 742"/>
                <a:gd name="T56" fmla="*/ 140 w 678"/>
                <a:gd name="T57" fmla="*/ 690 h 742"/>
                <a:gd name="T58" fmla="*/ 133 w 678"/>
                <a:gd name="T59" fmla="*/ 706 h 742"/>
                <a:gd name="T60" fmla="*/ 122 w 678"/>
                <a:gd name="T61" fmla="*/ 721 h 742"/>
                <a:gd name="T62" fmla="*/ 107 w 678"/>
                <a:gd name="T63" fmla="*/ 732 h 742"/>
                <a:gd name="T64" fmla="*/ 90 w 678"/>
                <a:gd name="T65" fmla="*/ 738 h 742"/>
                <a:gd name="T66" fmla="*/ 71 w 678"/>
                <a:gd name="T67" fmla="*/ 742 h 742"/>
                <a:gd name="T68" fmla="*/ 52 w 678"/>
                <a:gd name="T69" fmla="*/ 738 h 742"/>
                <a:gd name="T70" fmla="*/ 35 w 678"/>
                <a:gd name="T71" fmla="*/ 732 h 742"/>
                <a:gd name="T72" fmla="*/ 21 w 678"/>
                <a:gd name="T73" fmla="*/ 721 h 742"/>
                <a:gd name="T74" fmla="*/ 10 w 678"/>
                <a:gd name="T75" fmla="*/ 706 h 742"/>
                <a:gd name="T76" fmla="*/ 2 w 678"/>
                <a:gd name="T77" fmla="*/ 690 h 742"/>
                <a:gd name="T78" fmla="*/ 0 w 678"/>
                <a:gd name="T79" fmla="*/ 670 h 742"/>
                <a:gd name="T80" fmla="*/ 3 w 678"/>
                <a:gd name="T81" fmla="*/ 602 h 742"/>
                <a:gd name="T82" fmla="*/ 12 w 678"/>
                <a:gd name="T83" fmla="*/ 535 h 742"/>
                <a:gd name="T84" fmla="*/ 27 w 678"/>
                <a:gd name="T85" fmla="*/ 471 h 742"/>
                <a:gd name="T86" fmla="*/ 48 w 678"/>
                <a:gd name="T87" fmla="*/ 410 h 742"/>
                <a:gd name="T88" fmla="*/ 73 w 678"/>
                <a:gd name="T89" fmla="*/ 351 h 742"/>
                <a:gd name="T90" fmla="*/ 103 w 678"/>
                <a:gd name="T91" fmla="*/ 296 h 742"/>
                <a:gd name="T92" fmla="*/ 138 w 678"/>
                <a:gd name="T93" fmla="*/ 245 h 742"/>
                <a:gd name="T94" fmla="*/ 177 w 678"/>
                <a:gd name="T95" fmla="*/ 197 h 742"/>
                <a:gd name="T96" fmla="*/ 221 w 678"/>
                <a:gd name="T97" fmla="*/ 153 h 742"/>
                <a:gd name="T98" fmla="*/ 268 w 678"/>
                <a:gd name="T99" fmla="*/ 114 h 742"/>
                <a:gd name="T100" fmla="*/ 318 w 678"/>
                <a:gd name="T101" fmla="*/ 81 h 742"/>
                <a:gd name="T102" fmla="*/ 370 w 678"/>
                <a:gd name="T103" fmla="*/ 53 h 742"/>
                <a:gd name="T104" fmla="*/ 427 w 678"/>
                <a:gd name="T105" fmla="*/ 31 h 742"/>
                <a:gd name="T106" fmla="*/ 484 w 678"/>
                <a:gd name="T107" fmla="*/ 13 h 742"/>
                <a:gd name="T108" fmla="*/ 544 w 678"/>
                <a:gd name="T109" fmla="*/ 4 h 742"/>
                <a:gd name="T110" fmla="*/ 606 w 678"/>
                <a:gd name="T11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8" h="742">
                  <a:moveTo>
                    <a:pt x="606" y="0"/>
                  </a:moveTo>
                  <a:lnTo>
                    <a:pt x="625" y="3"/>
                  </a:lnTo>
                  <a:lnTo>
                    <a:pt x="642" y="10"/>
                  </a:lnTo>
                  <a:lnTo>
                    <a:pt x="656" y="21"/>
                  </a:lnTo>
                  <a:lnTo>
                    <a:pt x="668" y="35"/>
                  </a:lnTo>
                  <a:lnTo>
                    <a:pt x="675" y="53"/>
                  </a:lnTo>
                  <a:lnTo>
                    <a:pt x="678" y="71"/>
                  </a:lnTo>
                  <a:lnTo>
                    <a:pt x="675" y="91"/>
                  </a:lnTo>
                  <a:lnTo>
                    <a:pt x="668" y="107"/>
                  </a:lnTo>
                  <a:lnTo>
                    <a:pt x="656" y="122"/>
                  </a:lnTo>
                  <a:lnTo>
                    <a:pt x="642" y="133"/>
                  </a:lnTo>
                  <a:lnTo>
                    <a:pt x="625" y="139"/>
                  </a:lnTo>
                  <a:lnTo>
                    <a:pt x="606" y="143"/>
                  </a:lnTo>
                  <a:lnTo>
                    <a:pt x="556" y="146"/>
                  </a:lnTo>
                  <a:lnTo>
                    <a:pt x="507" y="155"/>
                  </a:lnTo>
                  <a:lnTo>
                    <a:pt x="460" y="170"/>
                  </a:lnTo>
                  <a:lnTo>
                    <a:pt x="415" y="189"/>
                  </a:lnTo>
                  <a:lnTo>
                    <a:pt x="372" y="214"/>
                  </a:lnTo>
                  <a:lnTo>
                    <a:pt x="333" y="245"/>
                  </a:lnTo>
                  <a:lnTo>
                    <a:pt x="296" y="278"/>
                  </a:lnTo>
                  <a:lnTo>
                    <a:pt x="262" y="316"/>
                  </a:lnTo>
                  <a:lnTo>
                    <a:pt x="232" y="359"/>
                  </a:lnTo>
                  <a:lnTo>
                    <a:pt x="206" y="404"/>
                  </a:lnTo>
                  <a:lnTo>
                    <a:pt x="184" y="452"/>
                  </a:lnTo>
                  <a:lnTo>
                    <a:pt x="167" y="504"/>
                  </a:lnTo>
                  <a:lnTo>
                    <a:pt x="153" y="557"/>
                  </a:lnTo>
                  <a:lnTo>
                    <a:pt x="145" y="612"/>
                  </a:lnTo>
                  <a:lnTo>
                    <a:pt x="143" y="670"/>
                  </a:lnTo>
                  <a:lnTo>
                    <a:pt x="140" y="690"/>
                  </a:lnTo>
                  <a:lnTo>
                    <a:pt x="133" y="706"/>
                  </a:lnTo>
                  <a:lnTo>
                    <a:pt x="122" y="721"/>
                  </a:lnTo>
                  <a:lnTo>
                    <a:pt x="107" y="732"/>
                  </a:lnTo>
                  <a:lnTo>
                    <a:pt x="90" y="738"/>
                  </a:lnTo>
                  <a:lnTo>
                    <a:pt x="71" y="742"/>
                  </a:lnTo>
                  <a:lnTo>
                    <a:pt x="52" y="738"/>
                  </a:lnTo>
                  <a:lnTo>
                    <a:pt x="35" y="732"/>
                  </a:lnTo>
                  <a:lnTo>
                    <a:pt x="21" y="721"/>
                  </a:lnTo>
                  <a:lnTo>
                    <a:pt x="10" y="706"/>
                  </a:lnTo>
                  <a:lnTo>
                    <a:pt x="2" y="690"/>
                  </a:lnTo>
                  <a:lnTo>
                    <a:pt x="0" y="670"/>
                  </a:lnTo>
                  <a:lnTo>
                    <a:pt x="3" y="602"/>
                  </a:lnTo>
                  <a:lnTo>
                    <a:pt x="12" y="535"/>
                  </a:lnTo>
                  <a:lnTo>
                    <a:pt x="27" y="471"/>
                  </a:lnTo>
                  <a:lnTo>
                    <a:pt x="48" y="410"/>
                  </a:lnTo>
                  <a:lnTo>
                    <a:pt x="73" y="351"/>
                  </a:lnTo>
                  <a:lnTo>
                    <a:pt x="103" y="296"/>
                  </a:lnTo>
                  <a:lnTo>
                    <a:pt x="138" y="245"/>
                  </a:lnTo>
                  <a:lnTo>
                    <a:pt x="177" y="197"/>
                  </a:lnTo>
                  <a:lnTo>
                    <a:pt x="221" y="153"/>
                  </a:lnTo>
                  <a:lnTo>
                    <a:pt x="268" y="114"/>
                  </a:lnTo>
                  <a:lnTo>
                    <a:pt x="318" y="81"/>
                  </a:lnTo>
                  <a:lnTo>
                    <a:pt x="370" y="53"/>
                  </a:lnTo>
                  <a:lnTo>
                    <a:pt x="427" y="31"/>
                  </a:lnTo>
                  <a:lnTo>
                    <a:pt x="484" y="13"/>
                  </a:lnTo>
                  <a:lnTo>
                    <a:pt x="544" y="4"/>
                  </a:lnTo>
                  <a:lnTo>
                    <a:pt x="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9" name="Group 808"/>
          <p:cNvGrpSpPr/>
          <p:nvPr/>
        </p:nvGrpSpPr>
        <p:grpSpPr>
          <a:xfrm>
            <a:off x="4404765" y="3468646"/>
            <a:ext cx="566737" cy="539750"/>
            <a:chOff x="4338638" y="3492501"/>
            <a:chExt cx="566737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3" name="Freeform 135"/>
            <p:cNvSpPr>
              <a:spLocks noEditPoints="1"/>
            </p:cNvSpPr>
            <p:nvPr/>
          </p:nvSpPr>
          <p:spPr bwMode="auto">
            <a:xfrm>
              <a:off x="4338638" y="3492501"/>
              <a:ext cx="566737" cy="492125"/>
            </a:xfrm>
            <a:custGeom>
              <a:avLst/>
              <a:gdLst>
                <a:gd name="T0" fmla="*/ 1836 w 3568"/>
                <a:gd name="T1" fmla="*/ 2549 h 3104"/>
                <a:gd name="T2" fmla="*/ 2726 w 3568"/>
                <a:gd name="T3" fmla="*/ 2108 h 3104"/>
                <a:gd name="T4" fmla="*/ 2668 w 3568"/>
                <a:gd name="T5" fmla="*/ 243 h 3104"/>
                <a:gd name="T6" fmla="*/ 2696 w 3568"/>
                <a:gd name="T7" fmla="*/ 522 h 3104"/>
                <a:gd name="T8" fmla="*/ 2834 w 3568"/>
                <a:gd name="T9" fmla="*/ 1096 h 3104"/>
                <a:gd name="T10" fmla="*/ 2651 w 3568"/>
                <a:gd name="T11" fmla="*/ 1610 h 3104"/>
                <a:gd name="T12" fmla="*/ 3010 w 3568"/>
                <a:gd name="T13" fmla="*/ 1768 h 3104"/>
                <a:gd name="T14" fmla="*/ 3346 w 3568"/>
                <a:gd name="T15" fmla="*/ 1221 h 3104"/>
                <a:gd name="T16" fmla="*/ 3413 w 3568"/>
                <a:gd name="T17" fmla="*/ 808 h 3104"/>
                <a:gd name="T18" fmla="*/ 3149 w 3568"/>
                <a:gd name="T19" fmla="*/ 384 h 3104"/>
                <a:gd name="T20" fmla="*/ 841 w 3568"/>
                <a:gd name="T21" fmla="*/ 241 h 3104"/>
                <a:gd name="T22" fmla="*/ 370 w 3568"/>
                <a:gd name="T23" fmla="*/ 424 h 3104"/>
                <a:gd name="T24" fmla="*/ 145 w 3568"/>
                <a:gd name="T25" fmla="*/ 873 h 3104"/>
                <a:gd name="T26" fmla="*/ 250 w 3568"/>
                <a:gd name="T27" fmla="*/ 1280 h 3104"/>
                <a:gd name="T28" fmla="*/ 616 w 3568"/>
                <a:gd name="T29" fmla="*/ 1847 h 3104"/>
                <a:gd name="T30" fmla="*/ 888 w 3568"/>
                <a:gd name="T31" fmla="*/ 1529 h 3104"/>
                <a:gd name="T32" fmla="*/ 746 w 3568"/>
                <a:gd name="T33" fmla="*/ 1046 h 3104"/>
                <a:gd name="T34" fmla="*/ 895 w 3568"/>
                <a:gd name="T35" fmla="*/ 506 h 3104"/>
                <a:gd name="T36" fmla="*/ 901 w 3568"/>
                <a:gd name="T37" fmla="*/ 244 h 3104"/>
                <a:gd name="T38" fmla="*/ 1374 w 3568"/>
                <a:gd name="T39" fmla="*/ 244 h 3104"/>
                <a:gd name="T40" fmla="*/ 983 w 3568"/>
                <a:gd name="T41" fmla="*/ 640 h 3104"/>
                <a:gd name="T42" fmla="*/ 895 w 3568"/>
                <a:gd name="T43" fmla="*/ 1130 h 3104"/>
                <a:gd name="T44" fmla="*/ 1082 w 3568"/>
                <a:gd name="T45" fmla="*/ 1591 h 3104"/>
                <a:gd name="T46" fmla="*/ 1576 w 3568"/>
                <a:gd name="T47" fmla="*/ 2314 h 3104"/>
                <a:gd name="T48" fmla="*/ 2454 w 3568"/>
                <a:gd name="T49" fmla="*/ 1669 h 3104"/>
                <a:gd name="T50" fmla="*/ 2676 w 3568"/>
                <a:gd name="T51" fmla="*/ 1179 h 3104"/>
                <a:gd name="T52" fmla="*/ 2625 w 3568"/>
                <a:gd name="T53" fmla="*/ 701 h 3104"/>
                <a:gd name="T54" fmla="*/ 2264 w 3568"/>
                <a:gd name="T55" fmla="*/ 276 h 3104"/>
                <a:gd name="T56" fmla="*/ 1791 w 3568"/>
                <a:gd name="T57" fmla="*/ 0 h 3104"/>
                <a:gd name="T58" fmla="*/ 2372 w 3568"/>
                <a:gd name="T59" fmla="*/ 177 h 3104"/>
                <a:gd name="T60" fmla="*/ 2950 w 3568"/>
                <a:gd name="T61" fmla="*/ 129 h 3104"/>
                <a:gd name="T62" fmla="*/ 3413 w 3568"/>
                <a:gd name="T63" fmla="*/ 455 h 3104"/>
                <a:gd name="T64" fmla="*/ 3565 w 3568"/>
                <a:gd name="T65" fmla="*/ 987 h 3104"/>
                <a:gd name="T66" fmla="*/ 3391 w 3568"/>
                <a:gd name="T67" fmla="*/ 1443 h 3104"/>
                <a:gd name="T68" fmla="*/ 3066 w 3568"/>
                <a:gd name="T69" fmla="*/ 1931 h 3104"/>
                <a:gd name="T70" fmla="*/ 2910 w 3568"/>
                <a:gd name="T71" fmla="*/ 2108 h 3104"/>
                <a:gd name="T72" fmla="*/ 2962 w 3568"/>
                <a:gd name="T73" fmla="*/ 2298 h 3104"/>
                <a:gd name="T74" fmla="*/ 2653 w 3568"/>
                <a:gd name="T75" fmla="*/ 2729 h 3104"/>
                <a:gd name="T76" fmla="*/ 2546 w 3568"/>
                <a:gd name="T77" fmla="*/ 2667 h 3104"/>
                <a:gd name="T78" fmla="*/ 2459 w 3568"/>
                <a:gd name="T79" fmla="*/ 2230 h 3104"/>
                <a:gd name="T80" fmla="*/ 2498 w 3568"/>
                <a:gd name="T81" fmla="*/ 2062 h 3104"/>
                <a:gd name="T82" fmla="*/ 2085 w 3568"/>
                <a:gd name="T83" fmla="*/ 2441 h 3104"/>
                <a:gd name="T84" fmla="*/ 2062 w 3568"/>
                <a:gd name="T85" fmla="*/ 2601 h 3104"/>
                <a:gd name="T86" fmla="*/ 2060 w 3568"/>
                <a:gd name="T87" fmla="*/ 2756 h 3104"/>
                <a:gd name="T88" fmla="*/ 1701 w 3568"/>
                <a:gd name="T89" fmla="*/ 3101 h 3104"/>
                <a:gd name="T90" fmla="*/ 1610 w 3568"/>
                <a:gd name="T91" fmla="*/ 2759 h 3104"/>
                <a:gd name="T92" fmla="*/ 1475 w 3568"/>
                <a:gd name="T93" fmla="*/ 2662 h 3104"/>
                <a:gd name="T94" fmla="*/ 1525 w 3568"/>
                <a:gd name="T95" fmla="*/ 2455 h 3104"/>
                <a:gd name="T96" fmla="*/ 1150 w 3568"/>
                <a:gd name="T97" fmla="*/ 1971 h 3104"/>
                <a:gd name="T98" fmla="*/ 1058 w 3568"/>
                <a:gd name="T99" fmla="*/ 2149 h 3104"/>
                <a:gd name="T100" fmla="*/ 1058 w 3568"/>
                <a:gd name="T101" fmla="*/ 2306 h 3104"/>
                <a:gd name="T102" fmla="*/ 744 w 3568"/>
                <a:gd name="T103" fmla="*/ 2735 h 3104"/>
                <a:gd name="T104" fmla="*/ 654 w 3568"/>
                <a:gd name="T105" fmla="*/ 2309 h 3104"/>
                <a:gd name="T106" fmla="*/ 578 w 3568"/>
                <a:gd name="T107" fmla="*/ 2212 h 3104"/>
                <a:gd name="T108" fmla="*/ 599 w 3568"/>
                <a:gd name="T109" fmla="*/ 2055 h 3104"/>
                <a:gd name="T110" fmla="*/ 289 w 3568"/>
                <a:gd name="T111" fmla="*/ 1629 h 3104"/>
                <a:gd name="T112" fmla="*/ 39 w 3568"/>
                <a:gd name="T113" fmla="*/ 1147 h 3104"/>
                <a:gd name="T114" fmla="*/ 53 w 3568"/>
                <a:gd name="T115" fmla="*/ 647 h 3104"/>
                <a:gd name="T116" fmla="*/ 417 w 3568"/>
                <a:gd name="T117" fmla="*/ 214 h 3104"/>
                <a:gd name="T118" fmla="*/ 966 w 3568"/>
                <a:gd name="T119" fmla="*/ 108 h 3104"/>
                <a:gd name="T120" fmla="*/ 1482 w 3568"/>
                <a:gd name="T121" fmla="*/ 46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68" h="3104">
                  <a:moveTo>
                    <a:pt x="1791" y="2494"/>
                  </a:moveTo>
                  <a:lnTo>
                    <a:pt x="1769" y="2520"/>
                  </a:lnTo>
                  <a:lnTo>
                    <a:pt x="1745" y="2549"/>
                  </a:lnTo>
                  <a:lnTo>
                    <a:pt x="1718" y="2582"/>
                  </a:lnTo>
                  <a:lnTo>
                    <a:pt x="1689" y="2617"/>
                  </a:lnTo>
                  <a:lnTo>
                    <a:pt x="1893" y="2617"/>
                  </a:lnTo>
                  <a:lnTo>
                    <a:pt x="1863" y="2582"/>
                  </a:lnTo>
                  <a:lnTo>
                    <a:pt x="1836" y="2549"/>
                  </a:lnTo>
                  <a:lnTo>
                    <a:pt x="1813" y="2520"/>
                  </a:lnTo>
                  <a:lnTo>
                    <a:pt x="1791" y="2494"/>
                  </a:lnTo>
                  <a:close/>
                  <a:moveTo>
                    <a:pt x="2726" y="2108"/>
                  </a:moveTo>
                  <a:lnTo>
                    <a:pt x="2703" y="2136"/>
                  </a:lnTo>
                  <a:lnTo>
                    <a:pt x="2677" y="2167"/>
                  </a:lnTo>
                  <a:lnTo>
                    <a:pt x="2776" y="2167"/>
                  </a:lnTo>
                  <a:lnTo>
                    <a:pt x="2749" y="2136"/>
                  </a:lnTo>
                  <a:lnTo>
                    <a:pt x="2726" y="2108"/>
                  </a:lnTo>
                  <a:close/>
                  <a:moveTo>
                    <a:pt x="841" y="2108"/>
                  </a:moveTo>
                  <a:lnTo>
                    <a:pt x="818" y="2136"/>
                  </a:lnTo>
                  <a:lnTo>
                    <a:pt x="792" y="2167"/>
                  </a:lnTo>
                  <a:lnTo>
                    <a:pt x="891" y="2167"/>
                  </a:lnTo>
                  <a:lnTo>
                    <a:pt x="865" y="2136"/>
                  </a:lnTo>
                  <a:lnTo>
                    <a:pt x="841" y="2108"/>
                  </a:lnTo>
                  <a:close/>
                  <a:moveTo>
                    <a:pt x="2726" y="241"/>
                  </a:moveTo>
                  <a:lnTo>
                    <a:pt x="2668" y="243"/>
                  </a:lnTo>
                  <a:lnTo>
                    <a:pt x="2611" y="250"/>
                  </a:lnTo>
                  <a:lnTo>
                    <a:pt x="2556" y="262"/>
                  </a:lnTo>
                  <a:lnTo>
                    <a:pt x="2501" y="279"/>
                  </a:lnTo>
                  <a:lnTo>
                    <a:pt x="2501" y="279"/>
                  </a:lnTo>
                  <a:lnTo>
                    <a:pt x="2556" y="334"/>
                  </a:lnTo>
                  <a:lnTo>
                    <a:pt x="2607" y="393"/>
                  </a:lnTo>
                  <a:lnTo>
                    <a:pt x="2653" y="456"/>
                  </a:lnTo>
                  <a:lnTo>
                    <a:pt x="2696" y="522"/>
                  </a:lnTo>
                  <a:lnTo>
                    <a:pt x="2731" y="591"/>
                  </a:lnTo>
                  <a:lnTo>
                    <a:pt x="2763" y="663"/>
                  </a:lnTo>
                  <a:lnTo>
                    <a:pt x="2789" y="736"/>
                  </a:lnTo>
                  <a:lnTo>
                    <a:pt x="2809" y="811"/>
                  </a:lnTo>
                  <a:lnTo>
                    <a:pt x="2824" y="888"/>
                  </a:lnTo>
                  <a:lnTo>
                    <a:pt x="2833" y="967"/>
                  </a:lnTo>
                  <a:lnTo>
                    <a:pt x="2836" y="1046"/>
                  </a:lnTo>
                  <a:lnTo>
                    <a:pt x="2834" y="1096"/>
                  </a:lnTo>
                  <a:lnTo>
                    <a:pt x="2828" y="1149"/>
                  </a:lnTo>
                  <a:lnTo>
                    <a:pt x="2816" y="1205"/>
                  </a:lnTo>
                  <a:lnTo>
                    <a:pt x="2799" y="1265"/>
                  </a:lnTo>
                  <a:lnTo>
                    <a:pt x="2779" y="1327"/>
                  </a:lnTo>
                  <a:lnTo>
                    <a:pt x="2754" y="1393"/>
                  </a:lnTo>
                  <a:lnTo>
                    <a:pt x="2724" y="1463"/>
                  </a:lnTo>
                  <a:lnTo>
                    <a:pt x="2690" y="1535"/>
                  </a:lnTo>
                  <a:lnTo>
                    <a:pt x="2651" y="1610"/>
                  </a:lnTo>
                  <a:lnTo>
                    <a:pt x="2608" y="1689"/>
                  </a:lnTo>
                  <a:lnTo>
                    <a:pt x="2560" y="1770"/>
                  </a:lnTo>
                  <a:lnTo>
                    <a:pt x="2507" y="1855"/>
                  </a:lnTo>
                  <a:lnTo>
                    <a:pt x="2507" y="1855"/>
                  </a:lnTo>
                  <a:lnTo>
                    <a:pt x="2564" y="1928"/>
                  </a:lnTo>
                  <a:lnTo>
                    <a:pt x="2889" y="1928"/>
                  </a:lnTo>
                  <a:lnTo>
                    <a:pt x="2951" y="1847"/>
                  </a:lnTo>
                  <a:lnTo>
                    <a:pt x="3010" y="1768"/>
                  </a:lnTo>
                  <a:lnTo>
                    <a:pt x="3066" y="1691"/>
                  </a:lnTo>
                  <a:lnTo>
                    <a:pt x="3116" y="1615"/>
                  </a:lnTo>
                  <a:lnTo>
                    <a:pt x="3164" y="1544"/>
                  </a:lnTo>
                  <a:lnTo>
                    <a:pt x="3208" y="1473"/>
                  </a:lnTo>
                  <a:lnTo>
                    <a:pt x="3249" y="1406"/>
                  </a:lnTo>
                  <a:lnTo>
                    <a:pt x="3285" y="1341"/>
                  </a:lnTo>
                  <a:lnTo>
                    <a:pt x="3318" y="1280"/>
                  </a:lnTo>
                  <a:lnTo>
                    <a:pt x="3346" y="1221"/>
                  </a:lnTo>
                  <a:lnTo>
                    <a:pt x="3370" y="1166"/>
                  </a:lnTo>
                  <a:lnTo>
                    <a:pt x="3389" y="1113"/>
                  </a:lnTo>
                  <a:lnTo>
                    <a:pt x="3405" y="1064"/>
                  </a:lnTo>
                  <a:lnTo>
                    <a:pt x="3416" y="1020"/>
                  </a:lnTo>
                  <a:lnTo>
                    <a:pt x="3423" y="978"/>
                  </a:lnTo>
                  <a:lnTo>
                    <a:pt x="3425" y="940"/>
                  </a:lnTo>
                  <a:lnTo>
                    <a:pt x="3422" y="873"/>
                  </a:lnTo>
                  <a:lnTo>
                    <a:pt x="3413" y="808"/>
                  </a:lnTo>
                  <a:lnTo>
                    <a:pt x="3398" y="744"/>
                  </a:lnTo>
                  <a:lnTo>
                    <a:pt x="3376" y="683"/>
                  </a:lnTo>
                  <a:lnTo>
                    <a:pt x="3350" y="625"/>
                  </a:lnTo>
                  <a:lnTo>
                    <a:pt x="3319" y="570"/>
                  </a:lnTo>
                  <a:lnTo>
                    <a:pt x="3283" y="518"/>
                  </a:lnTo>
                  <a:lnTo>
                    <a:pt x="3242" y="469"/>
                  </a:lnTo>
                  <a:lnTo>
                    <a:pt x="3198" y="424"/>
                  </a:lnTo>
                  <a:lnTo>
                    <a:pt x="3149" y="384"/>
                  </a:lnTo>
                  <a:lnTo>
                    <a:pt x="3097" y="348"/>
                  </a:lnTo>
                  <a:lnTo>
                    <a:pt x="3042" y="316"/>
                  </a:lnTo>
                  <a:lnTo>
                    <a:pt x="2983" y="289"/>
                  </a:lnTo>
                  <a:lnTo>
                    <a:pt x="2922" y="269"/>
                  </a:lnTo>
                  <a:lnTo>
                    <a:pt x="2859" y="254"/>
                  </a:lnTo>
                  <a:lnTo>
                    <a:pt x="2793" y="244"/>
                  </a:lnTo>
                  <a:lnTo>
                    <a:pt x="2726" y="241"/>
                  </a:lnTo>
                  <a:close/>
                  <a:moveTo>
                    <a:pt x="841" y="241"/>
                  </a:moveTo>
                  <a:lnTo>
                    <a:pt x="774" y="244"/>
                  </a:lnTo>
                  <a:lnTo>
                    <a:pt x="709" y="254"/>
                  </a:lnTo>
                  <a:lnTo>
                    <a:pt x="645" y="269"/>
                  </a:lnTo>
                  <a:lnTo>
                    <a:pt x="584" y="289"/>
                  </a:lnTo>
                  <a:lnTo>
                    <a:pt x="526" y="316"/>
                  </a:lnTo>
                  <a:lnTo>
                    <a:pt x="471" y="348"/>
                  </a:lnTo>
                  <a:lnTo>
                    <a:pt x="419" y="384"/>
                  </a:lnTo>
                  <a:lnTo>
                    <a:pt x="370" y="424"/>
                  </a:lnTo>
                  <a:lnTo>
                    <a:pt x="326" y="469"/>
                  </a:lnTo>
                  <a:lnTo>
                    <a:pt x="285" y="518"/>
                  </a:lnTo>
                  <a:lnTo>
                    <a:pt x="249" y="570"/>
                  </a:lnTo>
                  <a:lnTo>
                    <a:pt x="217" y="625"/>
                  </a:lnTo>
                  <a:lnTo>
                    <a:pt x="191" y="683"/>
                  </a:lnTo>
                  <a:lnTo>
                    <a:pt x="170" y="744"/>
                  </a:lnTo>
                  <a:lnTo>
                    <a:pt x="155" y="808"/>
                  </a:lnTo>
                  <a:lnTo>
                    <a:pt x="145" y="873"/>
                  </a:lnTo>
                  <a:lnTo>
                    <a:pt x="142" y="940"/>
                  </a:lnTo>
                  <a:lnTo>
                    <a:pt x="144" y="978"/>
                  </a:lnTo>
                  <a:lnTo>
                    <a:pt x="151" y="1020"/>
                  </a:lnTo>
                  <a:lnTo>
                    <a:pt x="162" y="1064"/>
                  </a:lnTo>
                  <a:lnTo>
                    <a:pt x="177" y="1113"/>
                  </a:lnTo>
                  <a:lnTo>
                    <a:pt x="198" y="1166"/>
                  </a:lnTo>
                  <a:lnTo>
                    <a:pt x="222" y="1221"/>
                  </a:lnTo>
                  <a:lnTo>
                    <a:pt x="250" y="1280"/>
                  </a:lnTo>
                  <a:lnTo>
                    <a:pt x="282" y="1341"/>
                  </a:lnTo>
                  <a:lnTo>
                    <a:pt x="318" y="1406"/>
                  </a:lnTo>
                  <a:lnTo>
                    <a:pt x="359" y="1473"/>
                  </a:lnTo>
                  <a:lnTo>
                    <a:pt x="402" y="1544"/>
                  </a:lnTo>
                  <a:lnTo>
                    <a:pt x="450" y="1615"/>
                  </a:lnTo>
                  <a:lnTo>
                    <a:pt x="502" y="1691"/>
                  </a:lnTo>
                  <a:lnTo>
                    <a:pt x="557" y="1768"/>
                  </a:lnTo>
                  <a:lnTo>
                    <a:pt x="616" y="1847"/>
                  </a:lnTo>
                  <a:lnTo>
                    <a:pt x="678" y="1928"/>
                  </a:lnTo>
                  <a:lnTo>
                    <a:pt x="1004" y="1928"/>
                  </a:lnTo>
                  <a:lnTo>
                    <a:pt x="1068" y="1845"/>
                  </a:lnTo>
                  <a:lnTo>
                    <a:pt x="1068" y="1845"/>
                  </a:lnTo>
                  <a:lnTo>
                    <a:pt x="1016" y="1761"/>
                  </a:lnTo>
                  <a:lnTo>
                    <a:pt x="970" y="1681"/>
                  </a:lnTo>
                  <a:lnTo>
                    <a:pt x="927" y="1603"/>
                  </a:lnTo>
                  <a:lnTo>
                    <a:pt x="888" y="1529"/>
                  </a:lnTo>
                  <a:lnTo>
                    <a:pt x="855" y="1457"/>
                  </a:lnTo>
                  <a:lnTo>
                    <a:pt x="826" y="1389"/>
                  </a:lnTo>
                  <a:lnTo>
                    <a:pt x="802" y="1324"/>
                  </a:lnTo>
                  <a:lnTo>
                    <a:pt x="781" y="1262"/>
                  </a:lnTo>
                  <a:lnTo>
                    <a:pt x="765" y="1203"/>
                  </a:lnTo>
                  <a:lnTo>
                    <a:pt x="754" y="1148"/>
                  </a:lnTo>
                  <a:lnTo>
                    <a:pt x="748" y="1095"/>
                  </a:lnTo>
                  <a:lnTo>
                    <a:pt x="746" y="1046"/>
                  </a:lnTo>
                  <a:lnTo>
                    <a:pt x="748" y="974"/>
                  </a:lnTo>
                  <a:lnTo>
                    <a:pt x="755" y="904"/>
                  </a:lnTo>
                  <a:lnTo>
                    <a:pt x="767" y="835"/>
                  </a:lnTo>
                  <a:lnTo>
                    <a:pt x="783" y="766"/>
                  </a:lnTo>
                  <a:lnTo>
                    <a:pt x="804" y="698"/>
                  </a:lnTo>
                  <a:lnTo>
                    <a:pt x="830" y="632"/>
                  </a:lnTo>
                  <a:lnTo>
                    <a:pt x="860" y="569"/>
                  </a:lnTo>
                  <a:lnTo>
                    <a:pt x="895" y="506"/>
                  </a:lnTo>
                  <a:lnTo>
                    <a:pt x="935" y="445"/>
                  </a:lnTo>
                  <a:lnTo>
                    <a:pt x="978" y="388"/>
                  </a:lnTo>
                  <a:lnTo>
                    <a:pt x="1026" y="333"/>
                  </a:lnTo>
                  <a:lnTo>
                    <a:pt x="1077" y="282"/>
                  </a:lnTo>
                  <a:lnTo>
                    <a:pt x="1077" y="282"/>
                  </a:lnTo>
                  <a:lnTo>
                    <a:pt x="1019" y="264"/>
                  </a:lnTo>
                  <a:lnTo>
                    <a:pt x="961" y="252"/>
                  </a:lnTo>
                  <a:lnTo>
                    <a:pt x="901" y="244"/>
                  </a:lnTo>
                  <a:lnTo>
                    <a:pt x="841" y="241"/>
                  </a:lnTo>
                  <a:close/>
                  <a:moveTo>
                    <a:pt x="1791" y="142"/>
                  </a:moveTo>
                  <a:lnTo>
                    <a:pt x="1717" y="145"/>
                  </a:lnTo>
                  <a:lnTo>
                    <a:pt x="1646" y="154"/>
                  </a:lnTo>
                  <a:lnTo>
                    <a:pt x="1576" y="168"/>
                  </a:lnTo>
                  <a:lnTo>
                    <a:pt x="1506" y="188"/>
                  </a:lnTo>
                  <a:lnTo>
                    <a:pt x="1439" y="213"/>
                  </a:lnTo>
                  <a:lnTo>
                    <a:pt x="1374" y="244"/>
                  </a:lnTo>
                  <a:lnTo>
                    <a:pt x="1313" y="280"/>
                  </a:lnTo>
                  <a:lnTo>
                    <a:pt x="1252" y="321"/>
                  </a:lnTo>
                  <a:lnTo>
                    <a:pt x="1196" y="365"/>
                  </a:lnTo>
                  <a:lnTo>
                    <a:pt x="1145" y="414"/>
                  </a:lnTo>
                  <a:lnTo>
                    <a:pt x="1097" y="466"/>
                  </a:lnTo>
                  <a:lnTo>
                    <a:pt x="1054" y="521"/>
                  </a:lnTo>
                  <a:lnTo>
                    <a:pt x="1016" y="579"/>
                  </a:lnTo>
                  <a:lnTo>
                    <a:pt x="983" y="640"/>
                  </a:lnTo>
                  <a:lnTo>
                    <a:pt x="954" y="703"/>
                  </a:lnTo>
                  <a:lnTo>
                    <a:pt x="931" y="768"/>
                  </a:lnTo>
                  <a:lnTo>
                    <a:pt x="912" y="835"/>
                  </a:lnTo>
                  <a:lnTo>
                    <a:pt x="898" y="904"/>
                  </a:lnTo>
                  <a:lnTo>
                    <a:pt x="891" y="974"/>
                  </a:lnTo>
                  <a:lnTo>
                    <a:pt x="887" y="1046"/>
                  </a:lnTo>
                  <a:lnTo>
                    <a:pt x="889" y="1086"/>
                  </a:lnTo>
                  <a:lnTo>
                    <a:pt x="895" y="1130"/>
                  </a:lnTo>
                  <a:lnTo>
                    <a:pt x="906" y="1177"/>
                  </a:lnTo>
                  <a:lnTo>
                    <a:pt x="919" y="1228"/>
                  </a:lnTo>
                  <a:lnTo>
                    <a:pt x="937" y="1281"/>
                  </a:lnTo>
                  <a:lnTo>
                    <a:pt x="959" y="1337"/>
                  </a:lnTo>
                  <a:lnTo>
                    <a:pt x="984" y="1397"/>
                  </a:lnTo>
                  <a:lnTo>
                    <a:pt x="1013" y="1458"/>
                  </a:lnTo>
                  <a:lnTo>
                    <a:pt x="1045" y="1523"/>
                  </a:lnTo>
                  <a:lnTo>
                    <a:pt x="1082" y="1591"/>
                  </a:lnTo>
                  <a:lnTo>
                    <a:pt x="1122" y="1662"/>
                  </a:lnTo>
                  <a:lnTo>
                    <a:pt x="1166" y="1734"/>
                  </a:lnTo>
                  <a:lnTo>
                    <a:pt x="1214" y="1810"/>
                  </a:lnTo>
                  <a:lnTo>
                    <a:pt x="1277" y="1905"/>
                  </a:lnTo>
                  <a:lnTo>
                    <a:pt x="1345" y="2004"/>
                  </a:lnTo>
                  <a:lnTo>
                    <a:pt x="1418" y="2105"/>
                  </a:lnTo>
                  <a:lnTo>
                    <a:pt x="1494" y="2208"/>
                  </a:lnTo>
                  <a:lnTo>
                    <a:pt x="1576" y="2314"/>
                  </a:lnTo>
                  <a:lnTo>
                    <a:pt x="2006" y="2314"/>
                  </a:lnTo>
                  <a:lnTo>
                    <a:pt x="2085" y="2212"/>
                  </a:lnTo>
                  <a:lnTo>
                    <a:pt x="2161" y="2110"/>
                  </a:lnTo>
                  <a:lnTo>
                    <a:pt x="2232" y="2010"/>
                  </a:lnTo>
                  <a:lnTo>
                    <a:pt x="2299" y="1914"/>
                  </a:lnTo>
                  <a:lnTo>
                    <a:pt x="2361" y="1820"/>
                  </a:lnTo>
                  <a:lnTo>
                    <a:pt x="2410" y="1743"/>
                  </a:lnTo>
                  <a:lnTo>
                    <a:pt x="2454" y="1669"/>
                  </a:lnTo>
                  <a:lnTo>
                    <a:pt x="2495" y="1598"/>
                  </a:lnTo>
                  <a:lnTo>
                    <a:pt x="2533" y="1530"/>
                  </a:lnTo>
                  <a:lnTo>
                    <a:pt x="2567" y="1464"/>
                  </a:lnTo>
                  <a:lnTo>
                    <a:pt x="2596" y="1401"/>
                  </a:lnTo>
                  <a:lnTo>
                    <a:pt x="2622" y="1340"/>
                  </a:lnTo>
                  <a:lnTo>
                    <a:pt x="2644" y="1284"/>
                  </a:lnTo>
                  <a:lnTo>
                    <a:pt x="2662" y="1230"/>
                  </a:lnTo>
                  <a:lnTo>
                    <a:pt x="2676" y="1179"/>
                  </a:lnTo>
                  <a:lnTo>
                    <a:pt x="2686" y="1131"/>
                  </a:lnTo>
                  <a:lnTo>
                    <a:pt x="2692" y="1087"/>
                  </a:lnTo>
                  <a:lnTo>
                    <a:pt x="2694" y="1046"/>
                  </a:lnTo>
                  <a:lnTo>
                    <a:pt x="2691" y="974"/>
                  </a:lnTo>
                  <a:lnTo>
                    <a:pt x="2683" y="904"/>
                  </a:lnTo>
                  <a:lnTo>
                    <a:pt x="2668" y="835"/>
                  </a:lnTo>
                  <a:lnTo>
                    <a:pt x="2650" y="767"/>
                  </a:lnTo>
                  <a:lnTo>
                    <a:pt x="2625" y="701"/>
                  </a:lnTo>
                  <a:lnTo>
                    <a:pt x="2596" y="637"/>
                  </a:lnTo>
                  <a:lnTo>
                    <a:pt x="2561" y="576"/>
                  </a:lnTo>
                  <a:lnTo>
                    <a:pt x="2522" y="518"/>
                  </a:lnTo>
                  <a:lnTo>
                    <a:pt x="2479" y="461"/>
                  </a:lnTo>
                  <a:lnTo>
                    <a:pt x="2432" y="410"/>
                  </a:lnTo>
                  <a:lnTo>
                    <a:pt x="2380" y="361"/>
                  </a:lnTo>
                  <a:lnTo>
                    <a:pt x="2324" y="316"/>
                  </a:lnTo>
                  <a:lnTo>
                    <a:pt x="2264" y="276"/>
                  </a:lnTo>
                  <a:lnTo>
                    <a:pt x="2202" y="241"/>
                  </a:lnTo>
                  <a:lnTo>
                    <a:pt x="2138" y="211"/>
                  </a:lnTo>
                  <a:lnTo>
                    <a:pt x="2071" y="187"/>
                  </a:lnTo>
                  <a:lnTo>
                    <a:pt x="2003" y="167"/>
                  </a:lnTo>
                  <a:lnTo>
                    <a:pt x="1934" y="153"/>
                  </a:lnTo>
                  <a:lnTo>
                    <a:pt x="1862" y="145"/>
                  </a:lnTo>
                  <a:lnTo>
                    <a:pt x="1791" y="142"/>
                  </a:lnTo>
                  <a:close/>
                  <a:moveTo>
                    <a:pt x="1791" y="0"/>
                  </a:moveTo>
                  <a:lnTo>
                    <a:pt x="1869" y="3"/>
                  </a:lnTo>
                  <a:lnTo>
                    <a:pt x="1946" y="11"/>
                  </a:lnTo>
                  <a:lnTo>
                    <a:pt x="2021" y="25"/>
                  </a:lnTo>
                  <a:lnTo>
                    <a:pt x="2095" y="45"/>
                  </a:lnTo>
                  <a:lnTo>
                    <a:pt x="2167" y="70"/>
                  </a:lnTo>
                  <a:lnTo>
                    <a:pt x="2238" y="100"/>
                  </a:lnTo>
                  <a:lnTo>
                    <a:pt x="2306" y="136"/>
                  </a:lnTo>
                  <a:lnTo>
                    <a:pt x="2372" y="177"/>
                  </a:lnTo>
                  <a:lnTo>
                    <a:pt x="2439" y="149"/>
                  </a:lnTo>
                  <a:lnTo>
                    <a:pt x="2509" y="127"/>
                  </a:lnTo>
                  <a:lnTo>
                    <a:pt x="2581" y="112"/>
                  </a:lnTo>
                  <a:lnTo>
                    <a:pt x="2653" y="102"/>
                  </a:lnTo>
                  <a:lnTo>
                    <a:pt x="2726" y="99"/>
                  </a:lnTo>
                  <a:lnTo>
                    <a:pt x="2803" y="102"/>
                  </a:lnTo>
                  <a:lnTo>
                    <a:pt x="2877" y="112"/>
                  </a:lnTo>
                  <a:lnTo>
                    <a:pt x="2950" y="129"/>
                  </a:lnTo>
                  <a:lnTo>
                    <a:pt x="3019" y="152"/>
                  </a:lnTo>
                  <a:lnTo>
                    <a:pt x="3086" y="180"/>
                  </a:lnTo>
                  <a:lnTo>
                    <a:pt x="3150" y="214"/>
                  </a:lnTo>
                  <a:lnTo>
                    <a:pt x="3211" y="253"/>
                  </a:lnTo>
                  <a:lnTo>
                    <a:pt x="3268" y="297"/>
                  </a:lnTo>
                  <a:lnTo>
                    <a:pt x="3321" y="346"/>
                  </a:lnTo>
                  <a:lnTo>
                    <a:pt x="3370" y="399"/>
                  </a:lnTo>
                  <a:lnTo>
                    <a:pt x="3413" y="455"/>
                  </a:lnTo>
                  <a:lnTo>
                    <a:pt x="3452" y="516"/>
                  </a:lnTo>
                  <a:lnTo>
                    <a:pt x="3487" y="579"/>
                  </a:lnTo>
                  <a:lnTo>
                    <a:pt x="3515" y="647"/>
                  </a:lnTo>
                  <a:lnTo>
                    <a:pt x="3537" y="717"/>
                  </a:lnTo>
                  <a:lnTo>
                    <a:pt x="3554" y="789"/>
                  </a:lnTo>
                  <a:lnTo>
                    <a:pt x="3565" y="864"/>
                  </a:lnTo>
                  <a:lnTo>
                    <a:pt x="3568" y="940"/>
                  </a:lnTo>
                  <a:lnTo>
                    <a:pt x="3565" y="987"/>
                  </a:lnTo>
                  <a:lnTo>
                    <a:pt x="3557" y="1038"/>
                  </a:lnTo>
                  <a:lnTo>
                    <a:pt x="3545" y="1091"/>
                  </a:lnTo>
                  <a:lnTo>
                    <a:pt x="3529" y="1147"/>
                  </a:lnTo>
                  <a:lnTo>
                    <a:pt x="3508" y="1203"/>
                  </a:lnTo>
                  <a:lnTo>
                    <a:pt x="3483" y="1261"/>
                  </a:lnTo>
                  <a:lnTo>
                    <a:pt x="3456" y="1321"/>
                  </a:lnTo>
                  <a:lnTo>
                    <a:pt x="3425" y="1381"/>
                  </a:lnTo>
                  <a:lnTo>
                    <a:pt x="3391" y="1443"/>
                  </a:lnTo>
                  <a:lnTo>
                    <a:pt x="3356" y="1505"/>
                  </a:lnTo>
                  <a:lnTo>
                    <a:pt x="3318" y="1568"/>
                  </a:lnTo>
                  <a:lnTo>
                    <a:pt x="3279" y="1629"/>
                  </a:lnTo>
                  <a:lnTo>
                    <a:pt x="3238" y="1692"/>
                  </a:lnTo>
                  <a:lnTo>
                    <a:pt x="3195" y="1753"/>
                  </a:lnTo>
                  <a:lnTo>
                    <a:pt x="3152" y="1813"/>
                  </a:lnTo>
                  <a:lnTo>
                    <a:pt x="3109" y="1873"/>
                  </a:lnTo>
                  <a:lnTo>
                    <a:pt x="3066" y="1931"/>
                  </a:lnTo>
                  <a:lnTo>
                    <a:pt x="3022" y="1987"/>
                  </a:lnTo>
                  <a:lnTo>
                    <a:pt x="2979" y="2043"/>
                  </a:lnTo>
                  <a:lnTo>
                    <a:pt x="2968" y="2055"/>
                  </a:lnTo>
                  <a:lnTo>
                    <a:pt x="2954" y="2062"/>
                  </a:lnTo>
                  <a:lnTo>
                    <a:pt x="2940" y="2068"/>
                  </a:lnTo>
                  <a:lnTo>
                    <a:pt x="2924" y="2070"/>
                  </a:lnTo>
                  <a:lnTo>
                    <a:pt x="2880" y="2070"/>
                  </a:lnTo>
                  <a:lnTo>
                    <a:pt x="2910" y="2108"/>
                  </a:lnTo>
                  <a:lnTo>
                    <a:pt x="2943" y="2149"/>
                  </a:lnTo>
                  <a:lnTo>
                    <a:pt x="2979" y="2194"/>
                  </a:lnTo>
                  <a:lnTo>
                    <a:pt x="2990" y="2212"/>
                  </a:lnTo>
                  <a:lnTo>
                    <a:pt x="2994" y="2230"/>
                  </a:lnTo>
                  <a:lnTo>
                    <a:pt x="2994" y="2249"/>
                  </a:lnTo>
                  <a:lnTo>
                    <a:pt x="2988" y="2269"/>
                  </a:lnTo>
                  <a:lnTo>
                    <a:pt x="2977" y="2285"/>
                  </a:lnTo>
                  <a:lnTo>
                    <a:pt x="2962" y="2298"/>
                  </a:lnTo>
                  <a:lnTo>
                    <a:pt x="2943" y="2306"/>
                  </a:lnTo>
                  <a:lnTo>
                    <a:pt x="2924" y="2309"/>
                  </a:lnTo>
                  <a:lnTo>
                    <a:pt x="2688" y="2309"/>
                  </a:lnTo>
                  <a:lnTo>
                    <a:pt x="2688" y="2667"/>
                  </a:lnTo>
                  <a:lnTo>
                    <a:pt x="2686" y="2686"/>
                  </a:lnTo>
                  <a:lnTo>
                    <a:pt x="2678" y="2703"/>
                  </a:lnTo>
                  <a:lnTo>
                    <a:pt x="2667" y="2717"/>
                  </a:lnTo>
                  <a:lnTo>
                    <a:pt x="2653" y="2729"/>
                  </a:lnTo>
                  <a:lnTo>
                    <a:pt x="2636" y="2735"/>
                  </a:lnTo>
                  <a:lnTo>
                    <a:pt x="2618" y="2739"/>
                  </a:lnTo>
                  <a:lnTo>
                    <a:pt x="2598" y="2735"/>
                  </a:lnTo>
                  <a:lnTo>
                    <a:pt x="2581" y="2729"/>
                  </a:lnTo>
                  <a:lnTo>
                    <a:pt x="2567" y="2717"/>
                  </a:lnTo>
                  <a:lnTo>
                    <a:pt x="2556" y="2703"/>
                  </a:lnTo>
                  <a:lnTo>
                    <a:pt x="2548" y="2686"/>
                  </a:lnTo>
                  <a:lnTo>
                    <a:pt x="2546" y="2667"/>
                  </a:lnTo>
                  <a:lnTo>
                    <a:pt x="2546" y="2309"/>
                  </a:lnTo>
                  <a:lnTo>
                    <a:pt x="2529" y="2309"/>
                  </a:lnTo>
                  <a:lnTo>
                    <a:pt x="2509" y="2306"/>
                  </a:lnTo>
                  <a:lnTo>
                    <a:pt x="2491" y="2298"/>
                  </a:lnTo>
                  <a:lnTo>
                    <a:pt x="2476" y="2285"/>
                  </a:lnTo>
                  <a:lnTo>
                    <a:pt x="2465" y="2269"/>
                  </a:lnTo>
                  <a:lnTo>
                    <a:pt x="2459" y="2249"/>
                  </a:lnTo>
                  <a:lnTo>
                    <a:pt x="2459" y="2230"/>
                  </a:lnTo>
                  <a:lnTo>
                    <a:pt x="2463" y="2212"/>
                  </a:lnTo>
                  <a:lnTo>
                    <a:pt x="2473" y="2194"/>
                  </a:lnTo>
                  <a:lnTo>
                    <a:pt x="2508" y="2149"/>
                  </a:lnTo>
                  <a:lnTo>
                    <a:pt x="2542" y="2108"/>
                  </a:lnTo>
                  <a:lnTo>
                    <a:pt x="2573" y="2070"/>
                  </a:lnTo>
                  <a:lnTo>
                    <a:pt x="2529" y="2070"/>
                  </a:lnTo>
                  <a:lnTo>
                    <a:pt x="2513" y="2068"/>
                  </a:lnTo>
                  <a:lnTo>
                    <a:pt x="2498" y="2062"/>
                  </a:lnTo>
                  <a:lnTo>
                    <a:pt x="2485" y="2055"/>
                  </a:lnTo>
                  <a:lnTo>
                    <a:pt x="2473" y="2043"/>
                  </a:lnTo>
                  <a:lnTo>
                    <a:pt x="2425" y="1981"/>
                  </a:lnTo>
                  <a:lnTo>
                    <a:pt x="2350" y="2089"/>
                  </a:lnTo>
                  <a:lnTo>
                    <a:pt x="2271" y="2200"/>
                  </a:lnTo>
                  <a:lnTo>
                    <a:pt x="2186" y="2313"/>
                  </a:lnTo>
                  <a:lnTo>
                    <a:pt x="2096" y="2429"/>
                  </a:lnTo>
                  <a:lnTo>
                    <a:pt x="2085" y="2441"/>
                  </a:lnTo>
                  <a:lnTo>
                    <a:pt x="2071" y="2450"/>
                  </a:lnTo>
                  <a:lnTo>
                    <a:pt x="2057" y="2455"/>
                  </a:lnTo>
                  <a:lnTo>
                    <a:pt x="2041" y="2456"/>
                  </a:lnTo>
                  <a:lnTo>
                    <a:pt x="1945" y="2456"/>
                  </a:lnTo>
                  <a:lnTo>
                    <a:pt x="1971" y="2489"/>
                  </a:lnTo>
                  <a:lnTo>
                    <a:pt x="1999" y="2523"/>
                  </a:lnTo>
                  <a:lnTo>
                    <a:pt x="2030" y="2560"/>
                  </a:lnTo>
                  <a:lnTo>
                    <a:pt x="2062" y="2601"/>
                  </a:lnTo>
                  <a:lnTo>
                    <a:pt x="2096" y="2644"/>
                  </a:lnTo>
                  <a:lnTo>
                    <a:pt x="2107" y="2662"/>
                  </a:lnTo>
                  <a:lnTo>
                    <a:pt x="2111" y="2680"/>
                  </a:lnTo>
                  <a:lnTo>
                    <a:pt x="2110" y="2700"/>
                  </a:lnTo>
                  <a:lnTo>
                    <a:pt x="2105" y="2719"/>
                  </a:lnTo>
                  <a:lnTo>
                    <a:pt x="2094" y="2735"/>
                  </a:lnTo>
                  <a:lnTo>
                    <a:pt x="2079" y="2748"/>
                  </a:lnTo>
                  <a:lnTo>
                    <a:pt x="2060" y="2756"/>
                  </a:lnTo>
                  <a:lnTo>
                    <a:pt x="2041" y="2759"/>
                  </a:lnTo>
                  <a:lnTo>
                    <a:pt x="1753" y="2759"/>
                  </a:lnTo>
                  <a:lnTo>
                    <a:pt x="1753" y="3033"/>
                  </a:lnTo>
                  <a:lnTo>
                    <a:pt x="1750" y="3051"/>
                  </a:lnTo>
                  <a:lnTo>
                    <a:pt x="1743" y="3069"/>
                  </a:lnTo>
                  <a:lnTo>
                    <a:pt x="1732" y="3083"/>
                  </a:lnTo>
                  <a:lnTo>
                    <a:pt x="1717" y="3095"/>
                  </a:lnTo>
                  <a:lnTo>
                    <a:pt x="1701" y="3101"/>
                  </a:lnTo>
                  <a:lnTo>
                    <a:pt x="1682" y="3104"/>
                  </a:lnTo>
                  <a:lnTo>
                    <a:pt x="1663" y="3101"/>
                  </a:lnTo>
                  <a:lnTo>
                    <a:pt x="1646" y="3095"/>
                  </a:lnTo>
                  <a:lnTo>
                    <a:pt x="1632" y="3083"/>
                  </a:lnTo>
                  <a:lnTo>
                    <a:pt x="1620" y="3069"/>
                  </a:lnTo>
                  <a:lnTo>
                    <a:pt x="1613" y="3051"/>
                  </a:lnTo>
                  <a:lnTo>
                    <a:pt x="1610" y="3033"/>
                  </a:lnTo>
                  <a:lnTo>
                    <a:pt x="1610" y="2759"/>
                  </a:lnTo>
                  <a:lnTo>
                    <a:pt x="1541" y="2759"/>
                  </a:lnTo>
                  <a:lnTo>
                    <a:pt x="1521" y="2756"/>
                  </a:lnTo>
                  <a:lnTo>
                    <a:pt x="1503" y="2748"/>
                  </a:lnTo>
                  <a:lnTo>
                    <a:pt x="1488" y="2735"/>
                  </a:lnTo>
                  <a:lnTo>
                    <a:pt x="1477" y="2719"/>
                  </a:lnTo>
                  <a:lnTo>
                    <a:pt x="1471" y="2700"/>
                  </a:lnTo>
                  <a:lnTo>
                    <a:pt x="1471" y="2680"/>
                  </a:lnTo>
                  <a:lnTo>
                    <a:pt x="1475" y="2662"/>
                  </a:lnTo>
                  <a:lnTo>
                    <a:pt x="1485" y="2644"/>
                  </a:lnTo>
                  <a:lnTo>
                    <a:pt x="1519" y="2601"/>
                  </a:lnTo>
                  <a:lnTo>
                    <a:pt x="1552" y="2560"/>
                  </a:lnTo>
                  <a:lnTo>
                    <a:pt x="1582" y="2523"/>
                  </a:lnTo>
                  <a:lnTo>
                    <a:pt x="1611" y="2489"/>
                  </a:lnTo>
                  <a:lnTo>
                    <a:pt x="1637" y="2456"/>
                  </a:lnTo>
                  <a:lnTo>
                    <a:pt x="1541" y="2456"/>
                  </a:lnTo>
                  <a:lnTo>
                    <a:pt x="1525" y="2455"/>
                  </a:lnTo>
                  <a:lnTo>
                    <a:pt x="1510" y="2450"/>
                  </a:lnTo>
                  <a:lnTo>
                    <a:pt x="1497" y="2441"/>
                  </a:lnTo>
                  <a:lnTo>
                    <a:pt x="1485" y="2429"/>
                  </a:lnTo>
                  <a:lnTo>
                    <a:pt x="1411" y="2335"/>
                  </a:lnTo>
                  <a:lnTo>
                    <a:pt x="1341" y="2241"/>
                  </a:lnTo>
                  <a:lnTo>
                    <a:pt x="1274" y="2149"/>
                  </a:lnTo>
                  <a:lnTo>
                    <a:pt x="1210" y="2059"/>
                  </a:lnTo>
                  <a:lnTo>
                    <a:pt x="1150" y="1971"/>
                  </a:lnTo>
                  <a:lnTo>
                    <a:pt x="1094" y="2043"/>
                  </a:lnTo>
                  <a:lnTo>
                    <a:pt x="1083" y="2055"/>
                  </a:lnTo>
                  <a:lnTo>
                    <a:pt x="1070" y="2062"/>
                  </a:lnTo>
                  <a:lnTo>
                    <a:pt x="1055" y="2068"/>
                  </a:lnTo>
                  <a:lnTo>
                    <a:pt x="1039" y="2070"/>
                  </a:lnTo>
                  <a:lnTo>
                    <a:pt x="994" y="2070"/>
                  </a:lnTo>
                  <a:lnTo>
                    <a:pt x="1025" y="2108"/>
                  </a:lnTo>
                  <a:lnTo>
                    <a:pt x="1058" y="2149"/>
                  </a:lnTo>
                  <a:lnTo>
                    <a:pt x="1094" y="2194"/>
                  </a:lnTo>
                  <a:lnTo>
                    <a:pt x="1105" y="2212"/>
                  </a:lnTo>
                  <a:lnTo>
                    <a:pt x="1109" y="2230"/>
                  </a:lnTo>
                  <a:lnTo>
                    <a:pt x="1109" y="2249"/>
                  </a:lnTo>
                  <a:lnTo>
                    <a:pt x="1103" y="2269"/>
                  </a:lnTo>
                  <a:lnTo>
                    <a:pt x="1092" y="2285"/>
                  </a:lnTo>
                  <a:lnTo>
                    <a:pt x="1077" y="2298"/>
                  </a:lnTo>
                  <a:lnTo>
                    <a:pt x="1058" y="2306"/>
                  </a:lnTo>
                  <a:lnTo>
                    <a:pt x="1039" y="2309"/>
                  </a:lnTo>
                  <a:lnTo>
                    <a:pt x="796" y="2309"/>
                  </a:lnTo>
                  <a:lnTo>
                    <a:pt x="796" y="2667"/>
                  </a:lnTo>
                  <a:lnTo>
                    <a:pt x="793" y="2686"/>
                  </a:lnTo>
                  <a:lnTo>
                    <a:pt x="787" y="2703"/>
                  </a:lnTo>
                  <a:lnTo>
                    <a:pt x="776" y="2717"/>
                  </a:lnTo>
                  <a:lnTo>
                    <a:pt x="761" y="2729"/>
                  </a:lnTo>
                  <a:lnTo>
                    <a:pt x="744" y="2735"/>
                  </a:lnTo>
                  <a:lnTo>
                    <a:pt x="725" y="2739"/>
                  </a:lnTo>
                  <a:lnTo>
                    <a:pt x="707" y="2735"/>
                  </a:lnTo>
                  <a:lnTo>
                    <a:pt x="689" y="2729"/>
                  </a:lnTo>
                  <a:lnTo>
                    <a:pt x="675" y="2717"/>
                  </a:lnTo>
                  <a:lnTo>
                    <a:pt x="663" y="2703"/>
                  </a:lnTo>
                  <a:lnTo>
                    <a:pt x="657" y="2686"/>
                  </a:lnTo>
                  <a:lnTo>
                    <a:pt x="654" y="2667"/>
                  </a:lnTo>
                  <a:lnTo>
                    <a:pt x="654" y="2309"/>
                  </a:lnTo>
                  <a:lnTo>
                    <a:pt x="644" y="2309"/>
                  </a:lnTo>
                  <a:lnTo>
                    <a:pt x="624" y="2306"/>
                  </a:lnTo>
                  <a:lnTo>
                    <a:pt x="606" y="2298"/>
                  </a:lnTo>
                  <a:lnTo>
                    <a:pt x="591" y="2285"/>
                  </a:lnTo>
                  <a:lnTo>
                    <a:pt x="580" y="2269"/>
                  </a:lnTo>
                  <a:lnTo>
                    <a:pt x="573" y="2249"/>
                  </a:lnTo>
                  <a:lnTo>
                    <a:pt x="573" y="2230"/>
                  </a:lnTo>
                  <a:lnTo>
                    <a:pt x="578" y="2212"/>
                  </a:lnTo>
                  <a:lnTo>
                    <a:pt x="588" y="2194"/>
                  </a:lnTo>
                  <a:lnTo>
                    <a:pt x="624" y="2149"/>
                  </a:lnTo>
                  <a:lnTo>
                    <a:pt x="658" y="2108"/>
                  </a:lnTo>
                  <a:lnTo>
                    <a:pt x="688" y="2070"/>
                  </a:lnTo>
                  <a:lnTo>
                    <a:pt x="644" y="2070"/>
                  </a:lnTo>
                  <a:lnTo>
                    <a:pt x="628" y="2068"/>
                  </a:lnTo>
                  <a:lnTo>
                    <a:pt x="612" y="2062"/>
                  </a:lnTo>
                  <a:lnTo>
                    <a:pt x="599" y="2055"/>
                  </a:lnTo>
                  <a:lnTo>
                    <a:pt x="588" y="2043"/>
                  </a:lnTo>
                  <a:lnTo>
                    <a:pt x="545" y="1987"/>
                  </a:lnTo>
                  <a:lnTo>
                    <a:pt x="502" y="1931"/>
                  </a:lnTo>
                  <a:lnTo>
                    <a:pt x="459" y="1873"/>
                  </a:lnTo>
                  <a:lnTo>
                    <a:pt x="415" y="1813"/>
                  </a:lnTo>
                  <a:lnTo>
                    <a:pt x="372" y="1753"/>
                  </a:lnTo>
                  <a:lnTo>
                    <a:pt x="330" y="1692"/>
                  </a:lnTo>
                  <a:lnTo>
                    <a:pt x="289" y="1629"/>
                  </a:lnTo>
                  <a:lnTo>
                    <a:pt x="250" y="1568"/>
                  </a:lnTo>
                  <a:lnTo>
                    <a:pt x="212" y="1505"/>
                  </a:lnTo>
                  <a:lnTo>
                    <a:pt x="175" y="1443"/>
                  </a:lnTo>
                  <a:lnTo>
                    <a:pt x="143" y="1381"/>
                  </a:lnTo>
                  <a:lnTo>
                    <a:pt x="111" y="1321"/>
                  </a:lnTo>
                  <a:lnTo>
                    <a:pt x="84" y="1261"/>
                  </a:lnTo>
                  <a:lnTo>
                    <a:pt x="59" y="1203"/>
                  </a:lnTo>
                  <a:lnTo>
                    <a:pt x="39" y="1147"/>
                  </a:lnTo>
                  <a:lnTo>
                    <a:pt x="23" y="1091"/>
                  </a:lnTo>
                  <a:lnTo>
                    <a:pt x="10" y="1038"/>
                  </a:lnTo>
                  <a:lnTo>
                    <a:pt x="2" y="987"/>
                  </a:lnTo>
                  <a:lnTo>
                    <a:pt x="0" y="940"/>
                  </a:lnTo>
                  <a:lnTo>
                    <a:pt x="3" y="864"/>
                  </a:lnTo>
                  <a:lnTo>
                    <a:pt x="14" y="789"/>
                  </a:lnTo>
                  <a:lnTo>
                    <a:pt x="30" y="717"/>
                  </a:lnTo>
                  <a:lnTo>
                    <a:pt x="53" y="647"/>
                  </a:lnTo>
                  <a:lnTo>
                    <a:pt x="81" y="579"/>
                  </a:lnTo>
                  <a:lnTo>
                    <a:pt x="115" y="516"/>
                  </a:lnTo>
                  <a:lnTo>
                    <a:pt x="154" y="455"/>
                  </a:lnTo>
                  <a:lnTo>
                    <a:pt x="198" y="399"/>
                  </a:lnTo>
                  <a:lnTo>
                    <a:pt x="247" y="346"/>
                  </a:lnTo>
                  <a:lnTo>
                    <a:pt x="300" y="297"/>
                  </a:lnTo>
                  <a:lnTo>
                    <a:pt x="356" y="253"/>
                  </a:lnTo>
                  <a:lnTo>
                    <a:pt x="417" y="214"/>
                  </a:lnTo>
                  <a:lnTo>
                    <a:pt x="480" y="180"/>
                  </a:lnTo>
                  <a:lnTo>
                    <a:pt x="547" y="152"/>
                  </a:lnTo>
                  <a:lnTo>
                    <a:pt x="618" y="129"/>
                  </a:lnTo>
                  <a:lnTo>
                    <a:pt x="690" y="112"/>
                  </a:lnTo>
                  <a:lnTo>
                    <a:pt x="765" y="102"/>
                  </a:lnTo>
                  <a:lnTo>
                    <a:pt x="841" y="99"/>
                  </a:lnTo>
                  <a:lnTo>
                    <a:pt x="904" y="101"/>
                  </a:lnTo>
                  <a:lnTo>
                    <a:pt x="966" y="108"/>
                  </a:lnTo>
                  <a:lnTo>
                    <a:pt x="1027" y="119"/>
                  </a:lnTo>
                  <a:lnTo>
                    <a:pt x="1087" y="136"/>
                  </a:lnTo>
                  <a:lnTo>
                    <a:pt x="1146" y="156"/>
                  </a:lnTo>
                  <a:lnTo>
                    <a:pt x="1203" y="181"/>
                  </a:lnTo>
                  <a:lnTo>
                    <a:pt x="1270" y="139"/>
                  </a:lnTo>
                  <a:lnTo>
                    <a:pt x="1339" y="102"/>
                  </a:lnTo>
                  <a:lnTo>
                    <a:pt x="1410" y="72"/>
                  </a:lnTo>
                  <a:lnTo>
                    <a:pt x="1482" y="46"/>
                  </a:lnTo>
                  <a:lnTo>
                    <a:pt x="1557" y="26"/>
                  </a:lnTo>
                  <a:lnTo>
                    <a:pt x="1634" y="11"/>
                  </a:lnTo>
                  <a:lnTo>
                    <a:pt x="1712" y="3"/>
                  </a:lnTo>
                  <a:lnTo>
                    <a:pt x="17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36"/>
            <p:cNvSpPr>
              <a:spLocks/>
            </p:cNvSpPr>
            <p:nvPr/>
          </p:nvSpPr>
          <p:spPr bwMode="auto">
            <a:xfrm>
              <a:off x="4594225" y="3997326"/>
              <a:ext cx="22225" cy="34925"/>
            </a:xfrm>
            <a:custGeom>
              <a:avLst/>
              <a:gdLst>
                <a:gd name="T0" fmla="*/ 72 w 143"/>
                <a:gd name="T1" fmla="*/ 0 h 226"/>
                <a:gd name="T2" fmla="*/ 91 w 143"/>
                <a:gd name="T3" fmla="*/ 2 h 226"/>
                <a:gd name="T4" fmla="*/ 107 w 143"/>
                <a:gd name="T5" fmla="*/ 10 h 226"/>
                <a:gd name="T6" fmla="*/ 122 w 143"/>
                <a:gd name="T7" fmla="*/ 21 h 226"/>
                <a:gd name="T8" fmla="*/ 133 w 143"/>
                <a:gd name="T9" fmla="*/ 35 h 226"/>
                <a:gd name="T10" fmla="*/ 140 w 143"/>
                <a:gd name="T11" fmla="*/ 52 h 226"/>
                <a:gd name="T12" fmla="*/ 143 w 143"/>
                <a:gd name="T13" fmla="*/ 70 h 226"/>
                <a:gd name="T14" fmla="*/ 143 w 143"/>
                <a:gd name="T15" fmla="*/ 155 h 226"/>
                <a:gd name="T16" fmla="*/ 140 w 143"/>
                <a:gd name="T17" fmla="*/ 174 h 226"/>
                <a:gd name="T18" fmla="*/ 133 w 143"/>
                <a:gd name="T19" fmla="*/ 191 h 226"/>
                <a:gd name="T20" fmla="*/ 122 w 143"/>
                <a:gd name="T21" fmla="*/ 206 h 226"/>
                <a:gd name="T22" fmla="*/ 107 w 143"/>
                <a:gd name="T23" fmla="*/ 217 h 226"/>
                <a:gd name="T24" fmla="*/ 91 w 143"/>
                <a:gd name="T25" fmla="*/ 224 h 226"/>
                <a:gd name="T26" fmla="*/ 72 w 143"/>
                <a:gd name="T27" fmla="*/ 226 h 226"/>
                <a:gd name="T28" fmla="*/ 53 w 143"/>
                <a:gd name="T29" fmla="*/ 224 h 226"/>
                <a:gd name="T30" fmla="*/ 36 w 143"/>
                <a:gd name="T31" fmla="*/ 217 h 226"/>
                <a:gd name="T32" fmla="*/ 22 w 143"/>
                <a:gd name="T33" fmla="*/ 206 h 226"/>
                <a:gd name="T34" fmla="*/ 10 w 143"/>
                <a:gd name="T35" fmla="*/ 191 h 226"/>
                <a:gd name="T36" fmla="*/ 3 w 143"/>
                <a:gd name="T37" fmla="*/ 174 h 226"/>
                <a:gd name="T38" fmla="*/ 0 w 143"/>
                <a:gd name="T39" fmla="*/ 155 h 226"/>
                <a:gd name="T40" fmla="*/ 0 w 143"/>
                <a:gd name="T41" fmla="*/ 70 h 226"/>
                <a:gd name="T42" fmla="*/ 3 w 143"/>
                <a:gd name="T43" fmla="*/ 52 h 226"/>
                <a:gd name="T44" fmla="*/ 10 w 143"/>
                <a:gd name="T45" fmla="*/ 35 h 226"/>
                <a:gd name="T46" fmla="*/ 22 w 143"/>
                <a:gd name="T47" fmla="*/ 21 h 226"/>
                <a:gd name="T48" fmla="*/ 36 w 143"/>
                <a:gd name="T49" fmla="*/ 10 h 226"/>
                <a:gd name="T50" fmla="*/ 53 w 143"/>
                <a:gd name="T51" fmla="*/ 2 h 226"/>
                <a:gd name="T52" fmla="*/ 72 w 143"/>
                <a:gd name="T5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226">
                  <a:moveTo>
                    <a:pt x="72" y="0"/>
                  </a:moveTo>
                  <a:lnTo>
                    <a:pt x="91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0" y="52"/>
                  </a:lnTo>
                  <a:lnTo>
                    <a:pt x="143" y="70"/>
                  </a:lnTo>
                  <a:lnTo>
                    <a:pt x="143" y="155"/>
                  </a:lnTo>
                  <a:lnTo>
                    <a:pt x="140" y="174"/>
                  </a:lnTo>
                  <a:lnTo>
                    <a:pt x="133" y="191"/>
                  </a:lnTo>
                  <a:lnTo>
                    <a:pt x="122" y="206"/>
                  </a:lnTo>
                  <a:lnTo>
                    <a:pt x="107" y="217"/>
                  </a:lnTo>
                  <a:lnTo>
                    <a:pt x="91" y="224"/>
                  </a:lnTo>
                  <a:lnTo>
                    <a:pt x="72" y="226"/>
                  </a:lnTo>
                  <a:lnTo>
                    <a:pt x="53" y="224"/>
                  </a:lnTo>
                  <a:lnTo>
                    <a:pt x="36" y="217"/>
                  </a:lnTo>
                  <a:lnTo>
                    <a:pt x="22" y="206"/>
                  </a:lnTo>
                  <a:lnTo>
                    <a:pt x="10" y="191"/>
                  </a:lnTo>
                  <a:lnTo>
                    <a:pt x="3" y="174"/>
                  </a:lnTo>
                  <a:lnTo>
                    <a:pt x="0" y="155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37"/>
            <p:cNvSpPr>
              <a:spLocks/>
            </p:cNvSpPr>
            <p:nvPr/>
          </p:nvSpPr>
          <p:spPr bwMode="auto">
            <a:xfrm>
              <a:off x="4494213" y="3529013"/>
              <a:ext cx="139700" cy="184150"/>
            </a:xfrm>
            <a:custGeom>
              <a:avLst/>
              <a:gdLst>
                <a:gd name="T0" fmla="*/ 833 w 886"/>
                <a:gd name="T1" fmla="*/ 3 h 1162"/>
                <a:gd name="T2" fmla="*/ 865 w 886"/>
                <a:gd name="T3" fmla="*/ 22 h 1162"/>
                <a:gd name="T4" fmla="*/ 883 w 886"/>
                <a:gd name="T5" fmla="*/ 53 h 1162"/>
                <a:gd name="T6" fmla="*/ 883 w 886"/>
                <a:gd name="T7" fmla="*/ 91 h 1162"/>
                <a:gd name="T8" fmla="*/ 865 w 886"/>
                <a:gd name="T9" fmla="*/ 122 h 1162"/>
                <a:gd name="T10" fmla="*/ 833 w 886"/>
                <a:gd name="T11" fmla="*/ 140 h 1162"/>
                <a:gd name="T12" fmla="*/ 750 w 886"/>
                <a:gd name="T13" fmla="*/ 146 h 1162"/>
                <a:gd name="T14" fmla="*/ 627 w 886"/>
                <a:gd name="T15" fmla="*/ 170 h 1162"/>
                <a:gd name="T16" fmla="*/ 512 w 886"/>
                <a:gd name="T17" fmla="*/ 215 h 1162"/>
                <a:gd name="T18" fmla="*/ 408 w 886"/>
                <a:gd name="T19" fmla="*/ 280 h 1162"/>
                <a:gd name="T20" fmla="*/ 318 w 886"/>
                <a:gd name="T21" fmla="*/ 362 h 1162"/>
                <a:gd name="T22" fmla="*/ 245 w 886"/>
                <a:gd name="T23" fmla="*/ 459 h 1162"/>
                <a:gd name="T24" fmla="*/ 189 w 886"/>
                <a:gd name="T25" fmla="*/ 568 h 1162"/>
                <a:gd name="T26" fmla="*/ 155 w 886"/>
                <a:gd name="T27" fmla="*/ 687 h 1162"/>
                <a:gd name="T28" fmla="*/ 142 w 886"/>
                <a:gd name="T29" fmla="*/ 815 h 1162"/>
                <a:gd name="T30" fmla="*/ 149 w 886"/>
                <a:gd name="T31" fmla="*/ 885 h 1162"/>
                <a:gd name="T32" fmla="*/ 172 w 886"/>
                <a:gd name="T33" fmla="*/ 969 h 1162"/>
                <a:gd name="T34" fmla="*/ 209 w 886"/>
                <a:gd name="T35" fmla="*/ 1063 h 1162"/>
                <a:gd name="T36" fmla="*/ 214 w 886"/>
                <a:gd name="T37" fmla="*/ 1100 h 1162"/>
                <a:gd name="T38" fmla="*/ 201 w 886"/>
                <a:gd name="T39" fmla="*/ 1133 h 1162"/>
                <a:gd name="T40" fmla="*/ 172 w 886"/>
                <a:gd name="T41" fmla="*/ 1157 h 1162"/>
                <a:gd name="T42" fmla="*/ 144 w 886"/>
                <a:gd name="T43" fmla="*/ 1162 h 1162"/>
                <a:gd name="T44" fmla="*/ 113 w 886"/>
                <a:gd name="T45" fmla="*/ 1155 h 1162"/>
                <a:gd name="T46" fmla="*/ 87 w 886"/>
                <a:gd name="T47" fmla="*/ 1134 h 1162"/>
                <a:gd name="T48" fmla="*/ 54 w 886"/>
                <a:gd name="T49" fmla="*/ 1062 h 1162"/>
                <a:gd name="T50" fmla="*/ 19 w 886"/>
                <a:gd name="T51" fmla="*/ 955 h 1162"/>
                <a:gd name="T52" fmla="*/ 2 w 886"/>
                <a:gd name="T53" fmla="*/ 858 h 1162"/>
                <a:gd name="T54" fmla="*/ 3 w 886"/>
                <a:gd name="T55" fmla="*/ 741 h 1162"/>
                <a:gd name="T56" fmla="*/ 29 w 886"/>
                <a:gd name="T57" fmla="*/ 599 h 1162"/>
                <a:gd name="T58" fmla="*/ 79 w 886"/>
                <a:gd name="T59" fmla="*/ 466 h 1162"/>
                <a:gd name="T60" fmla="*/ 149 w 886"/>
                <a:gd name="T61" fmla="*/ 345 h 1162"/>
                <a:gd name="T62" fmla="*/ 239 w 886"/>
                <a:gd name="T63" fmla="*/ 239 h 1162"/>
                <a:gd name="T64" fmla="*/ 345 w 886"/>
                <a:gd name="T65" fmla="*/ 149 h 1162"/>
                <a:gd name="T66" fmla="*/ 465 w 886"/>
                <a:gd name="T67" fmla="*/ 79 h 1162"/>
                <a:gd name="T68" fmla="*/ 598 w 886"/>
                <a:gd name="T69" fmla="*/ 29 h 1162"/>
                <a:gd name="T70" fmla="*/ 740 w 886"/>
                <a:gd name="T71" fmla="*/ 3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6" h="1162">
                  <a:moveTo>
                    <a:pt x="815" y="0"/>
                  </a:moveTo>
                  <a:lnTo>
                    <a:pt x="833" y="3"/>
                  </a:lnTo>
                  <a:lnTo>
                    <a:pt x="851" y="10"/>
                  </a:lnTo>
                  <a:lnTo>
                    <a:pt x="865" y="22"/>
                  </a:lnTo>
                  <a:lnTo>
                    <a:pt x="877" y="36"/>
                  </a:lnTo>
                  <a:lnTo>
                    <a:pt x="883" y="53"/>
                  </a:lnTo>
                  <a:lnTo>
                    <a:pt x="886" y="71"/>
                  </a:lnTo>
                  <a:lnTo>
                    <a:pt x="883" y="91"/>
                  </a:lnTo>
                  <a:lnTo>
                    <a:pt x="877" y="107"/>
                  </a:lnTo>
                  <a:lnTo>
                    <a:pt x="865" y="122"/>
                  </a:lnTo>
                  <a:lnTo>
                    <a:pt x="851" y="133"/>
                  </a:lnTo>
                  <a:lnTo>
                    <a:pt x="833" y="140"/>
                  </a:lnTo>
                  <a:lnTo>
                    <a:pt x="815" y="143"/>
                  </a:lnTo>
                  <a:lnTo>
                    <a:pt x="750" y="146"/>
                  </a:lnTo>
                  <a:lnTo>
                    <a:pt x="687" y="155"/>
                  </a:lnTo>
                  <a:lnTo>
                    <a:pt x="627" y="170"/>
                  </a:lnTo>
                  <a:lnTo>
                    <a:pt x="567" y="189"/>
                  </a:lnTo>
                  <a:lnTo>
                    <a:pt x="512" y="215"/>
                  </a:lnTo>
                  <a:lnTo>
                    <a:pt x="458" y="245"/>
                  </a:lnTo>
                  <a:lnTo>
                    <a:pt x="408" y="280"/>
                  </a:lnTo>
                  <a:lnTo>
                    <a:pt x="361" y="319"/>
                  </a:lnTo>
                  <a:lnTo>
                    <a:pt x="318" y="362"/>
                  </a:lnTo>
                  <a:lnTo>
                    <a:pt x="279" y="408"/>
                  </a:lnTo>
                  <a:lnTo>
                    <a:pt x="245" y="459"/>
                  </a:lnTo>
                  <a:lnTo>
                    <a:pt x="214" y="512"/>
                  </a:lnTo>
                  <a:lnTo>
                    <a:pt x="189" y="568"/>
                  </a:lnTo>
                  <a:lnTo>
                    <a:pt x="169" y="627"/>
                  </a:lnTo>
                  <a:lnTo>
                    <a:pt x="155" y="687"/>
                  </a:lnTo>
                  <a:lnTo>
                    <a:pt x="145" y="750"/>
                  </a:lnTo>
                  <a:lnTo>
                    <a:pt x="142" y="815"/>
                  </a:lnTo>
                  <a:lnTo>
                    <a:pt x="144" y="849"/>
                  </a:lnTo>
                  <a:lnTo>
                    <a:pt x="149" y="885"/>
                  </a:lnTo>
                  <a:lnTo>
                    <a:pt x="159" y="925"/>
                  </a:lnTo>
                  <a:lnTo>
                    <a:pt x="172" y="969"/>
                  </a:lnTo>
                  <a:lnTo>
                    <a:pt x="188" y="1014"/>
                  </a:lnTo>
                  <a:lnTo>
                    <a:pt x="209" y="1063"/>
                  </a:lnTo>
                  <a:lnTo>
                    <a:pt x="214" y="1081"/>
                  </a:lnTo>
                  <a:lnTo>
                    <a:pt x="214" y="1100"/>
                  </a:lnTo>
                  <a:lnTo>
                    <a:pt x="210" y="1117"/>
                  </a:lnTo>
                  <a:lnTo>
                    <a:pt x="201" y="1133"/>
                  </a:lnTo>
                  <a:lnTo>
                    <a:pt x="188" y="1146"/>
                  </a:lnTo>
                  <a:lnTo>
                    <a:pt x="172" y="1157"/>
                  </a:lnTo>
                  <a:lnTo>
                    <a:pt x="158" y="1161"/>
                  </a:lnTo>
                  <a:lnTo>
                    <a:pt x="144" y="1162"/>
                  </a:lnTo>
                  <a:lnTo>
                    <a:pt x="128" y="1160"/>
                  </a:lnTo>
                  <a:lnTo>
                    <a:pt x="113" y="1155"/>
                  </a:lnTo>
                  <a:lnTo>
                    <a:pt x="98" y="1146"/>
                  </a:lnTo>
                  <a:lnTo>
                    <a:pt x="87" y="1134"/>
                  </a:lnTo>
                  <a:lnTo>
                    <a:pt x="78" y="1120"/>
                  </a:lnTo>
                  <a:lnTo>
                    <a:pt x="54" y="1062"/>
                  </a:lnTo>
                  <a:lnTo>
                    <a:pt x="35" y="1007"/>
                  </a:lnTo>
                  <a:lnTo>
                    <a:pt x="19" y="955"/>
                  </a:lnTo>
                  <a:lnTo>
                    <a:pt x="9" y="905"/>
                  </a:lnTo>
                  <a:lnTo>
                    <a:pt x="2" y="858"/>
                  </a:lnTo>
                  <a:lnTo>
                    <a:pt x="0" y="815"/>
                  </a:lnTo>
                  <a:lnTo>
                    <a:pt x="3" y="741"/>
                  </a:lnTo>
                  <a:lnTo>
                    <a:pt x="13" y="669"/>
                  </a:lnTo>
                  <a:lnTo>
                    <a:pt x="29" y="599"/>
                  </a:lnTo>
                  <a:lnTo>
                    <a:pt x="51" y="531"/>
                  </a:lnTo>
                  <a:lnTo>
                    <a:pt x="79" y="466"/>
                  </a:lnTo>
                  <a:lnTo>
                    <a:pt x="111" y="405"/>
                  </a:lnTo>
                  <a:lnTo>
                    <a:pt x="149" y="345"/>
                  </a:lnTo>
                  <a:lnTo>
                    <a:pt x="192" y="290"/>
                  </a:lnTo>
                  <a:lnTo>
                    <a:pt x="239" y="239"/>
                  </a:lnTo>
                  <a:lnTo>
                    <a:pt x="290" y="193"/>
                  </a:lnTo>
                  <a:lnTo>
                    <a:pt x="345" y="149"/>
                  </a:lnTo>
                  <a:lnTo>
                    <a:pt x="404" y="111"/>
                  </a:lnTo>
                  <a:lnTo>
                    <a:pt x="465" y="79"/>
                  </a:lnTo>
                  <a:lnTo>
                    <a:pt x="530" y="52"/>
                  </a:lnTo>
                  <a:lnTo>
                    <a:pt x="598" y="29"/>
                  </a:lnTo>
                  <a:lnTo>
                    <a:pt x="669" y="14"/>
                  </a:lnTo>
                  <a:lnTo>
                    <a:pt x="740" y="3"/>
                  </a:lnTo>
                  <a:lnTo>
                    <a:pt x="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38"/>
            <p:cNvSpPr>
              <a:spLocks/>
            </p:cNvSpPr>
            <p:nvPr/>
          </p:nvSpPr>
          <p:spPr bwMode="auto">
            <a:xfrm>
              <a:off x="4522788" y="3724276"/>
              <a:ext cx="34925" cy="42863"/>
            </a:xfrm>
            <a:custGeom>
              <a:avLst/>
              <a:gdLst>
                <a:gd name="T0" fmla="*/ 71 w 220"/>
                <a:gd name="T1" fmla="*/ 0 h 268"/>
                <a:gd name="T2" fmla="*/ 90 w 220"/>
                <a:gd name="T3" fmla="*/ 2 h 268"/>
                <a:gd name="T4" fmla="*/ 106 w 220"/>
                <a:gd name="T5" fmla="*/ 8 h 268"/>
                <a:gd name="T6" fmla="*/ 121 w 220"/>
                <a:gd name="T7" fmla="*/ 19 h 268"/>
                <a:gd name="T8" fmla="*/ 133 w 220"/>
                <a:gd name="T9" fmla="*/ 34 h 268"/>
                <a:gd name="T10" fmla="*/ 170 w 220"/>
                <a:gd name="T11" fmla="*/ 96 h 268"/>
                <a:gd name="T12" fmla="*/ 209 w 220"/>
                <a:gd name="T13" fmla="*/ 159 h 268"/>
                <a:gd name="T14" fmla="*/ 217 w 220"/>
                <a:gd name="T15" fmla="*/ 176 h 268"/>
                <a:gd name="T16" fmla="*/ 220 w 220"/>
                <a:gd name="T17" fmla="*/ 194 h 268"/>
                <a:gd name="T18" fmla="*/ 218 w 220"/>
                <a:gd name="T19" fmla="*/ 212 h 268"/>
                <a:gd name="T20" fmla="*/ 213 w 220"/>
                <a:gd name="T21" fmla="*/ 229 h 268"/>
                <a:gd name="T22" fmla="*/ 202 w 220"/>
                <a:gd name="T23" fmla="*/ 244 h 268"/>
                <a:gd name="T24" fmla="*/ 188 w 220"/>
                <a:gd name="T25" fmla="*/ 257 h 268"/>
                <a:gd name="T26" fmla="*/ 169 w 220"/>
                <a:gd name="T27" fmla="*/ 266 h 268"/>
                <a:gd name="T28" fmla="*/ 149 w 220"/>
                <a:gd name="T29" fmla="*/ 268 h 268"/>
                <a:gd name="T30" fmla="*/ 132 w 220"/>
                <a:gd name="T31" fmla="*/ 266 h 268"/>
                <a:gd name="T32" fmla="*/ 116 w 220"/>
                <a:gd name="T33" fmla="*/ 259 h 268"/>
                <a:gd name="T34" fmla="*/ 101 w 220"/>
                <a:gd name="T35" fmla="*/ 250 h 268"/>
                <a:gd name="T36" fmla="*/ 90 w 220"/>
                <a:gd name="T37" fmla="*/ 236 h 268"/>
                <a:gd name="T38" fmla="*/ 48 w 220"/>
                <a:gd name="T39" fmla="*/ 170 h 268"/>
                <a:gd name="T40" fmla="*/ 9 w 220"/>
                <a:gd name="T41" fmla="*/ 107 h 268"/>
                <a:gd name="T42" fmla="*/ 3 w 220"/>
                <a:gd name="T43" fmla="*/ 88 h 268"/>
                <a:gd name="T44" fmla="*/ 0 w 220"/>
                <a:gd name="T45" fmla="*/ 70 h 268"/>
                <a:gd name="T46" fmla="*/ 3 w 220"/>
                <a:gd name="T47" fmla="*/ 53 h 268"/>
                <a:gd name="T48" fmla="*/ 9 w 220"/>
                <a:gd name="T49" fmla="*/ 35 h 268"/>
                <a:gd name="T50" fmla="*/ 20 w 220"/>
                <a:gd name="T51" fmla="*/ 20 h 268"/>
                <a:gd name="T52" fmla="*/ 35 w 220"/>
                <a:gd name="T53" fmla="*/ 9 h 268"/>
                <a:gd name="T54" fmla="*/ 53 w 220"/>
                <a:gd name="T55" fmla="*/ 2 h 268"/>
                <a:gd name="T56" fmla="*/ 71 w 220"/>
                <a:gd name="T5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0" h="268">
                  <a:moveTo>
                    <a:pt x="71" y="0"/>
                  </a:moveTo>
                  <a:lnTo>
                    <a:pt x="90" y="2"/>
                  </a:lnTo>
                  <a:lnTo>
                    <a:pt x="106" y="8"/>
                  </a:lnTo>
                  <a:lnTo>
                    <a:pt x="121" y="19"/>
                  </a:lnTo>
                  <a:lnTo>
                    <a:pt x="133" y="34"/>
                  </a:lnTo>
                  <a:lnTo>
                    <a:pt x="170" y="96"/>
                  </a:lnTo>
                  <a:lnTo>
                    <a:pt x="209" y="159"/>
                  </a:lnTo>
                  <a:lnTo>
                    <a:pt x="217" y="176"/>
                  </a:lnTo>
                  <a:lnTo>
                    <a:pt x="220" y="194"/>
                  </a:lnTo>
                  <a:lnTo>
                    <a:pt x="218" y="212"/>
                  </a:lnTo>
                  <a:lnTo>
                    <a:pt x="213" y="229"/>
                  </a:lnTo>
                  <a:lnTo>
                    <a:pt x="202" y="244"/>
                  </a:lnTo>
                  <a:lnTo>
                    <a:pt x="188" y="257"/>
                  </a:lnTo>
                  <a:lnTo>
                    <a:pt x="169" y="266"/>
                  </a:lnTo>
                  <a:lnTo>
                    <a:pt x="149" y="268"/>
                  </a:lnTo>
                  <a:lnTo>
                    <a:pt x="132" y="266"/>
                  </a:lnTo>
                  <a:lnTo>
                    <a:pt x="116" y="259"/>
                  </a:lnTo>
                  <a:lnTo>
                    <a:pt x="101" y="250"/>
                  </a:lnTo>
                  <a:lnTo>
                    <a:pt x="90" y="236"/>
                  </a:lnTo>
                  <a:lnTo>
                    <a:pt x="48" y="170"/>
                  </a:lnTo>
                  <a:lnTo>
                    <a:pt x="9" y="107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0" name="Group 809"/>
          <p:cNvGrpSpPr/>
          <p:nvPr/>
        </p:nvGrpSpPr>
        <p:grpSpPr>
          <a:xfrm>
            <a:off x="3468477" y="3527384"/>
            <a:ext cx="568325" cy="422275"/>
            <a:chOff x="3446463" y="3551238"/>
            <a:chExt cx="568325" cy="422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2" name="Freeform 143"/>
            <p:cNvSpPr>
              <a:spLocks noEditPoints="1"/>
            </p:cNvSpPr>
            <p:nvPr/>
          </p:nvSpPr>
          <p:spPr bwMode="auto">
            <a:xfrm>
              <a:off x="3446463" y="3819525"/>
              <a:ext cx="568325" cy="153988"/>
            </a:xfrm>
            <a:custGeom>
              <a:avLst/>
              <a:gdLst>
                <a:gd name="T0" fmla="*/ 1510 w 3578"/>
                <a:gd name="T1" fmla="*/ 285 h 966"/>
                <a:gd name="T2" fmla="*/ 1453 w 3578"/>
                <a:gd name="T3" fmla="*/ 299 h 966"/>
                <a:gd name="T4" fmla="*/ 1397 w 3578"/>
                <a:gd name="T5" fmla="*/ 351 h 966"/>
                <a:gd name="T6" fmla="*/ 1377 w 3578"/>
                <a:gd name="T7" fmla="*/ 429 h 966"/>
                <a:gd name="T8" fmla="*/ 1404 w 3578"/>
                <a:gd name="T9" fmla="*/ 501 h 966"/>
                <a:gd name="T10" fmla="*/ 1465 w 3578"/>
                <a:gd name="T11" fmla="*/ 545 h 966"/>
                <a:gd name="T12" fmla="*/ 1950 w 3578"/>
                <a:gd name="T13" fmla="*/ 499 h 966"/>
                <a:gd name="T14" fmla="*/ 2003 w 3578"/>
                <a:gd name="T15" fmla="*/ 513 h 966"/>
                <a:gd name="T16" fmla="*/ 2030 w 3578"/>
                <a:gd name="T17" fmla="*/ 561 h 966"/>
                <a:gd name="T18" fmla="*/ 2015 w 3578"/>
                <a:gd name="T19" fmla="*/ 613 h 966"/>
                <a:gd name="T20" fmla="*/ 1968 w 3578"/>
                <a:gd name="T21" fmla="*/ 640 h 966"/>
                <a:gd name="T22" fmla="*/ 1513 w 3578"/>
                <a:gd name="T23" fmla="*/ 696 h 966"/>
                <a:gd name="T24" fmla="*/ 1401 w 3578"/>
                <a:gd name="T25" fmla="*/ 673 h 966"/>
                <a:gd name="T26" fmla="*/ 1311 w 3578"/>
                <a:gd name="T27" fmla="*/ 609 h 966"/>
                <a:gd name="T28" fmla="*/ 319 w 3578"/>
                <a:gd name="T29" fmla="*/ 258 h 966"/>
                <a:gd name="T30" fmla="*/ 240 w 3578"/>
                <a:gd name="T31" fmla="*/ 258 h 966"/>
                <a:gd name="T32" fmla="*/ 175 w 3578"/>
                <a:gd name="T33" fmla="*/ 300 h 966"/>
                <a:gd name="T34" fmla="*/ 143 w 3578"/>
                <a:gd name="T35" fmla="*/ 374 h 966"/>
                <a:gd name="T36" fmla="*/ 158 w 3578"/>
                <a:gd name="T37" fmla="*/ 452 h 966"/>
                <a:gd name="T38" fmla="*/ 214 w 3578"/>
                <a:gd name="T39" fmla="*/ 507 h 966"/>
                <a:gd name="T40" fmla="*/ 1162 w 3578"/>
                <a:gd name="T41" fmla="*/ 788 h 966"/>
                <a:gd name="T42" fmla="*/ 1453 w 3578"/>
                <a:gd name="T43" fmla="*/ 824 h 966"/>
                <a:gd name="T44" fmla="*/ 2725 w 3578"/>
                <a:gd name="T45" fmla="*/ 691 h 966"/>
                <a:gd name="T46" fmla="*/ 2939 w 3578"/>
                <a:gd name="T47" fmla="*/ 692 h 966"/>
                <a:gd name="T48" fmla="*/ 3329 w 3578"/>
                <a:gd name="T49" fmla="*/ 743 h 966"/>
                <a:gd name="T50" fmla="*/ 3398 w 3578"/>
                <a:gd name="T51" fmla="*/ 706 h 966"/>
                <a:gd name="T52" fmla="*/ 3435 w 3578"/>
                <a:gd name="T53" fmla="*/ 638 h 966"/>
                <a:gd name="T54" fmla="*/ 3423 w 3578"/>
                <a:gd name="T55" fmla="*/ 298 h 966"/>
                <a:gd name="T56" fmla="*/ 3364 w 3578"/>
                <a:gd name="T57" fmla="*/ 238 h 966"/>
                <a:gd name="T58" fmla="*/ 2803 w 3578"/>
                <a:gd name="T59" fmla="*/ 144 h 966"/>
                <a:gd name="T60" fmla="*/ 2815 w 3578"/>
                <a:gd name="T61" fmla="*/ 2 h 966"/>
                <a:gd name="T62" fmla="*/ 3327 w 3578"/>
                <a:gd name="T63" fmla="*/ 76 h 966"/>
                <a:gd name="T64" fmla="*/ 3448 w 3578"/>
                <a:gd name="T65" fmla="*/ 122 h 966"/>
                <a:gd name="T66" fmla="*/ 3533 w 3578"/>
                <a:gd name="T67" fmla="*/ 204 h 966"/>
                <a:gd name="T68" fmla="*/ 3574 w 3578"/>
                <a:gd name="T69" fmla="*/ 312 h 966"/>
                <a:gd name="T70" fmla="*/ 3578 w 3578"/>
                <a:gd name="T71" fmla="*/ 649 h 966"/>
                <a:gd name="T72" fmla="*/ 3552 w 3578"/>
                <a:gd name="T73" fmla="*/ 732 h 966"/>
                <a:gd name="T74" fmla="*/ 3479 w 3578"/>
                <a:gd name="T75" fmla="*/ 824 h 966"/>
                <a:gd name="T76" fmla="*/ 3375 w 3578"/>
                <a:gd name="T77" fmla="*/ 880 h 966"/>
                <a:gd name="T78" fmla="*/ 3253 w 3578"/>
                <a:gd name="T79" fmla="*/ 886 h 966"/>
                <a:gd name="T80" fmla="*/ 2803 w 3578"/>
                <a:gd name="T81" fmla="*/ 826 h 966"/>
                <a:gd name="T82" fmla="*/ 1666 w 3578"/>
                <a:gd name="T83" fmla="*/ 955 h 966"/>
                <a:gd name="T84" fmla="*/ 1390 w 3578"/>
                <a:gd name="T85" fmla="*/ 964 h 966"/>
                <a:gd name="T86" fmla="*/ 1117 w 3578"/>
                <a:gd name="T87" fmla="*/ 924 h 966"/>
                <a:gd name="T88" fmla="*/ 196 w 3578"/>
                <a:gd name="T89" fmla="*/ 655 h 966"/>
                <a:gd name="T90" fmla="*/ 101 w 3578"/>
                <a:gd name="T91" fmla="*/ 603 h 966"/>
                <a:gd name="T92" fmla="*/ 32 w 3578"/>
                <a:gd name="T93" fmla="*/ 518 h 966"/>
                <a:gd name="T94" fmla="*/ 1 w 3578"/>
                <a:gd name="T95" fmla="*/ 414 h 966"/>
                <a:gd name="T96" fmla="*/ 13 w 3578"/>
                <a:gd name="T97" fmla="*/ 306 h 966"/>
                <a:gd name="T98" fmla="*/ 65 w 3578"/>
                <a:gd name="T99" fmla="*/ 209 h 966"/>
                <a:gd name="T100" fmla="*/ 149 w 3578"/>
                <a:gd name="T101" fmla="*/ 142 h 966"/>
                <a:gd name="T102" fmla="*/ 251 w 3578"/>
                <a:gd name="T103" fmla="*/ 111 h 966"/>
                <a:gd name="T104" fmla="*/ 361 w 3578"/>
                <a:gd name="T105" fmla="*/ 122 h 966"/>
                <a:gd name="T106" fmla="*/ 1255 w 3578"/>
                <a:gd name="T107" fmla="*/ 315 h 966"/>
                <a:gd name="T108" fmla="*/ 1319 w 3578"/>
                <a:gd name="T109" fmla="*/ 221 h 966"/>
                <a:gd name="T110" fmla="*/ 1417 w 3578"/>
                <a:gd name="T111" fmla="*/ 160 h 966"/>
                <a:gd name="T112" fmla="*/ 2579 w 3578"/>
                <a:gd name="T113" fmla="*/ 5 h 966"/>
                <a:gd name="T114" fmla="*/ 2737 w 3578"/>
                <a:gd name="T115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78" h="966">
                  <a:moveTo>
                    <a:pt x="2700" y="142"/>
                  </a:moveTo>
                  <a:lnTo>
                    <a:pt x="2596" y="147"/>
                  </a:lnTo>
                  <a:lnTo>
                    <a:pt x="1510" y="285"/>
                  </a:lnTo>
                  <a:lnTo>
                    <a:pt x="1506" y="286"/>
                  </a:lnTo>
                  <a:lnTo>
                    <a:pt x="1478" y="290"/>
                  </a:lnTo>
                  <a:lnTo>
                    <a:pt x="1453" y="299"/>
                  </a:lnTo>
                  <a:lnTo>
                    <a:pt x="1431" y="313"/>
                  </a:lnTo>
                  <a:lnTo>
                    <a:pt x="1412" y="330"/>
                  </a:lnTo>
                  <a:lnTo>
                    <a:pt x="1397" y="351"/>
                  </a:lnTo>
                  <a:lnTo>
                    <a:pt x="1385" y="375"/>
                  </a:lnTo>
                  <a:lnTo>
                    <a:pt x="1378" y="401"/>
                  </a:lnTo>
                  <a:lnTo>
                    <a:pt x="1377" y="429"/>
                  </a:lnTo>
                  <a:lnTo>
                    <a:pt x="1381" y="455"/>
                  </a:lnTo>
                  <a:lnTo>
                    <a:pt x="1391" y="479"/>
                  </a:lnTo>
                  <a:lnTo>
                    <a:pt x="1404" y="501"/>
                  </a:lnTo>
                  <a:lnTo>
                    <a:pt x="1421" y="519"/>
                  </a:lnTo>
                  <a:lnTo>
                    <a:pt x="1442" y="534"/>
                  </a:lnTo>
                  <a:lnTo>
                    <a:pt x="1465" y="545"/>
                  </a:lnTo>
                  <a:lnTo>
                    <a:pt x="1491" y="552"/>
                  </a:lnTo>
                  <a:lnTo>
                    <a:pt x="1517" y="554"/>
                  </a:lnTo>
                  <a:lnTo>
                    <a:pt x="1950" y="499"/>
                  </a:lnTo>
                  <a:lnTo>
                    <a:pt x="1970" y="499"/>
                  </a:lnTo>
                  <a:lnTo>
                    <a:pt x="1987" y="504"/>
                  </a:lnTo>
                  <a:lnTo>
                    <a:pt x="2003" y="513"/>
                  </a:lnTo>
                  <a:lnTo>
                    <a:pt x="2016" y="526"/>
                  </a:lnTo>
                  <a:lnTo>
                    <a:pt x="2025" y="542"/>
                  </a:lnTo>
                  <a:lnTo>
                    <a:pt x="2030" y="561"/>
                  </a:lnTo>
                  <a:lnTo>
                    <a:pt x="2030" y="579"/>
                  </a:lnTo>
                  <a:lnTo>
                    <a:pt x="2025" y="597"/>
                  </a:lnTo>
                  <a:lnTo>
                    <a:pt x="2015" y="613"/>
                  </a:lnTo>
                  <a:lnTo>
                    <a:pt x="2003" y="626"/>
                  </a:lnTo>
                  <a:lnTo>
                    <a:pt x="1987" y="635"/>
                  </a:lnTo>
                  <a:lnTo>
                    <a:pt x="1968" y="640"/>
                  </a:lnTo>
                  <a:lnTo>
                    <a:pt x="1532" y="695"/>
                  </a:lnTo>
                  <a:lnTo>
                    <a:pt x="1528" y="696"/>
                  </a:lnTo>
                  <a:lnTo>
                    <a:pt x="1513" y="696"/>
                  </a:lnTo>
                  <a:lnTo>
                    <a:pt x="1474" y="694"/>
                  </a:lnTo>
                  <a:lnTo>
                    <a:pt x="1437" y="685"/>
                  </a:lnTo>
                  <a:lnTo>
                    <a:pt x="1401" y="673"/>
                  </a:lnTo>
                  <a:lnTo>
                    <a:pt x="1368" y="656"/>
                  </a:lnTo>
                  <a:lnTo>
                    <a:pt x="1338" y="634"/>
                  </a:lnTo>
                  <a:lnTo>
                    <a:pt x="1311" y="609"/>
                  </a:lnTo>
                  <a:lnTo>
                    <a:pt x="1287" y="581"/>
                  </a:lnTo>
                  <a:lnTo>
                    <a:pt x="1267" y="550"/>
                  </a:lnTo>
                  <a:lnTo>
                    <a:pt x="319" y="258"/>
                  </a:lnTo>
                  <a:lnTo>
                    <a:pt x="292" y="252"/>
                  </a:lnTo>
                  <a:lnTo>
                    <a:pt x="265" y="252"/>
                  </a:lnTo>
                  <a:lnTo>
                    <a:pt x="240" y="258"/>
                  </a:lnTo>
                  <a:lnTo>
                    <a:pt x="215" y="268"/>
                  </a:lnTo>
                  <a:lnTo>
                    <a:pt x="193" y="282"/>
                  </a:lnTo>
                  <a:lnTo>
                    <a:pt x="175" y="300"/>
                  </a:lnTo>
                  <a:lnTo>
                    <a:pt x="159" y="323"/>
                  </a:lnTo>
                  <a:lnTo>
                    <a:pt x="149" y="348"/>
                  </a:lnTo>
                  <a:lnTo>
                    <a:pt x="143" y="374"/>
                  </a:lnTo>
                  <a:lnTo>
                    <a:pt x="143" y="401"/>
                  </a:lnTo>
                  <a:lnTo>
                    <a:pt x="149" y="427"/>
                  </a:lnTo>
                  <a:lnTo>
                    <a:pt x="158" y="452"/>
                  </a:lnTo>
                  <a:lnTo>
                    <a:pt x="174" y="474"/>
                  </a:lnTo>
                  <a:lnTo>
                    <a:pt x="192" y="493"/>
                  </a:lnTo>
                  <a:lnTo>
                    <a:pt x="214" y="507"/>
                  </a:lnTo>
                  <a:lnTo>
                    <a:pt x="239" y="518"/>
                  </a:lnTo>
                  <a:lnTo>
                    <a:pt x="1067" y="763"/>
                  </a:lnTo>
                  <a:lnTo>
                    <a:pt x="1162" y="788"/>
                  </a:lnTo>
                  <a:lnTo>
                    <a:pt x="1259" y="807"/>
                  </a:lnTo>
                  <a:lnTo>
                    <a:pt x="1355" y="819"/>
                  </a:lnTo>
                  <a:lnTo>
                    <a:pt x="1453" y="824"/>
                  </a:lnTo>
                  <a:lnTo>
                    <a:pt x="1552" y="822"/>
                  </a:lnTo>
                  <a:lnTo>
                    <a:pt x="1649" y="814"/>
                  </a:lnTo>
                  <a:lnTo>
                    <a:pt x="2725" y="691"/>
                  </a:lnTo>
                  <a:lnTo>
                    <a:pt x="2796" y="683"/>
                  </a:lnTo>
                  <a:lnTo>
                    <a:pt x="2868" y="684"/>
                  </a:lnTo>
                  <a:lnTo>
                    <a:pt x="2939" y="692"/>
                  </a:lnTo>
                  <a:lnTo>
                    <a:pt x="3276" y="745"/>
                  </a:lnTo>
                  <a:lnTo>
                    <a:pt x="3303" y="747"/>
                  </a:lnTo>
                  <a:lnTo>
                    <a:pt x="3329" y="743"/>
                  </a:lnTo>
                  <a:lnTo>
                    <a:pt x="3354" y="735"/>
                  </a:lnTo>
                  <a:lnTo>
                    <a:pt x="3377" y="722"/>
                  </a:lnTo>
                  <a:lnTo>
                    <a:pt x="3398" y="706"/>
                  </a:lnTo>
                  <a:lnTo>
                    <a:pt x="3415" y="685"/>
                  </a:lnTo>
                  <a:lnTo>
                    <a:pt x="3427" y="663"/>
                  </a:lnTo>
                  <a:lnTo>
                    <a:pt x="3435" y="638"/>
                  </a:lnTo>
                  <a:lnTo>
                    <a:pt x="3435" y="352"/>
                  </a:lnTo>
                  <a:lnTo>
                    <a:pt x="3432" y="324"/>
                  </a:lnTo>
                  <a:lnTo>
                    <a:pt x="3423" y="298"/>
                  </a:lnTo>
                  <a:lnTo>
                    <a:pt x="3408" y="275"/>
                  </a:lnTo>
                  <a:lnTo>
                    <a:pt x="3389" y="255"/>
                  </a:lnTo>
                  <a:lnTo>
                    <a:pt x="3364" y="238"/>
                  </a:lnTo>
                  <a:lnTo>
                    <a:pt x="3335" y="224"/>
                  </a:lnTo>
                  <a:lnTo>
                    <a:pt x="3301" y="215"/>
                  </a:lnTo>
                  <a:lnTo>
                    <a:pt x="2803" y="144"/>
                  </a:lnTo>
                  <a:lnTo>
                    <a:pt x="2700" y="142"/>
                  </a:lnTo>
                  <a:close/>
                  <a:moveTo>
                    <a:pt x="2737" y="0"/>
                  </a:moveTo>
                  <a:lnTo>
                    <a:pt x="2815" y="2"/>
                  </a:lnTo>
                  <a:lnTo>
                    <a:pt x="2820" y="3"/>
                  </a:lnTo>
                  <a:lnTo>
                    <a:pt x="3323" y="74"/>
                  </a:lnTo>
                  <a:lnTo>
                    <a:pt x="3327" y="76"/>
                  </a:lnTo>
                  <a:lnTo>
                    <a:pt x="3370" y="86"/>
                  </a:lnTo>
                  <a:lnTo>
                    <a:pt x="3412" y="103"/>
                  </a:lnTo>
                  <a:lnTo>
                    <a:pt x="3448" y="122"/>
                  </a:lnTo>
                  <a:lnTo>
                    <a:pt x="3481" y="146"/>
                  </a:lnTo>
                  <a:lnTo>
                    <a:pt x="3509" y="173"/>
                  </a:lnTo>
                  <a:lnTo>
                    <a:pt x="3533" y="204"/>
                  </a:lnTo>
                  <a:lnTo>
                    <a:pt x="3552" y="237"/>
                  </a:lnTo>
                  <a:lnTo>
                    <a:pt x="3566" y="273"/>
                  </a:lnTo>
                  <a:lnTo>
                    <a:pt x="3574" y="312"/>
                  </a:lnTo>
                  <a:lnTo>
                    <a:pt x="3578" y="352"/>
                  </a:lnTo>
                  <a:lnTo>
                    <a:pt x="3578" y="643"/>
                  </a:lnTo>
                  <a:lnTo>
                    <a:pt x="3578" y="649"/>
                  </a:lnTo>
                  <a:lnTo>
                    <a:pt x="3577" y="655"/>
                  </a:lnTo>
                  <a:lnTo>
                    <a:pt x="3567" y="695"/>
                  </a:lnTo>
                  <a:lnTo>
                    <a:pt x="3552" y="732"/>
                  </a:lnTo>
                  <a:lnTo>
                    <a:pt x="3532" y="767"/>
                  </a:lnTo>
                  <a:lnTo>
                    <a:pt x="3507" y="798"/>
                  </a:lnTo>
                  <a:lnTo>
                    <a:pt x="3479" y="824"/>
                  </a:lnTo>
                  <a:lnTo>
                    <a:pt x="3448" y="847"/>
                  </a:lnTo>
                  <a:lnTo>
                    <a:pt x="3412" y="865"/>
                  </a:lnTo>
                  <a:lnTo>
                    <a:pt x="3375" y="880"/>
                  </a:lnTo>
                  <a:lnTo>
                    <a:pt x="3336" y="887"/>
                  </a:lnTo>
                  <a:lnTo>
                    <a:pt x="3295" y="889"/>
                  </a:lnTo>
                  <a:lnTo>
                    <a:pt x="3253" y="886"/>
                  </a:lnTo>
                  <a:lnTo>
                    <a:pt x="2917" y="832"/>
                  </a:lnTo>
                  <a:lnTo>
                    <a:pt x="2859" y="826"/>
                  </a:lnTo>
                  <a:lnTo>
                    <a:pt x="2803" y="826"/>
                  </a:lnTo>
                  <a:lnTo>
                    <a:pt x="2746" y="832"/>
                  </a:lnTo>
                  <a:lnTo>
                    <a:pt x="2743" y="833"/>
                  </a:lnTo>
                  <a:lnTo>
                    <a:pt x="1666" y="955"/>
                  </a:lnTo>
                  <a:lnTo>
                    <a:pt x="1573" y="964"/>
                  </a:lnTo>
                  <a:lnTo>
                    <a:pt x="1481" y="966"/>
                  </a:lnTo>
                  <a:lnTo>
                    <a:pt x="1390" y="964"/>
                  </a:lnTo>
                  <a:lnTo>
                    <a:pt x="1298" y="955"/>
                  </a:lnTo>
                  <a:lnTo>
                    <a:pt x="1207" y="942"/>
                  </a:lnTo>
                  <a:lnTo>
                    <a:pt x="1117" y="924"/>
                  </a:lnTo>
                  <a:lnTo>
                    <a:pt x="1026" y="900"/>
                  </a:lnTo>
                  <a:lnTo>
                    <a:pt x="197" y="655"/>
                  </a:lnTo>
                  <a:lnTo>
                    <a:pt x="196" y="655"/>
                  </a:lnTo>
                  <a:lnTo>
                    <a:pt x="163" y="642"/>
                  </a:lnTo>
                  <a:lnTo>
                    <a:pt x="130" y="625"/>
                  </a:lnTo>
                  <a:lnTo>
                    <a:pt x="101" y="603"/>
                  </a:lnTo>
                  <a:lnTo>
                    <a:pt x="75" y="578"/>
                  </a:lnTo>
                  <a:lnTo>
                    <a:pt x="52" y="550"/>
                  </a:lnTo>
                  <a:lnTo>
                    <a:pt x="32" y="518"/>
                  </a:lnTo>
                  <a:lnTo>
                    <a:pt x="17" y="485"/>
                  </a:lnTo>
                  <a:lnTo>
                    <a:pt x="6" y="450"/>
                  </a:lnTo>
                  <a:lnTo>
                    <a:pt x="1" y="414"/>
                  </a:lnTo>
                  <a:lnTo>
                    <a:pt x="0" y="378"/>
                  </a:lnTo>
                  <a:lnTo>
                    <a:pt x="4" y="342"/>
                  </a:lnTo>
                  <a:lnTo>
                    <a:pt x="13" y="306"/>
                  </a:lnTo>
                  <a:lnTo>
                    <a:pt x="26" y="271"/>
                  </a:lnTo>
                  <a:lnTo>
                    <a:pt x="43" y="238"/>
                  </a:lnTo>
                  <a:lnTo>
                    <a:pt x="65" y="209"/>
                  </a:lnTo>
                  <a:lnTo>
                    <a:pt x="90" y="183"/>
                  </a:lnTo>
                  <a:lnTo>
                    <a:pt x="118" y="160"/>
                  </a:lnTo>
                  <a:lnTo>
                    <a:pt x="149" y="142"/>
                  </a:lnTo>
                  <a:lnTo>
                    <a:pt x="181" y="128"/>
                  </a:lnTo>
                  <a:lnTo>
                    <a:pt x="215" y="117"/>
                  </a:lnTo>
                  <a:lnTo>
                    <a:pt x="251" y="111"/>
                  </a:lnTo>
                  <a:lnTo>
                    <a:pt x="287" y="109"/>
                  </a:lnTo>
                  <a:lnTo>
                    <a:pt x="324" y="113"/>
                  </a:lnTo>
                  <a:lnTo>
                    <a:pt x="361" y="122"/>
                  </a:lnTo>
                  <a:lnTo>
                    <a:pt x="1236" y="391"/>
                  </a:lnTo>
                  <a:lnTo>
                    <a:pt x="1242" y="352"/>
                  </a:lnTo>
                  <a:lnTo>
                    <a:pt x="1255" y="315"/>
                  </a:lnTo>
                  <a:lnTo>
                    <a:pt x="1273" y="281"/>
                  </a:lnTo>
                  <a:lnTo>
                    <a:pt x="1293" y="249"/>
                  </a:lnTo>
                  <a:lnTo>
                    <a:pt x="1319" y="221"/>
                  </a:lnTo>
                  <a:lnTo>
                    <a:pt x="1349" y="196"/>
                  </a:lnTo>
                  <a:lnTo>
                    <a:pt x="1381" y="175"/>
                  </a:lnTo>
                  <a:lnTo>
                    <a:pt x="1417" y="160"/>
                  </a:lnTo>
                  <a:lnTo>
                    <a:pt x="1455" y="149"/>
                  </a:lnTo>
                  <a:lnTo>
                    <a:pt x="1495" y="144"/>
                  </a:lnTo>
                  <a:lnTo>
                    <a:pt x="2579" y="5"/>
                  </a:lnTo>
                  <a:lnTo>
                    <a:pt x="2583" y="5"/>
                  </a:lnTo>
                  <a:lnTo>
                    <a:pt x="2660" y="1"/>
                  </a:lnTo>
                  <a:lnTo>
                    <a:pt x="27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44"/>
            <p:cNvSpPr>
              <a:spLocks/>
            </p:cNvSpPr>
            <p:nvPr/>
          </p:nvSpPr>
          <p:spPr bwMode="auto">
            <a:xfrm>
              <a:off x="3776663" y="3894138"/>
              <a:ext cx="38100" cy="23813"/>
            </a:xfrm>
            <a:custGeom>
              <a:avLst/>
              <a:gdLst>
                <a:gd name="T0" fmla="*/ 159 w 238"/>
                <a:gd name="T1" fmla="*/ 0 h 154"/>
                <a:gd name="T2" fmla="*/ 178 w 238"/>
                <a:gd name="T3" fmla="*/ 0 h 154"/>
                <a:gd name="T4" fmla="*/ 196 w 238"/>
                <a:gd name="T5" fmla="*/ 5 h 154"/>
                <a:gd name="T6" fmla="*/ 211 w 238"/>
                <a:gd name="T7" fmla="*/ 14 h 154"/>
                <a:gd name="T8" fmla="*/ 224 w 238"/>
                <a:gd name="T9" fmla="*/ 27 h 154"/>
                <a:gd name="T10" fmla="*/ 234 w 238"/>
                <a:gd name="T11" fmla="*/ 43 h 154"/>
                <a:gd name="T12" fmla="*/ 238 w 238"/>
                <a:gd name="T13" fmla="*/ 62 h 154"/>
                <a:gd name="T14" fmla="*/ 238 w 238"/>
                <a:gd name="T15" fmla="*/ 80 h 154"/>
                <a:gd name="T16" fmla="*/ 234 w 238"/>
                <a:gd name="T17" fmla="*/ 99 h 154"/>
                <a:gd name="T18" fmla="*/ 224 w 238"/>
                <a:gd name="T19" fmla="*/ 114 h 154"/>
                <a:gd name="T20" fmla="*/ 211 w 238"/>
                <a:gd name="T21" fmla="*/ 127 h 154"/>
                <a:gd name="T22" fmla="*/ 196 w 238"/>
                <a:gd name="T23" fmla="*/ 136 h 154"/>
                <a:gd name="T24" fmla="*/ 176 w 238"/>
                <a:gd name="T25" fmla="*/ 141 h 154"/>
                <a:gd name="T26" fmla="*/ 80 w 238"/>
                <a:gd name="T27" fmla="*/ 153 h 154"/>
                <a:gd name="T28" fmla="*/ 71 w 238"/>
                <a:gd name="T29" fmla="*/ 154 h 154"/>
                <a:gd name="T30" fmla="*/ 50 w 238"/>
                <a:gd name="T31" fmla="*/ 151 h 154"/>
                <a:gd name="T32" fmla="*/ 32 w 238"/>
                <a:gd name="T33" fmla="*/ 142 h 154"/>
                <a:gd name="T34" fmla="*/ 17 w 238"/>
                <a:gd name="T35" fmla="*/ 129 h 154"/>
                <a:gd name="T36" fmla="*/ 6 w 238"/>
                <a:gd name="T37" fmla="*/ 112 h 154"/>
                <a:gd name="T38" fmla="*/ 0 w 238"/>
                <a:gd name="T39" fmla="*/ 92 h 154"/>
                <a:gd name="T40" fmla="*/ 0 w 238"/>
                <a:gd name="T41" fmla="*/ 72 h 154"/>
                <a:gd name="T42" fmla="*/ 6 w 238"/>
                <a:gd name="T43" fmla="*/ 55 h 154"/>
                <a:gd name="T44" fmla="*/ 14 w 238"/>
                <a:gd name="T45" fmla="*/ 39 h 154"/>
                <a:gd name="T46" fmla="*/ 27 w 238"/>
                <a:gd name="T47" fmla="*/ 26 h 154"/>
                <a:gd name="T48" fmla="*/ 44 w 238"/>
                <a:gd name="T49" fmla="*/ 17 h 154"/>
                <a:gd name="T50" fmla="*/ 62 w 238"/>
                <a:gd name="T51" fmla="*/ 12 h 154"/>
                <a:gd name="T52" fmla="*/ 159 w 238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8" h="154">
                  <a:moveTo>
                    <a:pt x="159" y="0"/>
                  </a:moveTo>
                  <a:lnTo>
                    <a:pt x="178" y="0"/>
                  </a:lnTo>
                  <a:lnTo>
                    <a:pt x="196" y="5"/>
                  </a:lnTo>
                  <a:lnTo>
                    <a:pt x="211" y="14"/>
                  </a:lnTo>
                  <a:lnTo>
                    <a:pt x="224" y="27"/>
                  </a:lnTo>
                  <a:lnTo>
                    <a:pt x="234" y="43"/>
                  </a:lnTo>
                  <a:lnTo>
                    <a:pt x="238" y="62"/>
                  </a:lnTo>
                  <a:lnTo>
                    <a:pt x="238" y="80"/>
                  </a:lnTo>
                  <a:lnTo>
                    <a:pt x="234" y="99"/>
                  </a:lnTo>
                  <a:lnTo>
                    <a:pt x="224" y="114"/>
                  </a:lnTo>
                  <a:lnTo>
                    <a:pt x="211" y="127"/>
                  </a:lnTo>
                  <a:lnTo>
                    <a:pt x="196" y="136"/>
                  </a:lnTo>
                  <a:lnTo>
                    <a:pt x="176" y="141"/>
                  </a:lnTo>
                  <a:lnTo>
                    <a:pt x="80" y="153"/>
                  </a:lnTo>
                  <a:lnTo>
                    <a:pt x="71" y="154"/>
                  </a:lnTo>
                  <a:lnTo>
                    <a:pt x="50" y="151"/>
                  </a:lnTo>
                  <a:lnTo>
                    <a:pt x="32" y="142"/>
                  </a:lnTo>
                  <a:lnTo>
                    <a:pt x="17" y="129"/>
                  </a:lnTo>
                  <a:lnTo>
                    <a:pt x="6" y="112"/>
                  </a:lnTo>
                  <a:lnTo>
                    <a:pt x="0" y="92"/>
                  </a:lnTo>
                  <a:lnTo>
                    <a:pt x="0" y="72"/>
                  </a:lnTo>
                  <a:lnTo>
                    <a:pt x="6" y="55"/>
                  </a:lnTo>
                  <a:lnTo>
                    <a:pt x="14" y="39"/>
                  </a:lnTo>
                  <a:lnTo>
                    <a:pt x="27" y="26"/>
                  </a:lnTo>
                  <a:lnTo>
                    <a:pt x="44" y="17"/>
                  </a:lnTo>
                  <a:lnTo>
                    <a:pt x="62" y="1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45"/>
            <p:cNvSpPr>
              <a:spLocks noEditPoints="1"/>
            </p:cNvSpPr>
            <p:nvPr/>
          </p:nvSpPr>
          <p:spPr bwMode="auto">
            <a:xfrm>
              <a:off x="3544888" y="3551238"/>
              <a:ext cx="352425" cy="250825"/>
            </a:xfrm>
            <a:custGeom>
              <a:avLst/>
              <a:gdLst>
                <a:gd name="T0" fmla="*/ 359 w 2227"/>
                <a:gd name="T1" fmla="*/ 535 h 1580"/>
                <a:gd name="T2" fmla="*/ 363 w 2227"/>
                <a:gd name="T3" fmla="*/ 408 h 1580"/>
                <a:gd name="T4" fmla="*/ 718 w 2227"/>
                <a:gd name="T5" fmla="*/ 165 h 1580"/>
                <a:gd name="T6" fmla="*/ 584 w 2227"/>
                <a:gd name="T7" fmla="*/ 260 h 1580"/>
                <a:gd name="T8" fmla="*/ 509 w 2227"/>
                <a:gd name="T9" fmla="*/ 404 h 1580"/>
                <a:gd name="T10" fmla="*/ 509 w 2227"/>
                <a:gd name="T11" fmla="*/ 564 h 1580"/>
                <a:gd name="T12" fmla="*/ 584 w 2227"/>
                <a:gd name="T13" fmla="*/ 709 h 1580"/>
                <a:gd name="T14" fmla="*/ 718 w 2227"/>
                <a:gd name="T15" fmla="*/ 802 h 1580"/>
                <a:gd name="T16" fmla="*/ 853 w 2227"/>
                <a:gd name="T17" fmla="*/ 825 h 1580"/>
                <a:gd name="T18" fmla="*/ 912 w 2227"/>
                <a:gd name="T19" fmla="*/ 835 h 1580"/>
                <a:gd name="T20" fmla="*/ 945 w 2227"/>
                <a:gd name="T21" fmla="*/ 894 h 1580"/>
                <a:gd name="T22" fmla="*/ 936 w 2227"/>
                <a:gd name="T23" fmla="*/ 1060 h 1580"/>
                <a:gd name="T24" fmla="*/ 1010 w 2227"/>
                <a:gd name="T25" fmla="*/ 1253 h 1580"/>
                <a:gd name="T26" fmla="*/ 1161 w 2227"/>
                <a:gd name="T27" fmla="*/ 1387 h 1580"/>
                <a:gd name="T28" fmla="*/ 1363 w 2227"/>
                <a:gd name="T29" fmla="*/ 1438 h 1580"/>
                <a:gd name="T30" fmla="*/ 1553 w 2227"/>
                <a:gd name="T31" fmla="*/ 1394 h 1580"/>
                <a:gd name="T32" fmla="*/ 1702 w 2227"/>
                <a:gd name="T33" fmla="*/ 1273 h 1580"/>
                <a:gd name="T34" fmla="*/ 1785 w 2227"/>
                <a:gd name="T35" fmla="*/ 1097 h 1580"/>
                <a:gd name="T36" fmla="*/ 1828 w 2227"/>
                <a:gd name="T37" fmla="*/ 1047 h 1580"/>
                <a:gd name="T38" fmla="*/ 1921 w 2227"/>
                <a:gd name="T39" fmla="*/ 1039 h 1580"/>
                <a:gd name="T40" fmla="*/ 2025 w 2227"/>
                <a:gd name="T41" fmla="*/ 982 h 1580"/>
                <a:gd name="T42" fmla="*/ 2082 w 2227"/>
                <a:gd name="T43" fmla="*/ 873 h 1580"/>
                <a:gd name="T44" fmla="*/ 2066 w 2227"/>
                <a:gd name="T45" fmla="*/ 753 h 1580"/>
                <a:gd name="T46" fmla="*/ 1847 w 2227"/>
                <a:gd name="T47" fmla="*/ 942 h 1580"/>
                <a:gd name="T48" fmla="*/ 1786 w 2227"/>
                <a:gd name="T49" fmla="*/ 908 h 1580"/>
                <a:gd name="T50" fmla="*/ 1712 w 2227"/>
                <a:gd name="T51" fmla="*/ 752 h 1580"/>
                <a:gd name="T52" fmla="*/ 1561 w 2227"/>
                <a:gd name="T53" fmla="*/ 623 h 1580"/>
                <a:gd name="T54" fmla="*/ 1363 w 2227"/>
                <a:gd name="T55" fmla="*/ 575 h 1580"/>
                <a:gd name="T56" fmla="*/ 1234 w 2227"/>
                <a:gd name="T57" fmla="*/ 586 h 1580"/>
                <a:gd name="T58" fmla="*/ 1186 w 2227"/>
                <a:gd name="T59" fmla="*/ 544 h 1580"/>
                <a:gd name="T60" fmla="*/ 1182 w 2227"/>
                <a:gd name="T61" fmla="*/ 484 h 1580"/>
                <a:gd name="T62" fmla="*/ 1135 w 2227"/>
                <a:gd name="T63" fmla="*/ 312 h 1580"/>
                <a:gd name="T64" fmla="*/ 1013 w 2227"/>
                <a:gd name="T65" fmla="*/ 189 h 1580"/>
                <a:gd name="T66" fmla="*/ 841 w 2227"/>
                <a:gd name="T67" fmla="*/ 143 h 1580"/>
                <a:gd name="T68" fmla="*/ 1005 w 2227"/>
                <a:gd name="T69" fmla="*/ 30 h 1580"/>
                <a:gd name="T70" fmla="*/ 1185 w 2227"/>
                <a:gd name="T71" fmla="*/ 145 h 1580"/>
                <a:gd name="T72" fmla="*/ 1298 w 2227"/>
                <a:gd name="T73" fmla="*/ 327 h 1580"/>
                <a:gd name="T74" fmla="*/ 1422 w 2227"/>
                <a:gd name="T75" fmla="*/ 437 h 1580"/>
                <a:gd name="T76" fmla="*/ 1639 w 2227"/>
                <a:gd name="T77" fmla="*/ 504 h 1580"/>
                <a:gd name="T78" fmla="*/ 1811 w 2227"/>
                <a:gd name="T79" fmla="*/ 648 h 1580"/>
                <a:gd name="T80" fmla="*/ 2040 w 2227"/>
                <a:gd name="T81" fmla="*/ 581 h 1580"/>
                <a:gd name="T82" fmla="*/ 2111 w 2227"/>
                <a:gd name="T83" fmla="*/ 581 h 1580"/>
                <a:gd name="T84" fmla="*/ 2198 w 2227"/>
                <a:gd name="T85" fmla="*/ 698 h 1580"/>
                <a:gd name="T86" fmla="*/ 2227 w 2227"/>
                <a:gd name="T87" fmla="*/ 859 h 1580"/>
                <a:gd name="T88" fmla="*/ 2178 w 2227"/>
                <a:gd name="T89" fmla="*/ 1016 h 1580"/>
                <a:gd name="T90" fmla="*/ 2062 w 2227"/>
                <a:gd name="T91" fmla="*/ 1134 h 1580"/>
                <a:gd name="T92" fmla="*/ 1909 w 2227"/>
                <a:gd name="T93" fmla="*/ 1184 h 1580"/>
                <a:gd name="T94" fmla="*/ 1804 w 2227"/>
                <a:gd name="T95" fmla="*/ 1374 h 1580"/>
                <a:gd name="T96" fmla="*/ 1633 w 2227"/>
                <a:gd name="T97" fmla="*/ 1513 h 1580"/>
                <a:gd name="T98" fmla="*/ 1420 w 2227"/>
                <a:gd name="T99" fmla="*/ 1578 h 1580"/>
                <a:gd name="T100" fmla="*/ 1182 w 2227"/>
                <a:gd name="T101" fmla="*/ 1551 h 1580"/>
                <a:gd name="T102" fmla="*/ 979 w 2227"/>
                <a:gd name="T103" fmla="*/ 1433 h 1580"/>
                <a:gd name="T104" fmla="*/ 841 w 2227"/>
                <a:gd name="T105" fmla="*/ 1244 h 1580"/>
                <a:gd name="T106" fmla="*/ 790 w 2227"/>
                <a:gd name="T107" fmla="*/ 1006 h 1580"/>
                <a:gd name="T108" fmla="*/ 644 w 2227"/>
                <a:gd name="T109" fmla="*/ 926 h 1580"/>
                <a:gd name="T110" fmla="*/ 482 w 2227"/>
                <a:gd name="T111" fmla="*/ 808 h 1580"/>
                <a:gd name="T112" fmla="*/ 24 w 2227"/>
                <a:gd name="T113" fmla="*/ 526 h 1580"/>
                <a:gd name="T114" fmla="*/ 4 w 2227"/>
                <a:gd name="T115" fmla="*/ 453 h 1580"/>
                <a:gd name="T116" fmla="*/ 442 w 2227"/>
                <a:gd name="T117" fmla="*/ 211 h 1580"/>
                <a:gd name="T118" fmla="*/ 549 w 2227"/>
                <a:gd name="T119" fmla="*/ 98 h 1580"/>
                <a:gd name="T120" fmla="*/ 736 w 2227"/>
                <a:gd name="T121" fmla="*/ 12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27" h="1580">
                  <a:moveTo>
                    <a:pt x="363" y="408"/>
                  </a:moveTo>
                  <a:lnTo>
                    <a:pt x="363" y="408"/>
                  </a:lnTo>
                  <a:lnTo>
                    <a:pt x="233" y="472"/>
                  </a:lnTo>
                  <a:lnTo>
                    <a:pt x="359" y="535"/>
                  </a:lnTo>
                  <a:lnTo>
                    <a:pt x="359" y="535"/>
                  </a:lnTo>
                  <a:lnTo>
                    <a:pt x="357" y="484"/>
                  </a:lnTo>
                  <a:lnTo>
                    <a:pt x="358" y="446"/>
                  </a:lnTo>
                  <a:lnTo>
                    <a:pt x="363" y="408"/>
                  </a:lnTo>
                  <a:close/>
                  <a:moveTo>
                    <a:pt x="841" y="143"/>
                  </a:moveTo>
                  <a:lnTo>
                    <a:pt x="799" y="146"/>
                  </a:lnTo>
                  <a:lnTo>
                    <a:pt x="758" y="153"/>
                  </a:lnTo>
                  <a:lnTo>
                    <a:pt x="718" y="165"/>
                  </a:lnTo>
                  <a:lnTo>
                    <a:pt x="681" y="183"/>
                  </a:lnTo>
                  <a:lnTo>
                    <a:pt x="646" y="204"/>
                  </a:lnTo>
                  <a:lnTo>
                    <a:pt x="613" y="230"/>
                  </a:lnTo>
                  <a:lnTo>
                    <a:pt x="584" y="260"/>
                  </a:lnTo>
                  <a:lnTo>
                    <a:pt x="558" y="292"/>
                  </a:lnTo>
                  <a:lnTo>
                    <a:pt x="537" y="329"/>
                  </a:lnTo>
                  <a:lnTo>
                    <a:pt x="521" y="366"/>
                  </a:lnTo>
                  <a:lnTo>
                    <a:pt x="509" y="404"/>
                  </a:lnTo>
                  <a:lnTo>
                    <a:pt x="502" y="444"/>
                  </a:lnTo>
                  <a:lnTo>
                    <a:pt x="499" y="484"/>
                  </a:lnTo>
                  <a:lnTo>
                    <a:pt x="502" y="524"/>
                  </a:lnTo>
                  <a:lnTo>
                    <a:pt x="509" y="564"/>
                  </a:lnTo>
                  <a:lnTo>
                    <a:pt x="520" y="602"/>
                  </a:lnTo>
                  <a:lnTo>
                    <a:pt x="536" y="638"/>
                  </a:lnTo>
                  <a:lnTo>
                    <a:pt x="558" y="675"/>
                  </a:lnTo>
                  <a:lnTo>
                    <a:pt x="584" y="709"/>
                  </a:lnTo>
                  <a:lnTo>
                    <a:pt x="612" y="738"/>
                  </a:lnTo>
                  <a:lnTo>
                    <a:pt x="645" y="763"/>
                  </a:lnTo>
                  <a:lnTo>
                    <a:pt x="680" y="785"/>
                  </a:lnTo>
                  <a:lnTo>
                    <a:pt x="718" y="802"/>
                  </a:lnTo>
                  <a:lnTo>
                    <a:pt x="757" y="815"/>
                  </a:lnTo>
                  <a:lnTo>
                    <a:pt x="798" y="823"/>
                  </a:lnTo>
                  <a:lnTo>
                    <a:pt x="841" y="825"/>
                  </a:lnTo>
                  <a:lnTo>
                    <a:pt x="853" y="825"/>
                  </a:lnTo>
                  <a:lnTo>
                    <a:pt x="868" y="824"/>
                  </a:lnTo>
                  <a:lnTo>
                    <a:pt x="874" y="824"/>
                  </a:lnTo>
                  <a:lnTo>
                    <a:pt x="894" y="827"/>
                  </a:lnTo>
                  <a:lnTo>
                    <a:pt x="912" y="835"/>
                  </a:lnTo>
                  <a:lnTo>
                    <a:pt x="928" y="849"/>
                  </a:lnTo>
                  <a:lnTo>
                    <a:pt x="937" y="862"/>
                  </a:lnTo>
                  <a:lnTo>
                    <a:pt x="943" y="878"/>
                  </a:lnTo>
                  <a:lnTo>
                    <a:pt x="945" y="894"/>
                  </a:lnTo>
                  <a:lnTo>
                    <a:pt x="943" y="911"/>
                  </a:lnTo>
                  <a:lnTo>
                    <a:pt x="936" y="958"/>
                  </a:lnTo>
                  <a:lnTo>
                    <a:pt x="932" y="1006"/>
                  </a:lnTo>
                  <a:lnTo>
                    <a:pt x="936" y="1060"/>
                  </a:lnTo>
                  <a:lnTo>
                    <a:pt x="945" y="1113"/>
                  </a:lnTo>
                  <a:lnTo>
                    <a:pt x="962" y="1162"/>
                  </a:lnTo>
                  <a:lnTo>
                    <a:pt x="983" y="1209"/>
                  </a:lnTo>
                  <a:lnTo>
                    <a:pt x="1010" y="1253"/>
                  </a:lnTo>
                  <a:lnTo>
                    <a:pt x="1041" y="1293"/>
                  </a:lnTo>
                  <a:lnTo>
                    <a:pt x="1078" y="1328"/>
                  </a:lnTo>
                  <a:lnTo>
                    <a:pt x="1117" y="1360"/>
                  </a:lnTo>
                  <a:lnTo>
                    <a:pt x="1161" y="1387"/>
                  </a:lnTo>
                  <a:lnTo>
                    <a:pt x="1208" y="1409"/>
                  </a:lnTo>
                  <a:lnTo>
                    <a:pt x="1258" y="1425"/>
                  </a:lnTo>
                  <a:lnTo>
                    <a:pt x="1310" y="1435"/>
                  </a:lnTo>
                  <a:lnTo>
                    <a:pt x="1363" y="1438"/>
                  </a:lnTo>
                  <a:lnTo>
                    <a:pt x="1413" y="1435"/>
                  </a:lnTo>
                  <a:lnTo>
                    <a:pt x="1462" y="1426"/>
                  </a:lnTo>
                  <a:lnTo>
                    <a:pt x="1509" y="1412"/>
                  </a:lnTo>
                  <a:lnTo>
                    <a:pt x="1553" y="1394"/>
                  </a:lnTo>
                  <a:lnTo>
                    <a:pt x="1596" y="1370"/>
                  </a:lnTo>
                  <a:lnTo>
                    <a:pt x="1635" y="1342"/>
                  </a:lnTo>
                  <a:lnTo>
                    <a:pt x="1669" y="1309"/>
                  </a:lnTo>
                  <a:lnTo>
                    <a:pt x="1702" y="1273"/>
                  </a:lnTo>
                  <a:lnTo>
                    <a:pt x="1730" y="1234"/>
                  </a:lnTo>
                  <a:lnTo>
                    <a:pt x="1753" y="1192"/>
                  </a:lnTo>
                  <a:lnTo>
                    <a:pt x="1771" y="1146"/>
                  </a:lnTo>
                  <a:lnTo>
                    <a:pt x="1785" y="1097"/>
                  </a:lnTo>
                  <a:lnTo>
                    <a:pt x="1791" y="1081"/>
                  </a:lnTo>
                  <a:lnTo>
                    <a:pt x="1801" y="1067"/>
                  </a:lnTo>
                  <a:lnTo>
                    <a:pt x="1813" y="1055"/>
                  </a:lnTo>
                  <a:lnTo>
                    <a:pt x="1828" y="1047"/>
                  </a:lnTo>
                  <a:lnTo>
                    <a:pt x="1844" y="1042"/>
                  </a:lnTo>
                  <a:lnTo>
                    <a:pt x="1861" y="1042"/>
                  </a:lnTo>
                  <a:lnTo>
                    <a:pt x="1892" y="1042"/>
                  </a:lnTo>
                  <a:lnTo>
                    <a:pt x="1921" y="1039"/>
                  </a:lnTo>
                  <a:lnTo>
                    <a:pt x="1949" y="1030"/>
                  </a:lnTo>
                  <a:lnTo>
                    <a:pt x="1976" y="1018"/>
                  </a:lnTo>
                  <a:lnTo>
                    <a:pt x="2002" y="1003"/>
                  </a:lnTo>
                  <a:lnTo>
                    <a:pt x="2025" y="982"/>
                  </a:lnTo>
                  <a:lnTo>
                    <a:pt x="2046" y="958"/>
                  </a:lnTo>
                  <a:lnTo>
                    <a:pt x="2062" y="931"/>
                  </a:lnTo>
                  <a:lnTo>
                    <a:pt x="2074" y="903"/>
                  </a:lnTo>
                  <a:lnTo>
                    <a:pt x="2082" y="873"/>
                  </a:lnTo>
                  <a:lnTo>
                    <a:pt x="2085" y="842"/>
                  </a:lnTo>
                  <a:lnTo>
                    <a:pt x="2083" y="812"/>
                  </a:lnTo>
                  <a:lnTo>
                    <a:pt x="2077" y="782"/>
                  </a:lnTo>
                  <a:lnTo>
                    <a:pt x="2066" y="753"/>
                  </a:lnTo>
                  <a:lnTo>
                    <a:pt x="1898" y="922"/>
                  </a:lnTo>
                  <a:lnTo>
                    <a:pt x="1883" y="934"/>
                  </a:lnTo>
                  <a:lnTo>
                    <a:pt x="1866" y="940"/>
                  </a:lnTo>
                  <a:lnTo>
                    <a:pt x="1847" y="942"/>
                  </a:lnTo>
                  <a:lnTo>
                    <a:pt x="1829" y="940"/>
                  </a:lnTo>
                  <a:lnTo>
                    <a:pt x="1813" y="934"/>
                  </a:lnTo>
                  <a:lnTo>
                    <a:pt x="1797" y="922"/>
                  </a:lnTo>
                  <a:lnTo>
                    <a:pt x="1786" y="908"/>
                  </a:lnTo>
                  <a:lnTo>
                    <a:pt x="1779" y="890"/>
                  </a:lnTo>
                  <a:lnTo>
                    <a:pt x="1762" y="841"/>
                  </a:lnTo>
                  <a:lnTo>
                    <a:pt x="1739" y="796"/>
                  </a:lnTo>
                  <a:lnTo>
                    <a:pt x="1712" y="752"/>
                  </a:lnTo>
                  <a:lnTo>
                    <a:pt x="1680" y="714"/>
                  </a:lnTo>
                  <a:lnTo>
                    <a:pt x="1643" y="680"/>
                  </a:lnTo>
                  <a:lnTo>
                    <a:pt x="1603" y="649"/>
                  </a:lnTo>
                  <a:lnTo>
                    <a:pt x="1561" y="623"/>
                  </a:lnTo>
                  <a:lnTo>
                    <a:pt x="1514" y="603"/>
                  </a:lnTo>
                  <a:lnTo>
                    <a:pt x="1466" y="589"/>
                  </a:lnTo>
                  <a:lnTo>
                    <a:pt x="1415" y="579"/>
                  </a:lnTo>
                  <a:lnTo>
                    <a:pt x="1363" y="575"/>
                  </a:lnTo>
                  <a:lnTo>
                    <a:pt x="1316" y="579"/>
                  </a:lnTo>
                  <a:lnTo>
                    <a:pt x="1268" y="586"/>
                  </a:lnTo>
                  <a:lnTo>
                    <a:pt x="1252" y="589"/>
                  </a:lnTo>
                  <a:lnTo>
                    <a:pt x="1234" y="586"/>
                  </a:lnTo>
                  <a:lnTo>
                    <a:pt x="1219" y="581"/>
                  </a:lnTo>
                  <a:lnTo>
                    <a:pt x="1205" y="571"/>
                  </a:lnTo>
                  <a:lnTo>
                    <a:pt x="1194" y="558"/>
                  </a:lnTo>
                  <a:lnTo>
                    <a:pt x="1186" y="544"/>
                  </a:lnTo>
                  <a:lnTo>
                    <a:pt x="1181" y="528"/>
                  </a:lnTo>
                  <a:lnTo>
                    <a:pt x="1181" y="511"/>
                  </a:lnTo>
                  <a:lnTo>
                    <a:pt x="1182" y="497"/>
                  </a:lnTo>
                  <a:lnTo>
                    <a:pt x="1182" y="484"/>
                  </a:lnTo>
                  <a:lnTo>
                    <a:pt x="1179" y="438"/>
                  </a:lnTo>
                  <a:lnTo>
                    <a:pt x="1170" y="393"/>
                  </a:lnTo>
                  <a:lnTo>
                    <a:pt x="1155" y="352"/>
                  </a:lnTo>
                  <a:lnTo>
                    <a:pt x="1135" y="312"/>
                  </a:lnTo>
                  <a:lnTo>
                    <a:pt x="1110" y="276"/>
                  </a:lnTo>
                  <a:lnTo>
                    <a:pt x="1082" y="243"/>
                  </a:lnTo>
                  <a:lnTo>
                    <a:pt x="1050" y="214"/>
                  </a:lnTo>
                  <a:lnTo>
                    <a:pt x="1013" y="189"/>
                  </a:lnTo>
                  <a:lnTo>
                    <a:pt x="974" y="170"/>
                  </a:lnTo>
                  <a:lnTo>
                    <a:pt x="931" y="156"/>
                  </a:lnTo>
                  <a:lnTo>
                    <a:pt x="887" y="146"/>
                  </a:lnTo>
                  <a:lnTo>
                    <a:pt x="841" y="143"/>
                  </a:lnTo>
                  <a:close/>
                  <a:moveTo>
                    <a:pt x="841" y="0"/>
                  </a:moveTo>
                  <a:lnTo>
                    <a:pt x="898" y="4"/>
                  </a:lnTo>
                  <a:lnTo>
                    <a:pt x="953" y="13"/>
                  </a:lnTo>
                  <a:lnTo>
                    <a:pt x="1005" y="30"/>
                  </a:lnTo>
                  <a:lnTo>
                    <a:pt x="1055" y="50"/>
                  </a:lnTo>
                  <a:lnTo>
                    <a:pt x="1102" y="77"/>
                  </a:lnTo>
                  <a:lnTo>
                    <a:pt x="1145" y="109"/>
                  </a:lnTo>
                  <a:lnTo>
                    <a:pt x="1185" y="145"/>
                  </a:lnTo>
                  <a:lnTo>
                    <a:pt x="1221" y="185"/>
                  </a:lnTo>
                  <a:lnTo>
                    <a:pt x="1252" y="229"/>
                  </a:lnTo>
                  <a:lnTo>
                    <a:pt x="1278" y="276"/>
                  </a:lnTo>
                  <a:lnTo>
                    <a:pt x="1298" y="327"/>
                  </a:lnTo>
                  <a:lnTo>
                    <a:pt x="1313" y="379"/>
                  </a:lnTo>
                  <a:lnTo>
                    <a:pt x="1322" y="434"/>
                  </a:lnTo>
                  <a:lnTo>
                    <a:pt x="1363" y="433"/>
                  </a:lnTo>
                  <a:lnTo>
                    <a:pt x="1422" y="437"/>
                  </a:lnTo>
                  <a:lnTo>
                    <a:pt x="1479" y="445"/>
                  </a:lnTo>
                  <a:lnTo>
                    <a:pt x="1535" y="459"/>
                  </a:lnTo>
                  <a:lnTo>
                    <a:pt x="1588" y="479"/>
                  </a:lnTo>
                  <a:lnTo>
                    <a:pt x="1639" y="504"/>
                  </a:lnTo>
                  <a:lnTo>
                    <a:pt x="1688" y="534"/>
                  </a:lnTo>
                  <a:lnTo>
                    <a:pt x="1732" y="568"/>
                  </a:lnTo>
                  <a:lnTo>
                    <a:pt x="1773" y="606"/>
                  </a:lnTo>
                  <a:lnTo>
                    <a:pt x="1811" y="648"/>
                  </a:lnTo>
                  <a:lnTo>
                    <a:pt x="1845" y="695"/>
                  </a:lnTo>
                  <a:lnTo>
                    <a:pt x="1873" y="745"/>
                  </a:lnTo>
                  <a:lnTo>
                    <a:pt x="2025" y="593"/>
                  </a:lnTo>
                  <a:lnTo>
                    <a:pt x="2040" y="581"/>
                  </a:lnTo>
                  <a:lnTo>
                    <a:pt x="2058" y="574"/>
                  </a:lnTo>
                  <a:lnTo>
                    <a:pt x="2075" y="572"/>
                  </a:lnTo>
                  <a:lnTo>
                    <a:pt x="2094" y="574"/>
                  </a:lnTo>
                  <a:lnTo>
                    <a:pt x="2111" y="581"/>
                  </a:lnTo>
                  <a:lnTo>
                    <a:pt x="2126" y="593"/>
                  </a:lnTo>
                  <a:lnTo>
                    <a:pt x="2154" y="625"/>
                  </a:lnTo>
                  <a:lnTo>
                    <a:pt x="2178" y="661"/>
                  </a:lnTo>
                  <a:lnTo>
                    <a:pt x="2198" y="698"/>
                  </a:lnTo>
                  <a:lnTo>
                    <a:pt x="2212" y="737"/>
                  </a:lnTo>
                  <a:lnTo>
                    <a:pt x="2222" y="777"/>
                  </a:lnTo>
                  <a:lnTo>
                    <a:pt x="2227" y="817"/>
                  </a:lnTo>
                  <a:lnTo>
                    <a:pt x="2227" y="859"/>
                  </a:lnTo>
                  <a:lnTo>
                    <a:pt x="2222" y="900"/>
                  </a:lnTo>
                  <a:lnTo>
                    <a:pt x="2212" y="940"/>
                  </a:lnTo>
                  <a:lnTo>
                    <a:pt x="2198" y="978"/>
                  </a:lnTo>
                  <a:lnTo>
                    <a:pt x="2178" y="1016"/>
                  </a:lnTo>
                  <a:lnTo>
                    <a:pt x="2154" y="1051"/>
                  </a:lnTo>
                  <a:lnTo>
                    <a:pt x="2126" y="1083"/>
                  </a:lnTo>
                  <a:lnTo>
                    <a:pt x="2095" y="1110"/>
                  </a:lnTo>
                  <a:lnTo>
                    <a:pt x="2062" y="1134"/>
                  </a:lnTo>
                  <a:lnTo>
                    <a:pt x="2026" y="1154"/>
                  </a:lnTo>
                  <a:lnTo>
                    <a:pt x="1988" y="1168"/>
                  </a:lnTo>
                  <a:lnTo>
                    <a:pt x="1949" y="1179"/>
                  </a:lnTo>
                  <a:lnTo>
                    <a:pt x="1909" y="1184"/>
                  </a:lnTo>
                  <a:lnTo>
                    <a:pt x="1890" y="1235"/>
                  </a:lnTo>
                  <a:lnTo>
                    <a:pt x="1866" y="1284"/>
                  </a:lnTo>
                  <a:lnTo>
                    <a:pt x="1838" y="1331"/>
                  </a:lnTo>
                  <a:lnTo>
                    <a:pt x="1804" y="1374"/>
                  </a:lnTo>
                  <a:lnTo>
                    <a:pt x="1767" y="1414"/>
                  </a:lnTo>
                  <a:lnTo>
                    <a:pt x="1727" y="1451"/>
                  </a:lnTo>
                  <a:lnTo>
                    <a:pt x="1681" y="1485"/>
                  </a:lnTo>
                  <a:lnTo>
                    <a:pt x="1633" y="1513"/>
                  </a:lnTo>
                  <a:lnTo>
                    <a:pt x="1582" y="1537"/>
                  </a:lnTo>
                  <a:lnTo>
                    <a:pt x="1529" y="1555"/>
                  </a:lnTo>
                  <a:lnTo>
                    <a:pt x="1475" y="1569"/>
                  </a:lnTo>
                  <a:lnTo>
                    <a:pt x="1420" y="1578"/>
                  </a:lnTo>
                  <a:lnTo>
                    <a:pt x="1363" y="1580"/>
                  </a:lnTo>
                  <a:lnTo>
                    <a:pt x="1301" y="1577"/>
                  </a:lnTo>
                  <a:lnTo>
                    <a:pt x="1241" y="1567"/>
                  </a:lnTo>
                  <a:lnTo>
                    <a:pt x="1182" y="1551"/>
                  </a:lnTo>
                  <a:lnTo>
                    <a:pt x="1127" y="1529"/>
                  </a:lnTo>
                  <a:lnTo>
                    <a:pt x="1075" y="1502"/>
                  </a:lnTo>
                  <a:lnTo>
                    <a:pt x="1025" y="1470"/>
                  </a:lnTo>
                  <a:lnTo>
                    <a:pt x="979" y="1433"/>
                  </a:lnTo>
                  <a:lnTo>
                    <a:pt x="938" y="1390"/>
                  </a:lnTo>
                  <a:lnTo>
                    <a:pt x="901" y="1345"/>
                  </a:lnTo>
                  <a:lnTo>
                    <a:pt x="868" y="1296"/>
                  </a:lnTo>
                  <a:lnTo>
                    <a:pt x="841" y="1244"/>
                  </a:lnTo>
                  <a:lnTo>
                    <a:pt x="820" y="1187"/>
                  </a:lnTo>
                  <a:lnTo>
                    <a:pt x="803" y="1130"/>
                  </a:lnTo>
                  <a:lnTo>
                    <a:pt x="794" y="1069"/>
                  </a:lnTo>
                  <a:lnTo>
                    <a:pt x="790" y="1006"/>
                  </a:lnTo>
                  <a:lnTo>
                    <a:pt x="791" y="965"/>
                  </a:lnTo>
                  <a:lnTo>
                    <a:pt x="740" y="957"/>
                  </a:lnTo>
                  <a:lnTo>
                    <a:pt x="692" y="944"/>
                  </a:lnTo>
                  <a:lnTo>
                    <a:pt x="644" y="926"/>
                  </a:lnTo>
                  <a:lnTo>
                    <a:pt x="599" y="903"/>
                  </a:lnTo>
                  <a:lnTo>
                    <a:pt x="557" y="876"/>
                  </a:lnTo>
                  <a:lnTo>
                    <a:pt x="518" y="845"/>
                  </a:lnTo>
                  <a:lnTo>
                    <a:pt x="482" y="808"/>
                  </a:lnTo>
                  <a:lnTo>
                    <a:pt x="450" y="769"/>
                  </a:lnTo>
                  <a:lnTo>
                    <a:pt x="421" y="724"/>
                  </a:lnTo>
                  <a:lnTo>
                    <a:pt x="40" y="536"/>
                  </a:lnTo>
                  <a:lnTo>
                    <a:pt x="24" y="526"/>
                  </a:lnTo>
                  <a:lnTo>
                    <a:pt x="11" y="510"/>
                  </a:lnTo>
                  <a:lnTo>
                    <a:pt x="4" y="493"/>
                  </a:lnTo>
                  <a:lnTo>
                    <a:pt x="0" y="472"/>
                  </a:lnTo>
                  <a:lnTo>
                    <a:pt x="4" y="453"/>
                  </a:lnTo>
                  <a:lnTo>
                    <a:pt x="11" y="436"/>
                  </a:lnTo>
                  <a:lnTo>
                    <a:pt x="24" y="420"/>
                  </a:lnTo>
                  <a:lnTo>
                    <a:pt x="40" y="408"/>
                  </a:lnTo>
                  <a:lnTo>
                    <a:pt x="442" y="211"/>
                  </a:lnTo>
                  <a:lnTo>
                    <a:pt x="442" y="211"/>
                  </a:lnTo>
                  <a:lnTo>
                    <a:pt x="473" y="169"/>
                  </a:lnTo>
                  <a:lnTo>
                    <a:pt x="510" y="132"/>
                  </a:lnTo>
                  <a:lnTo>
                    <a:pt x="549" y="98"/>
                  </a:lnTo>
                  <a:lnTo>
                    <a:pt x="592" y="69"/>
                  </a:lnTo>
                  <a:lnTo>
                    <a:pt x="637" y="45"/>
                  </a:lnTo>
                  <a:lnTo>
                    <a:pt x="686" y="26"/>
                  </a:lnTo>
                  <a:lnTo>
                    <a:pt x="736" y="12"/>
                  </a:lnTo>
                  <a:lnTo>
                    <a:pt x="788" y="4"/>
                  </a:lnTo>
                  <a:lnTo>
                    <a:pt x="8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46"/>
            <p:cNvSpPr>
              <a:spLocks/>
            </p:cNvSpPr>
            <p:nvPr/>
          </p:nvSpPr>
          <p:spPr bwMode="auto">
            <a:xfrm>
              <a:off x="3717926" y="3660775"/>
              <a:ext cx="46038" cy="73025"/>
            </a:xfrm>
            <a:custGeom>
              <a:avLst/>
              <a:gdLst>
                <a:gd name="T0" fmla="*/ 72 w 292"/>
                <a:gd name="T1" fmla="*/ 0 h 454"/>
                <a:gd name="T2" fmla="*/ 90 w 292"/>
                <a:gd name="T3" fmla="*/ 2 h 454"/>
                <a:gd name="T4" fmla="*/ 108 w 292"/>
                <a:gd name="T5" fmla="*/ 10 h 454"/>
                <a:gd name="T6" fmla="*/ 122 w 292"/>
                <a:gd name="T7" fmla="*/ 21 h 454"/>
                <a:gd name="T8" fmla="*/ 133 w 292"/>
                <a:gd name="T9" fmla="*/ 35 h 454"/>
                <a:gd name="T10" fmla="*/ 140 w 292"/>
                <a:gd name="T11" fmla="*/ 52 h 454"/>
                <a:gd name="T12" fmla="*/ 142 w 292"/>
                <a:gd name="T13" fmla="*/ 71 h 454"/>
                <a:gd name="T14" fmla="*/ 146 w 292"/>
                <a:gd name="T15" fmla="*/ 113 h 454"/>
                <a:gd name="T16" fmla="*/ 153 w 292"/>
                <a:gd name="T17" fmla="*/ 154 h 454"/>
                <a:gd name="T18" fmla="*/ 166 w 292"/>
                <a:gd name="T19" fmla="*/ 194 h 454"/>
                <a:gd name="T20" fmla="*/ 185 w 292"/>
                <a:gd name="T21" fmla="*/ 231 h 454"/>
                <a:gd name="T22" fmla="*/ 208 w 292"/>
                <a:gd name="T23" fmla="*/ 266 h 454"/>
                <a:gd name="T24" fmla="*/ 235 w 292"/>
                <a:gd name="T25" fmla="*/ 297 h 454"/>
                <a:gd name="T26" fmla="*/ 266 w 292"/>
                <a:gd name="T27" fmla="*/ 327 h 454"/>
                <a:gd name="T28" fmla="*/ 279 w 292"/>
                <a:gd name="T29" fmla="*/ 340 h 454"/>
                <a:gd name="T30" fmla="*/ 288 w 292"/>
                <a:gd name="T31" fmla="*/ 356 h 454"/>
                <a:gd name="T32" fmla="*/ 292 w 292"/>
                <a:gd name="T33" fmla="*/ 374 h 454"/>
                <a:gd name="T34" fmla="*/ 292 w 292"/>
                <a:gd name="T35" fmla="*/ 392 h 454"/>
                <a:gd name="T36" fmla="*/ 287 w 292"/>
                <a:gd name="T37" fmla="*/ 410 h 454"/>
                <a:gd name="T38" fmla="*/ 277 w 292"/>
                <a:gd name="T39" fmla="*/ 427 h 454"/>
                <a:gd name="T40" fmla="*/ 265 w 292"/>
                <a:gd name="T41" fmla="*/ 438 h 454"/>
                <a:gd name="T42" fmla="*/ 252 w 292"/>
                <a:gd name="T43" fmla="*/ 446 h 454"/>
                <a:gd name="T44" fmla="*/ 237 w 292"/>
                <a:gd name="T45" fmla="*/ 451 h 454"/>
                <a:gd name="T46" fmla="*/ 222 w 292"/>
                <a:gd name="T47" fmla="*/ 454 h 454"/>
                <a:gd name="T48" fmla="*/ 205 w 292"/>
                <a:gd name="T49" fmla="*/ 451 h 454"/>
                <a:gd name="T50" fmla="*/ 191 w 292"/>
                <a:gd name="T51" fmla="*/ 446 h 454"/>
                <a:gd name="T52" fmla="*/ 177 w 292"/>
                <a:gd name="T53" fmla="*/ 437 h 454"/>
                <a:gd name="T54" fmla="*/ 137 w 292"/>
                <a:gd name="T55" fmla="*/ 403 h 454"/>
                <a:gd name="T56" fmla="*/ 102 w 292"/>
                <a:gd name="T57" fmla="*/ 362 h 454"/>
                <a:gd name="T58" fmla="*/ 72 w 292"/>
                <a:gd name="T59" fmla="*/ 320 h 454"/>
                <a:gd name="T60" fmla="*/ 47 w 292"/>
                <a:gd name="T61" fmla="*/ 275 h 454"/>
                <a:gd name="T62" fmla="*/ 26 w 292"/>
                <a:gd name="T63" fmla="*/ 227 h 454"/>
                <a:gd name="T64" fmla="*/ 12 w 292"/>
                <a:gd name="T65" fmla="*/ 176 h 454"/>
                <a:gd name="T66" fmla="*/ 3 w 292"/>
                <a:gd name="T67" fmla="*/ 125 h 454"/>
                <a:gd name="T68" fmla="*/ 0 w 292"/>
                <a:gd name="T69" fmla="*/ 71 h 454"/>
                <a:gd name="T70" fmla="*/ 2 w 292"/>
                <a:gd name="T71" fmla="*/ 52 h 454"/>
                <a:gd name="T72" fmla="*/ 10 w 292"/>
                <a:gd name="T73" fmla="*/ 35 h 454"/>
                <a:gd name="T74" fmla="*/ 21 w 292"/>
                <a:gd name="T75" fmla="*/ 21 h 454"/>
                <a:gd name="T76" fmla="*/ 35 w 292"/>
                <a:gd name="T77" fmla="*/ 10 h 454"/>
                <a:gd name="T78" fmla="*/ 52 w 292"/>
                <a:gd name="T79" fmla="*/ 2 h 454"/>
                <a:gd name="T80" fmla="*/ 72 w 292"/>
                <a:gd name="T81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2" h="454">
                  <a:moveTo>
                    <a:pt x="72" y="0"/>
                  </a:moveTo>
                  <a:lnTo>
                    <a:pt x="90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0" y="52"/>
                  </a:lnTo>
                  <a:lnTo>
                    <a:pt x="142" y="71"/>
                  </a:lnTo>
                  <a:lnTo>
                    <a:pt x="146" y="113"/>
                  </a:lnTo>
                  <a:lnTo>
                    <a:pt x="153" y="154"/>
                  </a:lnTo>
                  <a:lnTo>
                    <a:pt x="166" y="194"/>
                  </a:lnTo>
                  <a:lnTo>
                    <a:pt x="185" y="231"/>
                  </a:lnTo>
                  <a:lnTo>
                    <a:pt x="208" y="266"/>
                  </a:lnTo>
                  <a:lnTo>
                    <a:pt x="235" y="297"/>
                  </a:lnTo>
                  <a:lnTo>
                    <a:pt x="266" y="327"/>
                  </a:lnTo>
                  <a:lnTo>
                    <a:pt x="279" y="340"/>
                  </a:lnTo>
                  <a:lnTo>
                    <a:pt x="288" y="356"/>
                  </a:lnTo>
                  <a:lnTo>
                    <a:pt x="292" y="374"/>
                  </a:lnTo>
                  <a:lnTo>
                    <a:pt x="292" y="392"/>
                  </a:lnTo>
                  <a:lnTo>
                    <a:pt x="287" y="410"/>
                  </a:lnTo>
                  <a:lnTo>
                    <a:pt x="277" y="427"/>
                  </a:lnTo>
                  <a:lnTo>
                    <a:pt x="265" y="438"/>
                  </a:lnTo>
                  <a:lnTo>
                    <a:pt x="252" y="446"/>
                  </a:lnTo>
                  <a:lnTo>
                    <a:pt x="237" y="451"/>
                  </a:lnTo>
                  <a:lnTo>
                    <a:pt x="222" y="454"/>
                  </a:lnTo>
                  <a:lnTo>
                    <a:pt x="205" y="451"/>
                  </a:lnTo>
                  <a:lnTo>
                    <a:pt x="191" y="446"/>
                  </a:lnTo>
                  <a:lnTo>
                    <a:pt x="177" y="437"/>
                  </a:lnTo>
                  <a:lnTo>
                    <a:pt x="137" y="403"/>
                  </a:lnTo>
                  <a:lnTo>
                    <a:pt x="102" y="362"/>
                  </a:lnTo>
                  <a:lnTo>
                    <a:pt x="72" y="320"/>
                  </a:lnTo>
                  <a:lnTo>
                    <a:pt x="47" y="275"/>
                  </a:lnTo>
                  <a:lnTo>
                    <a:pt x="26" y="227"/>
                  </a:lnTo>
                  <a:lnTo>
                    <a:pt x="12" y="176"/>
                  </a:lnTo>
                  <a:lnTo>
                    <a:pt x="3" y="12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147"/>
            <p:cNvSpPr>
              <a:spLocks/>
            </p:cNvSpPr>
            <p:nvPr/>
          </p:nvSpPr>
          <p:spPr bwMode="auto">
            <a:xfrm>
              <a:off x="3773488" y="3724275"/>
              <a:ext cx="30163" cy="22225"/>
            </a:xfrm>
            <a:custGeom>
              <a:avLst/>
              <a:gdLst>
                <a:gd name="T0" fmla="*/ 79 w 187"/>
                <a:gd name="T1" fmla="*/ 0 h 144"/>
                <a:gd name="T2" fmla="*/ 116 w 187"/>
                <a:gd name="T3" fmla="*/ 2 h 144"/>
                <a:gd name="T4" fmla="*/ 134 w 187"/>
                <a:gd name="T5" fmla="*/ 4 h 144"/>
                <a:gd name="T6" fmla="*/ 152 w 187"/>
                <a:gd name="T7" fmla="*/ 12 h 144"/>
                <a:gd name="T8" fmla="*/ 166 w 187"/>
                <a:gd name="T9" fmla="*/ 23 h 144"/>
                <a:gd name="T10" fmla="*/ 178 w 187"/>
                <a:gd name="T11" fmla="*/ 37 h 144"/>
                <a:gd name="T12" fmla="*/ 184 w 187"/>
                <a:gd name="T13" fmla="*/ 54 h 144"/>
                <a:gd name="T14" fmla="*/ 187 w 187"/>
                <a:gd name="T15" fmla="*/ 74 h 144"/>
                <a:gd name="T16" fmla="*/ 184 w 187"/>
                <a:gd name="T17" fmla="*/ 92 h 144"/>
                <a:gd name="T18" fmla="*/ 178 w 187"/>
                <a:gd name="T19" fmla="*/ 110 h 144"/>
                <a:gd name="T20" fmla="*/ 166 w 187"/>
                <a:gd name="T21" fmla="*/ 124 h 144"/>
                <a:gd name="T22" fmla="*/ 152 w 187"/>
                <a:gd name="T23" fmla="*/ 135 h 144"/>
                <a:gd name="T24" fmla="*/ 134 w 187"/>
                <a:gd name="T25" fmla="*/ 142 h 144"/>
                <a:gd name="T26" fmla="*/ 116 w 187"/>
                <a:gd name="T27" fmla="*/ 144 h 144"/>
                <a:gd name="T28" fmla="*/ 63 w 187"/>
                <a:gd name="T29" fmla="*/ 142 h 144"/>
                <a:gd name="T30" fmla="*/ 44 w 187"/>
                <a:gd name="T31" fmla="*/ 137 h 144"/>
                <a:gd name="T32" fmla="*/ 28 w 187"/>
                <a:gd name="T33" fmla="*/ 128 h 144"/>
                <a:gd name="T34" fmla="*/ 15 w 187"/>
                <a:gd name="T35" fmla="*/ 115 h 144"/>
                <a:gd name="T36" fmla="*/ 5 w 187"/>
                <a:gd name="T37" fmla="*/ 100 h 144"/>
                <a:gd name="T38" fmla="*/ 0 w 187"/>
                <a:gd name="T39" fmla="*/ 83 h 144"/>
                <a:gd name="T40" fmla="*/ 0 w 187"/>
                <a:gd name="T41" fmla="*/ 63 h 144"/>
                <a:gd name="T42" fmla="*/ 4 w 187"/>
                <a:gd name="T43" fmla="*/ 45 h 144"/>
                <a:gd name="T44" fmla="*/ 14 w 187"/>
                <a:gd name="T45" fmla="*/ 28 h 144"/>
                <a:gd name="T46" fmla="*/ 26 w 187"/>
                <a:gd name="T47" fmla="*/ 15 h 144"/>
                <a:gd name="T48" fmla="*/ 42 w 187"/>
                <a:gd name="T49" fmla="*/ 5 h 144"/>
                <a:gd name="T50" fmla="*/ 60 w 187"/>
                <a:gd name="T51" fmla="*/ 0 h 144"/>
                <a:gd name="T52" fmla="*/ 79 w 187"/>
                <a:gd name="T5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44">
                  <a:moveTo>
                    <a:pt x="79" y="0"/>
                  </a:moveTo>
                  <a:lnTo>
                    <a:pt x="116" y="2"/>
                  </a:lnTo>
                  <a:lnTo>
                    <a:pt x="134" y="4"/>
                  </a:lnTo>
                  <a:lnTo>
                    <a:pt x="152" y="12"/>
                  </a:lnTo>
                  <a:lnTo>
                    <a:pt x="166" y="23"/>
                  </a:lnTo>
                  <a:lnTo>
                    <a:pt x="178" y="37"/>
                  </a:lnTo>
                  <a:lnTo>
                    <a:pt x="184" y="54"/>
                  </a:lnTo>
                  <a:lnTo>
                    <a:pt x="187" y="74"/>
                  </a:lnTo>
                  <a:lnTo>
                    <a:pt x="184" y="92"/>
                  </a:lnTo>
                  <a:lnTo>
                    <a:pt x="178" y="110"/>
                  </a:lnTo>
                  <a:lnTo>
                    <a:pt x="166" y="124"/>
                  </a:lnTo>
                  <a:lnTo>
                    <a:pt x="152" y="135"/>
                  </a:lnTo>
                  <a:lnTo>
                    <a:pt x="134" y="142"/>
                  </a:lnTo>
                  <a:lnTo>
                    <a:pt x="116" y="144"/>
                  </a:lnTo>
                  <a:lnTo>
                    <a:pt x="63" y="142"/>
                  </a:lnTo>
                  <a:lnTo>
                    <a:pt x="44" y="137"/>
                  </a:lnTo>
                  <a:lnTo>
                    <a:pt x="28" y="128"/>
                  </a:lnTo>
                  <a:lnTo>
                    <a:pt x="15" y="115"/>
                  </a:lnTo>
                  <a:lnTo>
                    <a:pt x="5" y="100"/>
                  </a:lnTo>
                  <a:lnTo>
                    <a:pt x="0" y="83"/>
                  </a:lnTo>
                  <a:lnTo>
                    <a:pt x="0" y="63"/>
                  </a:lnTo>
                  <a:lnTo>
                    <a:pt x="4" y="45"/>
                  </a:lnTo>
                  <a:lnTo>
                    <a:pt x="14" y="28"/>
                  </a:lnTo>
                  <a:lnTo>
                    <a:pt x="26" y="15"/>
                  </a:lnTo>
                  <a:lnTo>
                    <a:pt x="42" y="5"/>
                  </a:lnTo>
                  <a:lnTo>
                    <a:pt x="60" y="0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48"/>
            <p:cNvSpPr>
              <a:spLocks/>
            </p:cNvSpPr>
            <p:nvPr/>
          </p:nvSpPr>
          <p:spPr bwMode="auto">
            <a:xfrm>
              <a:off x="3643313" y="3598863"/>
              <a:ext cx="30163" cy="22225"/>
            </a:xfrm>
            <a:custGeom>
              <a:avLst/>
              <a:gdLst>
                <a:gd name="T0" fmla="*/ 71 w 191"/>
                <a:gd name="T1" fmla="*/ 0 h 142"/>
                <a:gd name="T2" fmla="*/ 121 w 191"/>
                <a:gd name="T3" fmla="*/ 0 h 142"/>
                <a:gd name="T4" fmla="*/ 139 w 191"/>
                <a:gd name="T5" fmla="*/ 2 h 142"/>
                <a:gd name="T6" fmla="*/ 157 w 191"/>
                <a:gd name="T7" fmla="*/ 9 h 142"/>
                <a:gd name="T8" fmla="*/ 171 w 191"/>
                <a:gd name="T9" fmla="*/ 21 h 142"/>
                <a:gd name="T10" fmla="*/ 182 w 191"/>
                <a:gd name="T11" fmla="*/ 35 h 142"/>
                <a:gd name="T12" fmla="*/ 189 w 191"/>
                <a:gd name="T13" fmla="*/ 52 h 142"/>
                <a:gd name="T14" fmla="*/ 191 w 191"/>
                <a:gd name="T15" fmla="*/ 71 h 142"/>
                <a:gd name="T16" fmla="*/ 189 w 191"/>
                <a:gd name="T17" fmla="*/ 90 h 142"/>
                <a:gd name="T18" fmla="*/ 182 w 191"/>
                <a:gd name="T19" fmla="*/ 106 h 142"/>
                <a:gd name="T20" fmla="*/ 171 w 191"/>
                <a:gd name="T21" fmla="*/ 121 h 142"/>
                <a:gd name="T22" fmla="*/ 157 w 191"/>
                <a:gd name="T23" fmla="*/ 132 h 142"/>
                <a:gd name="T24" fmla="*/ 139 w 191"/>
                <a:gd name="T25" fmla="*/ 140 h 142"/>
                <a:gd name="T26" fmla="*/ 121 w 191"/>
                <a:gd name="T27" fmla="*/ 142 h 142"/>
                <a:gd name="T28" fmla="*/ 71 w 191"/>
                <a:gd name="T29" fmla="*/ 142 h 142"/>
                <a:gd name="T30" fmla="*/ 53 w 191"/>
                <a:gd name="T31" fmla="*/ 140 h 142"/>
                <a:gd name="T32" fmla="*/ 35 w 191"/>
                <a:gd name="T33" fmla="*/ 132 h 142"/>
                <a:gd name="T34" fmla="*/ 21 w 191"/>
                <a:gd name="T35" fmla="*/ 121 h 142"/>
                <a:gd name="T36" fmla="*/ 10 w 191"/>
                <a:gd name="T37" fmla="*/ 106 h 142"/>
                <a:gd name="T38" fmla="*/ 3 w 191"/>
                <a:gd name="T39" fmla="*/ 90 h 142"/>
                <a:gd name="T40" fmla="*/ 0 w 191"/>
                <a:gd name="T41" fmla="*/ 71 h 142"/>
                <a:gd name="T42" fmla="*/ 3 w 191"/>
                <a:gd name="T43" fmla="*/ 52 h 142"/>
                <a:gd name="T44" fmla="*/ 10 w 191"/>
                <a:gd name="T45" fmla="*/ 35 h 142"/>
                <a:gd name="T46" fmla="*/ 21 w 191"/>
                <a:gd name="T47" fmla="*/ 21 h 142"/>
                <a:gd name="T48" fmla="*/ 35 w 191"/>
                <a:gd name="T49" fmla="*/ 9 h 142"/>
                <a:gd name="T50" fmla="*/ 53 w 191"/>
                <a:gd name="T51" fmla="*/ 2 h 142"/>
                <a:gd name="T52" fmla="*/ 71 w 191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1" h="142">
                  <a:moveTo>
                    <a:pt x="71" y="0"/>
                  </a:moveTo>
                  <a:lnTo>
                    <a:pt x="121" y="0"/>
                  </a:lnTo>
                  <a:lnTo>
                    <a:pt x="139" y="2"/>
                  </a:lnTo>
                  <a:lnTo>
                    <a:pt x="157" y="9"/>
                  </a:lnTo>
                  <a:lnTo>
                    <a:pt x="171" y="21"/>
                  </a:lnTo>
                  <a:lnTo>
                    <a:pt x="182" y="35"/>
                  </a:lnTo>
                  <a:lnTo>
                    <a:pt x="189" y="52"/>
                  </a:lnTo>
                  <a:lnTo>
                    <a:pt x="191" y="71"/>
                  </a:lnTo>
                  <a:lnTo>
                    <a:pt x="189" y="90"/>
                  </a:lnTo>
                  <a:lnTo>
                    <a:pt x="182" y="106"/>
                  </a:lnTo>
                  <a:lnTo>
                    <a:pt x="171" y="121"/>
                  </a:lnTo>
                  <a:lnTo>
                    <a:pt x="157" y="132"/>
                  </a:lnTo>
                  <a:lnTo>
                    <a:pt x="139" y="140"/>
                  </a:lnTo>
                  <a:lnTo>
                    <a:pt x="121" y="142"/>
                  </a:lnTo>
                  <a:lnTo>
                    <a:pt x="71" y="142"/>
                  </a:lnTo>
                  <a:lnTo>
                    <a:pt x="53" y="140"/>
                  </a:lnTo>
                  <a:lnTo>
                    <a:pt x="35" y="132"/>
                  </a:lnTo>
                  <a:lnTo>
                    <a:pt x="21" y="121"/>
                  </a:lnTo>
                  <a:lnTo>
                    <a:pt x="10" y="106"/>
                  </a:lnTo>
                  <a:lnTo>
                    <a:pt x="3" y="90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1" name="Group 810"/>
          <p:cNvGrpSpPr/>
          <p:nvPr/>
        </p:nvGrpSpPr>
        <p:grpSpPr>
          <a:xfrm>
            <a:off x="2532983" y="3523415"/>
            <a:ext cx="568325" cy="430212"/>
            <a:chOff x="2519363" y="3548063"/>
            <a:chExt cx="568325" cy="430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1" name="Freeform 153"/>
            <p:cNvSpPr>
              <a:spLocks noEditPoints="1"/>
            </p:cNvSpPr>
            <p:nvPr/>
          </p:nvSpPr>
          <p:spPr bwMode="auto">
            <a:xfrm>
              <a:off x="2519363" y="3825875"/>
              <a:ext cx="568325" cy="152400"/>
            </a:xfrm>
            <a:custGeom>
              <a:avLst/>
              <a:gdLst>
                <a:gd name="T0" fmla="*/ 1510 w 3578"/>
                <a:gd name="T1" fmla="*/ 285 h 965"/>
                <a:gd name="T2" fmla="*/ 1454 w 3578"/>
                <a:gd name="T3" fmla="*/ 298 h 965"/>
                <a:gd name="T4" fmla="*/ 1395 w 3578"/>
                <a:gd name="T5" fmla="*/ 352 h 965"/>
                <a:gd name="T6" fmla="*/ 1377 w 3578"/>
                <a:gd name="T7" fmla="*/ 428 h 965"/>
                <a:gd name="T8" fmla="*/ 1404 w 3578"/>
                <a:gd name="T9" fmla="*/ 500 h 965"/>
                <a:gd name="T10" fmla="*/ 1465 w 3578"/>
                <a:gd name="T11" fmla="*/ 545 h 965"/>
                <a:gd name="T12" fmla="*/ 1950 w 3578"/>
                <a:gd name="T13" fmla="*/ 497 h 965"/>
                <a:gd name="T14" fmla="*/ 2003 w 3578"/>
                <a:gd name="T15" fmla="*/ 513 h 965"/>
                <a:gd name="T16" fmla="*/ 2030 w 3578"/>
                <a:gd name="T17" fmla="*/ 559 h 965"/>
                <a:gd name="T18" fmla="*/ 2015 w 3578"/>
                <a:gd name="T19" fmla="*/ 612 h 965"/>
                <a:gd name="T20" fmla="*/ 1968 w 3578"/>
                <a:gd name="T21" fmla="*/ 639 h 965"/>
                <a:gd name="T22" fmla="*/ 1513 w 3578"/>
                <a:gd name="T23" fmla="*/ 696 h 965"/>
                <a:gd name="T24" fmla="*/ 1401 w 3578"/>
                <a:gd name="T25" fmla="*/ 672 h 965"/>
                <a:gd name="T26" fmla="*/ 1311 w 3578"/>
                <a:gd name="T27" fmla="*/ 609 h 965"/>
                <a:gd name="T28" fmla="*/ 319 w 3578"/>
                <a:gd name="T29" fmla="*/ 258 h 965"/>
                <a:gd name="T30" fmla="*/ 240 w 3578"/>
                <a:gd name="T31" fmla="*/ 257 h 965"/>
                <a:gd name="T32" fmla="*/ 174 w 3578"/>
                <a:gd name="T33" fmla="*/ 301 h 965"/>
                <a:gd name="T34" fmla="*/ 143 w 3578"/>
                <a:gd name="T35" fmla="*/ 375 h 965"/>
                <a:gd name="T36" fmla="*/ 158 w 3578"/>
                <a:gd name="T37" fmla="*/ 451 h 965"/>
                <a:gd name="T38" fmla="*/ 213 w 3578"/>
                <a:gd name="T39" fmla="*/ 507 h 965"/>
                <a:gd name="T40" fmla="*/ 1162 w 3578"/>
                <a:gd name="T41" fmla="*/ 788 h 965"/>
                <a:gd name="T42" fmla="*/ 1453 w 3578"/>
                <a:gd name="T43" fmla="*/ 822 h 965"/>
                <a:gd name="T44" fmla="*/ 2725 w 3578"/>
                <a:gd name="T45" fmla="*/ 690 h 965"/>
                <a:gd name="T46" fmla="*/ 2939 w 3578"/>
                <a:gd name="T47" fmla="*/ 690 h 965"/>
                <a:gd name="T48" fmla="*/ 3329 w 3578"/>
                <a:gd name="T49" fmla="*/ 742 h 965"/>
                <a:gd name="T50" fmla="*/ 3398 w 3578"/>
                <a:gd name="T51" fmla="*/ 704 h 965"/>
                <a:gd name="T52" fmla="*/ 3435 w 3578"/>
                <a:gd name="T53" fmla="*/ 636 h 965"/>
                <a:gd name="T54" fmla="*/ 3423 w 3578"/>
                <a:gd name="T55" fmla="*/ 298 h 965"/>
                <a:gd name="T56" fmla="*/ 3364 w 3578"/>
                <a:gd name="T57" fmla="*/ 237 h 965"/>
                <a:gd name="T58" fmla="*/ 2803 w 3578"/>
                <a:gd name="T59" fmla="*/ 144 h 965"/>
                <a:gd name="T60" fmla="*/ 2815 w 3578"/>
                <a:gd name="T61" fmla="*/ 2 h 965"/>
                <a:gd name="T62" fmla="*/ 3326 w 3578"/>
                <a:gd name="T63" fmla="*/ 75 h 965"/>
                <a:gd name="T64" fmla="*/ 3448 w 3578"/>
                <a:gd name="T65" fmla="*/ 123 h 965"/>
                <a:gd name="T66" fmla="*/ 3533 w 3578"/>
                <a:gd name="T67" fmla="*/ 204 h 965"/>
                <a:gd name="T68" fmla="*/ 3574 w 3578"/>
                <a:gd name="T69" fmla="*/ 311 h 965"/>
                <a:gd name="T70" fmla="*/ 3577 w 3578"/>
                <a:gd name="T71" fmla="*/ 653 h 965"/>
                <a:gd name="T72" fmla="*/ 3532 w 3578"/>
                <a:gd name="T73" fmla="*/ 765 h 965"/>
                <a:gd name="T74" fmla="*/ 3449 w 3578"/>
                <a:gd name="T75" fmla="*/ 845 h 965"/>
                <a:gd name="T76" fmla="*/ 3339 w 3578"/>
                <a:gd name="T77" fmla="*/ 885 h 965"/>
                <a:gd name="T78" fmla="*/ 2916 w 3578"/>
                <a:gd name="T79" fmla="*/ 831 h 965"/>
                <a:gd name="T80" fmla="*/ 2746 w 3578"/>
                <a:gd name="T81" fmla="*/ 831 h 965"/>
                <a:gd name="T82" fmla="*/ 1573 w 3578"/>
                <a:gd name="T83" fmla="*/ 962 h 965"/>
                <a:gd name="T84" fmla="*/ 1298 w 3578"/>
                <a:gd name="T85" fmla="*/ 955 h 965"/>
                <a:gd name="T86" fmla="*/ 1026 w 3578"/>
                <a:gd name="T87" fmla="*/ 899 h 965"/>
                <a:gd name="T88" fmla="*/ 162 w 3578"/>
                <a:gd name="T89" fmla="*/ 640 h 965"/>
                <a:gd name="T90" fmla="*/ 74 w 3578"/>
                <a:gd name="T91" fmla="*/ 576 h 965"/>
                <a:gd name="T92" fmla="*/ 17 w 3578"/>
                <a:gd name="T93" fmla="*/ 485 h 965"/>
                <a:gd name="T94" fmla="*/ 0 w 3578"/>
                <a:gd name="T95" fmla="*/ 379 h 965"/>
                <a:gd name="T96" fmla="*/ 26 w 3578"/>
                <a:gd name="T97" fmla="*/ 271 h 965"/>
                <a:gd name="T98" fmla="*/ 90 w 3578"/>
                <a:gd name="T99" fmla="*/ 183 h 965"/>
                <a:gd name="T100" fmla="*/ 181 w 3578"/>
                <a:gd name="T101" fmla="*/ 127 h 965"/>
                <a:gd name="T102" fmla="*/ 287 w 3578"/>
                <a:gd name="T103" fmla="*/ 110 h 965"/>
                <a:gd name="T104" fmla="*/ 1236 w 3578"/>
                <a:gd name="T105" fmla="*/ 391 h 965"/>
                <a:gd name="T106" fmla="*/ 1272 w 3578"/>
                <a:gd name="T107" fmla="*/ 281 h 965"/>
                <a:gd name="T108" fmla="*/ 1349 w 3578"/>
                <a:gd name="T109" fmla="*/ 196 h 965"/>
                <a:gd name="T110" fmla="*/ 1455 w 3578"/>
                <a:gd name="T111" fmla="*/ 149 h 965"/>
                <a:gd name="T112" fmla="*/ 2583 w 3578"/>
                <a:gd name="T113" fmla="*/ 6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8" h="965">
                  <a:moveTo>
                    <a:pt x="2700" y="142"/>
                  </a:moveTo>
                  <a:lnTo>
                    <a:pt x="2596" y="146"/>
                  </a:lnTo>
                  <a:lnTo>
                    <a:pt x="1510" y="285"/>
                  </a:lnTo>
                  <a:lnTo>
                    <a:pt x="1505" y="285"/>
                  </a:lnTo>
                  <a:lnTo>
                    <a:pt x="1479" y="289"/>
                  </a:lnTo>
                  <a:lnTo>
                    <a:pt x="1454" y="298"/>
                  </a:lnTo>
                  <a:lnTo>
                    <a:pt x="1431" y="312"/>
                  </a:lnTo>
                  <a:lnTo>
                    <a:pt x="1412" y="331"/>
                  </a:lnTo>
                  <a:lnTo>
                    <a:pt x="1395" y="352"/>
                  </a:lnTo>
                  <a:lnTo>
                    <a:pt x="1385" y="376"/>
                  </a:lnTo>
                  <a:lnTo>
                    <a:pt x="1378" y="401"/>
                  </a:lnTo>
                  <a:lnTo>
                    <a:pt x="1377" y="428"/>
                  </a:lnTo>
                  <a:lnTo>
                    <a:pt x="1381" y="454"/>
                  </a:lnTo>
                  <a:lnTo>
                    <a:pt x="1391" y="478"/>
                  </a:lnTo>
                  <a:lnTo>
                    <a:pt x="1404" y="500"/>
                  </a:lnTo>
                  <a:lnTo>
                    <a:pt x="1421" y="518"/>
                  </a:lnTo>
                  <a:lnTo>
                    <a:pt x="1442" y="533"/>
                  </a:lnTo>
                  <a:lnTo>
                    <a:pt x="1465" y="545"/>
                  </a:lnTo>
                  <a:lnTo>
                    <a:pt x="1491" y="552"/>
                  </a:lnTo>
                  <a:lnTo>
                    <a:pt x="1517" y="553"/>
                  </a:lnTo>
                  <a:lnTo>
                    <a:pt x="1950" y="497"/>
                  </a:lnTo>
                  <a:lnTo>
                    <a:pt x="1970" y="498"/>
                  </a:lnTo>
                  <a:lnTo>
                    <a:pt x="1987" y="503"/>
                  </a:lnTo>
                  <a:lnTo>
                    <a:pt x="2003" y="513"/>
                  </a:lnTo>
                  <a:lnTo>
                    <a:pt x="2016" y="526"/>
                  </a:lnTo>
                  <a:lnTo>
                    <a:pt x="2025" y="541"/>
                  </a:lnTo>
                  <a:lnTo>
                    <a:pt x="2030" y="559"/>
                  </a:lnTo>
                  <a:lnTo>
                    <a:pt x="2029" y="579"/>
                  </a:lnTo>
                  <a:lnTo>
                    <a:pt x="2025" y="596"/>
                  </a:lnTo>
                  <a:lnTo>
                    <a:pt x="2015" y="612"/>
                  </a:lnTo>
                  <a:lnTo>
                    <a:pt x="2002" y="625"/>
                  </a:lnTo>
                  <a:lnTo>
                    <a:pt x="1987" y="634"/>
                  </a:lnTo>
                  <a:lnTo>
                    <a:pt x="1968" y="639"/>
                  </a:lnTo>
                  <a:lnTo>
                    <a:pt x="1532" y="695"/>
                  </a:lnTo>
                  <a:lnTo>
                    <a:pt x="1527" y="695"/>
                  </a:lnTo>
                  <a:lnTo>
                    <a:pt x="1513" y="696"/>
                  </a:lnTo>
                  <a:lnTo>
                    <a:pt x="1474" y="692"/>
                  </a:lnTo>
                  <a:lnTo>
                    <a:pt x="1436" y="685"/>
                  </a:lnTo>
                  <a:lnTo>
                    <a:pt x="1401" y="672"/>
                  </a:lnTo>
                  <a:lnTo>
                    <a:pt x="1368" y="656"/>
                  </a:lnTo>
                  <a:lnTo>
                    <a:pt x="1338" y="634"/>
                  </a:lnTo>
                  <a:lnTo>
                    <a:pt x="1311" y="609"/>
                  </a:lnTo>
                  <a:lnTo>
                    <a:pt x="1287" y="581"/>
                  </a:lnTo>
                  <a:lnTo>
                    <a:pt x="1267" y="549"/>
                  </a:lnTo>
                  <a:lnTo>
                    <a:pt x="319" y="258"/>
                  </a:lnTo>
                  <a:lnTo>
                    <a:pt x="293" y="253"/>
                  </a:lnTo>
                  <a:lnTo>
                    <a:pt x="266" y="253"/>
                  </a:lnTo>
                  <a:lnTo>
                    <a:pt x="240" y="257"/>
                  </a:lnTo>
                  <a:lnTo>
                    <a:pt x="215" y="268"/>
                  </a:lnTo>
                  <a:lnTo>
                    <a:pt x="193" y="282"/>
                  </a:lnTo>
                  <a:lnTo>
                    <a:pt x="174" y="301"/>
                  </a:lnTo>
                  <a:lnTo>
                    <a:pt x="158" y="323"/>
                  </a:lnTo>
                  <a:lnTo>
                    <a:pt x="149" y="348"/>
                  </a:lnTo>
                  <a:lnTo>
                    <a:pt x="143" y="375"/>
                  </a:lnTo>
                  <a:lnTo>
                    <a:pt x="143" y="401"/>
                  </a:lnTo>
                  <a:lnTo>
                    <a:pt x="149" y="427"/>
                  </a:lnTo>
                  <a:lnTo>
                    <a:pt x="158" y="451"/>
                  </a:lnTo>
                  <a:lnTo>
                    <a:pt x="172" y="472"/>
                  </a:lnTo>
                  <a:lnTo>
                    <a:pt x="191" y="492"/>
                  </a:lnTo>
                  <a:lnTo>
                    <a:pt x="213" y="507"/>
                  </a:lnTo>
                  <a:lnTo>
                    <a:pt x="239" y="518"/>
                  </a:lnTo>
                  <a:lnTo>
                    <a:pt x="1067" y="763"/>
                  </a:lnTo>
                  <a:lnTo>
                    <a:pt x="1162" y="788"/>
                  </a:lnTo>
                  <a:lnTo>
                    <a:pt x="1259" y="806"/>
                  </a:lnTo>
                  <a:lnTo>
                    <a:pt x="1355" y="817"/>
                  </a:lnTo>
                  <a:lnTo>
                    <a:pt x="1453" y="822"/>
                  </a:lnTo>
                  <a:lnTo>
                    <a:pt x="1552" y="821"/>
                  </a:lnTo>
                  <a:lnTo>
                    <a:pt x="1649" y="814"/>
                  </a:lnTo>
                  <a:lnTo>
                    <a:pt x="2725" y="690"/>
                  </a:lnTo>
                  <a:lnTo>
                    <a:pt x="2796" y="683"/>
                  </a:lnTo>
                  <a:lnTo>
                    <a:pt x="2868" y="683"/>
                  </a:lnTo>
                  <a:lnTo>
                    <a:pt x="2939" y="690"/>
                  </a:lnTo>
                  <a:lnTo>
                    <a:pt x="3275" y="744"/>
                  </a:lnTo>
                  <a:lnTo>
                    <a:pt x="3303" y="745"/>
                  </a:lnTo>
                  <a:lnTo>
                    <a:pt x="3329" y="742"/>
                  </a:lnTo>
                  <a:lnTo>
                    <a:pt x="3354" y="734"/>
                  </a:lnTo>
                  <a:lnTo>
                    <a:pt x="3377" y="722"/>
                  </a:lnTo>
                  <a:lnTo>
                    <a:pt x="3398" y="704"/>
                  </a:lnTo>
                  <a:lnTo>
                    <a:pt x="3414" y="685"/>
                  </a:lnTo>
                  <a:lnTo>
                    <a:pt x="3427" y="662"/>
                  </a:lnTo>
                  <a:lnTo>
                    <a:pt x="3435" y="636"/>
                  </a:lnTo>
                  <a:lnTo>
                    <a:pt x="3435" y="352"/>
                  </a:lnTo>
                  <a:lnTo>
                    <a:pt x="3432" y="324"/>
                  </a:lnTo>
                  <a:lnTo>
                    <a:pt x="3423" y="298"/>
                  </a:lnTo>
                  <a:lnTo>
                    <a:pt x="3408" y="274"/>
                  </a:lnTo>
                  <a:lnTo>
                    <a:pt x="3389" y="255"/>
                  </a:lnTo>
                  <a:lnTo>
                    <a:pt x="3364" y="237"/>
                  </a:lnTo>
                  <a:lnTo>
                    <a:pt x="3335" y="224"/>
                  </a:lnTo>
                  <a:lnTo>
                    <a:pt x="3301" y="215"/>
                  </a:lnTo>
                  <a:lnTo>
                    <a:pt x="2803" y="144"/>
                  </a:lnTo>
                  <a:lnTo>
                    <a:pt x="2700" y="142"/>
                  </a:lnTo>
                  <a:close/>
                  <a:moveTo>
                    <a:pt x="2737" y="0"/>
                  </a:moveTo>
                  <a:lnTo>
                    <a:pt x="2815" y="2"/>
                  </a:lnTo>
                  <a:lnTo>
                    <a:pt x="2820" y="2"/>
                  </a:lnTo>
                  <a:lnTo>
                    <a:pt x="3323" y="75"/>
                  </a:lnTo>
                  <a:lnTo>
                    <a:pt x="3326" y="75"/>
                  </a:lnTo>
                  <a:lnTo>
                    <a:pt x="3370" y="87"/>
                  </a:lnTo>
                  <a:lnTo>
                    <a:pt x="3411" y="102"/>
                  </a:lnTo>
                  <a:lnTo>
                    <a:pt x="3448" y="123"/>
                  </a:lnTo>
                  <a:lnTo>
                    <a:pt x="3481" y="145"/>
                  </a:lnTo>
                  <a:lnTo>
                    <a:pt x="3509" y="173"/>
                  </a:lnTo>
                  <a:lnTo>
                    <a:pt x="3533" y="204"/>
                  </a:lnTo>
                  <a:lnTo>
                    <a:pt x="3552" y="237"/>
                  </a:lnTo>
                  <a:lnTo>
                    <a:pt x="3566" y="273"/>
                  </a:lnTo>
                  <a:lnTo>
                    <a:pt x="3574" y="311"/>
                  </a:lnTo>
                  <a:lnTo>
                    <a:pt x="3578" y="352"/>
                  </a:lnTo>
                  <a:lnTo>
                    <a:pt x="3578" y="643"/>
                  </a:lnTo>
                  <a:lnTo>
                    <a:pt x="3577" y="653"/>
                  </a:lnTo>
                  <a:lnTo>
                    <a:pt x="3567" y="693"/>
                  </a:lnTo>
                  <a:lnTo>
                    <a:pt x="3552" y="730"/>
                  </a:lnTo>
                  <a:lnTo>
                    <a:pt x="3532" y="765"/>
                  </a:lnTo>
                  <a:lnTo>
                    <a:pt x="3508" y="795"/>
                  </a:lnTo>
                  <a:lnTo>
                    <a:pt x="3480" y="822"/>
                  </a:lnTo>
                  <a:lnTo>
                    <a:pt x="3449" y="845"/>
                  </a:lnTo>
                  <a:lnTo>
                    <a:pt x="3414" y="864"/>
                  </a:lnTo>
                  <a:lnTo>
                    <a:pt x="3377" y="877"/>
                  </a:lnTo>
                  <a:lnTo>
                    <a:pt x="3339" y="885"/>
                  </a:lnTo>
                  <a:lnTo>
                    <a:pt x="3299" y="888"/>
                  </a:lnTo>
                  <a:lnTo>
                    <a:pt x="3253" y="885"/>
                  </a:lnTo>
                  <a:lnTo>
                    <a:pt x="2916" y="831"/>
                  </a:lnTo>
                  <a:lnTo>
                    <a:pt x="2859" y="825"/>
                  </a:lnTo>
                  <a:lnTo>
                    <a:pt x="2803" y="825"/>
                  </a:lnTo>
                  <a:lnTo>
                    <a:pt x="2746" y="831"/>
                  </a:lnTo>
                  <a:lnTo>
                    <a:pt x="2743" y="831"/>
                  </a:lnTo>
                  <a:lnTo>
                    <a:pt x="1666" y="955"/>
                  </a:lnTo>
                  <a:lnTo>
                    <a:pt x="1573" y="962"/>
                  </a:lnTo>
                  <a:lnTo>
                    <a:pt x="1481" y="965"/>
                  </a:lnTo>
                  <a:lnTo>
                    <a:pt x="1389" y="962"/>
                  </a:lnTo>
                  <a:lnTo>
                    <a:pt x="1298" y="955"/>
                  </a:lnTo>
                  <a:lnTo>
                    <a:pt x="1207" y="942"/>
                  </a:lnTo>
                  <a:lnTo>
                    <a:pt x="1117" y="923"/>
                  </a:lnTo>
                  <a:lnTo>
                    <a:pt x="1026" y="899"/>
                  </a:lnTo>
                  <a:lnTo>
                    <a:pt x="197" y="653"/>
                  </a:lnTo>
                  <a:lnTo>
                    <a:pt x="196" y="653"/>
                  </a:lnTo>
                  <a:lnTo>
                    <a:pt x="162" y="640"/>
                  </a:lnTo>
                  <a:lnTo>
                    <a:pt x="129" y="622"/>
                  </a:lnTo>
                  <a:lnTo>
                    <a:pt x="100" y="601"/>
                  </a:lnTo>
                  <a:lnTo>
                    <a:pt x="74" y="576"/>
                  </a:lnTo>
                  <a:lnTo>
                    <a:pt x="51" y="548"/>
                  </a:lnTo>
                  <a:lnTo>
                    <a:pt x="32" y="518"/>
                  </a:lnTo>
                  <a:lnTo>
                    <a:pt x="17" y="485"/>
                  </a:lnTo>
                  <a:lnTo>
                    <a:pt x="8" y="451"/>
                  </a:lnTo>
                  <a:lnTo>
                    <a:pt x="1" y="416"/>
                  </a:lnTo>
                  <a:lnTo>
                    <a:pt x="0" y="379"/>
                  </a:lnTo>
                  <a:lnTo>
                    <a:pt x="3" y="342"/>
                  </a:lnTo>
                  <a:lnTo>
                    <a:pt x="12" y="306"/>
                  </a:lnTo>
                  <a:lnTo>
                    <a:pt x="26" y="271"/>
                  </a:lnTo>
                  <a:lnTo>
                    <a:pt x="43" y="238"/>
                  </a:lnTo>
                  <a:lnTo>
                    <a:pt x="65" y="209"/>
                  </a:lnTo>
                  <a:lnTo>
                    <a:pt x="90" y="183"/>
                  </a:lnTo>
                  <a:lnTo>
                    <a:pt x="118" y="160"/>
                  </a:lnTo>
                  <a:lnTo>
                    <a:pt x="149" y="142"/>
                  </a:lnTo>
                  <a:lnTo>
                    <a:pt x="181" y="127"/>
                  </a:lnTo>
                  <a:lnTo>
                    <a:pt x="215" y="117"/>
                  </a:lnTo>
                  <a:lnTo>
                    <a:pt x="251" y="111"/>
                  </a:lnTo>
                  <a:lnTo>
                    <a:pt x="287" y="110"/>
                  </a:lnTo>
                  <a:lnTo>
                    <a:pt x="324" y="113"/>
                  </a:lnTo>
                  <a:lnTo>
                    <a:pt x="360" y="121"/>
                  </a:lnTo>
                  <a:lnTo>
                    <a:pt x="1236" y="391"/>
                  </a:lnTo>
                  <a:lnTo>
                    <a:pt x="1242" y="352"/>
                  </a:lnTo>
                  <a:lnTo>
                    <a:pt x="1255" y="315"/>
                  </a:lnTo>
                  <a:lnTo>
                    <a:pt x="1272" y="281"/>
                  </a:lnTo>
                  <a:lnTo>
                    <a:pt x="1293" y="249"/>
                  </a:lnTo>
                  <a:lnTo>
                    <a:pt x="1319" y="221"/>
                  </a:lnTo>
                  <a:lnTo>
                    <a:pt x="1349" y="196"/>
                  </a:lnTo>
                  <a:lnTo>
                    <a:pt x="1381" y="176"/>
                  </a:lnTo>
                  <a:lnTo>
                    <a:pt x="1417" y="159"/>
                  </a:lnTo>
                  <a:lnTo>
                    <a:pt x="1455" y="149"/>
                  </a:lnTo>
                  <a:lnTo>
                    <a:pt x="1495" y="143"/>
                  </a:lnTo>
                  <a:lnTo>
                    <a:pt x="2579" y="6"/>
                  </a:lnTo>
                  <a:lnTo>
                    <a:pt x="2583" y="6"/>
                  </a:lnTo>
                  <a:lnTo>
                    <a:pt x="2660" y="0"/>
                  </a:lnTo>
                  <a:lnTo>
                    <a:pt x="27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54"/>
            <p:cNvSpPr>
              <a:spLocks/>
            </p:cNvSpPr>
            <p:nvPr/>
          </p:nvSpPr>
          <p:spPr bwMode="auto">
            <a:xfrm>
              <a:off x="2849563" y="3898900"/>
              <a:ext cx="38100" cy="23813"/>
            </a:xfrm>
            <a:custGeom>
              <a:avLst/>
              <a:gdLst>
                <a:gd name="T0" fmla="*/ 159 w 238"/>
                <a:gd name="T1" fmla="*/ 0 h 154"/>
                <a:gd name="T2" fmla="*/ 177 w 238"/>
                <a:gd name="T3" fmla="*/ 1 h 154"/>
                <a:gd name="T4" fmla="*/ 196 w 238"/>
                <a:gd name="T5" fmla="*/ 5 h 154"/>
                <a:gd name="T6" fmla="*/ 211 w 238"/>
                <a:gd name="T7" fmla="*/ 15 h 154"/>
                <a:gd name="T8" fmla="*/ 224 w 238"/>
                <a:gd name="T9" fmla="*/ 28 h 154"/>
                <a:gd name="T10" fmla="*/ 234 w 238"/>
                <a:gd name="T11" fmla="*/ 43 h 154"/>
                <a:gd name="T12" fmla="*/ 238 w 238"/>
                <a:gd name="T13" fmla="*/ 61 h 154"/>
                <a:gd name="T14" fmla="*/ 238 w 238"/>
                <a:gd name="T15" fmla="*/ 81 h 154"/>
                <a:gd name="T16" fmla="*/ 234 w 238"/>
                <a:gd name="T17" fmla="*/ 98 h 154"/>
                <a:gd name="T18" fmla="*/ 224 w 238"/>
                <a:gd name="T19" fmla="*/ 114 h 154"/>
                <a:gd name="T20" fmla="*/ 211 w 238"/>
                <a:gd name="T21" fmla="*/ 127 h 154"/>
                <a:gd name="T22" fmla="*/ 195 w 238"/>
                <a:gd name="T23" fmla="*/ 136 h 154"/>
                <a:gd name="T24" fmla="*/ 176 w 238"/>
                <a:gd name="T25" fmla="*/ 141 h 154"/>
                <a:gd name="T26" fmla="*/ 80 w 238"/>
                <a:gd name="T27" fmla="*/ 153 h 154"/>
                <a:gd name="T28" fmla="*/ 71 w 238"/>
                <a:gd name="T29" fmla="*/ 154 h 154"/>
                <a:gd name="T30" fmla="*/ 50 w 238"/>
                <a:gd name="T31" fmla="*/ 151 h 154"/>
                <a:gd name="T32" fmla="*/ 32 w 238"/>
                <a:gd name="T33" fmla="*/ 143 h 154"/>
                <a:gd name="T34" fmla="*/ 17 w 238"/>
                <a:gd name="T35" fmla="*/ 130 h 154"/>
                <a:gd name="T36" fmla="*/ 6 w 238"/>
                <a:gd name="T37" fmla="*/ 112 h 154"/>
                <a:gd name="T38" fmla="*/ 0 w 238"/>
                <a:gd name="T39" fmla="*/ 92 h 154"/>
                <a:gd name="T40" fmla="*/ 0 w 238"/>
                <a:gd name="T41" fmla="*/ 73 h 154"/>
                <a:gd name="T42" fmla="*/ 5 w 238"/>
                <a:gd name="T43" fmla="*/ 55 h 154"/>
                <a:gd name="T44" fmla="*/ 14 w 238"/>
                <a:gd name="T45" fmla="*/ 40 h 154"/>
                <a:gd name="T46" fmla="*/ 27 w 238"/>
                <a:gd name="T47" fmla="*/ 27 h 154"/>
                <a:gd name="T48" fmla="*/ 44 w 238"/>
                <a:gd name="T49" fmla="*/ 17 h 154"/>
                <a:gd name="T50" fmla="*/ 62 w 238"/>
                <a:gd name="T51" fmla="*/ 13 h 154"/>
                <a:gd name="T52" fmla="*/ 159 w 238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8" h="154">
                  <a:moveTo>
                    <a:pt x="159" y="0"/>
                  </a:moveTo>
                  <a:lnTo>
                    <a:pt x="177" y="1"/>
                  </a:lnTo>
                  <a:lnTo>
                    <a:pt x="196" y="5"/>
                  </a:lnTo>
                  <a:lnTo>
                    <a:pt x="211" y="15"/>
                  </a:lnTo>
                  <a:lnTo>
                    <a:pt x="224" y="28"/>
                  </a:lnTo>
                  <a:lnTo>
                    <a:pt x="234" y="43"/>
                  </a:lnTo>
                  <a:lnTo>
                    <a:pt x="238" y="61"/>
                  </a:lnTo>
                  <a:lnTo>
                    <a:pt x="238" y="81"/>
                  </a:lnTo>
                  <a:lnTo>
                    <a:pt x="234" y="98"/>
                  </a:lnTo>
                  <a:lnTo>
                    <a:pt x="224" y="114"/>
                  </a:lnTo>
                  <a:lnTo>
                    <a:pt x="211" y="127"/>
                  </a:lnTo>
                  <a:lnTo>
                    <a:pt x="195" y="136"/>
                  </a:lnTo>
                  <a:lnTo>
                    <a:pt x="176" y="141"/>
                  </a:lnTo>
                  <a:lnTo>
                    <a:pt x="80" y="153"/>
                  </a:lnTo>
                  <a:lnTo>
                    <a:pt x="71" y="154"/>
                  </a:lnTo>
                  <a:lnTo>
                    <a:pt x="50" y="151"/>
                  </a:lnTo>
                  <a:lnTo>
                    <a:pt x="32" y="143"/>
                  </a:lnTo>
                  <a:lnTo>
                    <a:pt x="17" y="130"/>
                  </a:lnTo>
                  <a:lnTo>
                    <a:pt x="6" y="112"/>
                  </a:lnTo>
                  <a:lnTo>
                    <a:pt x="0" y="92"/>
                  </a:lnTo>
                  <a:lnTo>
                    <a:pt x="0" y="73"/>
                  </a:lnTo>
                  <a:lnTo>
                    <a:pt x="5" y="55"/>
                  </a:lnTo>
                  <a:lnTo>
                    <a:pt x="14" y="40"/>
                  </a:lnTo>
                  <a:lnTo>
                    <a:pt x="27" y="27"/>
                  </a:lnTo>
                  <a:lnTo>
                    <a:pt x="44" y="17"/>
                  </a:lnTo>
                  <a:lnTo>
                    <a:pt x="62" y="13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55"/>
            <p:cNvSpPr>
              <a:spLocks noEditPoints="1"/>
            </p:cNvSpPr>
            <p:nvPr/>
          </p:nvSpPr>
          <p:spPr bwMode="auto">
            <a:xfrm>
              <a:off x="2709863" y="3548063"/>
              <a:ext cx="187325" cy="261938"/>
            </a:xfrm>
            <a:custGeom>
              <a:avLst/>
              <a:gdLst>
                <a:gd name="T0" fmla="*/ 536 w 1178"/>
                <a:gd name="T1" fmla="*/ 271 h 1656"/>
                <a:gd name="T2" fmla="*/ 450 w 1178"/>
                <a:gd name="T3" fmla="*/ 403 h 1656"/>
                <a:gd name="T4" fmla="*/ 361 w 1178"/>
                <a:gd name="T5" fmla="*/ 549 h 1656"/>
                <a:gd name="T6" fmla="*/ 278 w 1178"/>
                <a:gd name="T7" fmla="*/ 697 h 1656"/>
                <a:gd name="T8" fmla="*/ 207 w 1178"/>
                <a:gd name="T9" fmla="*/ 840 h 1656"/>
                <a:gd name="T10" fmla="*/ 160 w 1178"/>
                <a:gd name="T11" fmla="*/ 966 h 1656"/>
                <a:gd name="T12" fmla="*/ 142 w 1178"/>
                <a:gd name="T13" fmla="*/ 1068 h 1656"/>
                <a:gd name="T14" fmla="*/ 168 w 1178"/>
                <a:gd name="T15" fmla="*/ 1217 h 1656"/>
                <a:gd name="T16" fmla="*/ 240 w 1178"/>
                <a:gd name="T17" fmla="*/ 1346 h 1656"/>
                <a:gd name="T18" fmla="*/ 350 w 1178"/>
                <a:gd name="T19" fmla="*/ 1443 h 1656"/>
                <a:gd name="T20" fmla="*/ 486 w 1178"/>
                <a:gd name="T21" fmla="*/ 1501 h 1656"/>
                <a:gd name="T22" fmla="*/ 640 w 1178"/>
                <a:gd name="T23" fmla="*/ 1510 h 1656"/>
                <a:gd name="T24" fmla="*/ 785 w 1178"/>
                <a:gd name="T25" fmla="*/ 1467 h 1656"/>
                <a:gd name="T26" fmla="*/ 904 w 1178"/>
                <a:gd name="T27" fmla="*/ 1383 h 1656"/>
                <a:gd name="T28" fmla="*/ 990 w 1178"/>
                <a:gd name="T29" fmla="*/ 1264 h 1656"/>
                <a:gd name="T30" fmla="*/ 1032 w 1178"/>
                <a:gd name="T31" fmla="*/ 1120 h 1656"/>
                <a:gd name="T32" fmla="*/ 1027 w 1178"/>
                <a:gd name="T33" fmla="*/ 1004 h 1656"/>
                <a:gd name="T34" fmla="*/ 988 w 1178"/>
                <a:gd name="T35" fmla="*/ 884 h 1656"/>
                <a:gd name="T36" fmla="*/ 925 w 1178"/>
                <a:gd name="T37" fmla="*/ 746 h 1656"/>
                <a:gd name="T38" fmla="*/ 845 w 1178"/>
                <a:gd name="T39" fmla="*/ 598 h 1656"/>
                <a:gd name="T40" fmla="*/ 756 w 1178"/>
                <a:gd name="T41" fmla="*/ 451 h 1656"/>
                <a:gd name="T42" fmla="*/ 669 w 1178"/>
                <a:gd name="T43" fmla="*/ 314 h 1656"/>
                <a:gd name="T44" fmla="*/ 588 w 1178"/>
                <a:gd name="T45" fmla="*/ 194 h 1656"/>
                <a:gd name="T46" fmla="*/ 621 w 1178"/>
                <a:gd name="T47" fmla="*/ 8 h 1656"/>
                <a:gd name="T48" fmla="*/ 654 w 1178"/>
                <a:gd name="T49" fmla="*/ 41 h 1656"/>
                <a:gd name="T50" fmla="*/ 696 w 1178"/>
                <a:gd name="T51" fmla="*/ 99 h 1656"/>
                <a:gd name="T52" fmla="*/ 758 w 1178"/>
                <a:gd name="T53" fmla="*/ 190 h 1656"/>
                <a:gd name="T54" fmla="*/ 835 w 1178"/>
                <a:gd name="T55" fmla="*/ 307 h 1656"/>
                <a:gd name="T56" fmla="*/ 918 w 1178"/>
                <a:gd name="T57" fmla="*/ 440 h 1656"/>
                <a:gd name="T58" fmla="*/ 1001 w 1178"/>
                <a:gd name="T59" fmla="*/ 584 h 1656"/>
                <a:gd name="T60" fmla="*/ 1076 w 1178"/>
                <a:gd name="T61" fmla="*/ 730 h 1656"/>
                <a:gd name="T62" fmla="*/ 1134 w 1178"/>
                <a:gd name="T63" fmla="*/ 869 h 1656"/>
                <a:gd name="T64" fmla="*/ 1170 w 1178"/>
                <a:gd name="T65" fmla="*/ 995 h 1656"/>
                <a:gd name="T66" fmla="*/ 1174 w 1178"/>
                <a:gd name="T67" fmla="*/ 1131 h 1656"/>
                <a:gd name="T68" fmla="*/ 1125 w 1178"/>
                <a:gd name="T69" fmla="*/ 1310 h 1656"/>
                <a:gd name="T70" fmla="*/ 1026 w 1178"/>
                <a:gd name="T71" fmla="*/ 1461 h 1656"/>
                <a:gd name="T72" fmla="*/ 886 w 1178"/>
                <a:gd name="T73" fmla="*/ 1575 h 1656"/>
                <a:gd name="T74" fmla="*/ 715 w 1178"/>
                <a:gd name="T75" fmla="*/ 1642 h 1656"/>
                <a:gd name="T76" fmla="*/ 524 w 1178"/>
                <a:gd name="T77" fmla="*/ 1651 h 1656"/>
                <a:gd name="T78" fmla="*/ 345 w 1178"/>
                <a:gd name="T79" fmla="*/ 1603 h 1656"/>
                <a:gd name="T80" fmla="*/ 194 w 1178"/>
                <a:gd name="T81" fmla="*/ 1504 h 1656"/>
                <a:gd name="T82" fmla="*/ 80 w 1178"/>
                <a:gd name="T83" fmla="*/ 1364 h 1656"/>
                <a:gd name="T84" fmla="*/ 13 w 1178"/>
                <a:gd name="T85" fmla="*/ 1193 h 1656"/>
                <a:gd name="T86" fmla="*/ 1 w 1178"/>
                <a:gd name="T87" fmla="*/ 1033 h 1656"/>
                <a:gd name="T88" fmla="*/ 28 w 1178"/>
                <a:gd name="T89" fmla="*/ 914 h 1656"/>
                <a:gd name="T90" fmla="*/ 80 w 1178"/>
                <a:gd name="T91" fmla="*/ 777 h 1656"/>
                <a:gd name="T92" fmla="*/ 150 w 1178"/>
                <a:gd name="T93" fmla="*/ 633 h 1656"/>
                <a:gd name="T94" fmla="*/ 231 w 1178"/>
                <a:gd name="T95" fmla="*/ 488 h 1656"/>
                <a:gd name="T96" fmla="*/ 315 w 1178"/>
                <a:gd name="T97" fmla="*/ 349 h 1656"/>
                <a:gd name="T98" fmla="*/ 395 w 1178"/>
                <a:gd name="T99" fmla="*/ 227 h 1656"/>
                <a:gd name="T100" fmla="*/ 463 w 1178"/>
                <a:gd name="T101" fmla="*/ 126 h 1656"/>
                <a:gd name="T102" fmla="*/ 512 w 1178"/>
                <a:gd name="T103" fmla="*/ 56 h 1656"/>
                <a:gd name="T104" fmla="*/ 543 w 1178"/>
                <a:gd name="T105" fmla="*/ 18 h 1656"/>
                <a:gd name="T106" fmla="*/ 588 w 1178"/>
                <a:gd name="T107" fmla="*/ 0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8" h="1656">
                  <a:moveTo>
                    <a:pt x="588" y="194"/>
                  </a:moveTo>
                  <a:lnTo>
                    <a:pt x="563" y="231"/>
                  </a:lnTo>
                  <a:lnTo>
                    <a:pt x="536" y="271"/>
                  </a:lnTo>
                  <a:lnTo>
                    <a:pt x="509" y="314"/>
                  </a:lnTo>
                  <a:lnTo>
                    <a:pt x="480" y="358"/>
                  </a:lnTo>
                  <a:lnTo>
                    <a:pt x="450" y="403"/>
                  </a:lnTo>
                  <a:lnTo>
                    <a:pt x="420" y="451"/>
                  </a:lnTo>
                  <a:lnTo>
                    <a:pt x="391" y="500"/>
                  </a:lnTo>
                  <a:lnTo>
                    <a:pt x="361" y="549"/>
                  </a:lnTo>
                  <a:lnTo>
                    <a:pt x="332" y="598"/>
                  </a:lnTo>
                  <a:lnTo>
                    <a:pt x="304" y="648"/>
                  </a:lnTo>
                  <a:lnTo>
                    <a:pt x="278" y="697"/>
                  </a:lnTo>
                  <a:lnTo>
                    <a:pt x="253" y="746"/>
                  </a:lnTo>
                  <a:lnTo>
                    <a:pt x="229" y="793"/>
                  </a:lnTo>
                  <a:lnTo>
                    <a:pt x="207" y="840"/>
                  </a:lnTo>
                  <a:lnTo>
                    <a:pt x="189" y="884"/>
                  </a:lnTo>
                  <a:lnTo>
                    <a:pt x="173" y="927"/>
                  </a:lnTo>
                  <a:lnTo>
                    <a:pt x="160" y="966"/>
                  </a:lnTo>
                  <a:lnTo>
                    <a:pt x="150" y="1004"/>
                  </a:lnTo>
                  <a:lnTo>
                    <a:pt x="144" y="1037"/>
                  </a:lnTo>
                  <a:lnTo>
                    <a:pt x="142" y="1068"/>
                  </a:lnTo>
                  <a:lnTo>
                    <a:pt x="146" y="1120"/>
                  </a:lnTo>
                  <a:lnTo>
                    <a:pt x="154" y="1169"/>
                  </a:lnTo>
                  <a:lnTo>
                    <a:pt x="168" y="1217"/>
                  </a:lnTo>
                  <a:lnTo>
                    <a:pt x="188" y="1264"/>
                  </a:lnTo>
                  <a:lnTo>
                    <a:pt x="212" y="1306"/>
                  </a:lnTo>
                  <a:lnTo>
                    <a:pt x="240" y="1346"/>
                  </a:lnTo>
                  <a:lnTo>
                    <a:pt x="274" y="1383"/>
                  </a:lnTo>
                  <a:lnTo>
                    <a:pt x="309" y="1415"/>
                  </a:lnTo>
                  <a:lnTo>
                    <a:pt x="350" y="1443"/>
                  </a:lnTo>
                  <a:lnTo>
                    <a:pt x="393" y="1467"/>
                  </a:lnTo>
                  <a:lnTo>
                    <a:pt x="439" y="1487"/>
                  </a:lnTo>
                  <a:lnTo>
                    <a:pt x="486" y="1501"/>
                  </a:lnTo>
                  <a:lnTo>
                    <a:pt x="536" y="1510"/>
                  </a:lnTo>
                  <a:lnTo>
                    <a:pt x="588" y="1513"/>
                  </a:lnTo>
                  <a:lnTo>
                    <a:pt x="640" y="1510"/>
                  </a:lnTo>
                  <a:lnTo>
                    <a:pt x="691" y="1501"/>
                  </a:lnTo>
                  <a:lnTo>
                    <a:pt x="739" y="1487"/>
                  </a:lnTo>
                  <a:lnTo>
                    <a:pt x="785" y="1467"/>
                  </a:lnTo>
                  <a:lnTo>
                    <a:pt x="828" y="1443"/>
                  </a:lnTo>
                  <a:lnTo>
                    <a:pt x="867" y="1415"/>
                  </a:lnTo>
                  <a:lnTo>
                    <a:pt x="904" y="1383"/>
                  </a:lnTo>
                  <a:lnTo>
                    <a:pt x="937" y="1346"/>
                  </a:lnTo>
                  <a:lnTo>
                    <a:pt x="966" y="1306"/>
                  </a:lnTo>
                  <a:lnTo>
                    <a:pt x="990" y="1264"/>
                  </a:lnTo>
                  <a:lnTo>
                    <a:pt x="1009" y="1217"/>
                  </a:lnTo>
                  <a:lnTo>
                    <a:pt x="1023" y="1169"/>
                  </a:lnTo>
                  <a:lnTo>
                    <a:pt x="1032" y="1120"/>
                  </a:lnTo>
                  <a:lnTo>
                    <a:pt x="1035" y="1068"/>
                  </a:lnTo>
                  <a:lnTo>
                    <a:pt x="1033" y="1037"/>
                  </a:lnTo>
                  <a:lnTo>
                    <a:pt x="1027" y="1004"/>
                  </a:lnTo>
                  <a:lnTo>
                    <a:pt x="1017" y="966"/>
                  </a:lnTo>
                  <a:lnTo>
                    <a:pt x="1004" y="927"/>
                  </a:lnTo>
                  <a:lnTo>
                    <a:pt x="988" y="884"/>
                  </a:lnTo>
                  <a:lnTo>
                    <a:pt x="969" y="840"/>
                  </a:lnTo>
                  <a:lnTo>
                    <a:pt x="949" y="793"/>
                  </a:lnTo>
                  <a:lnTo>
                    <a:pt x="925" y="746"/>
                  </a:lnTo>
                  <a:lnTo>
                    <a:pt x="900" y="697"/>
                  </a:lnTo>
                  <a:lnTo>
                    <a:pt x="873" y="648"/>
                  </a:lnTo>
                  <a:lnTo>
                    <a:pt x="845" y="598"/>
                  </a:lnTo>
                  <a:lnTo>
                    <a:pt x="816" y="549"/>
                  </a:lnTo>
                  <a:lnTo>
                    <a:pt x="787" y="500"/>
                  </a:lnTo>
                  <a:lnTo>
                    <a:pt x="756" y="451"/>
                  </a:lnTo>
                  <a:lnTo>
                    <a:pt x="727" y="403"/>
                  </a:lnTo>
                  <a:lnTo>
                    <a:pt x="698" y="358"/>
                  </a:lnTo>
                  <a:lnTo>
                    <a:pt x="669" y="314"/>
                  </a:lnTo>
                  <a:lnTo>
                    <a:pt x="640" y="271"/>
                  </a:lnTo>
                  <a:lnTo>
                    <a:pt x="614" y="231"/>
                  </a:lnTo>
                  <a:lnTo>
                    <a:pt x="588" y="194"/>
                  </a:lnTo>
                  <a:close/>
                  <a:moveTo>
                    <a:pt x="588" y="0"/>
                  </a:moveTo>
                  <a:lnTo>
                    <a:pt x="606" y="3"/>
                  </a:lnTo>
                  <a:lnTo>
                    <a:pt x="621" y="8"/>
                  </a:lnTo>
                  <a:lnTo>
                    <a:pt x="635" y="18"/>
                  </a:lnTo>
                  <a:lnTo>
                    <a:pt x="646" y="30"/>
                  </a:lnTo>
                  <a:lnTo>
                    <a:pt x="654" y="41"/>
                  </a:lnTo>
                  <a:lnTo>
                    <a:pt x="665" y="56"/>
                  </a:lnTo>
                  <a:lnTo>
                    <a:pt x="678" y="75"/>
                  </a:lnTo>
                  <a:lnTo>
                    <a:pt x="696" y="99"/>
                  </a:lnTo>
                  <a:lnTo>
                    <a:pt x="714" y="126"/>
                  </a:lnTo>
                  <a:lnTo>
                    <a:pt x="735" y="156"/>
                  </a:lnTo>
                  <a:lnTo>
                    <a:pt x="758" y="190"/>
                  </a:lnTo>
                  <a:lnTo>
                    <a:pt x="783" y="227"/>
                  </a:lnTo>
                  <a:lnTo>
                    <a:pt x="809" y="266"/>
                  </a:lnTo>
                  <a:lnTo>
                    <a:pt x="835" y="307"/>
                  </a:lnTo>
                  <a:lnTo>
                    <a:pt x="863" y="349"/>
                  </a:lnTo>
                  <a:lnTo>
                    <a:pt x="890" y="395"/>
                  </a:lnTo>
                  <a:lnTo>
                    <a:pt x="918" y="440"/>
                  </a:lnTo>
                  <a:lnTo>
                    <a:pt x="946" y="488"/>
                  </a:lnTo>
                  <a:lnTo>
                    <a:pt x="974" y="536"/>
                  </a:lnTo>
                  <a:lnTo>
                    <a:pt x="1001" y="584"/>
                  </a:lnTo>
                  <a:lnTo>
                    <a:pt x="1027" y="633"/>
                  </a:lnTo>
                  <a:lnTo>
                    <a:pt x="1052" y="682"/>
                  </a:lnTo>
                  <a:lnTo>
                    <a:pt x="1076" y="730"/>
                  </a:lnTo>
                  <a:lnTo>
                    <a:pt x="1097" y="777"/>
                  </a:lnTo>
                  <a:lnTo>
                    <a:pt x="1117" y="824"/>
                  </a:lnTo>
                  <a:lnTo>
                    <a:pt x="1134" y="869"/>
                  </a:lnTo>
                  <a:lnTo>
                    <a:pt x="1149" y="914"/>
                  </a:lnTo>
                  <a:lnTo>
                    <a:pt x="1161" y="955"/>
                  </a:lnTo>
                  <a:lnTo>
                    <a:pt x="1170" y="995"/>
                  </a:lnTo>
                  <a:lnTo>
                    <a:pt x="1175" y="1033"/>
                  </a:lnTo>
                  <a:lnTo>
                    <a:pt x="1178" y="1068"/>
                  </a:lnTo>
                  <a:lnTo>
                    <a:pt x="1174" y="1131"/>
                  </a:lnTo>
                  <a:lnTo>
                    <a:pt x="1163" y="1193"/>
                  </a:lnTo>
                  <a:lnTo>
                    <a:pt x="1147" y="1253"/>
                  </a:lnTo>
                  <a:lnTo>
                    <a:pt x="1125" y="1310"/>
                  </a:lnTo>
                  <a:lnTo>
                    <a:pt x="1097" y="1364"/>
                  </a:lnTo>
                  <a:lnTo>
                    <a:pt x="1064" y="1414"/>
                  </a:lnTo>
                  <a:lnTo>
                    <a:pt x="1026" y="1461"/>
                  </a:lnTo>
                  <a:lnTo>
                    <a:pt x="983" y="1504"/>
                  </a:lnTo>
                  <a:lnTo>
                    <a:pt x="937" y="1542"/>
                  </a:lnTo>
                  <a:lnTo>
                    <a:pt x="886" y="1575"/>
                  </a:lnTo>
                  <a:lnTo>
                    <a:pt x="831" y="1603"/>
                  </a:lnTo>
                  <a:lnTo>
                    <a:pt x="775" y="1625"/>
                  </a:lnTo>
                  <a:lnTo>
                    <a:pt x="715" y="1642"/>
                  </a:lnTo>
                  <a:lnTo>
                    <a:pt x="652" y="1651"/>
                  </a:lnTo>
                  <a:lnTo>
                    <a:pt x="588" y="1656"/>
                  </a:lnTo>
                  <a:lnTo>
                    <a:pt x="524" y="1651"/>
                  </a:lnTo>
                  <a:lnTo>
                    <a:pt x="462" y="1642"/>
                  </a:lnTo>
                  <a:lnTo>
                    <a:pt x="403" y="1625"/>
                  </a:lnTo>
                  <a:lnTo>
                    <a:pt x="345" y="1603"/>
                  </a:lnTo>
                  <a:lnTo>
                    <a:pt x="292" y="1575"/>
                  </a:lnTo>
                  <a:lnTo>
                    <a:pt x="241" y="1542"/>
                  </a:lnTo>
                  <a:lnTo>
                    <a:pt x="194" y="1504"/>
                  </a:lnTo>
                  <a:lnTo>
                    <a:pt x="152" y="1461"/>
                  </a:lnTo>
                  <a:lnTo>
                    <a:pt x="114" y="1414"/>
                  </a:lnTo>
                  <a:lnTo>
                    <a:pt x="80" y="1364"/>
                  </a:lnTo>
                  <a:lnTo>
                    <a:pt x="52" y="1310"/>
                  </a:lnTo>
                  <a:lnTo>
                    <a:pt x="29" y="1253"/>
                  </a:lnTo>
                  <a:lnTo>
                    <a:pt x="13" y="1193"/>
                  </a:lnTo>
                  <a:lnTo>
                    <a:pt x="3" y="1131"/>
                  </a:lnTo>
                  <a:lnTo>
                    <a:pt x="0" y="1068"/>
                  </a:lnTo>
                  <a:lnTo>
                    <a:pt x="1" y="1033"/>
                  </a:lnTo>
                  <a:lnTo>
                    <a:pt x="8" y="995"/>
                  </a:lnTo>
                  <a:lnTo>
                    <a:pt x="16" y="955"/>
                  </a:lnTo>
                  <a:lnTo>
                    <a:pt x="28" y="914"/>
                  </a:lnTo>
                  <a:lnTo>
                    <a:pt x="44" y="869"/>
                  </a:lnTo>
                  <a:lnTo>
                    <a:pt x="61" y="824"/>
                  </a:lnTo>
                  <a:lnTo>
                    <a:pt x="80" y="777"/>
                  </a:lnTo>
                  <a:lnTo>
                    <a:pt x="102" y="730"/>
                  </a:lnTo>
                  <a:lnTo>
                    <a:pt x="125" y="682"/>
                  </a:lnTo>
                  <a:lnTo>
                    <a:pt x="150" y="633"/>
                  </a:lnTo>
                  <a:lnTo>
                    <a:pt x="176" y="584"/>
                  </a:lnTo>
                  <a:lnTo>
                    <a:pt x="203" y="536"/>
                  </a:lnTo>
                  <a:lnTo>
                    <a:pt x="231" y="488"/>
                  </a:lnTo>
                  <a:lnTo>
                    <a:pt x="259" y="440"/>
                  </a:lnTo>
                  <a:lnTo>
                    <a:pt x="287" y="395"/>
                  </a:lnTo>
                  <a:lnTo>
                    <a:pt x="315" y="349"/>
                  </a:lnTo>
                  <a:lnTo>
                    <a:pt x="342" y="307"/>
                  </a:lnTo>
                  <a:lnTo>
                    <a:pt x="369" y="266"/>
                  </a:lnTo>
                  <a:lnTo>
                    <a:pt x="395" y="227"/>
                  </a:lnTo>
                  <a:lnTo>
                    <a:pt x="419" y="190"/>
                  </a:lnTo>
                  <a:lnTo>
                    <a:pt x="442" y="156"/>
                  </a:lnTo>
                  <a:lnTo>
                    <a:pt x="463" y="126"/>
                  </a:lnTo>
                  <a:lnTo>
                    <a:pt x="482" y="99"/>
                  </a:lnTo>
                  <a:lnTo>
                    <a:pt x="498" y="75"/>
                  </a:lnTo>
                  <a:lnTo>
                    <a:pt x="512" y="56"/>
                  </a:lnTo>
                  <a:lnTo>
                    <a:pt x="523" y="41"/>
                  </a:lnTo>
                  <a:lnTo>
                    <a:pt x="531" y="30"/>
                  </a:lnTo>
                  <a:lnTo>
                    <a:pt x="543" y="18"/>
                  </a:lnTo>
                  <a:lnTo>
                    <a:pt x="557" y="8"/>
                  </a:lnTo>
                  <a:lnTo>
                    <a:pt x="572" y="3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156"/>
            <p:cNvSpPr>
              <a:spLocks/>
            </p:cNvSpPr>
            <p:nvPr/>
          </p:nvSpPr>
          <p:spPr bwMode="auto">
            <a:xfrm>
              <a:off x="2789238" y="3702050"/>
              <a:ext cx="65088" cy="63500"/>
            </a:xfrm>
            <a:custGeom>
              <a:avLst/>
              <a:gdLst>
                <a:gd name="T0" fmla="*/ 333 w 403"/>
                <a:gd name="T1" fmla="*/ 0 h 404"/>
                <a:gd name="T2" fmla="*/ 351 w 403"/>
                <a:gd name="T3" fmla="*/ 4 h 404"/>
                <a:gd name="T4" fmla="*/ 369 w 403"/>
                <a:gd name="T5" fmla="*/ 10 h 404"/>
                <a:gd name="T6" fmla="*/ 383 w 403"/>
                <a:gd name="T7" fmla="*/ 21 h 404"/>
                <a:gd name="T8" fmla="*/ 394 w 403"/>
                <a:gd name="T9" fmla="*/ 36 h 404"/>
                <a:gd name="T10" fmla="*/ 401 w 403"/>
                <a:gd name="T11" fmla="*/ 52 h 404"/>
                <a:gd name="T12" fmla="*/ 403 w 403"/>
                <a:gd name="T13" fmla="*/ 72 h 404"/>
                <a:gd name="T14" fmla="*/ 401 w 403"/>
                <a:gd name="T15" fmla="*/ 116 h 404"/>
                <a:gd name="T16" fmla="*/ 391 w 403"/>
                <a:gd name="T17" fmla="*/ 160 h 404"/>
                <a:gd name="T18" fmla="*/ 377 w 403"/>
                <a:gd name="T19" fmla="*/ 201 h 404"/>
                <a:gd name="T20" fmla="*/ 358 w 403"/>
                <a:gd name="T21" fmla="*/ 240 h 404"/>
                <a:gd name="T22" fmla="*/ 334 w 403"/>
                <a:gd name="T23" fmla="*/ 274 h 404"/>
                <a:gd name="T24" fmla="*/ 306 w 403"/>
                <a:gd name="T25" fmla="*/ 307 h 404"/>
                <a:gd name="T26" fmla="*/ 274 w 403"/>
                <a:gd name="T27" fmla="*/ 335 h 404"/>
                <a:gd name="T28" fmla="*/ 238 w 403"/>
                <a:gd name="T29" fmla="*/ 359 h 404"/>
                <a:gd name="T30" fmla="*/ 200 w 403"/>
                <a:gd name="T31" fmla="*/ 378 h 404"/>
                <a:gd name="T32" fmla="*/ 159 w 403"/>
                <a:gd name="T33" fmla="*/ 393 h 404"/>
                <a:gd name="T34" fmla="*/ 116 w 403"/>
                <a:gd name="T35" fmla="*/ 401 h 404"/>
                <a:gd name="T36" fmla="*/ 70 w 403"/>
                <a:gd name="T37" fmla="*/ 404 h 404"/>
                <a:gd name="T38" fmla="*/ 52 w 403"/>
                <a:gd name="T39" fmla="*/ 402 h 404"/>
                <a:gd name="T40" fmla="*/ 34 w 403"/>
                <a:gd name="T41" fmla="*/ 395 h 404"/>
                <a:gd name="T42" fmla="*/ 20 w 403"/>
                <a:gd name="T43" fmla="*/ 384 h 404"/>
                <a:gd name="T44" fmla="*/ 9 w 403"/>
                <a:gd name="T45" fmla="*/ 369 h 404"/>
                <a:gd name="T46" fmla="*/ 2 w 403"/>
                <a:gd name="T47" fmla="*/ 352 h 404"/>
                <a:gd name="T48" fmla="*/ 0 w 403"/>
                <a:gd name="T49" fmla="*/ 333 h 404"/>
                <a:gd name="T50" fmla="*/ 2 w 403"/>
                <a:gd name="T51" fmla="*/ 315 h 404"/>
                <a:gd name="T52" fmla="*/ 9 w 403"/>
                <a:gd name="T53" fmla="*/ 297 h 404"/>
                <a:gd name="T54" fmla="*/ 20 w 403"/>
                <a:gd name="T55" fmla="*/ 283 h 404"/>
                <a:gd name="T56" fmla="*/ 34 w 403"/>
                <a:gd name="T57" fmla="*/ 272 h 404"/>
                <a:gd name="T58" fmla="*/ 52 w 403"/>
                <a:gd name="T59" fmla="*/ 265 h 404"/>
                <a:gd name="T60" fmla="*/ 70 w 403"/>
                <a:gd name="T61" fmla="*/ 263 h 404"/>
                <a:gd name="T62" fmla="*/ 105 w 403"/>
                <a:gd name="T63" fmla="*/ 259 h 404"/>
                <a:gd name="T64" fmla="*/ 138 w 403"/>
                <a:gd name="T65" fmla="*/ 251 h 404"/>
                <a:gd name="T66" fmla="*/ 167 w 403"/>
                <a:gd name="T67" fmla="*/ 237 h 404"/>
                <a:gd name="T68" fmla="*/ 193 w 403"/>
                <a:gd name="T69" fmla="*/ 217 h 404"/>
                <a:gd name="T70" fmla="*/ 217 w 403"/>
                <a:gd name="T71" fmla="*/ 194 h 404"/>
                <a:gd name="T72" fmla="*/ 235 w 403"/>
                <a:gd name="T73" fmla="*/ 167 h 404"/>
                <a:gd name="T74" fmla="*/ 249 w 403"/>
                <a:gd name="T75" fmla="*/ 138 h 404"/>
                <a:gd name="T76" fmla="*/ 258 w 403"/>
                <a:gd name="T77" fmla="*/ 105 h 404"/>
                <a:gd name="T78" fmla="*/ 261 w 403"/>
                <a:gd name="T79" fmla="*/ 72 h 404"/>
                <a:gd name="T80" fmla="*/ 263 w 403"/>
                <a:gd name="T81" fmla="*/ 52 h 404"/>
                <a:gd name="T82" fmla="*/ 271 w 403"/>
                <a:gd name="T83" fmla="*/ 36 h 404"/>
                <a:gd name="T84" fmla="*/ 282 w 403"/>
                <a:gd name="T85" fmla="*/ 21 h 404"/>
                <a:gd name="T86" fmla="*/ 297 w 403"/>
                <a:gd name="T87" fmla="*/ 10 h 404"/>
                <a:gd name="T88" fmla="*/ 313 w 403"/>
                <a:gd name="T89" fmla="*/ 4 h 404"/>
                <a:gd name="T90" fmla="*/ 333 w 403"/>
                <a:gd name="T9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3" h="404">
                  <a:moveTo>
                    <a:pt x="333" y="0"/>
                  </a:moveTo>
                  <a:lnTo>
                    <a:pt x="351" y="4"/>
                  </a:lnTo>
                  <a:lnTo>
                    <a:pt x="369" y="10"/>
                  </a:lnTo>
                  <a:lnTo>
                    <a:pt x="383" y="21"/>
                  </a:lnTo>
                  <a:lnTo>
                    <a:pt x="394" y="36"/>
                  </a:lnTo>
                  <a:lnTo>
                    <a:pt x="401" y="52"/>
                  </a:lnTo>
                  <a:lnTo>
                    <a:pt x="403" y="72"/>
                  </a:lnTo>
                  <a:lnTo>
                    <a:pt x="401" y="116"/>
                  </a:lnTo>
                  <a:lnTo>
                    <a:pt x="391" y="160"/>
                  </a:lnTo>
                  <a:lnTo>
                    <a:pt x="377" y="201"/>
                  </a:lnTo>
                  <a:lnTo>
                    <a:pt x="358" y="240"/>
                  </a:lnTo>
                  <a:lnTo>
                    <a:pt x="334" y="274"/>
                  </a:lnTo>
                  <a:lnTo>
                    <a:pt x="306" y="307"/>
                  </a:lnTo>
                  <a:lnTo>
                    <a:pt x="274" y="335"/>
                  </a:lnTo>
                  <a:lnTo>
                    <a:pt x="238" y="359"/>
                  </a:lnTo>
                  <a:lnTo>
                    <a:pt x="200" y="378"/>
                  </a:lnTo>
                  <a:lnTo>
                    <a:pt x="159" y="393"/>
                  </a:lnTo>
                  <a:lnTo>
                    <a:pt x="116" y="401"/>
                  </a:lnTo>
                  <a:lnTo>
                    <a:pt x="70" y="404"/>
                  </a:lnTo>
                  <a:lnTo>
                    <a:pt x="52" y="402"/>
                  </a:lnTo>
                  <a:lnTo>
                    <a:pt x="34" y="395"/>
                  </a:lnTo>
                  <a:lnTo>
                    <a:pt x="20" y="384"/>
                  </a:lnTo>
                  <a:lnTo>
                    <a:pt x="9" y="369"/>
                  </a:lnTo>
                  <a:lnTo>
                    <a:pt x="2" y="352"/>
                  </a:lnTo>
                  <a:lnTo>
                    <a:pt x="0" y="333"/>
                  </a:lnTo>
                  <a:lnTo>
                    <a:pt x="2" y="315"/>
                  </a:lnTo>
                  <a:lnTo>
                    <a:pt x="9" y="297"/>
                  </a:lnTo>
                  <a:lnTo>
                    <a:pt x="20" y="283"/>
                  </a:lnTo>
                  <a:lnTo>
                    <a:pt x="34" y="272"/>
                  </a:lnTo>
                  <a:lnTo>
                    <a:pt x="52" y="265"/>
                  </a:lnTo>
                  <a:lnTo>
                    <a:pt x="70" y="263"/>
                  </a:lnTo>
                  <a:lnTo>
                    <a:pt x="105" y="259"/>
                  </a:lnTo>
                  <a:lnTo>
                    <a:pt x="138" y="251"/>
                  </a:lnTo>
                  <a:lnTo>
                    <a:pt x="167" y="237"/>
                  </a:lnTo>
                  <a:lnTo>
                    <a:pt x="193" y="217"/>
                  </a:lnTo>
                  <a:lnTo>
                    <a:pt x="217" y="194"/>
                  </a:lnTo>
                  <a:lnTo>
                    <a:pt x="235" y="167"/>
                  </a:lnTo>
                  <a:lnTo>
                    <a:pt x="249" y="138"/>
                  </a:lnTo>
                  <a:lnTo>
                    <a:pt x="258" y="105"/>
                  </a:lnTo>
                  <a:lnTo>
                    <a:pt x="261" y="72"/>
                  </a:lnTo>
                  <a:lnTo>
                    <a:pt x="263" y="52"/>
                  </a:lnTo>
                  <a:lnTo>
                    <a:pt x="271" y="36"/>
                  </a:lnTo>
                  <a:lnTo>
                    <a:pt x="282" y="21"/>
                  </a:lnTo>
                  <a:lnTo>
                    <a:pt x="297" y="10"/>
                  </a:lnTo>
                  <a:lnTo>
                    <a:pt x="313" y="4"/>
                  </a:lnTo>
                  <a:lnTo>
                    <a:pt x="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2" name="Group 811"/>
          <p:cNvGrpSpPr/>
          <p:nvPr/>
        </p:nvGrpSpPr>
        <p:grpSpPr>
          <a:xfrm>
            <a:off x="1684007" y="3455152"/>
            <a:ext cx="395288" cy="566738"/>
            <a:chOff x="1682750" y="3478213"/>
            <a:chExt cx="395288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8" name="Freeform 161"/>
            <p:cNvSpPr>
              <a:spLocks noEditPoints="1"/>
            </p:cNvSpPr>
            <p:nvPr/>
          </p:nvSpPr>
          <p:spPr bwMode="auto">
            <a:xfrm>
              <a:off x="1682750" y="3478213"/>
              <a:ext cx="395288" cy="566738"/>
            </a:xfrm>
            <a:custGeom>
              <a:avLst/>
              <a:gdLst>
                <a:gd name="T0" fmla="*/ 1164 w 2486"/>
                <a:gd name="T1" fmla="*/ 307 h 3569"/>
                <a:gd name="T2" fmla="*/ 1022 w 2486"/>
                <a:gd name="T3" fmla="*/ 517 h 3569"/>
                <a:gd name="T4" fmla="*/ 853 w 2486"/>
                <a:gd name="T5" fmla="*/ 777 h 3569"/>
                <a:gd name="T6" fmla="*/ 653 w 2486"/>
                <a:gd name="T7" fmla="*/ 1103 h 3569"/>
                <a:gd name="T8" fmla="*/ 431 w 2486"/>
                <a:gd name="T9" fmla="*/ 1500 h 3569"/>
                <a:gd name="T10" fmla="*/ 272 w 2486"/>
                <a:gd name="T11" fmla="*/ 1838 h 3569"/>
                <a:gd name="T12" fmla="*/ 175 w 2486"/>
                <a:gd name="T13" fmla="*/ 2116 h 3569"/>
                <a:gd name="T14" fmla="*/ 142 w 2486"/>
                <a:gd name="T15" fmla="*/ 2328 h 3569"/>
                <a:gd name="T16" fmla="*/ 193 w 2486"/>
                <a:gd name="T17" fmla="*/ 2659 h 3569"/>
                <a:gd name="T18" fmla="*/ 336 w 2486"/>
                <a:gd name="T19" fmla="*/ 2950 h 3569"/>
                <a:gd name="T20" fmla="*/ 554 w 2486"/>
                <a:gd name="T21" fmla="*/ 3185 h 3569"/>
                <a:gd name="T22" fmla="*/ 833 w 2486"/>
                <a:gd name="T23" fmla="*/ 3348 h 3569"/>
                <a:gd name="T24" fmla="*/ 1157 w 2486"/>
                <a:gd name="T25" fmla="*/ 3424 h 3569"/>
                <a:gd name="T26" fmla="*/ 1495 w 2486"/>
                <a:gd name="T27" fmla="*/ 3398 h 3569"/>
                <a:gd name="T28" fmla="*/ 1798 w 2486"/>
                <a:gd name="T29" fmla="*/ 3276 h 3569"/>
                <a:gd name="T30" fmla="*/ 2049 w 2486"/>
                <a:gd name="T31" fmla="*/ 3076 h 3569"/>
                <a:gd name="T32" fmla="*/ 2231 w 2486"/>
                <a:gd name="T33" fmla="*/ 2811 h 3569"/>
                <a:gd name="T34" fmla="*/ 2330 w 2486"/>
                <a:gd name="T35" fmla="*/ 2497 h 3569"/>
                <a:gd name="T36" fmla="*/ 2335 w 2486"/>
                <a:gd name="T37" fmla="*/ 2230 h 3569"/>
                <a:gd name="T38" fmla="*/ 2269 w 2486"/>
                <a:gd name="T39" fmla="*/ 1985 h 3569"/>
                <a:gd name="T40" fmla="*/ 2141 w 2486"/>
                <a:gd name="T41" fmla="*/ 1676 h 3569"/>
                <a:gd name="T42" fmla="*/ 1950 w 2486"/>
                <a:gd name="T43" fmla="*/ 1308 h 3569"/>
                <a:gd name="T44" fmla="*/ 1722 w 2486"/>
                <a:gd name="T45" fmla="*/ 919 h 3569"/>
                <a:gd name="T46" fmla="*/ 1545 w 2486"/>
                <a:gd name="T47" fmla="*/ 640 h 3569"/>
                <a:gd name="T48" fmla="*/ 1387 w 2486"/>
                <a:gd name="T49" fmla="*/ 404 h 3569"/>
                <a:gd name="T50" fmla="*/ 1266 w 2486"/>
                <a:gd name="T51" fmla="*/ 227 h 3569"/>
                <a:gd name="T52" fmla="*/ 1275 w 2486"/>
                <a:gd name="T53" fmla="*/ 8 h 3569"/>
                <a:gd name="T54" fmla="*/ 1313 w 2486"/>
                <a:gd name="T55" fmla="*/ 49 h 3569"/>
                <a:gd name="T56" fmla="*/ 1378 w 2486"/>
                <a:gd name="T57" fmla="*/ 139 h 3569"/>
                <a:gd name="T58" fmla="*/ 1483 w 2486"/>
                <a:gd name="T59" fmla="*/ 290 h 3569"/>
                <a:gd name="T60" fmla="*/ 1617 w 2486"/>
                <a:gd name="T61" fmla="*/ 490 h 3569"/>
                <a:gd name="T62" fmla="*/ 1770 w 2486"/>
                <a:gd name="T63" fmla="*/ 726 h 3569"/>
                <a:gd name="T64" fmla="*/ 1932 w 2486"/>
                <a:gd name="T65" fmla="*/ 989 h 3569"/>
                <a:gd name="T66" fmla="*/ 2090 w 2486"/>
                <a:gd name="T67" fmla="*/ 1265 h 3569"/>
                <a:gd name="T68" fmla="*/ 2236 w 2486"/>
                <a:gd name="T69" fmla="*/ 1544 h 3569"/>
                <a:gd name="T70" fmla="*/ 2356 w 2486"/>
                <a:gd name="T71" fmla="*/ 1815 h 3569"/>
                <a:gd name="T72" fmla="*/ 2443 w 2486"/>
                <a:gd name="T73" fmla="*/ 2063 h 3569"/>
                <a:gd name="T74" fmla="*/ 2483 w 2486"/>
                <a:gd name="T75" fmla="*/ 2280 h 3569"/>
                <a:gd name="T76" fmla="*/ 2455 w 2486"/>
                <a:gd name="T77" fmla="*/ 2599 h 3569"/>
                <a:gd name="T78" fmla="*/ 2330 w 2486"/>
                <a:gd name="T79" fmla="*/ 2928 h 3569"/>
                <a:gd name="T80" fmla="*/ 2122 w 2486"/>
                <a:gd name="T81" fmla="*/ 3205 h 3569"/>
                <a:gd name="T82" fmla="*/ 1845 w 2486"/>
                <a:gd name="T83" fmla="*/ 3414 h 3569"/>
                <a:gd name="T84" fmla="*/ 1514 w 2486"/>
                <a:gd name="T85" fmla="*/ 3539 h 3569"/>
                <a:gd name="T86" fmla="*/ 1150 w 2486"/>
                <a:gd name="T87" fmla="*/ 3566 h 3569"/>
                <a:gd name="T88" fmla="*/ 801 w 2486"/>
                <a:gd name="T89" fmla="*/ 3488 h 3569"/>
                <a:gd name="T90" fmla="*/ 495 w 2486"/>
                <a:gd name="T91" fmla="*/ 3319 h 3569"/>
                <a:gd name="T92" fmla="*/ 250 w 2486"/>
                <a:gd name="T93" fmla="*/ 3074 h 3569"/>
                <a:gd name="T94" fmla="*/ 80 w 2486"/>
                <a:gd name="T95" fmla="*/ 2770 h 3569"/>
                <a:gd name="T96" fmla="*/ 3 w 2486"/>
                <a:gd name="T97" fmla="*/ 2420 h 3569"/>
                <a:gd name="T98" fmla="*/ 7 w 2486"/>
                <a:gd name="T99" fmla="*/ 2229 h 3569"/>
                <a:gd name="T100" fmla="*/ 60 w 2486"/>
                <a:gd name="T101" fmla="*/ 2003 h 3569"/>
                <a:gd name="T102" fmla="*/ 156 w 2486"/>
                <a:gd name="T103" fmla="*/ 1748 h 3569"/>
                <a:gd name="T104" fmla="*/ 285 w 2486"/>
                <a:gd name="T105" fmla="*/ 1475 h 3569"/>
                <a:gd name="T106" fmla="*/ 435 w 2486"/>
                <a:gd name="T107" fmla="*/ 1196 h 3569"/>
                <a:gd name="T108" fmla="*/ 594 w 2486"/>
                <a:gd name="T109" fmla="*/ 921 h 3569"/>
                <a:gd name="T110" fmla="*/ 755 w 2486"/>
                <a:gd name="T111" fmla="*/ 664 h 3569"/>
                <a:gd name="T112" fmla="*/ 904 w 2486"/>
                <a:gd name="T113" fmla="*/ 435 h 3569"/>
                <a:gd name="T114" fmla="*/ 1032 w 2486"/>
                <a:gd name="T115" fmla="*/ 247 h 3569"/>
                <a:gd name="T116" fmla="*/ 1128 w 2486"/>
                <a:gd name="T117" fmla="*/ 110 h 3569"/>
                <a:gd name="T118" fmla="*/ 1180 w 2486"/>
                <a:gd name="T119" fmla="*/ 37 h 3569"/>
                <a:gd name="T120" fmla="*/ 1225 w 2486"/>
                <a:gd name="T121" fmla="*/ 2 h 3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86" h="3569">
                  <a:moveTo>
                    <a:pt x="1243" y="194"/>
                  </a:moveTo>
                  <a:lnTo>
                    <a:pt x="1220" y="227"/>
                  </a:lnTo>
                  <a:lnTo>
                    <a:pt x="1193" y="265"/>
                  </a:lnTo>
                  <a:lnTo>
                    <a:pt x="1164" y="307"/>
                  </a:lnTo>
                  <a:lnTo>
                    <a:pt x="1132" y="353"/>
                  </a:lnTo>
                  <a:lnTo>
                    <a:pt x="1097" y="404"/>
                  </a:lnTo>
                  <a:lnTo>
                    <a:pt x="1060" y="458"/>
                  </a:lnTo>
                  <a:lnTo>
                    <a:pt x="1022" y="517"/>
                  </a:lnTo>
                  <a:lnTo>
                    <a:pt x="981" y="577"/>
                  </a:lnTo>
                  <a:lnTo>
                    <a:pt x="940" y="642"/>
                  </a:lnTo>
                  <a:lnTo>
                    <a:pt x="896" y="708"/>
                  </a:lnTo>
                  <a:lnTo>
                    <a:pt x="853" y="777"/>
                  </a:lnTo>
                  <a:lnTo>
                    <a:pt x="807" y="848"/>
                  </a:lnTo>
                  <a:lnTo>
                    <a:pt x="763" y="920"/>
                  </a:lnTo>
                  <a:lnTo>
                    <a:pt x="717" y="994"/>
                  </a:lnTo>
                  <a:lnTo>
                    <a:pt x="653" y="1103"/>
                  </a:lnTo>
                  <a:lnTo>
                    <a:pt x="592" y="1207"/>
                  </a:lnTo>
                  <a:lnTo>
                    <a:pt x="535" y="1308"/>
                  </a:lnTo>
                  <a:lnTo>
                    <a:pt x="481" y="1405"/>
                  </a:lnTo>
                  <a:lnTo>
                    <a:pt x="431" y="1500"/>
                  </a:lnTo>
                  <a:lnTo>
                    <a:pt x="386" y="1590"/>
                  </a:lnTo>
                  <a:lnTo>
                    <a:pt x="344" y="1677"/>
                  </a:lnTo>
                  <a:lnTo>
                    <a:pt x="306" y="1759"/>
                  </a:lnTo>
                  <a:lnTo>
                    <a:pt x="272" y="1838"/>
                  </a:lnTo>
                  <a:lnTo>
                    <a:pt x="241" y="1914"/>
                  </a:lnTo>
                  <a:lnTo>
                    <a:pt x="215" y="1985"/>
                  </a:lnTo>
                  <a:lnTo>
                    <a:pt x="193" y="2052"/>
                  </a:lnTo>
                  <a:lnTo>
                    <a:pt x="175" y="2116"/>
                  </a:lnTo>
                  <a:lnTo>
                    <a:pt x="161" y="2175"/>
                  </a:lnTo>
                  <a:lnTo>
                    <a:pt x="150" y="2230"/>
                  </a:lnTo>
                  <a:lnTo>
                    <a:pt x="144" y="2281"/>
                  </a:lnTo>
                  <a:lnTo>
                    <a:pt x="142" y="2328"/>
                  </a:lnTo>
                  <a:lnTo>
                    <a:pt x="146" y="2414"/>
                  </a:lnTo>
                  <a:lnTo>
                    <a:pt x="155" y="2497"/>
                  </a:lnTo>
                  <a:lnTo>
                    <a:pt x="171" y="2580"/>
                  </a:lnTo>
                  <a:lnTo>
                    <a:pt x="193" y="2659"/>
                  </a:lnTo>
                  <a:lnTo>
                    <a:pt x="221" y="2736"/>
                  </a:lnTo>
                  <a:lnTo>
                    <a:pt x="254" y="2811"/>
                  </a:lnTo>
                  <a:lnTo>
                    <a:pt x="292" y="2882"/>
                  </a:lnTo>
                  <a:lnTo>
                    <a:pt x="336" y="2950"/>
                  </a:lnTo>
                  <a:lnTo>
                    <a:pt x="383" y="3015"/>
                  </a:lnTo>
                  <a:lnTo>
                    <a:pt x="437" y="3076"/>
                  </a:lnTo>
                  <a:lnTo>
                    <a:pt x="493" y="3132"/>
                  </a:lnTo>
                  <a:lnTo>
                    <a:pt x="554" y="3185"/>
                  </a:lnTo>
                  <a:lnTo>
                    <a:pt x="619" y="3233"/>
                  </a:lnTo>
                  <a:lnTo>
                    <a:pt x="688" y="3276"/>
                  </a:lnTo>
                  <a:lnTo>
                    <a:pt x="759" y="3315"/>
                  </a:lnTo>
                  <a:lnTo>
                    <a:pt x="833" y="3348"/>
                  </a:lnTo>
                  <a:lnTo>
                    <a:pt x="910" y="3376"/>
                  </a:lnTo>
                  <a:lnTo>
                    <a:pt x="991" y="3398"/>
                  </a:lnTo>
                  <a:lnTo>
                    <a:pt x="1072" y="3414"/>
                  </a:lnTo>
                  <a:lnTo>
                    <a:pt x="1157" y="3424"/>
                  </a:lnTo>
                  <a:lnTo>
                    <a:pt x="1243" y="3427"/>
                  </a:lnTo>
                  <a:lnTo>
                    <a:pt x="1329" y="3424"/>
                  </a:lnTo>
                  <a:lnTo>
                    <a:pt x="1412" y="3414"/>
                  </a:lnTo>
                  <a:lnTo>
                    <a:pt x="1495" y="3398"/>
                  </a:lnTo>
                  <a:lnTo>
                    <a:pt x="1574" y="3376"/>
                  </a:lnTo>
                  <a:lnTo>
                    <a:pt x="1651" y="3348"/>
                  </a:lnTo>
                  <a:lnTo>
                    <a:pt x="1726" y="3315"/>
                  </a:lnTo>
                  <a:lnTo>
                    <a:pt x="1798" y="3276"/>
                  </a:lnTo>
                  <a:lnTo>
                    <a:pt x="1866" y="3233"/>
                  </a:lnTo>
                  <a:lnTo>
                    <a:pt x="1931" y="3185"/>
                  </a:lnTo>
                  <a:lnTo>
                    <a:pt x="1991" y="3132"/>
                  </a:lnTo>
                  <a:lnTo>
                    <a:pt x="2049" y="3076"/>
                  </a:lnTo>
                  <a:lnTo>
                    <a:pt x="2101" y="3015"/>
                  </a:lnTo>
                  <a:lnTo>
                    <a:pt x="2150" y="2950"/>
                  </a:lnTo>
                  <a:lnTo>
                    <a:pt x="2193" y="2882"/>
                  </a:lnTo>
                  <a:lnTo>
                    <a:pt x="2231" y="2811"/>
                  </a:lnTo>
                  <a:lnTo>
                    <a:pt x="2264" y="2736"/>
                  </a:lnTo>
                  <a:lnTo>
                    <a:pt x="2292" y="2659"/>
                  </a:lnTo>
                  <a:lnTo>
                    <a:pt x="2314" y="2580"/>
                  </a:lnTo>
                  <a:lnTo>
                    <a:pt x="2330" y="2497"/>
                  </a:lnTo>
                  <a:lnTo>
                    <a:pt x="2340" y="2414"/>
                  </a:lnTo>
                  <a:lnTo>
                    <a:pt x="2343" y="2328"/>
                  </a:lnTo>
                  <a:lnTo>
                    <a:pt x="2341" y="2281"/>
                  </a:lnTo>
                  <a:lnTo>
                    <a:pt x="2335" y="2230"/>
                  </a:lnTo>
                  <a:lnTo>
                    <a:pt x="2325" y="2175"/>
                  </a:lnTo>
                  <a:lnTo>
                    <a:pt x="2311" y="2116"/>
                  </a:lnTo>
                  <a:lnTo>
                    <a:pt x="2292" y="2052"/>
                  </a:lnTo>
                  <a:lnTo>
                    <a:pt x="2269" y="1985"/>
                  </a:lnTo>
                  <a:lnTo>
                    <a:pt x="2243" y="1913"/>
                  </a:lnTo>
                  <a:lnTo>
                    <a:pt x="2213" y="1838"/>
                  </a:lnTo>
                  <a:lnTo>
                    <a:pt x="2179" y="1759"/>
                  </a:lnTo>
                  <a:lnTo>
                    <a:pt x="2141" y="1676"/>
                  </a:lnTo>
                  <a:lnTo>
                    <a:pt x="2099" y="1590"/>
                  </a:lnTo>
                  <a:lnTo>
                    <a:pt x="2053" y="1499"/>
                  </a:lnTo>
                  <a:lnTo>
                    <a:pt x="2003" y="1405"/>
                  </a:lnTo>
                  <a:lnTo>
                    <a:pt x="1950" y="1308"/>
                  </a:lnTo>
                  <a:lnTo>
                    <a:pt x="1894" y="1206"/>
                  </a:lnTo>
                  <a:lnTo>
                    <a:pt x="1833" y="1102"/>
                  </a:lnTo>
                  <a:lnTo>
                    <a:pt x="1768" y="994"/>
                  </a:lnTo>
                  <a:lnTo>
                    <a:pt x="1722" y="919"/>
                  </a:lnTo>
                  <a:lnTo>
                    <a:pt x="1677" y="847"/>
                  </a:lnTo>
                  <a:lnTo>
                    <a:pt x="1633" y="776"/>
                  </a:lnTo>
                  <a:lnTo>
                    <a:pt x="1588" y="708"/>
                  </a:lnTo>
                  <a:lnTo>
                    <a:pt x="1545" y="640"/>
                  </a:lnTo>
                  <a:lnTo>
                    <a:pt x="1504" y="576"/>
                  </a:lnTo>
                  <a:lnTo>
                    <a:pt x="1463" y="516"/>
                  </a:lnTo>
                  <a:lnTo>
                    <a:pt x="1424" y="458"/>
                  </a:lnTo>
                  <a:lnTo>
                    <a:pt x="1387" y="404"/>
                  </a:lnTo>
                  <a:lnTo>
                    <a:pt x="1354" y="353"/>
                  </a:lnTo>
                  <a:lnTo>
                    <a:pt x="1321" y="306"/>
                  </a:lnTo>
                  <a:lnTo>
                    <a:pt x="1292" y="264"/>
                  </a:lnTo>
                  <a:lnTo>
                    <a:pt x="1266" y="227"/>
                  </a:lnTo>
                  <a:lnTo>
                    <a:pt x="1243" y="194"/>
                  </a:lnTo>
                  <a:close/>
                  <a:moveTo>
                    <a:pt x="1243" y="0"/>
                  </a:moveTo>
                  <a:lnTo>
                    <a:pt x="1259" y="2"/>
                  </a:lnTo>
                  <a:lnTo>
                    <a:pt x="1275" y="8"/>
                  </a:lnTo>
                  <a:lnTo>
                    <a:pt x="1288" y="18"/>
                  </a:lnTo>
                  <a:lnTo>
                    <a:pt x="1300" y="29"/>
                  </a:lnTo>
                  <a:lnTo>
                    <a:pt x="1306" y="37"/>
                  </a:lnTo>
                  <a:lnTo>
                    <a:pt x="1313" y="49"/>
                  </a:lnTo>
                  <a:lnTo>
                    <a:pt x="1325" y="65"/>
                  </a:lnTo>
                  <a:lnTo>
                    <a:pt x="1341" y="85"/>
                  </a:lnTo>
                  <a:lnTo>
                    <a:pt x="1358" y="110"/>
                  </a:lnTo>
                  <a:lnTo>
                    <a:pt x="1378" y="139"/>
                  </a:lnTo>
                  <a:lnTo>
                    <a:pt x="1400" y="172"/>
                  </a:lnTo>
                  <a:lnTo>
                    <a:pt x="1426" y="207"/>
                  </a:lnTo>
                  <a:lnTo>
                    <a:pt x="1454" y="247"/>
                  </a:lnTo>
                  <a:lnTo>
                    <a:pt x="1483" y="290"/>
                  </a:lnTo>
                  <a:lnTo>
                    <a:pt x="1513" y="335"/>
                  </a:lnTo>
                  <a:lnTo>
                    <a:pt x="1547" y="384"/>
                  </a:lnTo>
                  <a:lnTo>
                    <a:pt x="1581" y="435"/>
                  </a:lnTo>
                  <a:lnTo>
                    <a:pt x="1617" y="490"/>
                  </a:lnTo>
                  <a:lnTo>
                    <a:pt x="1653" y="546"/>
                  </a:lnTo>
                  <a:lnTo>
                    <a:pt x="1692" y="604"/>
                  </a:lnTo>
                  <a:lnTo>
                    <a:pt x="1731" y="664"/>
                  </a:lnTo>
                  <a:lnTo>
                    <a:pt x="1770" y="726"/>
                  </a:lnTo>
                  <a:lnTo>
                    <a:pt x="1810" y="790"/>
                  </a:lnTo>
                  <a:lnTo>
                    <a:pt x="1850" y="855"/>
                  </a:lnTo>
                  <a:lnTo>
                    <a:pt x="1891" y="921"/>
                  </a:lnTo>
                  <a:lnTo>
                    <a:pt x="1932" y="989"/>
                  </a:lnTo>
                  <a:lnTo>
                    <a:pt x="1972" y="1057"/>
                  </a:lnTo>
                  <a:lnTo>
                    <a:pt x="2012" y="1127"/>
                  </a:lnTo>
                  <a:lnTo>
                    <a:pt x="2051" y="1196"/>
                  </a:lnTo>
                  <a:lnTo>
                    <a:pt x="2090" y="1265"/>
                  </a:lnTo>
                  <a:lnTo>
                    <a:pt x="2128" y="1336"/>
                  </a:lnTo>
                  <a:lnTo>
                    <a:pt x="2165" y="1405"/>
                  </a:lnTo>
                  <a:lnTo>
                    <a:pt x="2201" y="1475"/>
                  </a:lnTo>
                  <a:lnTo>
                    <a:pt x="2236" y="1544"/>
                  </a:lnTo>
                  <a:lnTo>
                    <a:pt x="2268" y="1614"/>
                  </a:lnTo>
                  <a:lnTo>
                    <a:pt x="2300" y="1681"/>
                  </a:lnTo>
                  <a:lnTo>
                    <a:pt x="2329" y="1748"/>
                  </a:lnTo>
                  <a:lnTo>
                    <a:pt x="2356" y="1815"/>
                  </a:lnTo>
                  <a:lnTo>
                    <a:pt x="2382" y="1880"/>
                  </a:lnTo>
                  <a:lnTo>
                    <a:pt x="2405" y="1943"/>
                  </a:lnTo>
                  <a:lnTo>
                    <a:pt x="2426" y="2003"/>
                  </a:lnTo>
                  <a:lnTo>
                    <a:pt x="2443" y="2063"/>
                  </a:lnTo>
                  <a:lnTo>
                    <a:pt x="2458" y="2121"/>
                  </a:lnTo>
                  <a:lnTo>
                    <a:pt x="2469" y="2176"/>
                  </a:lnTo>
                  <a:lnTo>
                    <a:pt x="2478" y="2229"/>
                  </a:lnTo>
                  <a:lnTo>
                    <a:pt x="2483" y="2280"/>
                  </a:lnTo>
                  <a:lnTo>
                    <a:pt x="2486" y="2328"/>
                  </a:lnTo>
                  <a:lnTo>
                    <a:pt x="2482" y="2420"/>
                  </a:lnTo>
                  <a:lnTo>
                    <a:pt x="2473" y="2510"/>
                  </a:lnTo>
                  <a:lnTo>
                    <a:pt x="2455" y="2599"/>
                  </a:lnTo>
                  <a:lnTo>
                    <a:pt x="2434" y="2686"/>
                  </a:lnTo>
                  <a:lnTo>
                    <a:pt x="2404" y="2770"/>
                  </a:lnTo>
                  <a:lnTo>
                    <a:pt x="2370" y="2851"/>
                  </a:lnTo>
                  <a:lnTo>
                    <a:pt x="2330" y="2928"/>
                  </a:lnTo>
                  <a:lnTo>
                    <a:pt x="2285" y="3003"/>
                  </a:lnTo>
                  <a:lnTo>
                    <a:pt x="2235" y="3074"/>
                  </a:lnTo>
                  <a:lnTo>
                    <a:pt x="2180" y="3142"/>
                  </a:lnTo>
                  <a:lnTo>
                    <a:pt x="2122" y="3205"/>
                  </a:lnTo>
                  <a:lnTo>
                    <a:pt x="2058" y="3264"/>
                  </a:lnTo>
                  <a:lnTo>
                    <a:pt x="1990" y="3319"/>
                  </a:lnTo>
                  <a:lnTo>
                    <a:pt x="1919" y="3369"/>
                  </a:lnTo>
                  <a:lnTo>
                    <a:pt x="1845" y="3414"/>
                  </a:lnTo>
                  <a:lnTo>
                    <a:pt x="1766" y="3453"/>
                  </a:lnTo>
                  <a:lnTo>
                    <a:pt x="1685" y="3488"/>
                  </a:lnTo>
                  <a:lnTo>
                    <a:pt x="1601" y="3516"/>
                  </a:lnTo>
                  <a:lnTo>
                    <a:pt x="1514" y="3539"/>
                  </a:lnTo>
                  <a:lnTo>
                    <a:pt x="1426" y="3555"/>
                  </a:lnTo>
                  <a:lnTo>
                    <a:pt x="1335" y="3566"/>
                  </a:lnTo>
                  <a:lnTo>
                    <a:pt x="1243" y="3569"/>
                  </a:lnTo>
                  <a:lnTo>
                    <a:pt x="1150" y="3566"/>
                  </a:lnTo>
                  <a:lnTo>
                    <a:pt x="1059" y="3555"/>
                  </a:lnTo>
                  <a:lnTo>
                    <a:pt x="970" y="3539"/>
                  </a:lnTo>
                  <a:lnTo>
                    <a:pt x="884" y="3516"/>
                  </a:lnTo>
                  <a:lnTo>
                    <a:pt x="801" y="3488"/>
                  </a:lnTo>
                  <a:lnTo>
                    <a:pt x="719" y="3453"/>
                  </a:lnTo>
                  <a:lnTo>
                    <a:pt x="641" y="3414"/>
                  </a:lnTo>
                  <a:lnTo>
                    <a:pt x="566" y="3369"/>
                  </a:lnTo>
                  <a:lnTo>
                    <a:pt x="495" y="3319"/>
                  </a:lnTo>
                  <a:lnTo>
                    <a:pt x="428" y="3264"/>
                  </a:lnTo>
                  <a:lnTo>
                    <a:pt x="364" y="3205"/>
                  </a:lnTo>
                  <a:lnTo>
                    <a:pt x="305" y="3142"/>
                  </a:lnTo>
                  <a:lnTo>
                    <a:pt x="250" y="3074"/>
                  </a:lnTo>
                  <a:lnTo>
                    <a:pt x="200" y="3003"/>
                  </a:lnTo>
                  <a:lnTo>
                    <a:pt x="155" y="2928"/>
                  </a:lnTo>
                  <a:lnTo>
                    <a:pt x="115" y="2851"/>
                  </a:lnTo>
                  <a:lnTo>
                    <a:pt x="80" y="2770"/>
                  </a:lnTo>
                  <a:lnTo>
                    <a:pt x="52" y="2686"/>
                  </a:lnTo>
                  <a:lnTo>
                    <a:pt x="29" y="2599"/>
                  </a:lnTo>
                  <a:lnTo>
                    <a:pt x="13" y="2510"/>
                  </a:lnTo>
                  <a:lnTo>
                    <a:pt x="3" y="2420"/>
                  </a:lnTo>
                  <a:lnTo>
                    <a:pt x="0" y="2328"/>
                  </a:lnTo>
                  <a:lnTo>
                    <a:pt x="0" y="2328"/>
                  </a:lnTo>
                  <a:lnTo>
                    <a:pt x="1" y="2280"/>
                  </a:lnTo>
                  <a:lnTo>
                    <a:pt x="7" y="2229"/>
                  </a:lnTo>
                  <a:lnTo>
                    <a:pt x="15" y="2176"/>
                  </a:lnTo>
                  <a:lnTo>
                    <a:pt x="27" y="2121"/>
                  </a:lnTo>
                  <a:lnTo>
                    <a:pt x="42" y="2063"/>
                  </a:lnTo>
                  <a:lnTo>
                    <a:pt x="60" y="2003"/>
                  </a:lnTo>
                  <a:lnTo>
                    <a:pt x="80" y="1943"/>
                  </a:lnTo>
                  <a:lnTo>
                    <a:pt x="103" y="1880"/>
                  </a:lnTo>
                  <a:lnTo>
                    <a:pt x="128" y="1815"/>
                  </a:lnTo>
                  <a:lnTo>
                    <a:pt x="156" y="1748"/>
                  </a:lnTo>
                  <a:lnTo>
                    <a:pt x="186" y="1681"/>
                  </a:lnTo>
                  <a:lnTo>
                    <a:pt x="217" y="1614"/>
                  </a:lnTo>
                  <a:lnTo>
                    <a:pt x="250" y="1544"/>
                  </a:lnTo>
                  <a:lnTo>
                    <a:pt x="285" y="1475"/>
                  </a:lnTo>
                  <a:lnTo>
                    <a:pt x="320" y="1405"/>
                  </a:lnTo>
                  <a:lnTo>
                    <a:pt x="357" y="1336"/>
                  </a:lnTo>
                  <a:lnTo>
                    <a:pt x="395" y="1265"/>
                  </a:lnTo>
                  <a:lnTo>
                    <a:pt x="435" y="1196"/>
                  </a:lnTo>
                  <a:lnTo>
                    <a:pt x="474" y="1127"/>
                  </a:lnTo>
                  <a:lnTo>
                    <a:pt x="514" y="1057"/>
                  </a:lnTo>
                  <a:lnTo>
                    <a:pt x="554" y="989"/>
                  </a:lnTo>
                  <a:lnTo>
                    <a:pt x="594" y="921"/>
                  </a:lnTo>
                  <a:lnTo>
                    <a:pt x="634" y="855"/>
                  </a:lnTo>
                  <a:lnTo>
                    <a:pt x="676" y="790"/>
                  </a:lnTo>
                  <a:lnTo>
                    <a:pt x="715" y="726"/>
                  </a:lnTo>
                  <a:lnTo>
                    <a:pt x="755" y="664"/>
                  </a:lnTo>
                  <a:lnTo>
                    <a:pt x="793" y="604"/>
                  </a:lnTo>
                  <a:lnTo>
                    <a:pt x="831" y="546"/>
                  </a:lnTo>
                  <a:lnTo>
                    <a:pt x="868" y="490"/>
                  </a:lnTo>
                  <a:lnTo>
                    <a:pt x="904" y="435"/>
                  </a:lnTo>
                  <a:lnTo>
                    <a:pt x="939" y="384"/>
                  </a:lnTo>
                  <a:lnTo>
                    <a:pt x="971" y="335"/>
                  </a:lnTo>
                  <a:lnTo>
                    <a:pt x="1003" y="290"/>
                  </a:lnTo>
                  <a:lnTo>
                    <a:pt x="1032" y="247"/>
                  </a:lnTo>
                  <a:lnTo>
                    <a:pt x="1059" y="207"/>
                  </a:lnTo>
                  <a:lnTo>
                    <a:pt x="1084" y="172"/>
                  </a:lnTo>
                  <a:lnTo>
                    <a:pt x="1107" y="139"/>
                  </a:lnTo>
                  <a:lnTo>
                    <a:pt x="1128" y="110"/>
                  </a:lnTo>
                  <a:lnTo>
                    <a:pt x="1145" y="85"/>
                  </a:lnTo>
                  <a:lnTo>
                    <a:pt x="1160" y="65"/>
                  </a:lnTo>
                  <a:lnTo>
                    <a:pt x="1171" y="49"/>
                  </a:lnTo>
                  <a:lnTo>
                    <a:pt x="1180" y="37"/>
                  </a:lnTo>
                  <a:lnTo>
                    <a:pt x="1185" y="29"/>
                  </a:lnTo>
                  <a:lnTo>
                    <a:pt x="1196" y="18"/>
                  </a:lnTo>
                  <a:lnTo>
                    <a:pt x="1210" y="8"/>
                  </a:lnTo>
                  <a:lnTo>
                    <a:pt x="1225" y="2"/>
                  </a:lnTo>
                  <a:lnTo>
                    <a:pt x="1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62"/>
            <p:cNvSpPr>
              <a:spLocks/>
            </p:cNvSpPr>
            <p:nvPr/>
          </p:nvSpPr>
          <p:spPr bwMode="auto">
            <a:xfrm>
              <a:off x="1863725" y="3910013"/>
              <a:ext cx="146050" cy="88900"/>
            </a:xfrm>
            <a:custGeom>
              <a:avLst/>
              <a:gdLst>
                <a:gd name="T0" fmla="*/ 854 w 921"/>
                <a:gd name="T1" fmla="*/ 0 h 560"/>
                <a:gd name="T2" fmla="*/ 872 w 921"/>
                <a:gd name="T3" fmla="*/ 4 h 560"/>
                <a:gd name="T4" fmla="*/ 890 w 921"/>
                <a:gd name="T5" fmla="*/ 12 h 560"/>
                <a:gd name="T6" fmla="*/ 904 w 921"/>
                <a:gd name="T7" fmla="*/ 25 h 560"/>
                <a:gd name="T8" fmla="*/ 915 w 921"/>
                <a:gd name="T9" fmla="*/ 40 h 560"/>
                <a:gd name="T10" fmla="*/ 920 w 921"/>
                <a:gd name="T11" fmla="*/ 57 h 560"/>
                <a:gd name="T12" fmla="*/ 921 w 921"/>
                <a:gd name="T13" fmla="*/ 76 h 560"/>
                <a:gd name="T14" fmla="*/ 918 w 921"/>
                <a:gd name="T15" fmla="*/ 93 h 560"/>
                <a:gd name="T16" fmla="*/ 909 w 921"/>
                <a:gd name="T17" fmla="*/ 111 h 560"/>
                <a:gd name="T18" fmla="*/ 865 w 921"/>
                <a:gd name="T19" fmla="*/ 174 h 560"/>
                <a:gd name="T20" fmla="*/ 815 w 921"/>
                <a:gd name="T21" fmla="*/ 232 h 560"/>
                <a:gd name="T22" fmla="*/ 761 w 921"/>
                <a:gd name="T23" fmla="*/ 286 h 560"/>
                <a:gd name="T24" fmla="*/ 704 w 921"/>
                <a:gd name="T25" fmla="*/ 336 h 560"/>
                <a:gd name="T26" fmla="*/ 643 w 921"/>
                <a:gd name="T27" fmla="*/ 382 h 560"/>
                <a:gd name="T28" fmla="*/ 580 w 921"/>
                <a:gd name="T29" fmla="*/ 422 h 560"/>
                <a:gd name="T30" fmla="*/ 514 w 921"/>
                <a:gd name="T31" fmla="*/ 458 h 560"/>
                <a:gd name="T32" fmla="*/ 444 w 921"/>
                <a:gd name="T33" fmla="*/ 488 h 560"/>
                <a:gd name="T34" fmla="*/ 374 w 921"/>
                <a:gd name="T35" fmla="*/ 514 h 560"/>
                <a:gd name="T36" fmla="*/ 300 w 921"/>
                <a:gd name="T37" fmla="*/ 534 h 560"/>
                <a:gd name="T38" fmla="*/ 225 w 921"/>
                <a:gd name="T39" fmla="*/ 548 h 560"/>
                <a:gd name="T40" fmla="*/ 149 w 921"/>
                <a:gd name="T41" fmla="*/ 557 h 560"/>
                <a:gd name="T42" fmla="*/ 71 w 921"/>
                <a:gd name="T43" fmla="*/ 560 h 560"/>
                <a:gd name="T44" fmla="*/ 52 w 921"/>
                <a:gd name="T45" fmla="*/ 558 h 560"/>
                <a:gd name="T46" fmla="*/ 36 w 921"/>
                <a:gd name="T47" fmla="*/ 550 h 560"/>
                <a:gd name="T48" fmla="*/ 20 w 921"/>
                <a:gd name="T49" fmla="*/ 539 h 560"/>
                <a:gd name="T50" fmla="*/ 10 w 921"/>
                <a:gd name="T51" fmla="*/ 525 h 560"/>
                <a:gd name="T52" fmla="*/ 2 w 921"/>
                <a:gd name="T53" fmla="*/ 508 h 560"/>
                <a:gd name="T54" fmla="*/ 0 w 921"/>
                <a:gd name="T55" fmla="*/ 489 h 560"/>
                <a:gd name="T56" fmla="*/ 2 w 921"/>
                <a:gd name="T57" fmla="*/ 470 h 560"/>
                <a:gd name="T58" fmla="*/ 10 w 921"/>
                <a:gd name="T59" fmla="*/ 453 h 560"/>
                <a:gd name="T60" fmla="*/ 20 w 921"/>
                <a:gd name="T61" fmla="*/ 438 h 560"/>
                <a:gd name="T62" fmla="*/ 36 w 921"/>
                <a:gd name="T63" fmla="*/ 427 h 560"/>
                <a:gd name="T64" fmla="*/ 52 w 921"/>
                <a:gd name="T65" fmla="*/ 420 h 560"/>
                <a:gd name="T66" fmla="*/ 71 w 921"/>
                <a:gd name="T67" fmla="*/ 418 h 560"/>
                <a:gd name="T68" fmla="*/ 143 w 921"/>
                <a:gd name="T69" fmla="*/ 414 h 560"/>
                <a:gd name="T70" fmla="*/ 214 w 921"/>
                <a:gd name="T71" fmla="*/ 406 h 560"/>
                <a:gd name="T72" fmla="*/ 283 w 921"/>
                <a:gd name="T73" fmla="*/ 392 h 560"/>
                <a:gd name="T74" fmla="*/ 351 w 921"/>
                <a:gd name="T75" fmla="*/ 371 h 560"/>
                <a:gd name="T76" fmla="*/ 416 w 921"/>
                <a:gd name="T77" fmla="*/ 346 h 560"/>
                <a:gd name="T78" fmla="*/ 480 w 921"/>
                <a:gd name="T79" fmla="*/ 316 h 560"/>
                <a:gd name="T80" fmla="*/ 540 w 921"/>
                <a:gd name="T81" fmla="*/ 280 h 560"/>
                <a:gd name="T82" fmla="*/ 597 w 921"/>
                <a:gd name="T83" fmla="*/ 240 h 560"/>
                <a:gd name="T84" fmla="*/ 652 w 921"/>
                <a:gd name="T85" fmla="*/ 194 h 560"/>
                <a:gd name="T86" fmla="*/ 702 w 921"/>
                <a:gd name="T87" fmla="*/ 144 h 560"/>
                <a:gd name="T88" fmla="*/ 748 w 921"/>
                <a:gd name="T89" fmla="*/ 90 h 560"/>
                <a:gd name="T90" fmla="*/ 791 w 921"/>
                <a:gd name="T91" fmla="*/ 32 h 560"/>
                <a:gd name="T92" fmla="*/ 804 w 921"/>
                <a:gd name="T93" fmla="*/ 17 h 560"/>
                <a:gd name="T94" fmla="*/ 819 w 921"/>
                <a:gd name="T95" fmla="*/ 7 h 560"/>
                <a:gd name="T96" fmla="*/ 836 w 921"/>
                <a:gd name="T97" fmla="*/ 2 h 560"/>
                <a:gd name="T98" fmla="*/ 854 w 921"/>
                <a:gd name="T9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21" h="560">
                  <a:moveTo>
                    <a:pt x="854" y="0"/>
                  </a:moveTo>
                  <a:lnTo>
                    <a:pt x="872" y="4"/>
                  </a:lnTo>
                  <a:lnTo>
                    <a:pt x="890" y="12"/>
                  </a:lnTo>
                  <a:lnTo>
                    <a:pt x="904" y="25"/>
                  </a:lnTo>
                  <a:lnTo>
                    <a:pt x="915" y="40"/>
                  </a:lnTo>
                  <a:lnTo>
                    <a:pt x="920" y="57"/>
                  </a:lnTo>
                  <a:lnTo>
                    <a:pt x="921" y="76"/>
                  </a:lnTo>
                  <a:lnTo>
                    <a:pt x="918" y="93"/>
                  </a:lnTo>
                  <a:lnTo>
                    <a:pt x="909" y="111"/>
                  </a:lnTo>
                  <a:lnTo>
                    <a:pt x="865" y="174"/>
                  </a:lnTo>
                  <a:lnTo>
                    <a:pt x="815" y="232"/>
                  </a:lnTo>
                  <a:lnTo>
                    <a:pt x="761" y="286"/>
                  </a:lnTo>
                  <a:lnTo>
                    <a:pt x="704" y="336"/>
                  </a:lnTo>
                  <a:lnTo>
                    <a:pt x="643" y="382"/>
                  </a:lnTo>
                  <a:lnTo>
                    <a:pt x="580" y="422"/>
                  </a:lnTo>
                  <a:lnTo>
                    <a:pt x="514" y="458"/>
                  </a:lnTo>
                  <a:lnTo>
                    <a:pt x="444" y="488"/>
                  </a:lnTo>
                  <a:lnTo>
                    <a:pt x="374" y="514"/>
                  </a:lnTo>
                  <a:lnTo>
                    <a:pt x="300" y="534"/>
                  </a:lnTo>
                  <a:lnTo>
                    <a:pt x="225" y="548"/>
                  </a:lnTo>
                  <a:lnTo>
                    <a:pt x="149" y="557"/>
                  </a:lnTo>
                  <a:lnTo>
                    <a:pt x="71" y="560"/>
                  </a:lnTo>
                  <a:lnTo>
                    <a:pt x="52" y="558"/>
                  </a:lnTo>
                  <a:lnTo>
                    <a:pt x="36" y="550"/>
                  </a:lnTo>
                  <a:lnTo>
                    <a:pt x="20" y="539"/>
                  </a:lnTo>
                  <a:lnTo>
                    <a:pt x="10" y="525"/>
                  </a:lnTo>
                  <a:lnTo>
                    <a:pt x="2" y="508"/>
                  </a:lnTo>
                  <a:lnTo>
                    <a:pt x="0" y="489"/>
                  </a:lnTo>
                  <a:lnTo>
                    <a:pt x="2" y="470"/>
                  </a:lnTo>
                  <a:lnTo>
                    <a:pt x="10" y="453"/>
                  </a:lnTo>
                  <a:lnTo>
                    <a:pt x="20" y="438"/>
                  </a:lnTo>
                  <a:lnTo>
                    <a:pt x="36" y="427"/>
                  </a:lnTo>
                  <a:lnTo>
                    <a:pt x="52" y="420"/>
                  </a:lnTo>
                  <a:lnTo>
                    <a:pt x="71" y="418"/>
                  </a:lnTo>
                  <a:lnTo>
                    <a:pt x="143" y="414"/>
                  </a:lnTo>
                  <a:lnTo>
                    <a:pt x="214" y="406"/>
                  </a:lnTo>
                  <a:lnTo>
                    <a:pt x="283" y="392"/>
                  </a:lnTo>
                  <a:lnTo>
                    <a:pt x="351" y="371"/>
                  </a:lnTo>
                  <a:lnTo>
                    <a:pt x="416" y="346"/>
                  </a:lnTo>
                  <a:lnTo>
                    <a:pt x="480" y="316"/>
                  </a:lnTo>
                  <a:lnTo>
                    <a:pt x="540" y="280"/>
                  </a:lnTo>
                  <a:lnTo>
                    <a:pt x="597" y="240"/>
                  </a:lnTo>
                  <a:lnTo>
                    <a:pt x="652" y="194"/>
                  </a:lnTo>
                  <a:lnTo>
                    <a:pt x="702" y="144"/>
                  </a:lnTo>
                  <a:lnTo>
                    <a:pt x="748" y="90"/>
                  </a:lnTo>
                  <a:lnTo>
                    <a:pt x="791" y="32"/>
                  </a:lnTo>
                  <a:lnTo>
                    <a:pt x="804" y="17"/>
                  </a:lnTo>
                  <a:lnTo>
                    <a:pt x="819" y="7"/>
                  </a:lnTo>
                  <a:lnTo>
                    <a:pt x="836" y="2"/>
                  </a:lnTo>
                  <a:lnTo>
                    <a:pt x="8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63"/>
            <p:cNvSpPr>
              <a:spLocks/>
            </p:cNvSpPr>
            <p:nvPr/>
          </p:nvSpPr>
          <p:spPr bwMode="auto">
            <a:xfrm>
              <a:off x="2008188" y="3829051"/>
              <a:ext cx="26988" cy="55563"/>
            </a:xfrm>
            <a:custGeom>
              <a:avLst/>
              <a:gdLst>
                <a:gd name="T0" fmla="*/ 95 w 165"/>
                <a:gd name="T1" fmla="*/ 0 h 353"/>
                <a:gd name="T2" fmla="*/ 113 w 165"/>
                <a:gd name="T3" fmla="*/ 3 h 353"/>
                <a:gd name="T4" fmla="*/ 131 w 165"/>
                <a:gd name="T5" fmla="*/ 10 h 353"/>
                <a:gd name="T6" fmla="*/ 145 w 165"/>
                <a:gd name="T7" fmla="*/ 21 h 353"/>
                <a:gd name="T8" fmla="*/ 157 w 165"/>
                <a:gd name="T9" fmla="*/ 35 h 353"/>
                <a:gd name="T10" fmla="*/ 163 w 165"/>
                <a:gd name="T11" fmla="*/ 53 h 353"/>
                <a:gd name="T12" fmla="*/ 165 w 165"/>
                <a:gd name="T13" fmla="*/ 71 h 353"/>
                <a:gd name="T14" fmla="*/ 163 w 165"/>
                <a:gd name="T15" fmla="*/ 147 h 353"/>
                <a:gd name="T16" fmla="*/ 155 w 165"/>
                <a:gd name="T17" fmla="*/ 223 h 353"/>
                <a:gd name="T18" fmla="*/ 140 w 165"/>
                <a:gd name="T19" fmla="*/ 298 h 353"/>
                <a:gd name="T20" fmla="*/ 133 w 165"/>
                <a:gd name="T21" fmla="*/ 316 h 353"/>
                <a:gd name="T22" fmla="*/ 122 w 165"/>
                <a:gd name="T23" fmla="*/ 331 h 353"/>
                <a:gd name="T24" fmla="*/ 107 w 165"/>
                <a:gd name="T25" fmla="*/ 342 h 353"/>
                <a:gd name="T26" fmla="*/ 90 w 165"/>
                <a:gd name="T27" fmla="*/ 350 h 353"/>
                <a:gd name="T28" fmla="*/ 71 w 165"/>
                <a:gd name="T29" fmla="*/ 353 h 353"/>
                <a:gd name="T30" fmla="*/ 63 w 165"/>
                <a:gd name="T31" fmla="*/ 352 h 353"/>
                <a:gd name="T32" fmla="*/ 55 w 165"/>
                <a:gd name="T33" fmla="*/ 351 h 353"/>
                <a:gd name="T34" fmla="*/ 37 w 165"/>
                <a:gd name="T35" fmla="*/ 344 h 353"/>
                <a:gd name="T36" fmla="*/ 22 w 165"/>
                <a:gd name="T37" fmla="*/ 334 h 353"/>
                <a:gd name="T38" fmla="*/ 11 w 165"/>
                <a:gd name="T39" fmla="*/ 319 h 353"/>
                <a:gd name="T40" fmla="*/ 4 w 165"/>
                <a:gd name="T41" fmla="*/ 303 h 353"/>
                <a:gd name="T42" fmla="*/ 0 w 165"/>
                <a:gd name="T43" fmla="*/ 285 h 353"/>
                <a:gd name="T44" fmla="*/ 1 w 165"/>
                <a:gd name="T45" fmla="*/ 265 h 353"/>
                <a:gd name="T46" fmla="*/ 13 w 165"/>
                <a:gd name="T47" fmla="*/ 201 h 353"/>
                <a:gd name="T48" fmla="*/ 21 w 165"/>
                <a:gd name="T49" fmla="*/ 137 h 353"/>
                <a:gd name="T50" fmla="*/ 23 w 165"/>
                <a:gd name="T51" fmla="*/ 71 h 353"/>
                <a:gd name="T52" fmla="*/ 26 w 165"/>
                <a:gd name="T53" fmla="*/ 53 h 353"/>
                <a:gd name="T54" fmla="*/ 33 w 165"/>
                <a:gd name="T55" fmla="*/ 35 h 353"/>
                <a:gd name="T56" fmla="*/ 45 w 165"/>
                <a:gd name="T57" fmla="*/ 21 h 353"/>
                <a:gd name="T58" fmla="*/ 59 w 165"/>
                <a:gd name="T59" fmla="*/ 10 h 353"/>
                <a:gd name="T60" fmla="*/ 76 w 165"/>
                <a:gd name="T61" fmla="*/ 3 h 353"/>
                <a:gd name="T62" fmla="*/ 95 w 165"/>
                <a:gd name="T6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5" h="353">
                  <a:moveTo>
                    <a:pt x="95" y="0"/>
                  </a:moveTo>
                  <a:lnTo>
                    <a:pt x="113" y="3"/>
                  </a:lnTo>
                  <a:lnTo>
                    <a:pt x="131" y="10"/>
                  </a:lnTo>
                  <a:lnTo>
                    <a:pt x="145" y="21"/>
                  </a:lnTo>
                  <a:lnTo>
                    <a:pt x="157" y="35"/>
                  </a:lnTo>
                  <a:lnTo>
                    <a:pt x="163" y="53"/>
                  </a:lnTo>
                  <a:lnTo>
                    <a:pt x="165" y="71"/>
                  </a:lnTo>
                  <a:lnTo>
                    <a:pt x="163" y="147"/>
                  </a:lnTo>
                  <a:lnTo>
                    <a:pt x="155" y="223"/>
                  </a:lnTo>
                  <a:lnTo>
                    <a:pt x="140" y="298"/>
                  </a:lnTo>
                  <a:lnTo>
                    <a:pt x="133" y="316"/>
                  </a:lnTo>
                  <a:lnTo>
                    <a:pt x="122" y="331"/>
                  </a:lnTo>
                  <a:lnTo>
                    <a:pt x="107" y="342"/>
                  </a:lnTo>
                  <a:lnTo>
                    <a:pt x="90" y="350"/>
                  </a:lnTo>
                  <a:lnTo>
                    <a:pt x="71" y="353"/>
                  </a:lnTo>
                  <a:lnTo>
                    <a:pt x="63" y="352"/>
                  </a:lnTo>
                  <a:lnTo>
                    <a:pt x="55" y="351"/>
                  </a:lnTo>
                  <a:lnTo>
                    <a:pt x="37" y="344"/>
                  </a:lnTo>
                  <a:lnTo>
                    <a:pt x="22" y="334"/>
                  </a:lnTo>
                  <a:lnTo>
                    <a:pt x="11" y="319"/>
                  </a:lnTo>
                  <a:lnTo>
                    <a:pt x="4" y="303"/>
                  </a:lnTo>
                  <a:lnTo>
                    <a:pt x="0" y="285"/>
                  </a:lnTo>
                  <a:lnTo>
                    <a:pt x="1" y="265"/>
                  </a:lnTo>
                  <a:lnTo>
                    <a:pt x="13" y="201"/>
                  </a:lnTo>
                  <a:lnTo>
                    <a:pt x="21" y="137"/>
                  </a:lnTo>
                  <a:lnTo>
                    <a:pt x="23" y="71"/>
                  </a:lnTo>
                  <a:lnTo>
                    <a:pt x="26" y="53"/>
                  </a:lnTo>
                  <a:lnTo>
                    <a:pt x="33" y="35"/>
                  </a:lnTo>
                  <a:lnTo>
                    <a:pt x="45" y="21"/>
                  </a:lnTo>
                  <a:lnTo>
                    <a:pt x="59" y="10"/>
                  </a:lnTo>
                  <a:lnTo>
                    <a:pt x="76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164"/>
            <p:cNvSpPr>
              <a:spLocks noEditPoints="1"/>
            </p:cNvSpPr>
            <p:nvPr/>
          </p:nvSpPr>
          <p:spPr bwMode="auto">
            <a:xfrm>
              <a:off x="1768475" y="3727451"/>
              <a:ext cx="222250" cy="222250"/>
            </a:xfrm>
            <a:custGeom>
              <a:avLst/>
              <a:gdLst>
                <a:gd name="T0" fmla="*/ 530 w 1402"/>
                <a:gd name="T1" fmla="*/ 459 h 1401"/>
                <a:gd name="T2" fmla="*/ 520 w 1402"/>
                <a:gd name="T3" fmla="*/ 495 h 1401"/>
                <a:gd name="T4" fmla="*/ 494 w 1402"/>
                <a:gd name="T5" fmla="*/ 521 h 1401"/>
                <a:gd name="T6" fmla="*/ 459 w 1402"/>
                <a:gd name="T7" fmla="*/ 531 h 1401"/>
                <a:gd name="T8" fmla="*/ 142 w 1402"/>
                <a:gd name="T9" fmla="*/ 871 h 1401"/>
                <a:gd name="T10" fmla="*/ 478 w 1402"/>
                <a:gd name="T11" fmla="*/ 873 h 1401"/>
                <a:gd name="T12" fmla="*/ 509 w 1402"/>
                <a:gd name="T13" fmla="*/ 892 h 1401"/>
                <a:gd name="T14" fmla="*/ 527 w 1402"/>
                <a:gd name="T15" fmla="*/ 923 h 1401"/>
                <a:gd name="T16" fmla="*/ 530 w 1402"/>
                <a:gd name="T17" fmla="*/ 1259 h 1401"/>
                <a:gd name="T18" fmla="*/ 871 w 1402"/>
                <a:gd name="T19" fmla="*/ 942 h 1401"/>
                <a:gd name="T20" fmla="*/ 881 w 1402"/>
                <a:gd name="T21" fmla="*/ 906 h 1401"/>
                <a:gd name="T22" fmla="*/ 907 w 1402"/>
                <a:gd name="T23" fmla="*/ 881 h 1401"/>
                <a:gd name="T24" fmla="*/ 943 w 1402"/>
                <a:gd name="T25" fmla="*/ 871 h 1401"/>
                <a:gd name="T26" fmla="*/ 1259 w 1402"/>
                <a:gd name="T27" fmla="*/ 531 h 1401"/>
                <a:gd name="T28" fmla="*/ 924 w 1402"/>
                <a:gd name="T29" fmla="*/ 527 h 1401"/>
                <a:gd name="T30" fmla="*/ 892 w 1402"/>
                <a:gd name="T31" fmla="*/ 509 h 1401"/>
                <a:gd name="T32" fmla="*/ 874 w 1402"/>
                <a:gd name="T33" fmla="*/ 477 h 1401"/>
                <a:gd name="T34" fmla="*/ 871 w 1402"/>
                <a:gd name="T35" fmla="*/ 142 h 1401"/>
                <a:gd name="T36" fmla="*/ 459 w 1402"/>
                <a:gd name="T37" fmla="*/ 0 h 1401"/>
                <a:gd name="T38" fmla="*/ 962 w 1402"/>
                <a:gd name="T39" fmla="*/ 3 h 1401"/>
                <a:gd name="T40" fmla="*/ 993 w 1402"/>
                <a:gd name="T41" fmla="*/ 22 h 1401"/>
                <a:gd name="T42" fmla="*/ 1012 w 1402"/>
                <a:gd name="T43" fmla="*/ 53 h 1401"/>
                <a:gd name="T44" fmla="*/ 1014 w 1402"/>
                <a:gd name="T45" fmla="*/ 388 h 1401"/>
                <a:gd name="T46" fmla="*/ 1349 w 1402"/>
                <a:gd name="T47" fmla="*/ 391 h 1401"/>
                <a:gd name="T48" fmla="*/ 1381 w 1402"/>
                <a:gd name="T49" fmla="*/ 409 h 1401"/>
                <a:gd name="T50" fmla="*/ 1399 w 1402"/>
                <a:gd name="T51" fmla="*/ 440 h 1401"/>
                <a:gd name="T52" fmla="*/ 1402 w 1402"/>
                <a:gd name="T53" fmla="*/ 942 h 1401"/>
                <a:gd name="T54" fmla="*/ 1392 w 1402"/>
                <a:gd name="T55" fmla="*/ 979 h 1401"/>
                <a:gd name="T56" fmla="*/ 1367 w 1402"/>
                <a:gd name="T57" fmla="*/ 1004 h 1401"/>
                <a:gd name="T58" fmla="*/ 1331 w 1402"/>
                <a:gd name="T59" fmla="*/ 1013 h 1401"/>
                <a:gd name="T60" fmla="*/ 1014 w 1402"/>
                <a:gd name="T61" fmla="*/ 1329 h 1401"/>
                <a:gd name="T62" fmla="*/ 1004 w 1402"/>
                <a:gd name="T63" fmla="*/ 1366 h 1401"/>
                <a:gd name="T64" fmla="*/ 979 w 1402"/>
                <a:gd name="T65" fmla="*/ 1391 h 1401"/>
                <a:gd name="T66" fmla="*/ 943 w 1402"/>
                <a:gd name="T67" fmla="*/ 1401 h 1401"/>
                <a:gd name="T68" fmla="*/ 440 w 1402"/>
                <a:gd name="T69" fmla="*/ 1399 h 1401"/>
                <a:gd name="T70" fmla="*/ 409 w 1402"/>
                <a:gd name="T71" fmla="*/ 1380 h 1401"/>
                <a:gd name="T72" fmla="*/ 390 w 1402"/>
                <a:gd name="T73" fmla="*/ 1349 h 1401"/>
                <a:gd name="T74" fmla="*/ 388 w 1402"/>
                <a:gd name="T75" fmla="*/ 1013 h 1401"/>
                <a:gd name="T76" fmla="*/ 52 w 1402"/>
                <a:gd name="T77" fmla="*/ 1011 h 1401"/>
                <a:gd name="T78" fmla="*/ 21 w 1402"/>
                <a:gd name="T79" fmla="*/ 993 h 1401"/>
                <a:gd name="T80" fmla="*/ 2 w 1402"/>
                <a:gd name="T81" fmla="*/ 961 h 1401"/>
                <a:gd name="T82" fmla="*/ 0 w 1402"/>
                <a:gd name="T83" fmla="*/ 459 h 1401"/>
                <a:gd name="T84" fmla="*/ 10 w 1402"/>
                <a:gd name="T85" fmla="*/ 423 h 1401"/>
                <a:gd name="T86" fmla="*/ 35 w 1402"/>
                <a:gd name="T87" fmla="*/ 397 h 1401"/>
                <a:gd name="T88" fmla="*/ 71 w 1402"/>
                <a:gd name="T89" fmla="*/ 388 h 1401"/>
                <a:gd name="T90" fmla="*/ 388 w 1402"/>
                <a:gd name="T91" fmla="*/ 72 h 1401"/>
                <a:gd name="T92" fmla="*/ 398 w 1402"/>
                <a:gd name="T93" fmla="*/ 36 h 1401"/>
                <a:gd name="T94" fmla="*/ 423 w 1402"/>
                <a:gd name="T95" fmla="*/ 10 h 1401"/>
                <a:gd name="T96" fmla="*/ 459 w 1402"/>
                <a:gd name="T97" fmla="*/ 0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02" h="1401">
                  <a:moveTo>
                    <a:pt x="530" y="142"/>
                  </a:moveTo>
                  <a:lnTo>
                    <a:pt x="530" y="459"/>
                  </a:lnTo>
                  <a:lnTo>
                    <a:pt x="527" y="477"/>
                  </a:lnTo>
                  <a:lnTo>
                    <a:pt x="520" y="495"/>
                  </a:lnTo>
                  <a:lnTo>
                    <a:pt x="509" y="509"/>
                  </a:lnTo>
                  <a:lnTo>
                    <a:pt x="494" y="521"/>
                  </a:lnTo>
                  <a:lnTo>
                    <a:pt x="478" y="527"/>
                  </a:lnTo>
                  <a:lnTo>
                    <a:pt x="459" y="531"/>
                  </a:lnTo>
                  <a:lnTo>
                    <a:pt x="142" y="531"/>
                  </a:lnTo>
                  <a:lnTo>
                    <a:pt x="142" y="871"/>
                  </a:lnTo>
                  <a:lnTo>
                    <a:pt x="459" y="871"/>
                  </a:lnTo>
                  <a:lnTo>
                    <a:pt x="478" y="873"/>
                  </a:lnTo>
                  <a:lnTo>
                    <a:pt x="494" y="881"/>
                  </a:lnTo>
                  <a:lnTo>
                    <a:pt x="509" y="892"/>
                  </a:lnTo>
                  <a:lnTo>
                    <a:pt x="520" y="906"/>
                  </a:lnTo>
                  <a:lnTo>
                    <a:pt x="527" y="923"/>
                  </a:lnTo>
                  <a:lnTo>
                    <a:pt x="530" y="942"/>
                  </a:lnTo>
                  <a:lnTo>
                    <a:pt x="530" y="1259"/>
                  </a:lnTo>
                  <a:lnTo>
                    <a:pt x="871" y="1259"/>
                  </a:lnTo>
                  <a:lnTo>
                    <a:pt x="871" y="942"/>
                  </a:lnTo>
                  <a:lnTo>
                    <a:pt x="874" y="923"/>
                  </a:lnTo>
                  <a:lnTo>
                    <a:pt x="881" y="906"/>
                  </a:lnTo>
                  <a:lnTo>
                    <a:pt x="892" y="892"/>
                  </a:lnTo>
                  <a:lnTo>
                    <a:pt x="907" y="881"/>
                  </a:lnTo>
                  <a:lnTo>
                    <a:pt x="924" y="873"/>
                  </a:lnTo>
                  <a:lnTo>
                    <a:pt x="943" y="871"/>
                  </a:lnTo>
                  <a:lnTo>
                    <a:pt x="1259" y="871"/>
                  </a:lnTo>
                  <a:lnTo>
                    <a:pt x="1259" y="531"/>
                  </a:lnTo>
                  <a:lnTo>
                    <a:pt x="943" y="531"/>
                  </a:lnTo>
                  <a:lnTo>
                    <a:pt x="924" y="527"/>
                  </a:lnTo>
                  <a:lnTo>
                    <a:pt x="907" y="521"/>
                  </a:lnTo>
                  <a:lnTo>
                    <a:pt x="892" y="509"/>
                  </a:lnTo>
                  <a:lnTo>
                    <a:pt x="881" y="495"/>
                  </a:lnTo>
                  <a:lnTo>
                    <a:pt x="874" y="477"/>
                  </a:lnTo>
                  <a:lnTo>
                    <a:pt x="871" y="459"/>
                  </a:lnTo>
                  <a:lnTo>
                    <a:pt x="871" y="142"/>
                  </a:lnTo>
                  <a:lnTo>
                    <a:pt x="530" y="142"/>
                  </a:lnTo>
                  <a:close/>
                  <a:moveTo>
                    <a:pt x="459" y="0"/>
                  </a:moveTo>
                  <a:lnTo>
                    <a:pt x="943" y="0"/>
                  </a:lnTo>
                  <a:lnTo>
                    <a:pt x="962" y="3"/>
                  </a:lnTo>
                  <a:lnTo>
                    <a:pt x="979" y="10"/>
                  </a:lnTo>
                  <a:lnTo>
                    <a:pt x="993" y="22"/>
                  </a:lnTo>
                  <a:lnTo>
                    <a:pt x="1004" y="36"/>
                  </a:lnTo>
                  <a:lnTo>
                    <a:pt x="1012" y="53"/>
                  </a:lnTo>
                  <a:lnTo>
                    <a:pt x="1014" y="72"/>
                  </a:lnTo>
                  <a:lnTo>
                    <a:pt x="1014" y="388"/>
                  </a:lnTo>
                  <a:lnTo>
                    <a:pt x="1331" y="388"/>
                  </a:lnTo>
                  <a:lnTo>
                    <a:pt x="1349" y="391"/>
                  </a:lnTo>
                  <a:lnTo>
                    <a:pt x="1367" y="397"/>
                  </a:lnTo>
                  <a:lnTo>
                    <a:pt x="1381" y="409"/>
                  </a:lnTo>
                  <a:lnTo>
                    <a:pt x="1392" y="423"/>
                  </a:lnTo>
                  <a:lnTo>
                    <a:pt x="1399" y="440"/>
                  </a:lnTo>
                  <a:lnTo>
                    <a:pt x="1402" y="459"/>
                  </a:lnTo>
                  <a:lnTo>
                    <a:pt x="1402" y="942"/>
                  </a:lnTo>
                  <a:lnTo>
                    <a:pt x="1399" y="961"/>
                  </a:lnTo>
                  <a:lnTo>
                    <a:pt x="1392" y="979"/>
                  </a:lnTo>
                  <a:lnTo>
                    <a:pt x="1381" y="993"/>
                  </a:lnTo>
                  <a:lnTo>
                    <a:pt x="1367" y="1004"/>
                  </a:lnTo>
                  <a:lnTo>
                    <a:pt x="1349" y="1011"/>
                  </a:lnTo>
                  <a:lnTo>
                    <a:pt x="1331" y="1013"/>
                  </a:lnTo>
                  <a:lnTo>
                    <a:pt x="1014" y="1013"/>
                  </a:lnTo>
                  <a:lnTo>
                    <a:pt x="1014" y="1329"/>
                  </a:lnTo>
                  <a:lnTo>
                    <a:pt x="1012" y="1349"/>
                  </a:lnTo>
                  <a:lnTo>
                    <a:pt x="1004" y="1366"/>
                  </a:lnTo>
                  <a:lnTo>
                    <a:pt x="993" y="1380"/>
                  </a:lnTo>
                  <a:lnTo>
                    <a:pt x="979" y="1391"/>
                  </a:lnTo>
                  <a:lnTo>
                    <a:pt x="962" y="1399"/>
                  </a:lnTo>
                  <a:lnTo>
                    <a:pt x="943" y="1401"/>
                  </a:lnTo>
                  <a:lnTo>
                    <a:pt x="459" y="1401"/>
                  </a:lnTo>
                  <a:lnTo>
                    <a:pt x="440" y="1399"/>
                  </a:lnTo>
                  <a:lnTo>
                    <a:pt x="423" y="1391"/>
                  </a:lnTo>
                  <a:lnTo>
                    <a:pt x="409" y="1380"/>
                  </a:lnTo>
                  <a:lnTo>
                    <a:pt x="398" y="1366"/>
                  </a:lnTo>
                  <a:lnTo>
                    <a:pt x="390" y="1349"/>
                  </a:lnTo>
                  <a:lnTo>
                    <a:pt x="388" y="1329"/>
                  </a:lnTo>
                  <a:lnTo>
                    <a:pt x="388" y="1013"/>
                  </a:lnTo>
                  <a:lnTo>
                    <a:pt x="71" y="1013"/>
                  </a:lnTo>
                  <a:lnTo>
                    <a:pt x="52" y="1011"/>
                  </a:lnTo>
                  <a:lnTo>
                    <a:pt x="35" y="1004"/>
                  </a:lnTo>
                  <a:lnTo>
                    <a:pt x="21" y="993"/>
                  </a:lnTo>
                  <a:lnTo>
                    <a:pt x="10" y="979"/>
                  </a:lnTo>
                  <a:lnTo>
                    <a:pt x="2" y="961"/>
                  </a:lnTo>
                  <a:lnTo>
                    <a:pt x="0" y="942"/>
                  </a:lnTo>
                  <a:lnTo>
                    <a:pt x="0" y="459"/>
                  </a:lnTo>
                  <a:lnTo>
                    <a:pt x="2" y="440"/>
                  </a:lnTo>
                  <a:lnTo>
                    <a:pt x="10" y="423"/>
                  </a:lnTo>
                  <a:lnTo>
                    <a:pt x="21" y="409"/>
                  </a:lnTo>
                  <a:lnTo>
                    <a:pt x="35" y="397"/>
                  </a:lnTo>
                  <a:lnTo>
                    <a:pt x="52" y="391"/>
                  </a:lnTo>
                  <a:lnTo>
                    <a:pt x="71" y="388"/>
                  </a:lnTo>
                  <a:lnTo>
                    <a:pt x="388" y="388"/>
                  </a:lnTo>
                  <a:lnTo>
                    <a:pt x="388" y="72"/>
                  </a:lnTo>
                  <a:lnTo>
                    <a:pt x="390" y="53"/>
                  </a:lnTo>
                  <a:lnTo>
                    <a:pt x="398" y="36"/>
                  </a:lnTo>
                  <a:lnTo>
                    <a:pt x="409" y="22"/>
                  </a:lnTo>
                  <a:lnTo>
                    <a:pt x="423" y="10"/>
                  </a:lnTo>
                  <a:lnTo>
                    <a:pt x="440" y="3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3" name="Group 812"/>
          <p:cNvGrpSpPr/>
          <p:nvPr/>
        </p:nvGrpSpPr>
        <p:grpSpPr>
          <a:xfrm>
            <a:off x="662788" y="3487696"/>
            <a:ext cx="566738" cy="501650"/>
            <a:chOff x="688975" y="3511551"/>
            <a:chExt cx="566738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169"/>
            <p:cNvSpPr>
              <a:spLocks noEditPoints="1"/>
            </p:cNvSpPr>
            <p:nvPr/>
          </p:nvSpPr>
          <p:spPr bwMode="auto">
            <a:xfrm>
              <a:off x="688975" y="3527426"/>
              <a:ext cx="258763" cy="485775"/>
            </a:xfrm>
            <a:custGeom>
              <a:avLst/>
              <a:gdLst>
                <a:gd name="T0" fmla="*/ 217 w 1630"/>
                <a:gd name="T1" fmla="*/ 148 h 3057"/>
                <a:gd name="T2" fmla="*/ 160 w 1630"/>
                <a:gd name="T3" fmla="*/ 194 h 3057"/>
                <a:gd name="T4" fmla="*/ 143 w 1630"/>
                <a:gd name="T5" fmla="*/ 269 h 3057"/>
                <a:gd name="T6" fmla="*/ 276 w 1630"/>
                <a:gd name="T7" fmla="*/ 1206 h 3057"/>
                <a:gd name="T8" fmla="*/ 368 w 1630"/>
                <a:gd name="T9" fmla="*/ 1450 h 3057"/>
                <a:gd name="T10" fmla="*/ 924 w 1630"/>
                <a:gd name="T11" fmla="*/ 2405 h 3057"/>
                <a:gd name="T12" fmla="*/ 977 w 1630"/>
                <a:gd name="T13" fmla="*/ 2539 h 3057"/>
                <a:gd name="T14" fmla="*/ 1073 w 1630"/>
                <a:gd name="T15" fmla="*/ 2870 h 3057"/>
                <a:gd name="T16" fmla="*/ 1122 w 1630"/>
                <a:gd name="T17" fmla="*/ 2901 h 3057"/>
                <a:gd name="T18" fmla="*/ 1179 w 1630"/>
                <a:gd name="T19" fmla="*/ 2913 h 3057"/>
                <a:gd name="T20" fmla="*/ 1377 w 1630"/>
                <a:gd name="T21" fmla="*/ 2916 h 3057"/>
                <a:gd name="T22" fmla="*/ 1441 w 1630"/>
                <a:gd name="T23" fmla="*/ 2895 h 3057"/>
                <a:gd name="T24" fmla="*/ 1481 w 1630"/>
                <a:gd name="T25" fmla="*/ 2844 h 3057"/>
                <a:gd name="T26" fmla="*/ 1482 w 1630"/>
                <a:gd name="T27" fmla="*/ 2769 h 3057"/>
                <a:gd name="T28" fmla="*/ 1284 w 1630"/>
                <a:gd name="T29" fmla="*/ 2067 h 3057"/>
                <a:gd name="T30" fmla="*/ 765 w 1630"/>
                <a:gd name="T31" fmla="*/ 1205 h 3057"/>
                <a:gd name="T32" fmla="*/ 711 w 1630"/>
                <a:gd name="T33" fmla="*/ 1169 h 3057"/>
                <a:gd name="T34" fmla="*/ 645 w 1630"/>
                <a:gd name="T35" fmla="*/ 1166 h 3057"/>
                <a:gd name="T36" fmla="*/ 586 w 1630"/>
                <a:gd name="T37" fmla="*/ 1208 h 3057"/>
                <a:gd name="T38" fmla="*/ 564 w 1630"/>
                <a:gd name="T39" fmla="*/ 1274 h 3057"/>
                <a:gd name="T40" fmla="*/ 576 w 1630"/>
                <a:gd name="T41" fmla="*/ 1326 h 3057"/>
                <a:gd name="T42" fmla="*/ 787 w 1630"/>
                <a:gd name="T43" fmla="*/ 1695 h 3057"/>
                <a:gd name="T44" fmla="*/ 767 w 1630"/>
                <a:gd name="T45" fmla="*/ 1744 h 3057"/>
                <a:gd name="T46" fmla="*/ 716 w 1630"/>
                <a:gd name="T47" fmla="*/ 1767 h 3057"/>
                <a:gd name="T48" fmla="*/ 667 w 1630"/>
                <a:gd name="T49" fmla="*/ 1747 h 3057"/>
                <a:gd name="T50" fmla="*/ 450 w 1630"/>
                <a:gd name="T51" fmla="*/ 1392 h 3057"/>
                <a:gd name="T52" fmla="*/ 423 w 1630"/>
                <a:gd name="T53" fmla="*/ 1302 h 3057"/>
                <a:gd name="T54" fmla="*/ 437 w 1630"/>
                <a:gd name="T55" fmla="*/ 1188 h 3057"/>
                <a:gd name="T56" fmla="*/ 370 w 1630"/>
                <a:gd name="T57" fmla="*/ 242 h 3057"/>
                <a:gd name="T58" fmla="*/ 336 w 1630"/>
                <a:gd name="T59" fmla="*/ 174 h 3057"/>
                <a:gd name="T60" fmla="*/ 269 w 1630"/>
                <a:gd name="T61" fmla="*/ 143 h 3057"/>
                <a:gd name="T62" fmla="*/ 336 w 1630"/>
                <a:gd name="T63" fmla="*/ 12 h 3057"/>
                <a:gd name="T64" fmla="*/ 430 w 1630"/>
                <a:gd name="T65" fmla="*/ 66 h 3057"/>
                <a:gd name="T66" fmla="*/ 492 w 1630"/>
                <a:gd name="T67" fmla="*/ 153 h 3057"/>
                <a:gd name="T68" fmla="*/ 606 w 1630"/>
                <a:gd name="T69" fmla="*/ 1030 h 3057"/>
                <a:gd name="T70" fmla="*/ 710 w 1630"/>
                <a:gd name="T71" fmla="*/ 1024 h 3057"/>
                <a:gd name="T72" fmla="*/ 806 w 1630"/>
                <a:gd name="T73" fmla="*/ 1057 h 3057"/>
                <a:gd name="T74" fmla="*/ 884 w 1630"/>
                <a:gd name="T75" fmla="*/ 1127 h 3057"/>
                <a:gd name="T76" fmla="*/ 1409 w 1630"/>
                <a:gd name="T77" fmla="*/ 1998 h 3057"/>
                <a:gd name="T78" fmla="*/ 1495 w 1630"/>
                <a:gd name="T79" fmla="*/ 2187 h 3057"/>
                <a:gd name="T80" fmla="*/ 1626 w 1630"/>
                <a:gd name="T81" fmla="*/ 2765 h 3057"/>
                <a:gd name="T82" fmla="*/ 1624 w 1630"/>
                <a:gd name="T83" fmla="*/ 2859 h 3057"/>
                <a:gd name="T84" fmla="*/ 1584 w 1630"/>
                <a:gd name="T85" fmla="*/ 2951 h 3057"/>
                <a:gd name="T86" fmla="*/ 1508 w 1630"/>
                <a:gd name="T87" fmla="*/ 3021 h 3057"/>
                <a:gd name="T88" fmla="*/ 1412 w 1630"/>
                <a:gd name="T89" fmla="*/ 3055 h 3057"/>
                <a:gd name="T90" fmla="*/ 1169 w 1630"/>
                <a:gd name="T91" fmla="*/ 3055 h 3057"/>
                <a:gd name="T92" fmla="*/ 1052 w 1630"/>
                <a:gd name="T93" fmla="*/ 3026 h 3057"/>
                <a:gd name="T94" fmla="*/ 965 w 1630"/>
                <a:gd name="T95" fmla="*/ 2962 h 3057"/>
                <a:gd name="T96" fmla="*/ 918 w 1630"/>
                <a:gd name="T97" fmla="*/ 2870 h 3057"/>
                <a:gd name="T98" fmla="*/ 804 w 1630"/>
                <a:gd name="T99" fmla="*/ 2482 h 3057"/>
                <a:gd name="T100" fmla="*/ 287 w 1630"/>
                <a:gd name="T101" fmla="*/ 1599 h 3057"/>
                <a:gd name="T102" fmla="*/ 167 w 1630"/>
                <a:gd name="T103" fmla="*/ 1336 h 3057"/>
                <a:gd name="T104" fmla="*/ 101 w 1630"/>
                <a:gd name="T105" fmla="*/ 1054 h 3057"/>
                <a:gd name="T106" fmla="*/ 0 w 1630"/>
                <a:gd name="T107" fmla="*/ 248 h 3057"/>
                <a:gd name="T108" fmla="*/ 27 w 1630"/>
                <a:gd name="T109" fmla="*/ 143 h 3057"/>
                <a:gd name="T110" fmla="*/ 93 w 1630"/>
                <a:gd name="T111" fmla="*/ 58 h 3057"/>
                <a:gd name="T112" fmla="*/ 189 w 1630"/>
                <a:gd name="T113" fmla="*/ 8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0" h="3057">
                  <a:moveTo>
                    <a:pt x="269" y="143"/>
                  </a:moveTo>
                  <a:lnTo>
                    <a:pt x="243" y="143"/>
                  </a:lnTo>
                  <a:lnTo>
                    <a:pt x="217" y="148"/>
                  </a:lnTo>
                  <a:lnTo>
                    <a:pt x="195" y="160"/>
                  </a:lnTo>
                  <a:lnTo>
                    <a:pt x="175" y="175"/>
                  </a:lnTo>
                  <a:lnTo>
                    <a:pt x="160" y="194"/>
                  </a:lnTo>
                  <a:lnTo>
                    <a:pt x="148" y="217"/>
                  </a:lnTo>
                  <a:lnTo>
                    <a:pt x="143" y="242"/>
                  </a:lnTo>
                  <a:lnTo>
                    <a:pt x="143" y="269"/>
                  </a:lnTo>
                  <a:lnTo>
                    <a:pt x="241" y="1035"/>
                  </a:lnTo>
                  <a:lnTo>
                    <a:pt x="255" y="1122"/>
                  </a:lnTo>
                  <a:lnTo>
                    <a:pt x="276" y="1206"/>
                  </a:lnTo>
                  <a:lnTo>
                    <a:pt x="301" y="1290"/>
                  </a:lnTo>
                  <a:lnTo>
                    <a:pt x="331" y="1371"/>
                  </a:lnTo>
                  <a:lnTo>
                    <a:pt x="368" y="1450"/>
                  </a:lnTo>
                  <a:lnTo>
                    <a:pt x="410" y="1527"/>
                  </a:lnTo>
                  <a:lnTo>
                    <a:pt x="899" y="2362"/>
                  </a:lnTo>
                  <a:lnTo>
                    <a:pt x="924" y="2405"/>
                  </a:lnTo>
                  <a:lnTo>
                    <a:pt x="945" y="2448"/>
                  </a:lnTo>
                  <a:lnTo>
                    <a:pt x="963" y="2492"/>
                  </a:lnTo>
                  <a:lnTo>
                    <a:pt x="977" y="2539"/>
                  </a:lnTo>
                  <a:lnTo>
                    <a:pt x="1055" y="2834"/>
                  </a:lnTo>
                  <a:lnTo>
                    <a:pt x="1063" y="2854"/>
                  </a:lnTo>
                  <a:lnTo>
                    <a:pt x="1073" y="2870"/>
                  </a:lnTo>
                  <a:lnTo>
                    <a:pt x="1087" y="2883"/>
                  </a:lnTo>
                  <a:lnTo>
                    <a:pt x="1104" y="2893"/>
                  </a:lnTo>
                  <a:lnTo>
                    <a:pt x="1122" y="2901"/>
                  </a:lnTo>
                  <a:lnTo>
                    <a:pt x="1142" y="2907"/>
                  </a:lnTo>
                  <a:lnTo>
                    <a:pt x="1160" y="2911"/>
                  </a:lnTo>
                  <a:lnTo>
                    <a:pt x="1179" y="2913"/>
                  </a:lnTo>
                  <a:lnTo>
                    <a:pt x="1198" y="2916"/>
                  </a:lnTo>
                  <a:lnTo>
                    <a:pt x="1214" y="2916"/>
                  </a:lnTo>
                  <a:lnTo>
                    <a:pt x="1377" y="2916"/>
                  </a:lnTo>
                  <a:lnTo>
                    <a:pt x="1400" y="2913"/>
                  </a:lnTo>
                  <a:lnTo>
                    <a:pt x="1422" y="2906"/>
                  </a:lnTo>
                  <a:lnTo>
                    <a:pt x="1441" y="2895"/>
                  </a:lnTo>
                  <a:lnTo>
                    <a:pt x="1459" y="2880"/>
                  </a:lnTo>
                  <a:lnTo>
                    <a:pt x="1472" y="2863"/>
                  </a:lnTo>
                  <a:lnTo>
                    <a:pt x="1481" y="2844"/>
                  </a:lnTo>
                  <a:lnTo>
                    <a:pt x="1487" y="2824"/>
                  </a:lnTo>
                  <a:lnTo>
                    <a:pt x="1488" y="2802"/>
                  </a:lnTo>
                  <a:lnTo>
                    <a:pt x="1482" y="2769"/>
                  </a:lnTo>
                  <a:lnTo>
                    <a:pt x="1361" y="2233"/>
                  </a:lnTo>
                  <a:lnTo>
                    <a:pt x="1326" y="2149"/>
                  </a:lnTo>
                  <a:lnTo>
                    <a:pt x="1284" y="2067"/>
                  </a:lnTo>
                  <a:lnTo>
                    <a:pt x="780" y="1230"/>
                  </a:lnTo>
                  <a:lnTo>
                    <a:pt x="777" y="1225"/>
                  </a:lnTo>
                  <a:lnTo>
                    <a:pt x="765" y="1205"/>
                  </a:lnTo>
                  <a:lnTo>
                    <a:pt x="749" y="1190"/>
                  </a:lnTo>
                  <a:lnTo>
                    <a:pt x="730" y="1177"/>
                  </a:lnTo>
                  <a:lnTo>
                    <a:pt x="711" y="1169"/>
                  </a:lnTo>
                  <a:lnTo>
                    <a:pt x="689" y="1163"/>
                  </a:lnTo>
                  <a:lnTo>
                    <a:pt x="668" y="1163"/>
                  </a:lnTo>
                  <a:lnTo>
                    <a:pt x="645" y="1166"/>
                  </a:lnTo>
                  <a:lnTo>
                    <a:pt x="623" y="1175"/>
                  </a:lnTo>
                  <a:lnTo>
                    <a:pt x="603" y="1189"/>
                  </a:lnTo>
                  <a:lnTo>
                    <a:pt x="586" y="1208"/>
                  </a:lnTo>
                  <a:lnTo>
                    <a:pt x="575" y="1227"/>
                  </a:lnTo>
                  <a:lnTo>
                    <a:pt x="567" y="1250"/>
                  </a:lnTo>
                  <a:lnTo>
                    <a:pt x="564" y="1274"/>
                  </a:lnTo>
                  <a:lnTo>
                    <a:pt x="566" y="1297"/>
                  </a:lnTo>
                  <a:lnTo>
                    <a:pt x="573" y="1321"/>
                  </a:lnTo>
                  <a:lnTo>
                    <a:pt x="576" y="1326"/>
                  </a:lnTo>
                  <a:lnTo>
                    <a:pt x="777" y="1659"/>
                  </a:lnTo>
                  <a:lnTo>
                    <a:pt x="784" y="1676"/>
                  </a:lnTo>
                  <a:lnTo>
                    <a:pt x="787" y="1695"/>
                  </a:lnTo>
                  <a:lnTo>
                    <a:pt x="784" y="1713"/>
                  </a:lnTo>
                  <a:lnTo>
                    <a:pt x="778" y="1729"/>
                  </a:lnTo>
                  <a:lnTo>
                    <a:pt x="767" y="1744"/>
                  </a:lnTo>
                  <a:lnTo>
                    <a:pt x="752" y="1756"/>
                  </a:lnTo>
                  <a:lnTo>
                    <a:pt x="735" y="1764"/>
                  </a:lnTo>
                  <a:lnTo>
                    <a:pt x="716" y="1767"/>
                  </a:lnTo>
                  <a:lnTo>
                    <a:pt x="698" y="1765"/>
                  </a:lnTo>
                  <a:lnTo>
                    <a:pt x="682" y="1757"/>
                  </a:lnTo>
                  <a:lnTo>
                    <a:pt x="667" y="1747"/>
                  </a:lnTo>
                  <a:lnTo>
                    <a:pt x="655" y="1733"/>
                  </a:lnTo>
                  <a:lnTo>
                    <a:pt x="452" y="1396"/>
                  </a:lnTo>
                  <a:lnTo>
                    <a:pt x="450" y="1392"/>
                  </a:lnTo>
                  <a:lnTo>
                    <a:pt x="444" y="1379"/>
                  </a:lnTo>
                  <a:lnTo>
                    <a:pt x="431" y="1341"/>
                  </a:lnTo>
                  <a:lnTo>
                    <a:pt x="423" y="1302"/>
                  </a:lnTo>
                  <a:lnTo>
                    <a:pt x="422" y="1263"/>
                  </a:lnTo>
                  <a:lnTo>
                    <a:pt x="426" y="1225"/>
                  </a:lnTo>
                  <a:lnTo>
                    <a:pt x="437" y="1188"/>
                  </a:lnTo>
                  <a:lnTo>
                    <a:pt x="453" y="1153"/>
                  </a:lnTo>
                  <a:lnTo>
                    <a:pt x="474" y="1121"/>
                  </a:lnTo>
                  <a:lnTo>
                    <a:pt x="370" y="242"/>
                  </a:lnTo>
                  <a:lnTo>
                    <a:pt x="364" y="216"/>
                  </a:lnTo>
                  <a:lnTo>
                    <a:pt x="353" y="193"/>
                  </a:lnTo>
                  <a:lnTo>
                    <a:pt x="336" y="174"/>
                  </a:lnTo>
                  <a:lnTo>
                    <a:pt x="317" y="159"/>
                  </a:lnTo>
                  <a:lnTo>
                    <a:pt x="294" y="148"/>
                  </a:lnTo>
                  <a:lnTo>
                    <a:pt x="269" y="143"/>
                  </a:lnTo>
                  <a:close/>
                  <a:moveTo>
                    <a:pt x="264" y="0"/>
                  </a:moveTo>
                  <a:lnTo>
                    <a:pt x="301" y="3"/>
                  </a:lnTo>
                  <a:lnTo>
                    <a:pt x="336" y="12"/>
                  </a:lnTo>
                  <a:lnTo>
                    <a:pt x="370" y="26"/>
                  </a:lnTo>
                  <a:lnTo>
                    <a:pt x="401" y="44"/>
                  </a:lnTo>
                  <a:lnTo>
                    <a:pt x="430" y="66"/>
                  </a:lnTo>
                  <a:lnTo>
                    <a:pt x="453" y="92"/>
                  </a:lnTo>
                  <a:lnTo>
                    <a:pt x="475" y="121"/>
                  </a:lnTo>
                  <a:lnTo>
                    <a:pt x="492" y="153"/>
                  </a:lnTo>
                  <a:lnTo>
                    <a:pt x="504" y="188"/>
                  </a:lnTo>
                  <a:lnTo>
                    <a:pt x="512" y="226"/>
                  </a:lnTo>
                  <a:lnTo>
                    <a:pt x="606" y="1030"/>
                  </a:lnTo>
                  <a:lnTo>
                    <a:pt x="641" y="1022"/>
                  </a:lnTo>
                  <a:lnTo>
                    <a:pt x="675" y="1020"/>
                  </a:lnTo>
                  <a:lnTo>
                    <a:pt x="710" y="1024"/>
                  </a:lnTo>
                  <a:lnTo>
                    <a:pt x="743" y="1030"/>
                  </a:lnTo>
                  <a:lnTo>
                    <a:pt x="776" y="1041"/>
                  </a:lnTo>
                  <a:lnTo>
                    <a:pt x="806" y="1057"/>
                  </a:lnTo>
                  <a:lnTo>
                    <a:pt x="835" y="1077"/>
                  </a:lnTo>
                  <a:lnTo>
                    <a:pt x="861" y="1100"/>
                  </a:lnTo>
                  <a:lnTo>
                    <a:pt x="884" y="1127"/>
                  </a:lnTo>
                  <a:lnTo>
                    <a:pt x="902" y="1159"/>
                  </a:lnTo>
                  <a:lnTo>
                    <a:pt x="1408" y="1996"/>
                  </a:lnTo>
                  <a:lnTo>
                    <a:pt x="1409" y="1998"/>
                  </a:lnTo>
                  <a:lnTo>
                    <a:pt x="1440" y="2059"/>
                  </a:lnTo>
                  <a:lnTo>
                    <a:pt x="1469" y="2123"/>
                  </a:lnTo>
                  <a:lnTo>
                    <a:pt x="1495" y="2187"/>
                  </a:lnTo>
                  <a:lnTo>
                    <a:pt x="1499" y="2197"/>
                  </a:lnTo>
                  <a:lnTo>
                    <a:pt x="1621" y="2738"/>
                  </a:lnTo>
                  <a:lnTo>
                    <a:pt x="1626" y="2765"/>
                  </a:lnTo>
                  <a:lnTo>
                    <a:pt x="1630" y="2792"/>
                  </a:lnTo>
                  <a:lnTo>
                    <a:pt x="1629" y="2827"/>
                  </a:lnTo>
                  <a:lnTo>
                    <a:pt x="1624" y="2859"/>
                  </a:lnTo>
                  <a:lnTo>
                    <a:pt x="1616" y="2892"/>
                  </a:lnTo>
                  <a:lnTo>
                    <a:pt x="1601" y="2922"/>
                  </a:lnTo>
                  <a:lnTo>
                    <a:pt x="1584" y="2951"/>
                  </a:lnTo>
                  <a:lnTo>
                    <a:pt x="1563" y="2977"/>
                  </a:lnTo>
                  <a:lnTo>
                    <a:pt x="1537" y="3001"/>
                  </a:lnTo>
                  <a:lnTo>
                    <a:pt x="1508" y="3021"/>
                  </a:lnTo>
                  <a:lnTo>
                    <a:pt x="1478" y="3037"/>
                  </a:lnTo>
                  <a:lnTo>
                    <a:pt x="1446" y="3048"/>
                  </a:lnTo>
                  <a:lnTo>
                    <a:pt x="1412" y="3055"/>
                  </a:lnTo>
                  <a:lnTo>
                    <a:pt x="1377" y="3057"/>
                  </a:lnTo>
                  <a:lnTo>
                    <a:pt x="1214" y="3057"/>
                  </a:lnTo>
                  <a:lnTo>
                    <a:pt x="1169" y="3055"/>
                  </a:lnTo>
                  <a:lnTo>
                    <a:pt x="1126" y="3050"/>
                  </a:lnTo>
                  <a:lnTo>
                    <a:pt x="1087" y="3039"/>
                  </a:lnTo>
                  <a:lnTo>
                    <a:pt x="1052" y="3026"/>
                  </a:lnTo>
                  <a:lnTo>
                    <a:pt x="1019" y="3008"/>
                  </a:lnTo>
                  <a:lnTo>
                    <a:pt x="990" y="2987"/>
                  </a:lnTo>
                  <a:lnTo>
                    <a:pt x="965" y="2962"/>
                  </a:lnTo>
                  <a:lnTo>
                    <a:pt x="945" y="2935"/>
                  </a:lnTo>
                  <a:lnTo>
                    <a:pt x="928" y="2904"/>
                  </a:lnTo>
                  <a:lnTo>
                    <a:pt x="918" y="2870"/>
                  </a:lnTo>
                  <a:lnTo>
                    <a:pt x="840" y="2576"/>
                  </a:lnTo>
                  <a:lnTo>
                    <a:pt x="825" y="2528"/>
                  </a:lnTo>
                  <a:lnTo>
                    <a:pt x="804" y="2482"/>
                  </a:lnTo>
                  <a:lnTo>
                    <a:pt x="779" y="2438"/>
                  </a:lnTo>
                  <a:lnTo>
                    <a:pt x="777" y="2436"/>
                  </a:lnTo>
                  <a:lnTo>
                    <a:pt x="287" y="1599"/>
                  </a:lnTo>
                  <a:lnTo>
                    <a:pt x="240" y="1514"/>
                  </a:lnTo>
                  <a:lnTo>
                    <a:pt x="200" y="1426"/>
                  </a:lnTo>
                  <a:lnTo>
                    <a:pt x="167" y="1336"/>
                  </a:lnTo>
                  <a:lnTo>
                    <a:pt x="138" y="1243"/>
                  </a:lnTo>
                  <a:lnTo>
                    <a:pt x="116" y="1149"/>
                  </a:lnTo>
                  <a:lnTo>
                    <a:pt x="101" y="1054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0" y="248"/>
                  </a:lnTo>
                  <a:lnTo>
                    <a:pt x="4" y="211"/>
                  </a:lnTo>
                  <a:lnTo>
                    <a:pt x="13" y="176"/>
                  </a:lnTo>
                  <a:lnTo>
                    <a:pt x="27" y="143"/>
                  </a:lnTo>
                  <a:lnTo>
                    <a:pt x="44" y="111"/>
                  </a:lnTo>
                  <a:lnTo>
                    <a:pt x="67" y="83"/>
                  </a:lnTo>
                  <a:lnTo>
                    <a:pt x="93" y="58"/>
                  </a:lnTo>
                  <a:lnTo>
                    <a:pt x="122" y="38"/>
                  </a:lnTo>
                  <a:lnTo>
                    <a:pt x="155" y="20"/>
                  </a:lnTo>
                  <a:lnTo>
                    <a:pt x="189" y="8"/>
                  </a:lnTo>
                  <a:lnTo>
                    <a:pt x="226" y="1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70"/>
            <p:cNvSpPr>
              <a:spLocks/>
            </p:cNvSpPr>
            <p:nvPr/>
          </p:nvSpPr>
          <p:spPr bwMode="auto">
            <a:xfrm>
              <a:off x="804863" y="3810001"/>
              <a:ext cx="30163" cy="34925"/>
            </a:xfrm>
            <a:custGeom>
              <a:avLst/>
              <a:gdLst>
                <a:gd name="T0" fmla="*/ 70 w 187"/>
                <a:gd name="T1" fmla="*/ 0 h 217"/>
                <a:gd name="T2" fmla="*/ 88 w 187"/>
                <a:gd name="T3" fmla="*/ 2 h 217"/>
                <a:gd name="T4" fmla="*/ 105 w 187"/>
                <a:gd name="T5" fmla="*/ 8 h 217"/>
                <a:gd name="T6" fmla="*/ 120 w 187"/>
                <a:gd name="T7" fmla="*/ 19 h 217"/>
                <a:gd name="T8" fmla="*/ 132 w 187"/>
                <a:gd name="T9" fmla="*/ 34 h 217"/>
                <a:gd name="T10" fmla="*/ 177 w 187"/>
                <a:gd name="T11" fmla="*/ 109 h 217"/>
                <a:gd name="T12" fmla="*/ 185 w 187"/>
                <a:gd name="T13" fmla="*/ 126 h 217"/>
                <a:gd name="T14" fmla="*/ 187 w 187"/>
                <a:gd name="T15" fmla="*/ 145 h 217"/>
                <a:gd name="T16" fmla="*/ 185 w 187"/>
                <a:gd name="T17" fmla="*/ 163 h 217"/>
                <a:gd name="T18" fmla="*/ 178 w 187"/>
                <a:gd name="T19" fmla="*/ 180 h 217"/>
                <a:gd name="T20" fmla="*/ 167 w 187"/>
                <a:gd name="T21" fmla="*/ 194 h 217"/>
                <a:gd name="T22" fmla="*/ 152 w 187"/>
                <a:gd name="T23" fmla="*/ 206 h 217"/>
                <a:gd name="T24" fmla="*/ 135 w 187"/>
                <a:gd name="T25" fmla="*/ 214 h 217"/>
                <a:gd name="T26" fmla="*/ 115 w 187"/>
                <a:gd name="T27" fmla="*/ 217 h 217"/>
                <a:gd name="T28" fmla="*/ 98 w 187"/>
                <a:gd name="T29" fmla="*/ 215 h 217"/>
                <a:gd name="T30" fmla="*/ 82 w 187"/>
                <a:gd name="T31" fmla="*/ 209 h 217"/>
                <a:gd name="T32" fmla="*/ 67 w 187"/>
                <a:gd name="T33" fmla="*/ 198 h 217"/>
                <a:gd name="T34" fmla="*/ 55 w 187"/>
                <a:gd name="T35" fmla="*/ 183 h 217"/>
                <a:gd name="T36" fmla="*/ 11 w 187"/>
                <a:gd name="T37" fmla="*/ 108 h 217"/>
                <a:gd name="T38" fmla="*/ 3 w 187"/>
                <a:gd name="T39" fmla="*/ 91 h 217"/>
                <a:gd name="T40" fmla="*/ 0 w 187"/>
                <a:gd name="T41" fmla="*/ 72 h 217"/>
                <a:gd name="T42" fmla="*/ 2 w 187"/>
                <a:gd name="T43" fmla="*/ 54 h 217"/>
                <a:gd name="T44" fmla="*/ 8 w 187"/>
                <a:gd name="T45" fmla="*/ 38 h 217"/>
                <a:gd name="T46" fmla="*/ 19 w 187"/>
                <a:gd name="T47" fmla="*/ 22 h 217"/>
                <a:gd name="T48" fmla="*/ 34 w 187"/>
                <a:gd name="T49" fmla="*/ 10 h 217"/>
                <a:gd name="T50" fmla="*/ 52 w 187"/>
                <a:gd name="T51" fmla="*/ 3 h 217"/>
                <a:gd name="T52" fmla="*/ 70 w 187"/>
                <a:gd name="T5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217">
                  <a:moveTo>
                    <a:pt x="70" y="0"/>
                  </a:moveTo>
                  <a:lnTo>
                    <a:pt x="88" y="2"/>
                  </a:lnTo>
                  <a:lnTo>
                    <a:pt x="105" y="8"/>
                  </a:lnTo>
                  <a:lnTo>
                    <a:pt x="120" y="19"/>
                  </a:lnTo>
                  <a:lnTo>
                    <a:pt x="132" y="34"/>
                  </a:lnTo>
                  <a:lnTo>
                    <a:pt x="177" y="109"/>
                  </a:lnTo>
                  <a:lnTo>
                    <a:pt x="185" y="126"/>
                  </a:lnTo>
                  <a:lnTo>
                    <a:pt x="187" y="145"/>
                  </a:lnTo>
                  <a:lnTo>
                    <a:pt x="185" y="163"/>
                  </a:lnTo>
                  <a:lnTo>
                    <a:pt x="178" y="180"/>
                  </a:lnTo>
                  <a:lnTo>
                    <a:pt x="167" y="194"/>
                  </a:lnTo>
                  <a:lnTo>
                    <a:pt x="152" y="206"/>
                  </a:lnTo>
                  <a:lnTo>
                    <a:pt x="135" y="214"/>
                  </a:lnTo>
                  <a:lnTo>
                    <a:pt x="115" y="217"/>
                  </a:lnTo>
                  <a:lnTo>
                    <a:pt x="98" y="215"/>
                  </a:lnTo>
                  <a:lnTo>
                    <a:pt x="82" y="209"/>
                  </a:lnTo>
                  <a:lnTo>
                    <a:pt x="67" y="198"/>
                  </a:lnTo>
                  <a:lnTo>
                    <a:pt x="55" y="183"/>
                  </a:lnTo>
                  <a:lnTo>
                    <a:pt x="11" y="108"/>
                  </a:lnTo>
                  <a:lnTo>
                    <a:pt x="3" y="91"/>
                  </a:lnTo>
                  <a:lnTo>
                    <a:pt x="0" y="72"/>
                  </a:lnTo>
                  <a:lnTo>
                    <a:pt x="2" y="54"/>
                  </a:lnTo>
                  <a:lnTo>
                    <a:pt x="8" y="38"/>
                  </a:lnTo>
                  <a:lnTo>
                    <a:pt x="19" y="22"/>
                  </a:lnTo>
                  <a:lnTo>
                    <a:pt x="34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71"/>
            <p:cNvSpPr>
              <a:spLocks noEditPoints="1"/>
            </p:cNvSpPr>
            <p:nvPr/>
          </p:nvSpPr>
          <p:spPr bwMode="auto">
            <a:xfrm>
              <a:off x="996950" y="3527426"/>
              <a:ext cx="258763" cy="485775"/>
            </a:xfrm>
            <a:custGeom>
              <a:avLst/>
              <a:gdLst>
                <a:gd name="T0" fmla="*/ 1313 w 1630"/>
                <a:gd name="T1" fmla="*/ 159 h 3057"/>
                <a:gd name="T2" fmla="*/ 1265 w 1630"/>
                <a:gd name="T3" fmla="*/ 217 h 3057"/>
                <a:gd name="T4" fmla="*/ 1176 w 1630"/>
                <a:gd name="T5" fmla="*/ 1153 h 3057"/>
                <a:gd name="T6" fmla="*/ 1208 w 1630"/>
                <a:gd name="T7" fmla="*/ 1263 h 3057"/>
                <a:gd name="T8" fmla="*/ 1186 w 1630"/>
                <a:gd name="T9" fmla="*/ 1379 h 3057"/>
                <a:gd name="T10" fmla="*/ 974 w 1630"/>
                <a:gd name="T11" fmla="*/ 1733 h 3057"/>
                <a:gd name="T12" fmla="*/ 932 w 1630"/>
                <a:gd name="T13" fmla="*/ 1765 h 3057"/>
                <a:gd name="T14" fmla="*/ 877 w 1630"/>
                <a:gd name="T15" fmla="*/ 1756 h 3057"/>
                <a:gd name="T16" fmla="*/ 844 w 1630"/>
                <a:gd name="T17" fmla="*/ 1713 h 3057"/>
                <a:gd name="T18" fmla="*/ 853 w 1630"/>
                <a:gd name="T19" fmla="*/ 1659 h 3057"/>
                <a:gd name="T20" fmla="*/ 1064 w 1630"/>
                <a:gd name="T21" fmla="*/ 1297 h 3057"/>
                <a:gd name="T22" fmla="*/ 1055 w 1630"/>
                <a:gd name="T23" fmla="*/ 1227 h 3057"/>
                <a:gd name="T24" fmla="*/ 1006 w 1630"/>
                <a:gd name="T25" fmla="*/ 1175 h 3057"/>
                <a:gd name="T26" fmla="*/ 940 w 1630"/>
                <a:gd name="T27" fmla="*/ 1163 h 3057"/>
                <a:gd name="T28" fmla="*/ 881 w 1630"/>
                <a:gd name="T29" fmla="*/ 1190 h 3057"/>
                <a:gd name="T30" fmla="*/ 850 w 1630"/>
                <a:gd name="T31" fmla="*/ 1230 h 3057"/>
                <a:gd name="T32" fmla="*/ 268 w 1630"/>
                <a:gd name="T33" fmla="*/ 2233 h 3057"/>
                <a:gd name="T34" fmla="*/ 143 w 1630"/>
                <a:gd name="T35" fmla="*/ 2819 h 3057"/>
                <a:gd name="T36" fmla="*/ 170 w 1630"/>
                <a:gd name="T37" fmla="*/ 2879 h 3057"/>
                <a:gd name="T38" fmla="*/ 229 w 1630"/>
                <a:gd name="T39" fmla="*/ 2913 h 3057"/>
                <a:gd name="T40" fmla="*/ 432 w 1630"/>
                <a:gd name="T41" fmla="*/ 2916 h 3057"/>
                <a:gd name="T42" fmla="*/ 488 w 1630"/>
                <a:gd name="T43" fmla="*/ 2907 h 3057"/>
                <a:gd name="T44" fmla="*/ 542 w 1630"/>
                <a:gd name="T45" fmla="*/ 2883 h 3057"/>
                <a:gd name="T46" fmla="*/ 575 w 1630"/>
                <a:gd name="T47" fmla="*/ 2834 h 3057"/>
                <a:gd name="T48" fmla="*/ 684 w 1630"/>
                <a:gd name="T49" fmla="*/ 2448 h 3057"/>
                <a:gd name="T50" fmla="*/ 1220 w 1630"/>
                <a:gd name="T51" fmla="*/ 1527 h 3057"/>
                <a:gd name="T52" fmla="*/ 1329 w 1630"/>
                <a:gd name="T53" fmla="*/ 1290 h 3057"/>
                <a:gd name="T54" fmla="*/ 1387 w 1630"/>
                <a:gd name="T55" fmla="*/ 1035 h 3057"/>
                <a:gd name="T56" fmla="*/ 1480 w 1630"/>
                <a:gd name="T57" fmla="*/ 217 h 3057"/>
                <a:gd name="T58" fmla="*/ 1435 w 1630"/>
                <a:gd name="T59" fmla="*/ 160 h 3057"/>
                <a:gd name="T60" fmla="*/ 1360 w 1630"/>
                <a:gd name="T61" fmla="*/ 143 h 3057"/>
                <a:gd name="T62" fmla="*/ 1440 w 1630"/>
                <a:gd name="T63" fmla="*/ 8 h 3057"/>
                <a:gd name="T64" fmla="*/ 1537 w 1630"/>
                <a:gd name="T65" fmla="*/ 58 h 3057"/>
                <a:gd name="T66" fmla="*/ 1603 w 1630"/>
                <a:gd name="T67" fmla="*/ 143 h 3057"/>
                <a:gd name="T68" fmla="*/ 1630 w 1630"/>
                <a:gd name="T69" fmla="*/ 248 h 3057"/>
                <a:gd name="T70" fmla="*/ 1529 w 1630"/>
                <a:gd name="T71" fmla="*/ 1054 h 3057"/>
                <a:gd name="T72" fmla="*/ 1463 w 1630"/>
                <a:gd name="T73" fmla="*/ 1336 h 3057"/>
                <a:gd name="T74" fmla="*/ 1342 w 1630"/>
                <a:gd name="T75" fmla="*/ 1599 h 3057"/>
                <a:gd name="T76" fmla="*/ 826 w 1630"/>
                <a:gd name="T77" fmla="*/ 2482 h 3057"/>
                <a:gd name="T78" fmla="*/ 712 w 1630"/>
                <a:gd name="T79" fmla="*/ 2870 h 3057"/>
                <a:gd name="T80" fmla="*/ 663 w 1630"/>
                <a:gd name="T81" fmla="*/ 2962 h 3057"/>
                <a:gd name="T82" fmla="*/ 578 w 1630"/>
                <a:gd name="T83" fmla="*/ 3026 h 3057"/>
                <a:gd name="T84" fmla="*/ 460 w 1630"/>
                <a:gd name="T85" fmla="*/ 3055 h 3057"/>
                <a:gd name="T86" fmla="*/ 218 w 1630"/>
                <a:gd name="T87" fmla="*/ 3055 h 3057"/>
                <a:gd name="T88" fmla="*/ 119 w 1630"/>
                <a:gd name="T89" fmla="*/ 3019 h 3057"/>
                <a:gd name="T90" fmla="*/ 43 w 1630"/>
                <a:gd name="T91" fmla="*/ 2948 h 3057"/>
                <a:gd name="T92" fmla="*/ 4 w 1630"/>
                <a:gd name="T93" fmla="*/ 2853 h 3057"/>
                <a:gd name="T94" fmla="*/ 9 w 1630"/>
                <a:gd name="T95" fmla="*/ 2738 h 3057"/>
                <a:gd name="T96" fmla="*/ 160 w 1630"/>
                <a:gd name="T97" fmla="*/ 2123 h 3057"/>
                <a:gd name="T98" fmla="*/ 222 w 1630"/>
                <a:gd name="T99" fmla="*/ 1996 h 3057"/>
                <a:gd name="T100" fmla="*/ 768 w 1630"/>
                <a:gd name="T101" fmla="*/ 1100 h 3057"/>
                <a:gd name="T102" fmla="*/ 854 w 1630"/>
                <a:gd name="T103" fmla="*/ 1041 h 3057"/>
                <a:gd name="T104" fmla="*/ 954 w 1630"/>
                <a:gd name="T105" fmla="*/ 1020 h 3057"/>
                <a:gd name="T106" fmla="*/ 1118 w 1630"/>
                <a:gd name="T107" fmla="*/ 226 h 3057"/>
                <a:gd name="T108" fmla="*/ 1155 w 1630"/>
                <a:gd name="T109" fmla="*/ 121 h 3057"/>
                <a:gd name="T110" fmla="*/ 1228 w 1630"/>
                <a:gd name="T111" fmla="*/ 44 h 3057"/>
                <a:gd name="T112" fmla="*/ 1328 w 1630"/>
                <a:gd name="T113" fmla="*/ 3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0" h="3057">
                  <a:moveTo>
                    <a:pt x="1360" y="143"/>
                  </a:moveTo>
                  <a:lnTo>
                    <a:pt x="1335" y="148"/>
                  </a:lnTo>
                  <a:lnTo>
                    <a:pt x="1313" y="159"/>
                  </a:lnTo>
                  <a:lnTo>
                    <a:pt x="1292" y="174"/>
                  </a:lnTo>
                  <a:lnTo>
                    <a:pt x="1277" y="193"/>
                  </a:lnTo>
                  <a:lnTo>
                    <a:pt x="1265" y="217"/>
                  </a:lnTo>
                  <a:lnTo>
                    <a:pt x="1260" y="242"/>
                  </a:lnTo>
                  <a:lnTo>
                    <a:pt x="1156" y="1121"/>
                  </a:lnTo>
                  <a:lnTo>
                    <a:pt x="1176" y="1153"/>
                  </a:lnTo>
                  <a:lnTo>
                    <a:pt x="1193" y="1188"/>
                  </a:lnTo>
                  <a:lnTo>
                    <a:pt x="1202" y="1225"/>
                  </a:lnTo>
                  <a:lnTo>
                    <a:pt x="1208" y="1263"/>
                  </a:lnTo>
                  <a:lnTo>
                    <a:pt x="1207" y="1302"/>
                  </a:lnTo>
                  <a:lnTo>
                    <a:pt x="1199" y="1341"/>
                  </a:lnTo>
                  <a:lnTo>
                    <a:pt x="1186" y="1379"/>
                  </a:lnTo>
                  <a:lnTo>
                    <a:pt x="1180" y="1392"/>
                  </a:lnTo>
                  <a:lnTo>
                    <a:pt x="1177" y="1396"/>
                  </a:lnTo>
                  <a:lnTo>
                    <a:pt x="974" y="1733"/>
                  </a:lnTo>
                  <a:lnTo>
                    <a:pt x="963" y="1747"/>
                  </a:lnTo>
                  <a:lnTo>
                    <a:pt x="948" y="1757"/>
                  </a:lnTo>
                  <a:lnTo>
                    <a:pt x="932" y="1765"/>
                  </a:lnTo>
                  <a:lnTo>
                    <a:pt x="913" y="1767"/>
                  </a:lnTo>
                  <a:lnTo>
                    <a:pt x="895" y="1764"/>
                  </a:lnTo>
                  <a:lnTo>
                    <a:pt x="877" y="1756"/>
                  </a:lnTo>
                  <a:lnTo>
                    <a:pt x="863" y="1744"/>
                  </a:lnTo>
                  <a:lnTo>
                    <a:pt x="852" y="1729"/>
                  </a:lnTo>
                  <a:lnTo>
                    <a:pt x="844" y="1713"/>
                  </a:lnTo>
                  <a:lnTo>
                    <a:pt x="843" y="1695"/>
                  </a:lnTo>
                  <a:lnTo>
                    <a:pt x="845" y="1676"/>
                  </a:lnTo>
                  <a:lnTo>
                    <a:pt x="853" y="1659"/>
                  </a:lnTo>
                  <a:lnTo>
                    <a:pt x="1054" y="1326"/>
                  </a:lnTo>
                  <a:lnTo>
                    <a:pt x="1056" y="1321"/>
                  </a:lnTo>
                  <a:lnTo>
                    <a:pt x="1064" y="1297"/>
                  </a:lnTo>
                  <a:lnTo>
                    <a:pt x="1066" y="1274"/>
                  </a:lnTo>
                  <a:lnTo>
                    <a:pt x="1063" y="1250"/>
                  </a:lnTo>
                  <a:lnTo>
                    <a:pt x="1055" y="1227"/>
                  </a:lnTo>
                  <a:lnTo>
                    <a:pt x="1043" y="1208"/>
                  </a:lnTo>
                  <a:lnTo>
                    <a:pt x="1026" y="1189"/>
                  </a:lnTo>
                  <a:lnTo>
                    <a:pt x="1006" y="1175"/>
                  </a:lnTo>
                  <a:lnTo>
                    <a:pt x="985" y="1166"/>
                  </a:lnTo>
                  <a:lnTo>
                    <a:pt x="962" y="1163"/>
                  </a:lnTo>
                  <a:lnTo>
                    <a:pt x="940" y="1163"/>
                  </a:lnTo>
                  <a:lnTo>
                    <a:pt x="919" y="1169"/>
                  </a:lnTo>
                  <a:lnTo>
                    <a:pt x="898" y="1177"/>
                  </a:lnTo>
                  <a:lnTo>
                    <a:pt x="881" y="1190"/>
                  </a:lnTo>
                  <a:lnTo>
                    <a:pt x="865" y="1205"/>
                  </a:lnTo>
                  <a:lnTo>
                    <a:pt x="853" y="1225"/>
                  </a:lnTo>
                  <a:lnTo>
                    <a:pt x="850" y="1230"/>
                  </a:lnTo>
                  <a:lnTo>
                    <a:pt x="344" y="2067"/>
                  </a:lnTo>
                  <a:lnTo>
                    <a:pt x="304" y="2149"/>
                  </a:lnTo>
                  <a:lnTo>
                    <a:pt x="268" y="2233"/>
                  </a:lnTo>
                  <a:lnTo>
                    <a:pt x="147" y="2769"/>
                  </a:lnTo>
                  <a:lnTo>
                    <a:pt x="143" y="2796"/>
                  </a:lnTo>
                  <a:lnTo>
                    <a:pt x="143" y="2819"/>
                  </a:lnTo>
                  <a:lnTo>
                    <a:pt x="147" y="2841"/>
                  </a:lnTo>
                  <a:lnTo>
                    <a:pt x="157" y="2861"/>
                  </a:lnTo>
                  <a:lnTo>
                    <a:pt x="170" y="2879"/>
                  </a:lnTo>
                  <a:lnTo>
                    <a:pt x="187" y="2895"/>
                  </a:lnTo>
                  <a:lnTo>
                    <a:pt x="208" y="2906"/>
                  </a:lnTo>
                  <a:lnTo>
                    <a:pt x="229" y="2913"/>
                  </a:lnTo>
                  <a:lnTo>
                    <a:pt x="252" y="2916"/>
                  </a:lnTo>
                  <a:lnTo>
                    <a:pt x="416" y="2916"/>
                  </a:lnTo>
                  <a:lnTo>
                    <a:pt x="432" y="2916"/>
                  </a:lnTo>
                  <a:lnTo>
                    <a:pt x="450" y="2913"/>
                  </a:lnTo>
                  <a:lnTo>
                    <a:pt x="469" y="2911"/>
                  </a:lnTo>
                  <a:lnTo>
                    <a:pt x="488" y="2907"/>
                  </a:lnTo>
                  <a:lnTo>
                    <a:pt x="508" y="2901"/>
                  </a:lnTo>
                  <a:lnTo>
                    <a:pt x="525" y="2893"/>
                  </a:lnTo>
                  <a:lnTo>
                    <a:pt x="542" y="2883"/>
                  </a:lnTo>
                  <a:lnTo>
                    <a:pt x="556" y="2870"/>
                  </a:lnTo>
                  <a:lnTo>
                    <a:pt x="567" y="2854"/>
                  </a:lnTo>
                  <a:lnTo>
                    <a:pt x="575" y="2834"/>
                  </a:lnTo>
                  <a:lnTo>
                    <a:pt x="653" y="2539"/>
                  </a:lnTo>
                  <a:lnTo>
                    <a:pt x="667" y="2492"/>
                  </a:lnTo>
                  <a:lnTo>
                    <a:pt x="684" y="2448"/>
                  </a:lnTo>
                  <a:lnTo>
                    <a:pt x="706" y="2405"/>
                  </a:lnTo>
                  <a:lnTo>
                    <a:pt x="730" y="2362"/>
                  </a:lnTo>
                  <a:lnTo>
                    <a:pt x="1220" y="1527"/>
                  </a:lnTo>
                  <a:lnTo>
                    <a:pt x="1262" y="1450"/>
                  </a:lnTo>
                  <a:lnTo>
                    <a:pt x="1298" y="1371"/>
                  </a:lnTo>
                  <a:lnTo>
                    <a:pt x="1329" y="1290"/>
                  </a:lnTo>
                  <a:lnTo>
                    <a:pt x="1354" y="1206"/>
                  </a:lnTo>
                  <a:lnTo>
                    <a:pt x="1373" y="1122"/>
                  </a:lnTo>
                  <a:lnTo>
                    <a:pt x="1387" y="1035"/>
                  </a:lnTo>
                  <a:lnTo>
                    <a:pt x="1487" y="269"/>
                  </a:lnTo>
                  <a:lnTo>
                    <a:pt x="1487" y="242"/>
                  </a:lnTo>
                  <a:lnTo>
                    <a:pt x="1480" y="217"/>
                  </a:lnTo>
                  <a:lnTo>
                    <a:pt x="1470" y="194"/>
                  </a:lnTo>
                  <a:lnTo>
                    <a:pt x="1454" y="175"/>
                  </a:lnTo>
                  <a:lnTo>
                    <a:pt x="1435" y="160"/>
                  </a:lnTo>
                  <a:lnTo>
                    <a:pt x="1412" y="148"/>
                  </a:lnTo>
                  <a:lnTo>
                    <a:pt x="1386" y="143"/>
                  </a:lnTo>
                  <a:lnTo>
                    <a:pt x="1360" y="143"/>
                  </a:lnTo>
                  <a:close/>
                  <a:moveTo>
                    <a:pt x="1365" y="0"/>
                  </a:moveTo>
                  <a:lnTo>
                    <a:pt x="1403" y="1"/>
                  </a:lnTo>
                  <a:lnTo>
                    <a:pt x="1440" y="8"/>
                  </a:lnTo>
                  <a:lnTo>
                    <a:pt x="1475" y="20"/>
                  </a:lnTo>
                  <a:lnTo>
                    <a:pt x="1507" y="38"/>
                  </a:lnTo>
                  <a:lnTo>
                    <a:pt x="1537" y="58"/>
                  </a:lnTo>
                  <a:lnTo>
                    <a:pt x="1563" y="83"/>
                  </a:lnTo>
                  <a:lnTo>
                    <a:pt x="1584" y="111"/>
                  </a:lnTo>
                  <a:lnTo>
                    <a:pt x="1603" y="143"/>
                  </a:lnTo>
                  <a:lnTo>
                    <a:pt x="1617" y="176"/>
                  </a:lnTo>
                  <a:lnTo>
                    <a:pt x="1625" y="211"/>
                  </a:lnTo>
                  <a:lnTo>
                    <a:pt x="1630" y="248"/>
                  </a:lnTo>
                  <a:lnTo>
                    <a:pt x="1628" y="285"/>
                  </a:lnTo>
                  <a:lnTo>
                    <a:pt x="1628" y="286"/>
                  </a:lnTo>
                  <a:lnTo>
                    <a:pt x="1529" y="1054"/>
                  </a:lnTo>
                  <a:lnTo>
                    <a:pt x="1513" y="1149"/>
                  </a:lnTo>
                  <a:lnTo>
                    <a:pt x="1491" y="1243"/>
                  </a:lnTo>
                  <a:lnTo>
                    <a:pt x="1463" y="1336"/>
                  </a:lnTo>
                  <a:lnTo>
                    <a:pt x="1428" y="1426"/>
                  </a:lnTo>
                  <a:lnTo>
                    <a:pt x="1388" y="1514"/>
                  </a:lnTo>
                  <a:lnTo>
                    <a:pt x="1342" y="1599"/>
                  </a:lnTo>
                  <a:lnTo>
                    <a:pt x="852" y="2436"/>
                  </a:lnTo>
                  <a:lnTo>
                    <a:pt x="851" y="2438"/>
                  </a:lnTo>
                  <a:lnTo>
                    <a:pt x="826" y="2482"/>
                  </a:lnTo>
                  <a:lnTo>
                    <a:pt x="805" y="2528"/>
                  </a:lnTo>
                  <a:lnTo>
                    <a:pt x="790" y="2576"/>
                  </a:lnTo>
                  <a:lnTo>
                    <a:pt x="712" y="2870"/>
                  </a:lnTo>
                  <a:lnTo>
                    <a:pt x="700" y="2904"/>
                  </a:lnTo>
                  <a:lnTo>
                    <a:pt x="684" y="2935"/>
                  </a:lnTo>
                  <a:lnTo>
                    <a:pt x="663" y="2962"/>
                  </a:lnTo>
                  <a:lnTo>
                    <a:pt x="639" y="2987"/>
                  </a:lnTo>
                  <a:lnTo>
                    <a:pt x="610" y="3008"/>
                  </a:lnTo>
                  <a:lnTo>
                    <a:pt x="578" y="3026"/>
                  </a:lnTo>
                  <a:lnTo>
                    <a:pt x="542" y="3039"/>
                  </a:lnTo>
                  <a:lnTo>
                    <a:pt x="503" y="3050"/>
                  </a:lnTo>
                  <a:lnTo>
                    <a:pt x="460" y="3055"/>
                  </a:lnTo>
                  <a:lnTo>
                    <a:pt x="416" y="3057"/>
                  </a:lnTo>
                  <a:lnTo>
                    <a:pt x="252" y="3057"/>
                  </a:lnTo>
                  <a:lnTo>
                    <a:pt x="218" y="3055"/>
                  </a:lnTo>
                  <a:lnTo>
                    <a:pt x="183" y="3048"/>
                  </a:lnTo>
                  <a:lnTo>
                    <a:pt x="150" y="3036"/>
                  </a:lnTo>
                  <a:lnTo>
                    <a:pt x="119" y="3019"/>
                  </a:lnTo>
                  <a:lnTo>
                    <a:pt x="91" y="2999"/>
                  </a:lnTo>
                  <a:lnTo>
                    <a:pt x="65" y="2975"/>
                  </a:lnTo>
                  <a:lnTo>
                    <a:pt x="43" y="2948"/>
                  </a:lnTo>
                  <a:lnTo>
                    <a:pt x="26" y="2918"/>
                  </a:lnTo>
                  <a:lnTo>
                    <a:pt x="13" y="2885"/>
                  </a:lnTo>
                  <a:lnTo>
                    <a:pt x="4" y="2853"/>
                  </a:lnTo>
                  <a:lnTo>
                    <a:pt x="0" y="2818"/>
                  </a:lnTo>
                  <a:lnTo>
                    <a:pt x="1" y="2784"/>
                  </a:lnTo>
                  <a:lnTo>
                    <a:pt x="9" y="2738"/>
                  </a:lnTo>
                  <a:lnTo>
                    <a:pt x="131" y="2197"/>
                  </a:lnTo>
                  <a:lnTo>
                    <a:pt x="134" y="2187"/>
                  </a:lnTo>
                  <a:lnTo>
                    <a:pt x="160" y="2123"/>
                  </a:lnTo>
                  <a:lnTo>
                    <a:pt x="188" y="2059"/>
                  </a:lnTo>
                  <a:lnTo>
                    <a:pt x="221" y="1998"/>
                  </a:lnTo>
                  <a:lnTo>
                    <a:pt x="222" y="1996"/>
                  </a:lnTo>
                  <a:lnTo>
                    <a:pt x="727" y="1159"/>
                  </a:lnTo>
                  <a:lnTo>
                    <a:pt x="746" y="1127"/>
                  </a:lnTo>
                  <a:lnTo>
                    <a:pt x="768" y="1100"/>
                  </a:lnTo>
                  <a:lnTo>
                    <a:pt x="794" y="1077"/>
                  </a:lnTo>
                  <a:lnTo>
                    <a:pt x="822" y="1057"/>
                  </a:lnTo>
                  <a:lnTo>
                    <a:pt x="854" y="1041"/>
                  </a:lnTo>
                  <a:lnTo>
                    <a:pt x="886" y="1030"/>
                  </a:lnTo>
                  <a:lnTo>
                    <a:pt x="920" y="1024"/>
                  </a:lnTo>
                  <a:lnTo>
                    <a:pt x="954" y="1020"/>
                  </a:lnTo>
                  <a:lnTo>
                    <a:pt x="989" y="1022"/>
                  </a:lnTo>
                  <a:lnTo>
                    <a:pt x="1024" y="1030"/>
                  </a:lnTo>
                  <a:lnTo>
                    <a:pt x="1118" y="226"/>
                  </a:lnTo>
                  <a:lnTo>
                    <a:pt x="1125" y="188"/>
                  </a:lnTo>
                  <a:lnTo>
                    <a:pt x="1137" y="153"/>
                  </a:lnTo>
                  <a:lnTo>
                    <a:pt x="1155" y="121"/>
                  </a:lnTo>
                  <a:lnTo>
                    <a:pt x="1175" y="92"/>
                  </a:lnTo>
                  <a:lnTo>
                    <a:pt x="1200" y="66"/>
                  </a:lnTo>
                  <a:lnTo>
                    <a:pt x="1228" y="44"/>
                  </a:lnTo>
                  <a:lnTo>
                    <a:pt x="1260" y="26"/>
                  </a:lnTo>
                  <a:lnTo>
                    <a:pt x="1293" y="12"/>
                  </a:lnTo>
                  <a:lnTo>
                    <a:pt x="1328" y="3"/>
                  </a:lnTo>
                  <a:lnTo>
                    <a:pt x="1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172"/>
            <p:cNvSpPr>
              <a:spLocks/>
            </p:cNvSpPr>
            <p:nvPr/>
          </p:nvSpPr>
          <p:spPr bwMode="auto">
            <a:xfrm>
              <a:off x="1108075" y="3810001"/>
              <a:ext cx="30163" cy="34925"/>
            </a:xfrm>
            <a:custGeom>
              <a:avLst/>
              <a:gdLst>
                <a:gd name="T0" fmla="*/ 117 w 187"/>
                <a:gd name="T1" fmla="*/ 0 h 217"/>
                <a:gd name="T2" fmla="*/ 135 w 187"/>
                <a:gd name="T3" fmla="*/ 3 h 217"/>
                <a:gd name="T4" fmla="*/ 152 w 187"/>
                <a:gd name="T5" fmla="*/ 10 h 217"/>
                <a:gd name="T6" fmla="*/ 167 w 187"/>
                <a:gd name="T7" fmla="*/ 22 h 217"/>
                <a:gd name="T8" fmla="*/ 178 w 187"/>
                <a:gd name="T9" fmla="*/ 38 h 217"/>
                <a:gd name="T10" fmla="*/ 185 w 187"/>
                <a:gd name="T11" fmla="*/ 54 h 217"/>
                <a:gd name="T12" fmla="*/ 187 w 187"/>
                <a:gd name="T13" fmla="*/ 72 h 217"/>
                <a:gd name="T14" fmla="*/ 184 w 187"/>
                <a:gd name="T15" fmla="*/ 91 h 217"/>
                <a:gd name="T16" fmla="*/ 176 w 187"/>
                <a:gd name="T17" fmla="*/ 108 h 217"/>
                <a:gd name="T18" fmla="*/ 132 w 187"/>
                <a:gd name="T19" fmla="*/ 183 h 217"/>
                <a:gd name="T20" fmla="*/ 120 w 187"/>
                <a:gd name="T21" fmla="*/ 198 h 217"/>
                <a:gd name="T22" fmla="*/ 105 w 187"/>
                <a:gd name="T23" fmla="*/ 209 h 217"/>
                <a:gd name="T24" fmla="*/ 89 w 187"/>
                <a:gd name="T25" fmla="*/ 215 h 217"/>
                <a:gd name="T26" fmla="*/ 70 w 187"/>
                <a:gd name="T27" fmla="*/ 217 h 217"/>
                <a:gd name="T28" fmla="*/ 52 w 187"/>
                <a:gd name="T29" fmla="*/ 214 h 217"/>
                <a:gd name="T30" fmla="*/ 33 w 187"/>
                <a:gd name="T31" fmla="*/ 206 h 217"/>
                <a:gd name="T32" fmla="*/ 19 w 187"/>
                <a:gd name="T33" fmla="*/ 194 h 217"/>
                <a:gd name="T34" fmla="*/ 8 w 187"/>
                <a:gd name="T35" fmla="*/ 180 h 217"/>
                <a:gd name="T36" fmla="*/ 2 w 187"/>
                <a:gd name="T37" fmla="*/ 163 h 217"/>
                <a:gd name="T38" fmla="*/ 0 w 187"/>
                <a:gd name="T39" fmla="*/ 145 h 217"/>
                <a:gd name="T40" fmla="*/ 2 w 187"/>
                <a:gd name="T41" fmla="*/ 126 h 217"/>
                <a:gd name="T42" fmla="*/ 10 w 187"/>
                <a:gd name="T43" fmla="*/ 109 h 217"/>
                <a:gd name="T44" fmla="*/ 55 w 187"/>
                <a:gd name="T45" fmla="*/ 34 h 217"/>
                <a:gd name="T46" fmla="*/ 67 w 187"/>
                <a:gd name="T47" fmla="*/ 19 h 217"/>
                <a:gd name="T48" fmla="*/ 82 w 187"/>
                <a:gd name="T49" fmla="*/ 8 h 217"/>
                <a:gd name="T50" fmla="*/ 98 w 187"/>
                <a:gd name="T51" fmla="*/ 2 h 217"/>
                <a:gd name="T52" fmla="*/ 117 w 187"/>
                <a:gd name="T5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217">
                  <a:moveTo>
                    <a:pt x="117" y="0"/>
                  </a:moveTo>
                  <a:lnTo>
                    <a:pt x="135" y="3"/>
                  </a:lnTo>
                  <a:lnTo>
                    <a:pt x="152" y="10"/>
                  </a:lnTo>
                  <a:lnTo>
                    <a:pt x="167" y="22"/>
                  </a:lnTo>
                  <a:lnTo>
                    <a:pt x="178" y="38"/>
                  </a:lnTo>
                  <a:lnTo>
                    <a:pt x="185" y="54"/>
                  </a:lnTo>
                  <a:lnTo>
                    <a:pt x="187" y="72"/>
                  </a:lnTo>
                  <a:lnTo>
                    <a:pt x="184" y="91"/>
                  </a:lnTo>
                  <a:lnTo>
                    <a:pt x="176" y="108"/>
                  </a:lnTo>
                  <a:lnTo>
                    <a:pt x="132" y="183"/>
                  </a:lnTo>
                  <a:lnTo>
                    <a:pt x="120" y="198"/>
                  </a:lnTo>
                  <a:lnTo>
                    <a:pt x="105" y="209"/>
                  </a:lnTo>
                  <a:lnTo>
                    <a:pt x="89" y="215"/>
                  </a:lnTo>
                  <a:lnTo>
                    <a:pt x="70" y="217"/>
                  </a:lnTo>
                  <a:lnTo>
                    <a:pt x="52" y="214"/>
                  </a:lnTo>
                  <a:lnTo>
                    <a:pt x="33" y="206"/>
                  </a:lnTo>
                  <a:lnTo>
                    <a:pt x="19" y="194"/>
                  </a:lnTo>
                  <a:lnTo>
                    <a:pt x="8" y="180"/>
                  </a:lnTo>
                  <a:lnTo>
                    <a:pt x="2" y="163"/>
                  </a:lnTo>
                  <a:lnTo>
                    <a:pt x="0" y="145"/>
                  </a:lnTo>
                  <a:lnTo>
                    <a:pt x="2" y="126"/>
                  </a:lnTo>
                  <a:lnTo>
                    <a:pt x="10" y="109"/>
                  </a:lnTo>
                  <a:lnTo>
                    <a:pt x="55" y="34"/>
                  </a:lnTo>
                  <a:lnTo>
                    <a:pt x="67" y="19"/>
                  </a:lnTo>
                  <a:lnTo>
                    <a:pt x="82" y="8"/>
                  </a:lnTo>
                  <a:lnTo>
                    <a:pt x="98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173"/>
            <p:cNvSpPr>
              <a:spLocks noEditPoints="1"/>
            </p:cNvSpPr>
            <p:nvPr/>
          </p:nvSpPr>
          <p:spPr bwMode="auto">
            <a:xfrm>
              <a:off x="815975" y="3511551"/>
              <a:ext cx="311150" cy="268288"/>
            </a:xfrm>
            <a:custGeom>
              <a:avLst/>
              <a:gdLst>
                <a:gd name="T0" fmla="*/ 392 w 1960"/>
                <a:gd name="T1" fmla="*/ 169 h 1698"/>
                <a:gd name="T2" fmla="*/ 240 w 1960"/>
                <a:gd name="T3" fmla="*/ 274 h 1698"/>
                <a:gd name="T4" fmla="*/ 154 w 1960"/>
                <a:gd name="T5" fmla="*/ 438 h 1698"/>
                <a:gd name="T6" fmla="*/ 157 w 1960"/>
                <a:gd name="T7" fmla="*/ 628 h 1698"/>
                <a:gd name="T8" fmla="*/ 261 w 1960"/>
                <a:gd name="T9" fmla="*/ 813 h 1698"/>
                <a:gd name="T10" fmla="*/ 418 w 1960"/>
                <a:gd name="T11" fmla="*/ 988 h 1698"/>
                <a:gd name="T12" fmla="*/ 583 w 1960"/>
                <a:gd name="T13" fmla="*/ 1148 h 1698"/>
                <a:gd name="T14" fmla="*/ 753 w 1960"/>
                <a:gd name="T15" fmla="*/ 1314 h 1698"/>
                <a:gd name="T16" fmla="*/ 899 w 1960"/>
                <a:gd name="T17" fmla="*/ 1455 h 1698"/>
                <a:gd name="T18" fmla="*/ 1003 w 1960"/>
                <a:gd name="T19" fmla="*/ 1507 h 1698"/>
                <a:gd name="T20" fmla="*/ 1132 w 1960"/>
                <a:gd name="T21" fmla="*/ 1386 h 1698"/>
                <a:gd name="T22" fmla="*/ 1293 w 1960"/>
                <a:gd name="T23" fmla="*/ 1231 h 1698"/>
                <a:gd name="T24" fmla="*/ 1460 w 1960"/>
                <a:gd name="T25" fmla="*/ 1067 h 1698"/>
                <a:gd name="T26" fmla="*/ 1623 w 1960"/>
                <a:gd name="T27" fmla="*/ 902 h 1698"/>
                <a:gd name="T28" fmla="*/ 1761 w 1960"/>
                <a:gd name="T29" fmla="*/ 721 h 1698"/>
                <a:gd name="T30" fmla="*/ 1818 w 1960"/>
                <a:gd name="T31" fmla="*/ 534 h 1698"/>
                <a:gd name="T32" fmla="*/ 1771 w 1960"/>
                <a:gd name="T33" fmla="*/ 350 h 1698"/>
                <a:gd name="T34" fmla="*/ 1650 w 1960"/>
                <a:gd name="T35" fmla="*/ 213 h 1698"/>
                <a:gd name="T36" fmla="*/ 1476 w 1960"/>
                <a:gd name="T37" fmla="*/ 145 h 1698"/>
                <a:gd name="T38" fmla="*/ 1288 w 1960"/>
                <a:gd name="T39" fmla="*/ 168 h 1698"/>
                <a:gd name="T40" fmla="*/ 1137 w 1960"/>
                <a:gd name="T41" fmla="*/ 270 h 1698"/>
                <a:gd name="T42" fmla="*/ 1049 w 1960"/>
                <a:gd name="T43" fmla="*/ 433 h 1698"/>
                <a:gd name="T44" fmla="*/ 999 w 1960"/>
                <a:gd name="T45" fmla="*/ 484 h 1698"/>
                <a:gd name="T46" fmla="*/ 930 w 1960"/>
                <a:gd name="T47" fmla="*/ 466 h 1698"/>
                <a:gd name="T48" fmla="*/ 875 w 1960"/>
                <a:gd name="T49" fmla="*/ 346 h 1698"/>
                <a:gd name="T50" fmla="*/ 753 w 1960"/>
                <a:gd name="T51" fmla="*/ 210 h 1698"/>
                <a:gd name="T52" fmla="*/ 581 w 1960"/>
                <a:gd name="T53" fmla="*/ 145 h 1698"/>
                <a:gd name="T54" fmla="*/ 641 w 1960"/>
                <a:gd name="T55" fmla="*/ 11 h 1698"/>
                <a:gd name="T56" fmla="*/ 833 w 1960"/>
                <a:gd name="T57" fmla="*/ 93 h 1698"/>
                <a:gd name="T58" fmla="*/ 979 w 1960"/>
                <a:gd name="T59" fmla="*/ 243 h 1698"/>
                <a:gd name="T60" fmla="*/ 1125 w 1960"/>
                <a:gd name="T61" fmla="*/ 93 h 1698"/>
                <a:gd name="T62" fmla="*/ 1319 w 1960"/>
                <a:gd name="T63" fmla="*/ 11 h 1698"/>
                <a:gd name="T64" fmla="*/ 1541 w 1960"/>
                <a:gd name="T65" fmla="*/ 12 h 1698"/>
                <a:gd name="T66" fmla="*/ 1741 w 1960"/>
                <a:gd name="T67" fmla="*/ 103 h 1698"/>
                <a:gd name="T68" fmla="*/ 1887 w 1960"/>
                <a:gd name="T69" fmla="*/ 265 h 1698"/>
                <a:gd name="T70" fmla="*/ 1956 w 1960"/>
                <a:gd name="T71" fmla="*/ 476 h 1698"/>
                <a:gd name="T72" fmla="*/ 1932 w 1960"/>
                <a:gd name="T73" fmla="*/ 689 h 1698"/>
                <a:gd name="T74" fmla="*/ 1826 w 1960"/>
                <a:gd name="T75" fmla="*/ 880 h 1698"/>
                <a:gd name="T76" fmla="*/ 1676 w 1960"/>
                <a:gd name="T77" fmla="*/ 1052 h 1698"/>
                <a:gd name="T78" fmla="*/ 1516 w 1960"/>
                <a:gd name="T79" fmla="*/ 1209 h 1698"/>
                <a:gd name="T80" fmla="*/ 1370 w 1960"/>
                <a:gd name="T81" fmla="*/ 1353 h 1698"/>
                <a:gd name="T82" fmla="*/ 1235 w 1960"/>
                <a:gd name="T83" fmla="*/ 1484 h 1698"/>
                <a:gd name="T84" fmla="*/ 1121 w 1960"/>
                <a:gd name="T85" fmla="*/ 1591 h 1698"/>
                <a:gd name="T86" fmla="*/ 1047 w 1960"/>
                <a:gd name="T87" fmla="*/ 1661 h 1698"/>
                <a:gd name="T88" fmla="*/ 1013 w 1960"/>
                <a:gd name="T89" fmla="*/ 1689 h 1698"/>
                <a:gd name="T90" fmla="*/ 947 w 1960"/>
                <a:gd name="T91" fmla="*/ 1689 h 1698"/>
                <a:gd name="T92" fmla="*/ 913 w 1960"/>
                <a:gd name="T93" fmla="*/ 1662 h 1698"/>
                <a:gd name="T94" fmla="*/ 842 w 1960"/>
                <a:gd name="T95" fmla="*/ 1596 h 1698"/>
                <a:gd name="T96" fmla="*/ 730 w 1960"/>
                <a:gd name="T97" fmla="*/ 1490 h 1698"/>
                <a:gd name="T98" fmla="*/ 593 w 1960"/>
                <a:gd name="T99" fmla="*/ 1358 h 1698"/>
                <a:gd name="T100" fmla="*/ 444 w 1960"/>
                <a:gd name="T101" fmla="*/ 1209 h 1698"/>
                <a:gd name="T102" fmla="*/ 282 w 1960"/>
                <a:gd name="T103" fmla="*/ 1052 h 1698"/>
                <a:gd name="T104" fmla="*/ 133 w 1960"/>
                <a:gd name="T105" fmla="*/ 880 h 1698"/>
                <a:gd name="T106" fmla="*/ 27 w 1960"/>
                <a:gd name="T107" fmla="*/ 689 h 1698"/>
                <a:gd name="T108" fmla="*/ 2 w 1960"/>
                <a:gd name="T109" fmla="*/ 476 h 1698"/>
                <a:gd name="T110" fmla="*/ 72 w 1960"/>
                <a:gd name="T111" fmla="*/ 265 h 1698"/>
                <a:gd name="T112" fmla="*/ 217 w 1960"/>
                <a:gd name="T113" fmla="*/ 103 h 1698"/>
                <a:gd name="T114" fmla="*/ 419 w 1960"/>
                <a:gd name="T115" fmla="*/ 12 h 1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60" h="1698">
                  <a:moveTo>
                    <a:pt x="532" y="142"/>
                  </a:moveTo>
                  <a:lnTo>
                    <a:pt x="484" y="145"/>
                  </a:lnTo>
                  <a:lnTo>
                    <a:pt x="436" y="154"/>
                  </a:lnTo>
                  <a:lnTo>
                    <a:pt x="392" y="169"/>
                  </a:lnTo>
                  <a:lnTo>
                    <a:pt x="349" y="189"/>
                  </a:lnTo>
                  <a:lnTo>
                    <a:pt x="309" y="213"/>
                  </a:lnTo>
                  <a:lnTo>
                    <a:pt x="273" y="241"/>
                  </a:lnTo>
                  <a:lnTo>
                    <a:pt x="240" y="274"/>
                  </a:lnTo>
                  <a:lnTo>
                    <a:pt x="212" y="310"/>
                  </a:lnTo>
                  <a:lnTo>
                    <a:pt x="187" y="350"/>
                  </a:lnTo>
                  <a:lnTo>
                    <a:pt x="168" y="392"/>
                  </a:lnTo>
                  <a:lnTo>
                    <a:pt x="154" y="438"/>
                  </a:lnTo>
                  <a:lnTo>
                    <a:pt x="145" y="484"/>
                  </a:lnTo>
                  <a:lnTo>
                    <a:pt x="142" y="534"/>
                  </a:lnTo>
                  <a:lnTo>
                    <a:pt x="146" y="581"/>
                  </a:lnTo>
                  <a:lnTo>
                    <a:pt x="157" y="628"/>
                  </a:lnTo>
                  <a:lnTo>
                    <a:pt x="175" y="675"/>
                  </a:lnTo>
                  <a:lnTo>
                    <a:pt x="199" y="721"/>
                  </a:lnTo>
                  <a:lnTo>
                    <a:pt x="228" y="768"/>
                  </a:lnTo>
                  <a:lnTo>
                    <a:pt x="261" y="813"/>
                  </a:lnTo>
                  <a:lnTo>
                    <a:pt x="298" y="859"/>
                  </a:lnTo>
                  <a:lnTo>
                    <a:pt x="336" y="902"/>
                  </a:lnTo>
                  <a:lnTo>
                    <a:pt x="377" y="945"/>
                  </a:lnTo>
                  <a:lnTo>
                    <a:pt x="418" y="988"/>
                  </a:lnTo>
                  <a:lnTo>
                    <a:pt x="460" y="1028"/>
                  </a:lnTo>
                  <a:lnTo>
                    <a:pt x="500" y="1067"/>
                  </a:lnTo>
                  <a:lnTo>
                    <a:pt x="542" y="1108"/>
                  </a:lnTo>
                  <a:lnTo>
                    <a:pt x="583" y="1148"/>
                  </a:lnTo>
                  <a:lnTo>
                    <a:pt x="627" y="1191"/>
                  </a:lnTo>
                  <a:lnTo>
                    <a:pt x="670" y="1233"/>
                  </a:lnTo>
                  <a:lnTo>
                    <a:pt x="712" y="1274"/>
                  </a:lnTo>
                  <a:lnTo>
                    <a:pt x="753" y="1314"/>
                  </a:lnTo>
                  <a:lnTo>
                    <a:pt x="793" y="1353"/>
                  </a:lnTo>
                  <a:lnTo>
                    <a:pt x="831" y="1389"/>
                  </a:lnTo>
                  <a:lnTo>
                    <a:pt x="867" y="1424"/>
                  </a:lnTo>
                  <a:lnTo>
                    <a:pt x="899" y="1455"/>
                  </a:lnTo>
                  <a:lnTo>
                    <a:pt x="930" y="1483"/>
                  </a:lnTo>
                  <a:lnTo>
                    <a:pt x="957" y="1508"/>
                  </a:lnTo>
                  <a:lnTo>
                    <a:pt x="979" y="1530"/>
                  </a:lnTo>
                  <a:lnTo>
                    <a:pt x="1003" y="1507"/>
                  </a:lnTo>
                  <a:lnTo>
                    <a:pt x="1031" y="1482"/>
                  </a:lnTo>
                  <a:lnTo>
                    <a:pt x="1062" y="1453"/>
                  </a:lnTo>
                  <a:lnTo>
                    <a:pt x="1095" y="1420"/>
                  </a:lnTo>
                  <a:lnTo>
                    <a:pt x="1132" y="1386"/>
                  </a:lnTo>
                  <a:lnTo>
                    <a:pt x="1170" y="1349"/>
                  </a:lnTo>
                  <a:lnTo>
                    <a:pt x="1210" y="1311"/>
                  </a:lnTo>
                  <a:lnTo>
                    <a:pt x="1251" y="1271"/>
                  </a:lnTo>
                  <a:lnTo>
                    <a:pt x="1293" y="1231"/>
                  </a:lnTo>
                  <a:lnTo>
                    <a:pt x="1334" y="1189"/>
                  </a:lnTo>
                  <a:lnTo>
                    <a:pt x="1376" y="1148"/>
                  </a:lnTo>
                  <a:lnTo>
                    <a:pt x="1416" y="1108"/>
                  </a:lnTo>
                  <a:lnTo>
                    <a:pt x="1460" y="1067"/>
                  </a:lnTo>
                  <a:lnTo>
                    <a:pt x="1500" y="1028"/>
                  </a:lnTo>
                  <a:lnTo>
                    <a:pt x="1541" y="988"/>
                  </a:lnTo>
                  <a:lnTo>
                    <a:pt x="1583" y="945"/>
                  </a:lnTo>
                  <a:lnTo>
                    <a:pt x="1623" y="902"/>
                  </a:lnTo>
                  <a:lnTo>
                    <a:pt x="1662" y="859"/>
                  </a:lnTo>
                  <a:lnTo>
                    <a:pt x="1699" y="813"/>
                  </a:lnTo>
                  <a:lnTo>
                    <a:pt x="1731" y="768"/>
                  </a:lnTo>
                  <a:lnTo>
                    <a:pt x="1761" y="721"/>
                  </a:lnTo>
                  <a:lnTo>
                    <a:pt x="1784" y="675"/>
                  </a:lnTo>
                  <a:lnTo>
                    <a:pt x="1803" y="628"/>
                  </a:lnTo>
                  <a:lnTo>
                    <a:pt x="1814" y="581"/>
                  </a:lnTo>
                  <a:lnTo>
                    <a:pt x="1818" y="534"/>
                  </a:lnTo>
                  <a:lnTo>
                    <a:pt x="1815" y="484"/>
                  </a:lnTo>
                  <a:lnTo>
                    <a:pt x="1806" y="438"/>
                  </a:lnTo>
                  <a:lnTo>
                    <a:pt x="1791" y="392"/>
                  </a:lnTo>
                  <a:lnTo>
                    <a:pt x="1771" y="350"/>
                  </a:lnTo>
                  <a:lnTo>
                    <a:pt x="1748" y="310"/>
                  </a:lnTo>
                  <a:lnTo>
                    <a:pt x="1718" y="274"/>
                  </a:lnTo>
                  <a:lnTo>
                    <a:pt x="1686" y="241"/>
                  </a:lnTo>
                  <a:lnTo>
                    <a:pt x="1650" y="213"/>
                  </a:lnTo>
                  <a:lnTo>
                    <a:pt x="1610" y="189"/>
                  </a:lnTo>
                  <a:lnTo>
                    <a:pt x="1568" y="169"/>
                  </a:lnTo>
                  <a:lnTo>
                    <a:pt x="1523" y="154"/>
                  </a:lnTo>
                  <a:lnTo>
                    <a:pt x="1476" y="145"/>
                  </a:lnTo>
                  <a:lnTo>
                    <a:pt x="1426" y="142"/>
                  </a:lnTo>
                  <a:lnTo>
                    <a:pt x="1379" y="145"/>
                  </a:lnTo>
                  <a:lnTo>
                    <a:pt x="1332" y="154"/>
                  </a:lnTo>
                  <a:lnTo>
                    <a:pt x="1288" y="168"/>
                  </a:lnTo>
                  <a:lnTo>
                    <a:pt x="1246" y="187"/>
                  </a:lnTo>
                  <a:lnTo>
                    <a:pt x="1207" y="210"/>
                  </a:lnTo>
                  <a:lnTo>
                    <a:pt x="1170" y="239"/>
                  </a:lnTo>
                  <a:lnTo>
                    <a:pt x="1137" y="270"/>
                  </a:lnTo>
                  <a:lnTo>
                    <a:pt x="1108" y="307"/>
                  </a:lnTo>
                  <a:lnTo>
                    <a:pt x="1083" y="346"/>
                  </a:lnTo>
                  <a:lnTo>
                    <a:pt x="1064" y="388"/>
                  </a:lnTo>
                  <a:lnTo>
                    <a:pt x="1049" y="433"/>
                  </a:lnTo>
                  <a:lnTo>
                    <a:pt x="1041" y="451"/>
                  </a:lnTo>
                  <a:lnTo>
                    <a:pt x="1030" y="466"/>
                  </a:lnTo>
                  <a:lnTo>
                    <a:pt x="1015" y="477"/>
                  </a:lnTo>
                  <a:lnTo>
                    <a:pt x="999" y="484"/>
                  </a:lnTo>
                  <a:lnTo>
                    <a:pt x="979" y="486"/>
                  </a:lnTo>
                  <a:lnTo>
                    <a:pt x="961" y="484"/>
                  </a:lnTo>
                  <a:lnTo>
                    <a:pt x="944" y="477"/>
                  </a:lnTo>
                  <a:lnTo>
                    <a:pt x="930" y="466"/>
                  </a:lnTo>
                  <a:lnTo>
                    <a:pt x="919" y="451"/>
                  </a:lnTo>
                  <a:lnTo>
                    <a:pt x="911" y="433"/>
                  </a:lnTo>
                  <a:lnTo>
                    <a:pt x="896" y="388"/>
                  </a:lnTo>
                  <a:lnTo>
                    <a:pt x="875" y="346"/>
                  </a:lnTo>
                  <a:lnTo>
                    <a:pt x="852" y="307"/>
                  </a:lnTo>
                  <a:lnTo>
                    <a:pt x="822" y="270"/>
                  </a:lnTo>
                  <a:lnTo>
                    <a:pt x="789" y="239"/>
                  </a:lnTo>
                  <a:lnTo>
                    <a:pt x="753" y="210"/>
                  </a:lnTo>
                  <a:lnTo>
                    <a:pt x="713" y="187"/>
                  </a:lnTo>
                  <a:lnTo>
                    <a:pt x="671" y="168"/>
                  </a:lnTo>
                  <a:lnTo>
                    <a:pt x="627" y="154"/>
                  </a:lnTo>
                  <a:lnTo>
                    <a:pt x="581" y="145"/>
                  </a:lnTo>
                  <a:lnTo>
                    <a:pt x="532" y="142"/>
                  </a:lnTo>
                  <a:close/>
                  <a:moveTo>
                    <a:pt x="532" y="0"/>
                  </a:moveTo>
                  <a:lnTo>
                    <a:pt x="588" y="3"/>
                  </a:lnTo>
                  <a:lnTo>
                    <a:pt x="641" y="11"/>
                  </a:lnTo>
                  <a:lnTo>
                    <a:pt x="693" y="24"/>
                  </a:lnTo>
                  <a:lnTo>
                    <a:pt x="741" y="43"/>
                  </a:lnTo>
                  <a:lnTo>
                    <a:pt x="789" y="65"/>
                  </a:lnTo>
                  <a:lnTo>
                    <a:pt x="833" y="93"/>
                  </a:lnTo>
                  <a:lnTo>
                    <a:pt x="875" y="125"/>
                  </a:lnTo>
                  <a:lnTo>
                    <a:pt x="913" y="161"/>
                  </a:lnTo>
                  <a:lnTo>
                    <a:pt x="949" y="200"/>
                  </a:lnTo>
                  <a:lnTo>
                    <a:pt x="979" y="243"/>
                  </a:lnTo>
                  <a:lnTo>
                    <a:pt x="1011" y="200"/>
                  </a:lnTo>
                  <a:lnTo>
                    <a:pt x="1045" y="161"/>
                  </a:lnTo>
                  <a:lnTo>
                    <a:pt x="1084" y="125"/>
                  </a:lnTo>
                  <a:lnTo>
                    <a:pt x="1125" y="93"/>
                  </a:lnTo>
                  <a:lnTo>
                    <a:pt x="1171" y="65"/>
                  </a:lnTo>
                  <a:lnTo>
                    <a:pt x="1217" y="43"/>
                  </a:lnTo>
                  <a:lnTo>
                    <a:pt x="1267" y="24"/>
                  </a:lnTo>
                  <a:lnTo>
                    <a:pt x="1319" y="11"/>
                  </a:lnTo>
                  <a:lnTo>
                    <a:pt x="1372" y="3"/>
                  </a:lnTo>
                  <a:lnTo>
                    <a:pt x="1426" y="0"/>
                  </a:lnTo>
                  <a:lnTo>
                    <a:pt x="1485" y="4"/>
                  </a:lnTo>
                  <a:lnTo>
                    <a:pt x="1541" y="12"/>
                  </a:lnTo>
                  <a:lnTo>
                    <a:pt x="1595" y="27"/>
                  </a:lnTo>
                  <a:lnTo>
                    <a:pt x="1647" y="48"/>
                  </a:lnTo>
                  <a:lnTo>
                    <a:pt x="1696" y="73"/>
                  </a:lnTo>
                  <a:lnTo>
                    <a:pt x="1741" y="103"/>
                  </a:lnTo>
                  <a:lnTo>
                    <a:pt x="1783" y="138"/>
                  </a:lnTo>
                  <a:lnTo>
                    <a:pt x="1822" y="177"/>
                  </a:lnTo>
                  <a:lnTo>
                    <a:pt x="1857" y="219"/>
                  </a:lnTo>
                  <a:lnTo>
                    <a:pt x="1887" y="265"/>
                  </a:lnTo>
                  <a:lnTo>
                    <a:pt x="1912" y="313"/>
                  </a:lnTo>
                  <a:lnTo>
                    <a:pt x="1933" y="365"/>
                  </a:lnTo>
                  <a:lnTo>
                    <a:pt x="1948" y="419"/>
                  </a:lnTo>
                  <a:lnTo>
                    <a:pt x="1956" y="476"/>
                  </a:lnTo>
                  <a:lnTo>
                    <a:pt x="1960" y="534"/>
                  </a:lnTo>
                  <a:lnTo>
                    <a:pt x="1956" y="586"/>
                  </a:lnTo>
                  <a:lnTo>
                    <a:pt x="1947" y="638"/>
                  </a:lnTo>
                  <a:lnTo>
                    <a:pt x="1932" y="689"/>
                  </a:lnTo>
                  <a:lnTo>
                    <a:pt x="1911" y="739"/>
                  </a:lnTo>
                  <a:lnTo>
                    <a:pt x="1887" y="787"/>
                  </a:lnTo>
                  <a:lnTo>
                    <a:pt x="1858" y="834"/>
                  </a:lnTo>
                  <a:lnTo>
                    <a:pt x="1826" y="880"/>
                  </a:lnTo>
                  <a:lnTo>
                    <a:pt x="1791" y="926"/>
                  </a:lnTo>
                  <a:lnTo>
                    <a:pt x="1754" y="969"/>
                  </a:lnTo>
                  <a:lnTo>
                    <a:pt x="1716" y="1011"/>
                  </a:lnTo>
                  <a:lnTo>
                    <a:pt x="1676" y="1052"/>
                  </a:lnTo>
                  <a:lnTo>
                    <a:pt x="1636" y="1093"/>
                  </a:lnTo>
                  <a:lnTo>
                    <a:pt x="1597" y="1131"/>
                  </a:lnTo>
                  <a:lnTo>
                    <a:pt x="1558" y="1169"/>
                  </a:lnTo>
                  <a:lnTo>
                    <a:pt x="1516" y="1209"/>
                  </a:lnTo>
                  <a:lnTo>
                    <a:pt x="1477" y="1248"/>
                  </a:lnTo>
                  <a:lnTo>
                    <a:pt x="1441" y="1283"/>
                  </a:lnTo>
                  <a:lnTo>
                    <a:pt x="1406" y="1319"/>
                  </a:lnTo>
                  <a:lnTo>
                    <a:pt x="1370" y="1353"/>
                  </a:lnTo>
                  <a:lnTo>
                    <a:pt x="1335" y="1388"/>
                  </a:lnTo>
                  <a:lnTo>
                    <a:pt x="1301" y="1422"/>
                  </a:lnTo>
                  <a:lnTo>
                    <a:pt x="1267" y="1453"/>
                  </a:lnTo>
                  <a:lnTo>
                    <a:pt x="1235" y="1484"/>
                  </a:lnTo>
                  <a:lnTo>
                    <a:pt x="1203" y="1515"/>
                  </a:lnTo>
                  <a:lnTo>
                    <a:pt x="1174" y="1542"/>
                  </a:lnTo>
                  <a:lnTo>
                    <a:pt x="1146" y="1568"/>
                  </a:lnTo>
                  <a:lnTo>
                    <a:pt x="1121" y="1591"/>
                  </a:lnTo>
                  <a:lnTo>
                    <a:pt x="1098" y="1613"/>
                  </a:lnTo>
                  <a:lnTo>
                    <a:pt x="1078" y="1633"/>
                  </a:lnTo>
                  <a:lnTo>
                    <a:pt x="1062" y="1648"/>
                  </a:lnTo>
                  <a:lnTo>
                    <a:pt x="1047" y="1661"/>
                  </a:lnTo>
                  <a:lnTo>
                    <a:pt x="1037" y="1671"/>
                  </a:lnTo>
                  <a:lnTo>
                    <a:pt x="1030" y="1677"/>
                  </a:lnTo>
                  <a:lnTo>
                    <a:pt x="1028" y="1679"/>
                  </a:lnTo>
                  <a:lnTo>
                    <a:pt x="1013" y="1689"/>
                  </a:lnTo>
                  <a:lnTo>
                    <a:pt x="997" y="1695"/>
                  </a:lnTo>
                  <a:lnTo>
                    <a:pt x="979" y="1698"/>
                  </a:lnTo>
                  <a:lnTo>
                    <a:pt x="963" y="1695"/>
                  </a:lnTo>
                  <a:lnTo>
                    <a:pt x="947" y="1689"/>
                  </a:lnTo>
                  <a:lnTo>
                    <a:pt x="932" y="1679"/>
                  </a:lnTo>
                  <a:lnTo>
                    <a:pt x="930" y="1677"/>
                  </a:lnTo>
                  <a:lnTo>
                    <a:pt x="923" y="1672"/>
                  </a:lnTo>
                  <a:lnTo>
                    <a:pt x="913" y="1662"/>
                  </a:lnTo>
                  <a:lnTo>
                    <a:pt x="900" y="1650"/>
                  </a:lnTo>
                  <a:lnTo>
                    <a:pt x="883" y="1635"/>
                  </a:lnTo>
                  <a:lnTo>
                    <a:pt x="864" y="1616"/>
                  </a:lnTo>
                  <a:lnTo>
                    <a:pt x="842" y="1596"/>
                  </a:lnTo>
                  <a:lnTo>
                    <a:pt x="817" y="1572"/>
                  </a:lnTo>
                  <a:lnTo>
                    <a:pt x="790" y="1547"/>
                  </a:lnTo>
                  <a:lnTo>
                    <a:pt x="761" y="1519"/>
                  </a:lnTo>
                  <a:lnTo>
                    <a:pt x="730" y="1490"/>
                  </a:lnTo>
                  <a:lnTo>
                    <a:pt x="698" y="1458"/>
                  </a:lnTo>
                  <a:lnTo>
                    <a:pt x="664" y="1426"/>
                  </a:lnTo>
                  <a:lnTo>
                    <a:pt x="629" y="1392"/>
                  </a:lnTo>
                  <a:lnTo>
                    <a:pt x="593" y="1358"/>
                  </a:lnTo>
                  <a:lnTo>
                    <a:pt x="556" y="1322"/>
                  </a:lnTo>
                  <a:lnTo>
                    <a:pt x="519" y="1285"/>
                  </a:lnTo>
                  <a:lnTo>
                    <a:pt x="483" y="1248"/>
                  </a:lnTo>
                  <a:lnTo>
                    <a:pt x="444" y="1209"/>
                  </a:lnTo>
                  <a:lnTo>
                    <a:pt x="401" y="1169"/>
                  </a:lnTo>
                  <a:lnTo>
                    <a:pt x="362" y="1131"/>
                  </a:lnTo>
                  <a:lnTo>
                    <a:pt x="322" y="1093"/>
                  </a:lnTo>
                  <a:lnTo>
                    <a:pt x="282" y="1052"/>
                  </a:lnTo>
                  <a:lnTo>
                    <a:pt x="243" y="1011"/>
                  </a:lnTo>
                  <a:lnTo>
                    <a:pt x="204" y="969"/>
                  </a:lnTo>
                  <a:lnTo>
                    <a:pt x="168" y="926"/>
                  </a:lnTo>
                  <a:lnTo>
                    <a:pt x="133" y="880"/>
                  </a:lnTo>
                  <a:lnTo>
                    <a:pt x="102" y="834"/>
                  </a:lnTo>
                  <a:lnTo>
                    <a:pt x="72" y="787"/>
                  </a:lnTo>
                  <a:lnTo>
                    <a:pt x="48" y="739"/>
                  </a:lnTo>
                  <a:lnTo>
                    <a:pt x="27" y="689"/>
                  </a:lnTo>
                  <a:lnTo>
                    <a:pt x="12" y="638"/>
                  </a:lnTo>
                  <a:lnTo>
                    <a:pt x="3" y="586"/>
                  </a:lnTo>
                  <a:lnTo>
                    <a:pt x="0" y="534"/>
                  </a:lnTo>
                  <a:lnTo>
                    <a:pt x="2" y="476"/>
                  </a:lnTo>
                  <a:lnTo>
                    <a:pt x="12" y="419"/>
                  </a:lnTo>
                  <a:lnTo>
                    <a:pt x="27" y="365"/>
                  </a:lnTo>
                  <a:lnTo>
                    <a:pt x="46" y="313"/>
                  </a:lnTo>
                  <a:lnTo>
                    <a:pt x="72" y="265"/>
                  </a:lnTo>
                  <a:lnTo>
                    <a:pt x="103" y="219"/>
                  </a:lnTo>
                  <a:lnTo>
                    <a:pt x="137" y="177"/>
                  </a:lnTo>
                  <a:lnTo>
                    <a:pt x="175" y="138"/>
                  </a:lnTo>
                  <a:lnTo>
                    <a:pt x="217" y="103"/>
                  </a:lnTo>
                  <a:lnTo>
                    <a:pt x="264" y="73"/>
                  </a:lnTo>
                  <a:lnTo>
                    <a:pt x="313" y="48"/>
                  </a:lnTo>
                  <a:lnTo>
                    <a:pt x="365" y="27"/>
                  </a:lnTo>
                  <a:lnTo>
                    <a:pt x="419" y="12"/>
                  </a:lnTo>
                  <a:lnTo>
                    <a:pt x="475" y="4"/>
                  </a:lnTo>
                  <a:lnTo>
                    <a:pt x="5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174"/>
            <p:cNvSpPr>
              <a:spLocks/>
            </p:cNvSpPr>
            <p:nvPr/>
          </p:nvSpPr>
          <p:spPr bwMode="auto">
            <a:xfrm>
              <a:off x="1041400" y="3617913"/>
              <a:ext cx="31750" cy="33338"/>
            </a:xfrm>
            <a:custGeom>
              <a:avLst/>
              <a:gdLst>
                <a:gd name="T0" fmla="*/ 138 w 208"/>
                <a:gd name="T1" fmla="*/ 0 h 208"/>
                <a:gd name="T2" fmla="*/ 156 w 208"/>
                <a:gd name="T3" fmla="*/ 2 h 208"/>
                <a:gd name="T4" fmla="*/ 173 w 208"/>
                <a:gd name="T5" fmla="*/ 10 h 208"/>
                <a:gd name="T6" fmla="*/ 189 w 208"/>
                <a:gd name="T7" fmla="*/ 22 h 208"/>
                <a:gd name="T8" fmla="*/ 199 w 208"/>
                <a:gd name="T9" fmla="*/ 37 h 208"/>
                <a:gd name="T10" fmla="*/ 206 w 208"/>
                <a:gd name="T11" fmla="*/ 54 h 208"/>
                <a:gd name="T12" fmla="*/ 208 w 208"/>
                <a:gd name="T13" fmla="*/ 71 h 208"/>
                <a:gd name="T14" fmla="*/ 206 w 208"/>
                <a:gd name="T15" fmla="*/ 90 h 208"/>
                <a:gd name="T16" fmla="*/ 199 w 208"/>
                <a:gd name="T17" fmla="*/ 107 h 208"/>
                <a:gd name="T18" fmla="*/ 187 w 208"/>
                <a:gd name="T19" fmla="*/ 122 h 208"/>
                <a:gd name="T20" fmla="*/ 121 w 208"/>
                <a:gd name="T21" fmla="*/ 187 h 208"/>
                <a:gd name="T22" fmla="*/ 106 w 208"/>
                <a:gd name="T23" fmla="*/ 198 h 208"/>
                <a:gd name="T24" fmla="*/ 89 w 208"/>
                <a:gd name="T25" fmla="*/ 206 h 208"/>
                <a:gd name="T26" fmla="*/ 72 w 208"/>
                <a:gd name="T27" fmla="*/ 208 h 208"/>
                <a:gd name="T28" fmla="*/ 53 w 208"/>
                <a:gd name="T29" fmla="*/ 206 h 208"/>
                <a:gd name="T30" fmla="*/ 36 w 208"/>
                <a:gd name="T31" fmla="*/ 198 h 208"/>
                <a:gd name="T32" fmla="*/ 21 w 208"/>
                <a:gd name="T33" fmla="*/ 186 h 208"/>
                <a:gd name="T34" fmla="*/ 9 w 208"/>
                <a:gd name="T35" fmla="*/ 171 h 208"/>
                <a:gd name="T36" fmla="*/ 2 w 208"/>
                <a:gd name="T37" fmla="*/ 154 h 208"/>
                <a:gd name="T38" fmla="*/ 0 w 208"/>
                <a:gd name="T39" fmla="*/ 136 h 208"/>
                <a:gd name="T40" fmla="*/ 2 w 208"/>
                <a:gd name="T41" fmla="*/ 118 h 208"/>
                <a:gd name="T42" fmla="*/ 10 w 208"/>
                <a:gd name="T43" fmla="*/ 101 h 208"/>
                <a:gd name="T44" fmla="*/ 22 w 208"/>
                <a:gd name="T45" fmla="*/ 86 h 208"/>
                <a:gd name="T46" fmla="*/ 88 w 208"/>
                <a:gd name="T47" fmla="*/ 21 h 208"/>
                <a:gd name="T48" fmla="*/ 103 w 208"/>
                <a:gd name="T49" fmla="*/ 10 h 208"/>
                <a:gd name="T50" fmla="*/ 120 w 208"/>
                <a:gd name="T51" fmla="*/ 2 h 208"/>
                <a:gd name="T52" fmla="*/ 138 w 208"/>
                <a:gd name="T5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8" h="208">
                  <a:moveTo>
                    <a:pt x="138" y="0"/>
                  </a:moveTo>
                  <a:lnTo>
                    <a:pt x="156" y="2"/>
                  </a:lnTo>
                  <a:lnTo>
                    <a:pt x="173" y="10"/>
                  </a:lnTo>
                  <a:lnTo>
                    <a:pt x="189" y="22"/>
                  </a:lnTo>
                  <a:lnTo>
                    <a:pt x="199" y="37"/>
                  </a:lnTo>
                  <a:lnTo>
                    <a:pt x="206" y="54"/>
                  </a:lnTo>
                  <a:lnTo>
                    <a:pt x="208" y="71"/>
                  </a:lnTo>
                  <a:lnTo>
                    <a:pt x="206" y="90"/>
                  </a:lnTo>
                  <a:lnTo>
                    <a:pt x="199" y="107"/>
                  </a:lnTo>
                  <a:lnTo>
                    <a:pt x="187" y="122"/>
                  </a:lnTo>
                  <a:lnTo>
                    <a:pt x="121" y="187"/>
                  </a:lnTo>
                  <a:lnTo>
                    <a:pt x="106" y="198"/>
                  </a:lnTo>
                  <a:lnTo>
                    <a:pt x="89" y="206"/>
                  </a:lnTo>
                  <a:lnTo>
                    <a:pt x="72" y="208"/>
                  </a:lnTo>
                  <a:lnTo>
                    <a:pt x="53" y="206"/>
                  </a:lnTo>
                  <a:lnTo>
                    <a:pt x="36" y="198"/>
                  </a:lnTo>
                  <a:lnTo>
                    <a:pt x="21" y="186"/>
                  </a:lnTo>
                  <a:lnTo>
                    <a:pt x="9" y="171"/>
                  </a:lnTo>
                  <a:lnTo>
                    <a:pt x="2" y="154"/>
                  </a:lnTo>
                  <a:lnTo>
                    <a:pt x="0" y="136"/>
                  </a:lnTo>
                  <a:lnTo>
                    <a:pt x="2" y="118"/>
                  </a:lnTo>
                  <a:lnTo>
                    <a:pt x="10" y="101"/>
                  </a:lnTo>
                  <a:lnTo>
                    <a:pt x="22" y="86"/>
                  </a:lnTo>
                  <a:lnTo>
                    <a:pt x="88" y="21"/>
                  </a:lnTo>
                  <a:lnTo>
                    <a:pt x="103" y="10"/>
                  </a:lnTo>
                  <a:lnTo>
                    <a:pt x="120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175"/>
            <p:cNvSpPr>
              <a:spLocks/>
            </p:cNvSpPr>
            <p:nvPr/>
          </p:nvSpPr>
          <p:spPr bwMode="auto">
            <a:xfrm>
              <a:off x="969963" y="3665538"/>
              <a:ext cx="57150" cy="55563"/>
            </a:xfrm>
            <a:custGeom>
              <a:avLst/>
              <a:gdLst>
                <a:gd name="T0" fmla="*/ 288 w 358"/>
                <a:gd name="T1" fmla="*/ 0 h 355"/>
                <a:gd name="T2" fmla="*/ 305 w 358"/>
                <a:gd name="T3" fmla="*/ 3 h 355"/>
                <a:gd name="T4" fmla="*/ 323 w 358"/>
                <a:gd name="T5" fmla="*/ 10 h 355"/>
                <a:gd name="T6" fmla="*/ 338 w 358"/>
                <a:gd name="T7" fmla="*/ 22 h 355"/>
                <a:gd name="T8" fmla="*/ 349 w 358"/>
                <a:gd name="T9" fmla="*/ 37 h 355"/>
                <a:gd name="T10" fmla="*/ 356 w 358"/>
                <a:gd name="T11" fmla="*/ 53 h 355"/>
                <a:gd name="T12" fmla="*/ 358 w 358"/>
                <a:gd name="T13" fmla="*/ 72 h 355"/>
                <a:gd name="T14" fmla="*/ 356 w 358"/>
                <a:gd name="T15" fmla="*/ 90 h 355"/>
                <a:gd name="T16" fmla="*/ 349 w 358"/>
                <a:gd name="T17" fmla="*/ 107 h 355"/>
                <a:gd name="T18" fmla="*/ 337 w 358"/>
                <a:gd name="T19" fmla="*/ 122 h 355"/>
                <a:gd name="T20" fmla="*/ 121 w 358"/>
                <a:gd name="T21" fmla="*/ 335 h 355"/>
                <a:gd name="T22" fmla="*/ 106 w 358"/>
                <a:gd name="T23" fmla="*/ 346 h 355"/>
                <a:gd name="T24" fmla="*/ 89 w 358"/>
                <a:gd name="T25" fmla="*/ 353 h 355"/>
                <a:gd name="T26" fmla="*/ 72 w 358"/>
                <a:gd name="T27" fmla="*/ 355 h 355"/>
                <a:gd name="T28" fmla="*/ 53 w 358"/>
                <a:gd name="T29" fmla="*/ 353 h 355"/>
                <a:gd name="T30" fmla="*/ 36 w 358"/>
                <a:gd name="T31" fmla="*/ 346 h 355"/>
                <a:gd name="T32" fmla="*/ 21 w 358"/>
                <a:gd name="T33" fmla="*/ 334 h 355"/>
                <a:gd name="T34" fmla="*/ 10 w 358"/>
                <a:gd name="T35" fmla="*/ 319 h 355"/>
                <a:gd name="T36" fmla="*/ 2 w 358"/>
                <a:gd name="T37" fmla="*/ 301 h 355"/>
                <a:gd name="T38" fmla="*/ 0 w 358"/>
                <a:gd name="T39" fmla="*/ 284 h 355"/>
                <a:gd name="T40" fmla="*/ 2 w 358"/>
                <a:gd name="T41" fmla="*/ 266 h 355"/>
                <a:gd name="T42" fmla="*/ 10 w 358"/>
                <a:gd name="T43" fmla="*/ 248 h 355"/>
                <a:gd name="T44" fmla="*/ 22 w 358"/>
                <a:gd name="T45" fmla="*/ 233 h 355"/>
                <a:gd name="T46" fmla="*/ 237 w 358"/>
                <a:gd name="T47" fmla="*/ 21 h 355"/>
                <a:gd name="T48" fmla="*/ 252 w 358"/>
                <a:gd name="T49" fmla="*/ 9 h 355"/>
                <a:gd name="T50" fmla="*/ 270 w 358"/>
                <a:gd name="T51" fmla="*/ 3 h 355"/>
                <a:gd name="T52" fmla="*/ 288 w 358"/>
                <a:gd name="T5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8" h="355">
                  <a:moveTo>
                    <a:pt x="288" y="0"/>
                  </a:moveTo>
                  <a:lnTo>
                    <a:pt x="305" y="3"/>
                  </a:lnTo>
                  <a:lnTo>
                    <a:pt x="323" y="10"/>
                  </a:lnTo>
                  <a:lnTo>
                    <a:pt x="338" y="22"/>
                  </a:lnTo>
                  <a:lnTo>
                    <a:pt x="349" y="37"/>
                  </a:lnTo>
                  <a:lnTo>
                    <a:pt x="356" y="53"/>
                  </a:lnTo>
                  <a:lnTo>
                    <a:pt x="358" y="72"/>
                  </a:lnTo>
                  <a:lnTo>
                    <a:pt x="356" y="90"/>
                  </a:lnTo>
                  <a:lnTo>
                    <a:pt x="349" y="107"/>
                  </a:lnTo>
                  <a:lnTo>
                    <a:pt x="337" y="122"/>
                  </a:lnTo>
                  <a:lnTo>
                    <a:pt x="121" y="335"/>
                  </a:lnTo>
                  <a:lnTo>
                    <a:pt x="106" y="346"/>
                  </a:lnTo>
                  <a:lnTo>
                    <a:pt x="89" y="353"/>
                  </a:lnTo>
                  <a:lnTo>
                    <a:pt x="72" y="355"/>
                  </a:lnTo>
                  <a:lnTo>
                    <a:pt x="53" y="353"/>
                  </a:lnTo>
                  <a:lnTo>
                    <a:pt x="36" y="346"/>
                  </a:lnTo>
                  <a:lnTo>
                    <a:pt x="21" y="334"/>
                  </a:lnTo>
                  <a:lnTo>
                    <a:pt x="10" y="319"/>
                  </a:lnTo>
                  <a:lnTo>
                    <a:pt x="2" y="301"/>
                  </a:lnTo>
                  <a:lnTo>
                    <a:pt x="0" y="284"/>
                  </a:lnTo>
                  <a:lnTo>
                    <a:pt x="2" y="266"/>
                  </a:lnTo>
                  <a:lnTo>
                    <a:pt x="10" y="248"/>
                  </a:lnTo>
                  <a:lnTo>
                    <a:pt x="22" y="233"/>
                  </a:lnTo>
                  <a:lnTo>
                    <a:pt x="237" y="21"/>
                  </a:lnTo>
                  <a:lnTo>
                    <a:pt x="252" y="9"/>
                  </a:lnTo>
                  <a:lnTo>
                    <a:pt x="270" y="3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3407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Charity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Charity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160" name="Freeform 159"/>
          <p:cNvSpPr>
            <a:spLocks/>
          </p:cNvSpPr>
          <p:nvPr/>
        </p:nvSpPr>
        <p:spPr bwMode="auto">
          <a:xfrm>
            <a:off x="661995" y="4279901"/>
            <a:ext cx="568325" cy="461962"/>
          </a:xfrm>
          <a:custGeom>
            <a:avLst/>
            <a:gdLst>
              <a:gd name="connsiteX0" fmla="*/ 533857 w 568325"/>
              <a:gd name="connsiteY0" fmla="*/ 128587 h 461962"/>
              <a:gd name="connsiteX1" fmla="*/ 539391 w 568325"/>
              <a:gd name="connsiteY1" fmla="*/ 129064 h 461962"/>
              <a:gd name="connsiteX2" fmla="*/ 544609 w 568325"/>
              <a:gd name="connsiteY2" fmla="*/ 130493 h 461962"/>
              <a:gd name="connsiteX3" fmla="*/ 549668 w 568325"/>
              <a:gd name="connsiteY3" fmla="*/ 132558 h 461962"/>
              <a:gd name="connsiteX4" fmla="*/ 554095 w 568325"/>
              <a:gd name="connsiteY4" fmla="*/ 135258 h 461962"/>
              <a:gd name="connsiteX5" fmla="*/ 558206 w 568325"/>
              <a:gd name="connsiteY5" fmla="*/ 138752 h 461962"/>
              <a:gd name="connsiteX6" fmla="*/ 561684 w 568325"/>
              <a:gd name="connsiteY6" fmla="*/ 142882 h 461962"/>
              <a:gd name="connsiteX7" fmla="*/ 564372 w 568325"/>
              <a:gd name="connsiteY7" fmla="*/ 147487 h 461962"/>
              <a:gd name="connsiteX8" fmla="*/ 566586 w 568325"/>
              <a:gd name="connsiteY8" fmla="*/ 152411 h 461962"/>
              <a:gd name="connsiteX9" fmla="*/ 567851 w 568325"/>
              <a:gd name="connsiteY9" fmla="*/ 157811 h 461962"/>
              <a:gd name="connsiteX10" fmla="*/ 568325 w 568325"/>
              <a:gd name="connsiteY10" fmla="*/ 163370 h 461962"/>
              <a:gd name="connsiteX11" fmla="*/ 568325 w 568325"/>
              <a:gd name="connsiteY11" fmla="*/ 307584 h 461962"/>
              <a:gd name="connsiteX12" fmla="*/ 567851 w 568325"/>
              <a:gd name="connsiteY12" fmla="*/ 311237 h 461962"/>
              <a:gd name="connsiteX13" fmla="*/ 566586 w 568325"/>
              <a:gd name="connsiteY13" fmla="*/ 314413 h 461962"/>
              <a:gd name="connsiteX14" fmla="*/ 564214 w 568325"/>
              <a:gd name="connsiteY14" fmla="*/ 317431 h 461962"/>
              <a:gd name="connsiteX15" fmla="*/ 424446 w 568325"/>
              <a:gd name="connsiteY15" fmla="*/ 457992 h 461962"/>
              <a:gd name="connsiteX16" fmla="*/ 421442 w 568325"/>
              <a:gd name="connsiteY16" fmla="*/ 460056 h 461962"/>
              <a:gd name="connsiteX17" fmla="*/ 418280 w 568325"/>
              <a:gd name="connsiteY17" fmla="*/ 461486 h 461962"/>
              <a:gd name="connsiteX18" fmla="*/ 414643 w 568325"/>
              <a:gd name="connsiteY18" fmla="*/ 461962 h 461962"/>
              <a:gd name="connsiteX19" fmla="*/ 347131 w 568325"/>
              <a:gd name="connsiteY19" fmla="*/ 461962 h 461962"/>
              <a:gd name="connsiteX20" fmla="*/ 343652 w 568325"/>
              <a:gd name="connsiteY20" fmla="*/ 461486 h 461962"/>
              <a:gd name="connsiteX21" fmla="*/ 340332 w 568325"/>
              <a:gd name="connsiteY21" fmla="*/ 460056 h 461962"/>
              <a:gd name="connsiteX22" fmla="*/ 337328 w 568325"/>
              <a:gd name="connsiteY22" fmla="*/ 457992 h 461962"/>
              <a:gd name="connsiteX23" fmla="*/ 335272 w 568325"/>
              <a:gd name="connsiteY23" fmla="*/ 454974 h 461962"/>
              <a:gd name="connsiteX24" fmla="*/ 334007 w 568325"/>
              <a:gd name="connsiteY24" fmla="*/ 451797 h 461962"/>
              <a:gd name="connsiteX25" fmla="*/ 333375 w 568325"/>
              <a:gd name="connsiteY25" fmla="*/ 448144 h 461962"/>
              <a:gd name="connsiteX26" fmla="*/ 333375 w 568325"/>
              <a:gd name="connsiteY26" fmla="*/ 338872 h 461962"/>
              <a:gd name="connsiteX27" fmla="*/ 333849 w 568325"/>
              <a:gd name="connsiteY27" fmla="*/ 336014 h 461962"/>
              <a:gd name="connsiteX28" fmla="*/ 334482 w 568325"/>
              <a:gd name="connsiteY28" fmla="*/ 333472 h 461962"/>
              <a:gd name="connsiteX29" fmla="*/ 335905 w 568325"/>
              <a:gd name="connsiteY29" fmla="*/ 331090 h 461962"/>
              <a:gd name="connsiteX30" fmla="*/ 337644 w 568325"/>
              <a:gd name="connsiteY30" fmla="*/ 329025 h 461962"/>
              <a:gd name="connsiteX31" fmla="*/ 404366 w 568325"/>
              <a:gd name="connsiteY31" fmla="*/ 262001 h 461962"/>
              <a:gd name="connsiteX32" fmla="*/ 408477 w 568325"/>
              <a:gd name="connsiteY32" fmla="*/ 258665 h 461962"/>
              <a:gd name="connsiteX33" fmla="*/ 413062 w 568325"/>
              <a:gd name="connsiteY33" fmla="*/ 255648 h 461962"/>
              <a:gd name="connsiteX34" fmla="*/ 417963 w 568325"/>
              <a:gd name="connsiteY34" fmla="*/ 253583 h 461962"/>
              <a:gd name="connsiteX35" fmla="*/ 423181 w 568325"/>
              <a:gd name="connsiteY35" fmla="*/ 252312 h 461962"/>
              <a:gd name="connsiteX36" fmla="*/ 428715 w 568325"/>
              <a:gd name="connsiteY36" fmla="*/ 251995 h 461962"/>
              <a:gd name="connsiteX37" fmla="*/ 434091 w 568325"/>
              <a:gd name="connsiteY37" fmla="*/ 252312 h 461962"/>
              <a:gd name="connsiteX38" fmla="*/ 439466 w 568325"/>
              <a:gd name="connsiteY38" fmla="*/ 253583 h 461962"/>
              <a:gd name="connsiteX39" fmla="*/ 444368 w 568325"/>
              <a:gd name="connsiteY39" fmla="*/ 255648 h 461962"/>
              <a:gd name="connsiteX40" fmla="*/ 448953 w 568325"/>
              <a:gd name="connsiteY40" fmla="*/ 258665 h 461962"/>
              <a:gd name="connsiteX41" fmla="*/ 453222 w 568325"/>
              <a:gd name="connsiteY41" fmla="*/ 262001 h 461962"/>
              <a:gd name="connsiteX42" fmla="*/ 456700 w 568325"/>
              <a:gd name="connsiteY42" fmla="*/ 266448 h 461962"/>
              <a:gd name="connsiteX43" fmla="*/ 459546 w 568325"/>
              <a:gd name="connsiteY43" fmla="*/ 271054 h 461962"/>
              <a:gd name="connsiteX44" fmla="*/ 461601 w 568325"/>
              <a:gd name="connsiteY44" fmla="*/ 276136 h 461962"/>
              <a:gd name="connsiteX45" fmla="*/ 462866 w 568325"/>
              <a:gd name="connsiteY45" fmla="*/ 281219 h 461962"/>
              <a:gd name="connsiteX46" fmla="*/ 463183 w 568325"/>
              <a:gd name="connsiteY46" fmla="*/ 286460 h 461962"/>
              <a:gd name="connsiteX47" fmla="*/ 462866 w 568325"/>
              <a:gd name="connsiteY47" fmla="*/ 291860 h 461962"/>
              <a:gd name="connsiteX48" fmla="*/ 461601 w 568325"/>
              <a:gd name="connsiteY48" fmla="*/ 296942 h 461962"/>
              <a:gd name="connsiteX49" fmla="*/ 459704 w 568325"/>
              <a:gd name="connsiteY49" fmla="*/ 302025 h 461962"/>
              <a:gd name="connsiteX50" fmla="*/ 457016 w 568325"/>
              <a:gd name="connsiteY50" fmla="*/ 306631 h 461962"/>
              <a:gd name="connsiteX51" fmla="*/ 453380 w 568325"/>
              <a:gd name="connsiteY51" fmla="*/ 311078 h 461962"/>
              <a:gd name="connsiteX52" fmla="*/ 453380 w 568325"/>
              <a:gd name="connsiteY52" fmla="*/ 311237 h 461962"/>
              <a:gd name="connsiteX53" fmla="*/ 418438 w 568325"/>
              <a:gd name="connsiteY53" fmla="*/ 346178 h 461962"/>
              <a:gd name="connsiteX54" fmla="*/ 417015 w 568325"/>
              <a:gd name="connsiteY54" fmla="*/ 348084 h 461962"/>
              <a:gd name="connsiteX55" fmla="*/ 416382 w 568325"/>
              <a:gd name="connsiteY55" fmla="*/ 350149 h 461962"/>
              <a:gd name="connsiteX56" fmla="*/ 416382 w 568325"/>
              <a:gd name="connsiteY56" fmla="*/ 352214 h 461962"/>
              <a:gd name="connsiteX57" fmla="*/ 417015 w 568325"/>
              <a:gd name="connsiteY57" fmla="*/ 354278 h 461962"/>
              <a:gd name="connsiteX58" fmla="*/ 418438 w 568325"/>
              <a:gd name="connsiteY58" fmla="*/ 356026 h 461962"/>
              <a:gd name="connsiteX59" fmla="*/ 420177 w 568325"/>
              <a:gd name="connsiteY59" fmla="*/ 357296 h 461962"/>
              <a:gd name="connsiteX60" fmla="*/ 421916 w 568325"/>
              <a:gd name="connsiteY60" fmla="*/ 357931 h 461962"/>
              <a:gd name="connsiteX61" fmla="*/ 423181 w 568325"/>
              <a:gd name="connsiteY61" fmla="*/ 358090 h 461962"/>
              <a:gd name="connsiteX62" fmla="*/ 424604 w 568325"/>
              <a:gd name="connsiteY62" fmla="*/ 357931 h 461962"/>
              <a:gd name="connsiteX63" fmla="*/ 426343 w 568325"/>
              <a:gd name="connsiteY63" fmla="*/ 357296 h 461962"/>
              <a:gd name="connsiteX64" fmla="*/ 428082 w 568325"/>
              <a:gd name="connsiteY64" fmla="*/ 356026 h 461962"/>
              <a:gd name="connsiteX65" fmla="*/ 497176 w 568325"/>
              <a:gd name="connsiteY65" fmla="*/ 286619 h 461962"/>
              <a:gd name="connsiteX66" fmla="*/ 498441 w 568325"/>
              <a:gd name="connsiteY66" fmla="*/ 285030 h 461962"/>
              <a:gd name="connsiteX67" fmla="*/ 499073 w 568325"/>
              <a:gd name="connsiteY67" fmla="*/ 283442 h 461962"/>
              <a:gd name="connsiteX68" fmla="*/ 499231 w 568325"/>
              <a:gd name="connsiteY68" fmla="*/ 281536 h 461962"/>
              <a:gd name="connsiteX69" fmla="*/ 499231 w 568325"/>
              <a:gd name="connsiteY69" fmla="*/ 163370 h 461962"/>
              <a:gd name="connsiteX70" fmla="*/ 499706 w 568325"/>
              <a:gd name="connsiteY70" fmla="*/ 157811 h 461962"/>
              <a:gd name="connsiteX71" fmla="*/ 500971 w 568325"/>
              <a:gd name="connsiteY71" fmla="*/ 152411 h 461962"/>
              <a:gd name="connsiteX72" fmla="*/ 503026 w 568325"/>
              <a:gd name="connsiteY72" fmla="*/ 147487 h 461962"/>
              <a:gd name="connsiteX73" fmla="*/ 506030 w 568325"/>
              <a:gd name="connsiteY73" fmla="*/ 142882 h 461962"/>
              <a:gd name="connsiteX74" fmla="*/ 509350 w 568325"/>
              <a:gd name="connsiteY74" fmla="*/ 138752 h 461962"/>
              <a:gd name="connsiteX75" fmla="*/ 513303 w 568325"/>
              <a:gd name="connsiteY75" fmla="*/ 135258 h 461962"/>
              <a:gd name="connsiteX76" fmla="*/ 518046 w 568325"/>
              <a:gd name="connsiteY76" fmla="*/ 132558 h 461962"/>
              <a:gd name="connsiteX77" fmla="*/ 522790 w 568325"/>
              <a:gd name="connsiteY77" fmla="*/ 130493 h 461962"/>
              <a:gd name="connsiteX78" fmla="*/ 528165 w 568325"/>
              <a:gd name="connsiteY78" fmla="*/ 129064 h 461962"/>
              <a:gd name="connsiteX79" fmla="*/ 34860 w 568325"/>
              <a:gd name="connsiteY79" fmla="*/ 128587 h 461962"/>
              <a:gd name="connsiteX80" fmla="*/ 40272 w 568325"/>
              <a:gd name="connsiteY80" fmla="*/ 129064 h 461962"/>
              <a:gd name="connsiteX81" fmla="*/ 45684 w 568325"/>
              <a:gd name="connsiteY81" fmla="*/ 130493 h 461962"/>
              <a:gd name="connsiteX82" fmla="*/ 50777 w 568325"/>
              <a:gd name="connsiteY82" fmla="*/ 132558 h 461962"/>
              <a:gd name="connsiteX83" fmla="*/ 55234 w 568325"/>
              <a:gd name="connsiteY83" fmla="*/ 135258 h 461962"/>
              <a:gd name="connsiteX84" fmla="*/ 59373 w 568325"/>
              <a:gd name="connsiteY84" fmla="*/ 138752 h 461962"/>
              <a:gd name="connsiteX85" fmla="*/ 62875 w 568325"/>
              <a:gd name="connsiteY85" fmla="*/ 142882 h 461962"/>
              <a:gd name="connsiteX86" fmla="*/ 65581 w 568325"/>
              <a:gd name="connsiteY86" fmla="*/ 147487 h 461962"/>
              <a:gd name="connsiteX87" fmla="*/ 67650 w 568325"/>
              <a:gd name="connsiteY87" fmla="*/ 152411 h 461962"/>
              <a:gd name="connsiteX88" fmla="*/ 69083 w 568325"/>
              <a:gd name="connsiteY88" fmla="*/ 157811 h 461962"/>
              <a:gd name="connsiteX89" fmla="*/ 69560 w 568325"/>
              <a:gd name="connsiteY89" fmla="*/ 163370 h 461962"/>
              <a:gd name="connsiteX90" fmla="*/ 69560 w 568325"/>
              <a:gd name="connsiteY90" fmla="*/ 281536 h 461962"/>
              <a:gd name="connsiteX91" fmla="*/ 69719 w 568325"/>
              <a:gd name="connsiteY91" fmla="*/ 283442 h 461962"/>
              <a:gd name="connsiteX92" fmla="*/ 70515 w 568325"/>
              <a:gd name="connsiteY92" fmla="*/ 285030 h 461962"/>
              <a:gd name="connsiteX93" fmla="*/ 71470 w 568325"/>
              <a:gd name="connsiteY93" fmla="*/ 286619 h 461962"/>
              <a:gd name="connsiteX94" fmla="*/ 141190 w 568325"/>
              <a:gd name="connsiteY94" fmla="*/ 356026 h 461962"/>
              <a:gd name="connsiteX95" fmla="*/ 143100 w 568325"/>
              <a:gd name="connsiteY95" fmla="*/ 357296 h 461962"/>
              <a:gd name="connsiteX96" fmla="*/ 144692 w 568325"/>
              <a:gd name="connsiteY96" fmla="*/ 357931 h 461962"/>
              <a:gd name="connsiteX97" fmla="*/ 145965 w 568325"/>
              <a:gd name="connsiteY97" fmla="*/ 358090 h 461962"/>
              <a:gd name="connsiteX98" fmla="*/ 147398 w 568325"/>
              <a:gd name="connsiteY98" fmla="*/ 357931 h 461962"/>
              <a:gd name="connsiteX99" fmla="*/ 149149 w 568325"/>
              <a:gd name="connsiteY99" fmla="*/ 357296 h 461962"/>
              <a:gd name="connsiteX100" fmla="*/ 151059 w 568325"/>
              <a:gd name="connsiteY100" fmla="*/ 356026 h 461962"/>
              <a:gd name="connsiteX101" fmla="*/ 152173 w 568325"/>
              <a:gd name="connsiteY101" fmla="*/ 354278 h 461962"/>
              <a:gd name="connsiteX102" fmla="*/ 152969 w 568325"/>
              <a:gd name="connsiteY102" fmla="*/ 352531 h 461962"/>
              <a:gd name="connsiteX103" fmla="*/ 153128 w 568325"/>
              <a:gd name="connsiteY103" fmla="*/ 351102 h 461962"/>
              <a:gd name="connsiteX104" fmla="*/ 152969 w 568325"/>
              <a:gd name="connsiteY104" fmla="*/ 349673 h 461962"/>
              <a:gd name="connsiteX105" fmla="*/ 152173 w 568325"/>
              <a:gd name="connsiteY105" fmla="*/ 348084 h 461962"/>
              <a:gd name="connsiteX106" fmla="*/ 151059 w 568325"/>
              <a:gd name="connsiteY106" fmla="*/ 346178 h 461962"/>
              <a:gd name="connsiteX107" fmla="*/ 116040 w 568325"/>
              <a:gd name="connsiteY107" fmla="*/ 311237 h 461962"/>
              <a:gd name="connsiteX108" fmla="*/ 112379 w 568325"/>
              <a:gd name="connsiteY108" fmla="*/ 306948 h 461962"/>
              <a:gd name="connsiteX109" fmla="*/ 109673 w 568325"/>
              <a:gd name="connsiteY109" fmla="*/ 302342 h 461962"/>
              <a:gd name="connsiteX110" fmla="*/ 107604 w 568325"/>
              <a:gd name="connsiteY110" fmla="*/ 297578 h 461962"/>
              <a:gd name="connsiteX111" fmla="*/ 106330 w 568325"/>
              <a:gd name="connsiteY111" fmla="*/ 292178 h 461962"/>
              <a:gd name="connsiteX112" fmla="*/ 105853 w 568325"/>
              <a:gd name="connsiteY112" fmla="*/ 286619 h 461962"/>
              <a:gd name="connsiteX113" fmla="*/ 106330 w 568325"/>
              <a:gd name="connsiteY113" fmla="*/ 281219 h 461962"/>
              <a:gd name="connsiteX114" fmla="*/ 107604 w 568325"/>
              <a:gd name="connsiteY114" fmla="*/ 275977 h 461962"/>
              <a:gd name="connsiteX115" fmla="*/ 109673 w 568325"/>
              <a:gd name="connsiteY115" fmla="*/ 270895 h 461962"/>
              <a:gd name="connsiteX116" fmla="*/ 112379 w 568325"/>
              <a:gd name="connsiteY116" fmla="*/ 266448 h 461962"/>
              <a:gd name="connsiteX117" fmla="*/ 116040 w 568325"/>
              <a:gd name="connsiteY117" fmla="*/ 262001 h 461962"/>
              <a:gd name="connsiteX118" fmla="*/ 120179 w 568325"/>
              <a:gd name="connsiteY118" fmla="*/ 258665 h 461962"/>
              <a:gd name="connsiteX119" fmla="*/ 124795 w 568325"/>
              <a:gd name="connsiteY119" fmla="*/ 255648 h 461962"/>
              <a:gd name="connsiteX120" fmla="*/ 129888 w 568325"/>
              <a:gd name="connsiteY120" fmla="*/ 253583 h 461962"/>
              <a:gd name="connsiteX121" fmla="*/ 135141 w 568325"/>
              <a:gd name="connsiteY121" fmla="*/ 252312 h 461962"/>
              <a:gd name="connsiteX122" fmla="*/ 140553 w 568325"/>
              <a:gd name="connsiteY122" fmla="*/ 251995 h 461962"/>
              <a:gd name="connsiteX123" fmla="*/ 146124 w 568325"/>
              <a:gd name="connsiteY123" fmla="*/ 252312 h 461962"/>
              <a:gd name="connsiteX124" fmla="*/ 151377 w 568325"/>
              <a:gd name="connsiteY124" fmla="*/ 253583 h 461962"/>
              <a:gd name="connsiteX125" fmla="*/ 156312 w 568325"/>
              <a:gd name="connsiteY125" fmla="*/ 255648 h 461962"/>
              <a:gd name="connsiteX126" fmla="*/ 161087 w 568325"/>
              <a:gd name="connsiteY126" fmla="*/ 258665 h 461962"/>
              <a:gd name="connsiteX127" fmla="*/ 165226 w 568325"/>
              <a:gd name="connsiteY127" fmla="*/ 262001 h 461962"/>
              <a:gd name="connsiteX128" fmla="*/ 232398 w 568325"/>
              <a:gd name="connsiteY128" fmla="*/ 329025 h 461962"/>
              <a:gd name="connsiteX129" fmla="*/ 234149 w 568325"/>
              <a:gd name="connsiteY129" fmla="*/ 331090 h 461962"/>
              <a:gd name="connsiteX130" fmla="*/ 235264 w 568325"/>
              <a:gd name="connsiteY130" fmla="*/ 333472 h 461962"/>
              <a:gd name="connsiteX131" fmla="*/ 236219 w 568325"/>
              <a:gd name="connsiteY131" fmla="*/ 336014 h 461962"/>
              <a:gd name="connsiteX132" fmla="*/ 236537 w 568325"/>
              <a:gd name="connsiteY132" fmla="*/ 338872 h 461962"/>
              <a:gd name="connsiteX133" fmla="*/ 236537 w 568325"/>
              <a:gd name="connsiteY133" fmla="*/ 448144 h 461962"/>
              <a:gd name="connsiteX134" fmla="*/ 236059 w 568325"/>
              <a:gd name="connsiteY134" fmla="*/ 451797 h 461962"/>
              <a:gd name="connsiteX135" fmla="*/ 234627 w 568325"/>
              <a:gd name="connsiteY135" fmla="*/ 454974 h 461962"/>
              <a:gd name="connsiteX136" fmla="*/ 232398 w 568325"/>
              <a:gd name="connsiteY136" fmla="*/ 457992 h 461962"/>
              <a:gd name="connsiteX137" fmla="*/ 229692 w 568325"/>
              <a:gd name="connsiteY137" fmla="*/ 460056 h 461962"/>
              <a:gd name="connsiteX138" fmla="*/ 226350 w 568325"/>
              <a:gd name="connsiteY138" fmla="*/ 461486 h 461962"/>
              <a:gd name="connsiteX139" fmla="*/ 222529 w 568325"/>
              <a:gd name="connsiteY139" fmla="*/ 461962 h 461962"/>
              <a:gd name="connsiteX140" fmla="*/ 154561 w 568325"/>
              <a:gd name="connsiteY140" fmla="*/ 461962 h 461962"/>
              <a:gd name="connsiteX141" fmla="*/ 151218 w 568325"/>
              <a:gd name="connsiteY141" fmla="*/ 461486 h 461962"/>
              <a:gd name="connsiteX142" fmla="*/ 147716 w 568325"/>
              <a:gd name="connsiteY142" fmla="*/ 460056 h 461962"/>
              <a:gd name="connsiteX143" fmla="*/ 145010 w 568325"/>
              <a:gd name="connsiteY143" fmla="*/ 457992 h 461962"/>
              <a:gd name="connsiteX144" fmla="*/ 4139 w 568325"/>
              <a:gd name="connsiteY144" fmla="*/ 317431 h 461962"/>
              <a:gd name="connsiteX145" fmla="*/ 1910 w 568325"/>
              <a:gd name="connsiteY145" fmla="*/ 314413 h 461962"/>
              <a:gd name="connsiteX146" fmla="*/ 477 w 568325"/>
              <a:gd name="connsiteY146" fmla="*/ 311237 h 461962"/>
              <a:gd name="connsiteX147" fmla="*/ 0 w 568325"/>
              <a:gd name="connsiteY147" fmla="*/ 307584 h 461962"/>
              <a:gd name="connsiteX148" fmla="*/ 0 w 568325"/>
              <a:gd name="connsiteY148" fmla="*/ 163370 h 461962"/>
              <a:gd name="connsiteX149" fmla="*/ 477 w 568325"/>
              <a:gd name="connsiteY149" fmla="*/ 157811 h 461962"/>
              <a:gd name="connsiteX150" fmla="*/ 1751 w 568325"/>
              <a:gd name="connsiteY150" fmla="*/ 152411 h 461962"/>
              <a:gd name="connsiteX151" fmla="*/ 3820 w 568325"/>
              <a:gd name="connsiteY151" fmla="*/ 147487 h 461962"/>
              <a:gd name="connsiteX152" fmla="*/ 6685 w 568325"/>
              <a:gd name="connsiteY152" fmla="*/ 142882 h 461962"/>
              <a:gd name="connsiteX153" fmla="*/ 10187 w 568325"/>
              <a:gd name="connsiteY153" fmla="*/ 138752 h 461962"/>
              <a:gd name="connsiteX154" fmla="*/ 14167 w 568325"/>
              <a:gd name="connsiteY154" fmla="*/ 135258 h 461962"/>
              <a:gd name="connsiteX155" fmla="*/ 18942 w 568325"/>
              <a:gd name="connsiteY155" fmla="*/ 132558 h 461962"/>
              <a:gd name="connsiteX156" fmla="*/ 23717 w 568325"/>
              <a:gd name="connsiteY156" fmla="*/ 130493 h 461962"/>
              <a:gd name="connsiteX157" fmla="*/ 29129 w 568325"/>
              <a:gd name="connsiteY157" fmla="*/ 129064 h 461962"/>
              <a:gd name="connsiteX158" fmla="*/ 339044 w 568325"/>
              <a:gd name="connsiteY158" fmla="*/ 0 h 461962"/>
              <a:gd name="connsiteX159" fmla="*/ 356008 w 568325"/>
              <a:gd name="connsiteY159" fmla="*/ 158 h 461962"/>
              <a:gd name="connsiteX160" fmla="*/ 373130 w 568325"/>
              <a:gd name="connsiteY160" fmla="*/ 1265 h 461962"/>
              <a:gd name="connsiteX161" fmla="*/ 390093 w 568325"/>
              <a:gd name="connsiteY161" fmla="*/ 3162 h 461962"/>
              <a:gd name="connsiteX162" fmla="*/ 406740 w 568325"/>
              <a:gd name="connsiteY162" fmla="*/ 6165 h 461962"/>
              <a:gd name="connsiteX163" fmla="*/ 410703 w 568325"/>
              <a:gd name="connsiteY163" fmla="*/ 7272 h 461962"/>
              <a:gd name="connsiteX164" fmla="*/ 414350 w 568325"/>
              <a:gd name="connsiteY164" fmla="*/ 9169 h 461962"/>
              <a:gd name="connsiteX165" fmla="*/ 417679 w 568325"/>
              <a:gd name="connsiteY165" fmla="*/ 11856 h 461962"/>
              <a:gd name="connsiteX166" fmla="*/ 420216 w 568325"/>
              <a:gd name="connsiteY166" fmla="*/ 14859 h 461962"/>
              <a:gd name="connsiteX167" fmla="*/ 422118 w 568325"/>
              <a:gd name="connsiteY167" fmla="*/ 18337 h 461962"/>
              <a:gd name="connsiteX168" fmla="*/ 423545 w 568325"/>
              <a:gd name="connsiteY168" fmla="*/ 22289 h 461962"/>
              <a:gd name="connsiteX169" fmla="*/ 423862 w 568325"/>
              <a:gd name="connsiteY169" fmla="*/ 26557 h 461962"/>
              <a:gd name="connsiteX170" fmla="*/ 423862 w 568325"/>
              <a:gd name="connsiteY170" fmla="*/ 165189 h 461962"/>
              <a:gd name="connsiteX171" fmla="*/ 423545 w 568325"/>
              <a:gd name="connsiteY171" fmla="*/ 169298 h 461962"/>
              <a:gd name="connsiteX172" fmla="*/ 422277 w 568325"/>
              <a:gd name="connsiteY172" fmla="*/ 173250 h 461962"/>
              <a:gd name="connsiteX173" fmla="*/ 420374 w 568325"/>
              <a:gd name="connsiteY173" fmla="*/ 176728 h 461962"/>
              <a:gd name="connsiteX174" fmla="*/ 417838 w 568325"/>
              <a:gd name="connsiteY174" fmla="*/ 179731 h 461962"/>
              <a:gd name="connsiteX175" fmla="*/ 414667 w 568325"/>
              <a:gd name="connsiteY175" fmla="*/ 182419 h 461962"/>
              <a:gd name="connsiteX176" fmla="*/ 411338 w 568325"/>
              <a:gd name="connsiteY176" fmla="*/ 184316 h 461962"/>
              <a:gd name="connsiteX177" fmla="*/ 407216 w 568325"/>
              <a:gd name="connsiteY177" fmla="*/ 185422 h 461962"/>
              <a:gd name="connsiteX178" fmla="*/ 403094 w 568325"/>
              <a:gd name="connsiteY178" fmla="*/ 185738 h 461962"/>
              <a:gd name="connsiteX179" fmla="*/ 398972 w 568325"/>
              <a:gd name="connsiteY179" fmla="*/ 185422 h 461962"/>
              <a:gd name="connsiteX180" fmla="*/ 383435 w 568325"/>
              <a:gd name="connsiteY180" fmla="*/ 182735 h 461962"/>
              <a:gd name="connsiteX181" fmla="*/ 367740 w 568325"/>
              <a:gd name="connsiteY181" fmla="*/ 180996 h 461962"/>
              <a:gd name="connsiteX182" fmla="*/ 352044 w 568325"/>
              <a:gd name="connsiteY182" fmla="*/ 180048 h 461962"/>
              <a:gd name="connsiteX183" fmla="*/ 336191 w 568325"/>
              <a:gd name="connsiteY183" fmla="*/ 180048 h 461962"/>
              <a:gd name="connsiteX184" fmla="*/ 320495 w 568325"/>
              <a:gd name="connsiteY184" fmla="*/ 180996 h 461962"/>
              <a:gd name="connsiteX185" fmla="*/ 304800 w 568325"/>
              <a:gd name="connsiteY185" fmla="*/ 182735 h 461962"/>
              <a:gd name="connsiteX186" fmla="*/ 304800 w 568325"/>
              <a:gd name="connsiteY186" fmla="*/ 2371 h 461962"/>
              <a:gd name="connsiteX187" fmla="*/ 321922 w 568325"/>
              <a:gd name="connsiteY187" fmla="*/ 633 h 461962"/>
              <a:gd name="connsiteX188" fmla="*/ 229438 w 568325"/>
              <a:gd name="connsiteY188" fmla="*/ 0 h 461962"/>
              <a:gd name="connsiteX189" fmla="*/ 246402 w 568325"/>
              <a:gd name="connsiteY189" fmla="*/ 633 h 461962"/>
              <a:gd name="connsiteX190" fmla="*/ 263524 w 568325"/>
              <a:gd name="connsiteY190" fmla="*/ 2371 h 461962"/>
              <a:gd name="connsiteX191" fmla="*/ 263524 w 568325"/>
              <a:gd name="connsiteY191" fmla="*/ 182735 h 461962"/>
              <a:gd name="connsiteX192" fmla="*/ 247829 w 568325"/>
              <a:gd name="connsiteY192" fmla="*/ 180996 h 461962"/>
              <a:gd name="connsiteX193" fmla="*/ 232133 w 568325"/>
              <a:gd name="connsiteY193" fmla="*/ 180048 h 461962"/>
              <a:gd name="connsiteX194" fmla="*/ 216438 w 568325"/>
              <a:gd name="connsiteY194" fmla="*/ 180048 h 461962"/>
              <a:gd name="connsiteX195" fmla="*/ 200584 w 568325"/>
              <a:gd name="connsiteY195" fmla="*/ 180996 h 461962"/>
              <a:gd name="connsiteX196" fmla="*/ 185048 w 568325"/>
              <a:gd name="connsiteY196" fmla="*/ 182735 h 461962"/>
              <a:gd name="connsiteX197" fmla="*/ 169511 w 568325"/>
              <a:gd name="connsiteY197" fmla="*/ 185422 h 461962"/>
              <a:gd name="connsiteX198" fmla="*/ 165389 w 568325"/>
              <a:gd name="connsiteY198" fmla="*/ 185738 h 461962"/>
              <a:gd name="connsiteX199" fmla="*/ 161267 w 568325"/>
              <a:gd name="connsiteY199" fmla="*/ 185422 h 461962"/>
              <a:gd name="connsiteX200" fmla="*/ 157304 w 568325"/>
              <a:gd name="connsiteY200" fmla="*/ 184316 h 461962"/>
              <a:gd name="connsiteX201" fmla="*/ 153816 w 568325"/>
              <a:gd name="connsiteY201" fmla="*/ 182419 h 461962"/>
              <a:gd name="connsiteX202" fmla="*/ 150803 w 568325"/>
              <a:gd name="connsiteY202" fmla="*/ 179731 h 461962"/>
              <a:gd name="connsiteX203" fmla="*/ 148108 w 568325"/>
              <a:gd name="connsiteY203" fmla="*/ 176728 h 461962"/>
              <a:gd name="connsiteX204" fmla="*/ 146206 w 568325"/>
              <a:gd name="connsiteY204" fmla="*/ 173250 h 461962"/>
              <a:gd name="connsiteX205" fmla="*/ 145096 w 568325"/>
              <a:gd name="connsiteY205" fmla="*/ 169298 h 461962"/>
              <a:gd name="connsiteX206" fmla="*/ 144462 w 568325"/>
              <a:gd name="connsiteY206" fmla="*/ 165189 h 461962"/>
              <a:gd name="connsiteX207" fmla="*/ 144462 w 568325"/>
              <a:gd name="connsiteY207" fmla="*/ 26557 h 461962"/>
              <a:gd name="connsiteX208" fmla="*/ 144779 w 568325"/>
              <a:gd name="connsiteY208" fmla="*/ 24502 h 461962"/>
              <a:gd name="connsiteX209" fmla="*/ 144779 w 568325"/>
              <a:gd name="connsiteY209" fmla="*/ 23870 h 461962"/>
              <a:gd name="connsiteX210" fmla="*/ 145096 w 568325"/>
              <a:gd name="connsiteY210" fmla="*/ 22605 h 461962"/>
              <a:gd name="connsiteX211" fmla="*/ 145255 w 568325"/>
              <a:gd name="connsiteY211" fmla="*/ 21815 h 461962"/>
              <a:gd name="connsiteX212" fmla="*/ 145413 w 568325"/>
              <a:gd name="connsiteY212" fmla="*/ 20708 h 461962"/>
              <a:gd name="connsiteX213" fmla="*/ 145730 w 568325"/>
              <a:gd name="connsiteY213" fmla="*/ 19918 h 461962"/>
              <a:gd name="connsiteX214" fmla="*/ 146047 w 568325"/>
              <a:gd name="connsiteY214" fmla="*/ 18969 h 461962"/>
              <a:gd name="connsiteX215" fmla="*/ 146364 w 568325"/>
              <a:gd name="connsiteY215" fmla="*/ 18179 h 461962"/>
              <a:gd name="connsiteX216" fmla="*/ 146840 w 568325"/>
              <a:gd name="connsiteY216" fmla="*/ 17230 h 461962"/>
              <a:gd name="connsiteX217" fmla="*/ 147316 w 568325"/>
              <a:gd name="connsiteY217" fmla="*/ 16440 h 461962"/>
              <a:gd name="connsiteX218" fmla="*/ 147791 w 568325"/>
              <a:gd name="connsiteY218" fmla="*/ 15650 h 461962"/>
              <a:gd name="connsiteX219" fmla="*/ 148267 w 568325"/>
              <a:gd name="connsiteY219" fmla="*/ 14859 h 461962"/>
              <a:gd name="connsiteX220" fmla="*/ 148901 w 568325"/>
              <a:gd name="connsiteY220" fmla="*/ 14069 h 461962"/>
              <a:gd name="connsiteX221" fmla="*/ 149377 w 568325"/>
              <a:gd name="connsiteY221" fmla="*/ 13279 h 461962"/>
              <a:gd name="connsiteX222" fmla="*/ 150645 w 568325"/>
              <a:gd name="connsiteY222" fmla="*/ 12014 h 461962"/>
              <a:gd name="connsiteX223" fmla="*/ 151279 w 568325"/>
              <a:gd name="connsiteY223" fmla="*/ 11382 h 461962"/>
              <a:gd name="connsiteX224" fmla="*/ 151913 w 568325"/>
              <a:gd name="connsiteY224" fmla="*/ 10749 h 461962"/>
              <a:gd name="connsiteX225" fmla="*/ 152706 w 568325"/>
              <a:gd name="connsiteY225" fmla="*/ 10275 h 461962"/>
              <a:gd name="connsiteX226" fmla="*/ 153499 w 568325"/>
              <a:gd name="connsiteY226" fmla="*/ 9643 h 461962"/>
              <a:gd name="connsiteX227" fmla="*/ 154291 w 568325"/>
              <a:gd name="connsiteY227" fmla="*/ 9011 h 461962"/>
              <a:gd name="connsiteX228" fmla="*/ 155084 w 568325"/>
              <a:gd name="connsiteY228" fmla="*/ 8536 h 461962"/>
              <a:gd name="connsiteX229" fmla="*/ 155877 w 568325"/>
              <a:gd name="connsiteY229" fmla="*/ 8220 h 461962"/>
              <a:gd name="connsiteX230" fmla="*/ 156828 w 568325"/>
              <a:gd name="connsiteY230" fmla="*/ 7746 h 461962"/>
              <a:gd name="connsiteX231" fmla="*/ 157779 w 568325"/>
              <a:gd name="connsiteY231" fmla="*/ 7272 h 461962"/>
              <a:gd name="connsiteX232" fmla="*/ 158572 w 568325"/>
              <a:gd name="connsiteY232" fmla="*/ 6956 h 461962"/>
              <a:gd name="connsiteX233" fmla="*/ 159523 w 568325"/>
              <a:gd name="connsiteY233" fmla="*/ 6639 h 461962"/>
              <a:gd name="connsiteX234" fmla="*/ 160157 w 568325"/>
              <a:gd name="connsiteY234" fmla="*/ 6481 h 461962"/>
              <a:gd name="connsiteX235" fmla="*/ 161426 w 568325"/>
              <a:gd name="connsiteY235" fmla="*/ 6323 h 461962"/>
              <a:gd name="connsiteX236" fmla="*/ 161584 w 568325"/>
              <a:gd name="connsiteY236" fmla="*/ 6165 h 461962"/>
              <a:gd name="connsiteX237" fmla="*/ 178389 w 568325"/>
              <a:gd name="connsiteY237" fmla="*/ 3320 h 461962"/>
              <a:gd name="connsiteX238" fmla="*/ 195194 w 568325"/>
              <a:gd name="connsiteY238" fmla="*/ 1265 h 461962"/>
              <a:gd name="connsiteX239" fmla="*/ 212316 w 568325"/>
              <a:gd name="connsiteY239" fmla="*/ 316 h 461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568325" h="461962">
                <a:moveTo>
                  <a:pt x="533857" y="128587"/>
                </a:moveTo>
                <a:lnTo>
                  <a:pt x="539391" y="129064"/>
                </a:lnTo>
                <a:lnTo>
                  <a:pt x="544609" y="130493"/>
                </a:lnTo>
                <a:lnTo>
                  <a:pt x="549668" y="132558"/>
                </a:lnTo>
                <a:lnTo>
                  <a:pt x="554095" y="135258"/>
                </a:lnTo>
                <a:lnTo>
                  <a:pt x="558206" y="138752"/>
                </a:lnTo>
                <a:lnTo>
                  <a:pt x="561684" y="142882"/>
                </a:lnTo>
                <a:lnTo>
                  <a:pt x="564372" y="147487"/>
                </a:lnTo>
                <a:lnTo>
                  <a:pt x="566586" y="152411"/>
                </a:lnTo>
                <a:lnTo>
                  <a:pt x="567851" y="157811"/>
                </a:lnTo>
                <a:lnTo>
                  <a:pt x="568325" y="163370"/>
                </a:lnTo>
                <a:lnTo>
                  <a:pt x="568325" y="307584"/>
                </a:lnTo>
                <a:lnTo>
                  <a:pt x="567851" y="311237"/>
                </a:lnTo>
                <a:lnTo>
                  <a:pt x="566586" y="314413"/>
                </a:lnTo>
                <a:lnTo>
                  <a:pt x="564214" y="317431"/>
                </a:lnTo>
                <a:lnTo>
                  <a:pt x="424446" y="457992"/>
                </a:lnTo>
                <a:lnTo>
                  <a:pt x="421442" y="460056"/>
                </a:lnTo>
                <a:lnTo>
                  <a:pt x="418280" y="461486"/>
                </a:lnTo>
                <a:lnTo>
                  <a:pt x="414643" y="461962"/>
                </a:lnTo>
                <a:lnTo>
                  <a:pt x="347131" y="461962"/>
                </a:lnTo>
                <a:lnTo>
                  <a:pt x="343652" y="461486"/>
                </a:lnTo>
                <a:lnTo>
                  <a:pt x="340332" y="460056"/>
                </a:lnTo>
                <a:lnTo>
                  <a:pt x="337328" y="457992"/>
                </a:lnTo>
                <a:lnTo>
                  <a:pt x="335272" y="454974"/>
                </a:lnTo>
                <a:lnTo>
                  <a:pt x="334007" y="451797"/>
                </a:lnTo>
                <a:lnTo>
                  <a:pt x="333375" y="448144"/>
                </a:lnTo>
                <a:lnTo>
                  <a:pt x="333375" y="338872"/>
                </a:lnTo>
                <a:lnTo>
                  <a:pt x="333849" y="336014"/>
                </a:lnTo>
                <a:lnTo>
                  <a:pt x="334482" y="333472"/>
                </a:lnTo>
                <a:lnTo>
                  <a:pt x="335905" y="331090"/>
                </a:lnTo>
                <a:lnTo>
                  <a:pt x="337644" y="329025"/>
                </a:lnTo>
                <a:lnTo>
                  <a:pt x="404366" y="262001"/>
                </a:lnTo>
                <a:lnTo>
                  <a:pt x="408477" y="258665"/>
                </a:lnTo>
                <a:lnTo>
                  <a:pt x="413062" y="255648"/>
                </a:lnTo>
                <a:lnTo>
                  <a:pt x="417963" y="253583"/>
                </a:lnTo>
                <a:lnTo>
                  <a:pt x="423181" y="252312"/>
                </a:lnTo>
                <a:lnTo>
                  <a:pt x="428715" y="251995"/>
                </a:lnTo>
                <a:lnTo>
                  <a:pt x="434091" y="252312"/>
                </a:lnTo>
                <a:lnTo>
                  <a:pt x="439466" y="253583"/>
                </a:lnTo>
                <a:lnTo>
                  <a:pt x="444368" y="255648"/>
                </a:lnTo>
                <a:lnTo>
                  <a:pt x="448953" y="258665"/>
                </a:lnTo>
                <a:lnTo>
                  <a:pt x="453222" y="262001"/>
                </a:lnTo>
                <a:lnTo>
                  <a:pt x="456700" y="266448"/>
                </a:lnTo>
                <a:lnTo>
                  <a:pt x="459546" y="271054"/>
                </a:lnTo>
                <a:lnTo>
                  <a:pt x="461601" y="276136"/>
                </a:lnTo>
                <a:lnTo>
                  <a:pt x="462866" y="281219"/>
                </a:lnTo>
                <a:lnTo>
                  <a:pt x="463183" y="286460"/>
                </a:lnTo>
                <a:lnTo>
                  <a:pt x="462866" y="291860"/>
                </a:lnTo>
                <a:lnTo>
                  <a:pt x="461601" y="296942"/>
                </a:lnTo>
                <a:lnTo>
                  <a:pt x="459704" y="302025"/>
                </a:lnTo>
                <a:lnTo>
                  <a:pt x="457016" y="306631"/>
                </a:lnTo>
                <a:lnTo>
                  <a:pt x="453380" y="311078"/>
                </a:lnTo>
                <a:lnTo>
                  <a:pt x="453380" y="311237"/>
                </a:lnTo>
                <a:lnTo>
                  <a:pt x="418438" y="346178"/>
                </a:lnTo>
                <a:lnTo>
                  <a:pt x="417015" y="348084"/>
                </a:lnTo>
                <a:lnTo>
                  <a:pt x="416382" y="350149"/>
                </a:lnTo>
                <a:lnTo>
                  <a:pt x="416382" y="352214"/>
                </a:lnTo>
                <a:lnTo>
                  <a:pt x="417015" y="354278"/>
                </a:lnTo>
                <a:lnTo>
                  <a:pt x="418438" y="356026"/>
                </a:lnTo>
                <a:lnTo>
                  <a:pt x="420177" y="357296"/>
                </a:lnTo>
                <a:lnTo>
                  <a:pt x="421916" y="357931"/>
                </a:lnTo>
                <a:lnTo>
                  <a:pt x="423181" y="358090"/>
                </a:lnTo>
                <a:lnTo>
                  <a:pt x="424604" y="357931"/>
                </a:lnTo>
                <a:lnTo>
                  <a:pt x="426343" y="357296"/>
                </a:lnTo>
                <a:lnTo>
                  <a:pt x="428082" y="356026"/>
                </a:lnTo>
                <a:lnTo>
                  <a:pt x="497176" y="286619"/>
                </a:lnTo>
                <a:lnTo>
                  <a:pt x="498441" y="285030"/>
                </a:lnTo>
                <a:lnTo>
                  <a:pt x="499073" y="283442"/>
                </a:lnTo>
                <a:lnTo>
                  <a:pt x="499231" y="281536"/>
                </a:lnTo>
                <a:lnTo>
                  <a:pt x="499231" y="163370"/>
                </a:lnTo>
                <a:lnTo>
                  <a:pt x="499706" y="157811"/>
                </a:lnTo>
                <a:lnTo>
                  <a:pt x="500971" y="152411"/>
                </a:lnTo>
                <a:lnTo>
                  <a:pt x="503026" y="147487"/>
                </a:lnTo>
                <a:lnTo>
                  <a:pt x="506030" y="142882"/>
                </a:lnTo>
                <a:lnTo>
                  <a:pt x="509350" y="138752"/>
                </a:lnTo>
                <a:lnTo>
                  <a:pt x="513303" y="135258"/>
                </a:lnTo>
                <a:lnTo>
                  <a:pt x="518046" y="132558"/>
                </a:lnTo>
                <a:lnTo>
                  <a:pt x="522790" y="130493"/>
                </a:lnTo>
                <a:lnTo>
                  <a:pt x="528165" y="129064"/>
                </a:lnTo>
                <a:close/>
                <a:moveTo>
                  <a:pt x="34860" y="128587"/>
                </a:moveTo>
                <a:lnTo>
                  <a:pt x="40272" y="129064"/>
                </a:lnTo>
                <a:lnTo>
                  <a:pt x="45684" y="130493"/>
                </a:lnTo>
                <a:lnTo>
                  <a:pt x="50777" y="132558"/>
                </a:lnTo>
                <a:lnTo>
                  <a:pt x="55234" y="135258"/>
                </a:lnTo>
                <a:lnTo>
                  <a:pt x="59373" y="138752"/>
                </a:lnTo>
                <a:lnTo>
                  <a:pt x="62875" y="142882"/>
                </a:lnTo>
                <a:lnTo>
                  <a:pt x="65581" y="147487"/>
                </a:lnTo>
                <a:lnTo>
                  <a:pt x="67650" y="152411"/>
                </a:lnTo>
                <a:lnTo>
                  <a:pt x="69083" y="157811"/>
                </a:lnTo>
                <a:lnTo>
                  <a:pt x="69560" y="163370"/>
                </a:lnTo>
                <a:lnTo>
                  <a:pt x="69560" y="281536"/>
                </a:lnTo>
                <a:lnTo>
                  <a:pt x="69719" y="283442"/>
                </a:lnTo>
                <a:lnTo>
                  <a:pt x="70515" y="285030"/>
                </a:lnTo>
                <a:lnTo>
                  <a:pt x="71470" y="286619"/>
                </a:lnTo>
                <a:lnTo>
                  <a:pt x="141190" y="356026"/>
                </a:lnTo>
                <a:lnTo>
                  <a:pt x="143100" y="357296"/>
                </a:lnTo>
                <a:lnTo>
                  <a:pt x="144692" y="357931"/>
                </a:lnTo>
                <a:lnTo>
                  <a:pt x="145965" y="358090"/>
                </a:lnTo>
                <a:lnTo>
                  <a:pt x="147398" y="357931"/>
                </a:lnTo>
                <a:lnTo>
                  <a:pt x="149149" y="357296"/>
                </a:lnTo>
                <a:lnTo>
                  <a:pt x="151059" y="356026"/>
                </a:lnTo>
                <a:lnTo>
                  <a:pt x="152173" y="354278"/>
                </a:lnTo>
                <a:lnTo>
                  <a:pt x="152969" y="352531"/>
                </a:lnTo>
                <a:lnTo>
                  <a:pt x="153128" y="351102"/>
                </a:lnTo>
                <a:lnTo>
                  <a:pt x="152969" y="349673"/>
                </a:lnTo>
                <a:lnTo>
                  <a:pt x="152173" y="348084"/>
                </a:lnTo>
                <a:lnTo>
                  <a:pt x="151059" y="346178"/>
                </a:lnTo>
                <a:lnTo>
                  <a:pt x="116040" y="311237"/>
                </a:lnTo>
                <a:lnTo>
                  <a:pt x="112379" y="306948"/>
                </a:lnTo>
                <a:lnTo>
                  <a:pt x="109673" y="302342"/>
                </a:lnTo>
                <a:lnTo>
                  <a:pt x="107604" y="297578"/>
                </a:lnTo>
                <a:lnTo>
                  <a:pt x="106330" y="292178"/>
                </a:lnTo>
                <a:lnTo>
                  <a:pt x="105853" y="286619"/>
                </a:lnTo>
                <a:lnTo>
                  <a:pt x="106330" y="281219"/>
                </a:lnTo>
                <a:lnTo>
                  <a:pt x="107604" y="275977"/>
                </a:lnTo>
                <a:lnTo>
                  <a:pt x="109673" y="270895"/>
                </a:lnTo>
                <a:lnTo>
                  <a:pt x="112379" y="266448"/>
                </a:lnTo>
                <a:lnTo>
                  <a:pt x="116040" y="262001"/>
                </a:lnTo>
                <a:lnTo>
                  <a:pt x="120179" y="258665"/>
                </a:lnTo>
                <a:lnTo>
                  <a:pt x="124795" y="255648"/>
                </a:lnTo>
                <a:lnTo>
                  <a:pt x="129888" y="253583"/>
                </a:lnTo>
                <a:lnTo>
                  <a:pt x="135141" y="252312"/>
                </a:lnTo>
                <a:lnTo>
                  <a:pt x="140553" y="251995"/>
                </a:lnTo>
                <a:lnTo>
                  <a:pt x="146124" y="252312"/>
                </a:lnTo>
                <a:lnTo>
                  <a:pt x="151377" y="253583"/>
                </a:lnTo>
                <a:lnTo>
                  <a:pt x="156312" y="255648"/>
                </a:lnTo>
                <a:lnTo>
                  <a:pt x="161087" y="258665"/>
                </a:lnTo>
                <a:lnTo>
                  <a:pt x="165226" y="262001"/>
                </a:lnTo>
                <a:lnTo>
                  <a:pt x="232398" y="329025"/>
                </a:lnTo>
                <a:lnTo>
                  <a:pt x="234149" y="331090"/>
                </a:lnTo>
                <a:lnTo>
                  <a:pt x="235264" y="333472"/>
                </a:lnTo>
                <a:lnTo>
                  <a:pt x="236219" y="336014"/>
                </a:lnTo>
                <a:lnTo>
                  <a:pt x="236537" y="338872"/>
                </a:lnTo>
                <a:lnTo>
                  <a:pt x="236537" y="448144"/>
                </a:lnTo>
                <a:lnTo>
                  <a:pt x="236059" y="451797"/>
                </a:lnTo>
                <a:lnTo>
                  <a:pt x="234627" y="454974"/>
                </a:lnTo>
                <a:lnTo>
                  <a:pt x="232398" y="457992"/>
                </a:lnTo>
                <a:lnTo>
                  <a:pt x="229692" y="460056"/>
                </a:lnTo>
                <a:lnTo>
                  <a:pt x="226350" y="461486"/>
                </a:lnTo>
                <a:lnTo>
                  <a:pt x="222529" y="461962"/>
                </a:lnTo>
                <a:lnTo>
                  <a:pt x="154561" y="461962"/>
                </a:lnTo>
                <a:lnTo>
                  <a:pt x="151218" y="461486"/>
                </a:lnTo>
                <a:lnTo>
                  <a:pt x="147716" y="460056"/>
                </a:lnTo>
                <a:lnTo>
                  <a:pt x="145010" y="457992"/>
                </a:lnTo>
                <a:lnTo>
                  <a:pt x="4139" y="317431"/>
                </a:lnTo>
                <a:lnTo>
                  <a:pt x="1910" y="314413"/>
                </a:lnTo>
                <a:lnTo>
                  <a:pt x="477" y="311237"/>
                </a:lnTo>
                <a:lnTo>
                  <a:pt x="0" y="307584"/>
                </a:lnTo>
                <a:lnTo>
                  <a:pt x="0" y="163370"/>
                </a:lnTo>
                <a:lnTo>
                  <a:pt x="477" y="157811"/>
                </a:lnTo>
                <a:lnTo>
                  <a:pt x="1751" y="152411"/>
                </a:lnTo>
                <a:lnTo>
                  <a:pt x="3820" y="147487"/>
                </a:lnTo>
                <a:lnTo>
                  <a:pt x="6685" y="142882"/>
                </a:lnTo>
                <a:lnTo>
                  <a:pt x="10187" y="138752"/>
                </a:lnTo>
                <a:lnTo>
                  <a:pt x="14167" y="135258"/>
                </a:lnTo>
                <a:lnTo>
                  <a:pt x="18942" y="132558"/>
                </a:lnTo>
                <a:lnTo>
                  <a:pt x="23717" y="130493"/>
                </a:lnTo>
                <a:lnTo>
                  <a:pt x="29129" y="129064"/>
                </a:lnTo>
                <a:close/>
                <a:moveTo>
                  <a:pt x="339044" y="0"/>
                </a:moveTo>
                <a:lnTo>
                  <a:pt x="356008" y="158"/>
                </a:lnTo>
                <a:lnTo>
                  <a:pt x="373130" y="1265"/>
                </a:lnTo>
                <a:lnTo>
                  <a:pt x="390093" y="3162"/>
                </a:lnTo>
                <a:lnTo>
                  <a:pt x="406740" y="6165"/>
                </a:lnTo>
                <a:lnTo>
                  <a:pt x="410703" y="7272"/>
                </a:lnTo>
                <a:lnTo>
                  <a:pt x="414350" y="9169"/>
                </a:lnTo>
                <a:lnTo>
                  <a:pt x="417679" y="11856"/>
                </a:lnTo>
                <a:lnTo>
                  <a:pt x="420216" y="14859"/>
                </a:lnTo>
                <a:lnTo>
                  <a:pt x="422118" y="18337"/>
                </a:lnTo>
                <a:lnTo>
                  <a:pt x="423545" y="22289"/>
                </a:lnTo>
                <a:lnTo>
                  <a:pt x="423862" y="26557"/>
                </a:lnTo>
                <a:lnTo>
                  <a:pt x="423862" y="165189"/>
                </a:lnTo>
                <a:lnTo>
                  <a:pt x="423545" y="169298"/>
                </a:lnTo>
                <a:lnTo>
                  <a:pt x="422277" y="173250"/>
                </a:lnTo>
                <a:lnTo>
                  <a:pt x="420374" y="176728"/>
                </a:lnTo>
                <a:lnTo>
                  <a:pt x="417838" y="179731"/>
                </a:lnTo>
                <a:lnTo>
                  <a:pt x="414667" y="182419"/>
                </a:lnTo>
                <a:lnTo>
                  <a:pt x="411338" y="184316"/>
                </a:lnTo>
                <a:lnTo>
                  <a:pt x="407216" y="185422"/>
                </a:lnTo>
                <a:lnTo>
                  <a:pt x="403094" y="185738"/>
                </a:lnTo>
                <a:lnTo>
                  <a:pt x="398972" y="185422"/>
                </a:lnTo>
                <a:lnTo>
                  <a:pt x="383435" y="182735"/>
                </a:lnTo>
                <a:lnTo>
                  <a:pt x="367740" y="180996"/>
                </a:lnTo>
                <a:lnTo>
                  <a:pt x="352044" y="180048"/>
                </a:lnTo>
                <a:lnTo>
                  <a:pt x="336191" y="180048"/>
                </a:lnTo>
                <a:lnTo>
                  <a:pt x="320495" y="180996"/>
                </a:lnTo>
                <a:lnTo>
                  <a:pt x="304800" y="182735"/>
                </a:lnTo>
                <a:lnTo>
                  <a:pt x="304800" y="2371"/>
                </a:lnTo>
                <a:lnTo>
                  <a:pt x="321922" y="633"/>
                </a:lnTo>
                <a:close/>
                <a:moveTo>
                  <a:pt x="229438" y="0"/>
                </a:moveTo>
                <a:lnTo>
                  <a:pt x="246402" y="633"/>
                </a:lnTo>
                <a:lnTo>
                  <a:pt x="263524" y="2371"/>
                </a:lnTo>
                <a:lnTo>
                  <a:pt x="263524" y="182735"/>
                </a:lnTo>
                <a:lnTo>
                  <a:pt x="247829" y="180996"/>
                </a:lnTo>
                <a:lnTo>
                  <a:pt x="232133" y="180048"/>
                </a:lnTo>
                <a:lnTo>
                  <a:pt x="216438" y="180048"/>
                </a:lnTo>
                <a:lnTo>
                  <a:pt x="200584" y="180996"/>
                </a:lnTo>
                <a:lnTo>
                  <a:pt x="185048" y="182735"/>
                </a:lnTo>
                <a:lnTo>
                  <a:pt x="169511" y="185422"/>
                </a:lnTo>
                <a:lnTo>
                  <a:pt x="165389" y="185738"/>
                </a:lnTo>
                <a:lnTo>
                  <a:pt x="161267" y="185422"/>
                </a:lnTo>
                <a:lnTo>
                  <a:pt x="157304" y="184316"/>
                </a:lnTo>
                <a:lnTo>
                  <a:pt x="153816" y="182419"/>
                </a:lnTo>
                <a:lnTo>
                  <a:pt x="150803" y="179731"/>
                </a:lnTo>
                <a:lnTo>
                  <a:pt x="148108" y="176728"/>
                </a:lnTo>
                <a:lnTo>
                  <a:pt x="146206" y="173250"/>
                </a:lnTo>
                <a:lnTo>
                  <a:pt x="145096" y="169298"/>
                </a:lnTo>
                <a:lnTo>
                  <a:pt x="144462" y="165189"/>
                </a:lnTo>
                <a:lnTo>
                  <a:pt x="144462" y="26557"/>
                </a:lnTo>
                <a:lnTo>
                  <a:pt x="144779" y="24502"/>
                </a:lnTo>
                <a:lnTo>
                  <a:pt x="144779" y="23870"/>
                </a:lnTo>
                <a:lnTo>
                  <a:pt x="145096" y="22605"/>
                </a:lnTo>
                <a:lnTo>
                  <a:pt x="145255" y="21815"/>
                </a:lnTo>
                <a:lnTo>
                  <a:pt x="145413" y="20708"/>
                </a:lnTo>
                <a:lnTo>
                  <a:pt x="145730" y="19918"/>
                </a:lnTo>
                <a:lnTo>
                  <a:pt x="146047" y="18969"/>
                </a:lnTo>
                <a:lnTo>
                  <a:pt x="146364" y="18179"/>
                </a:lnTo>
                <a:lnTo>
                  <a:pt x="146840" y="17230"/>
                </a:lnTo>
                <a:lnTo>
                  <a:pt x="147316" y="16440"/>
                </a:lnTo>
                <a:lnTo>
                  <a:pt x="147791" y="15650"/>
                </a:lnTo>
                <a:lnTo>
                  <a:pt x="148267" y="14859"/>
                </a:lnTo>
                <a:lnTo>
                  <a:pt x="148901" y="14069"/>
                </a:lnTo>
                <a:lnTo>
                  <a:pt x="149377" y="13279"/>
                </a:lnTo>
                <a:lnTo>
                  <a:pt x="150645" y="12014"/>
                </a:lnTo>
                <a:lnTo>
                  <a:pt x="151279" y="11382"/>
                </a:lnTo>
                <a:lnTo>
                  <a:pt x="151913" y="10749"/>
                </a:lnTo>
                <a:lnTo>
                  <a:pt x="152706" y="10275"/>
                </a:lnTo>
                <a:lnTo>
                  <a:pt x="153499" y="9643"/>
                </a:lnTo>
                <a:lnTo>
                  <a:pt x="154291" y="9011"/>
                </a:lnTo>
                <a:lnTo>
                  <a:pt x="155084" y="8536"/>
                </a:lnTo>
                <a:lnTo>
                  <a:pt x="155877" y="8220"/>
                </a:lnTo>
                <a:lnTo>
                  <a:pt x="156828" y="7746"/>
                </a:lnTo>
                <a:lnTo>
                  <a:pt x="157779" y="7272"/>
                </a:lnTo>
                <a:lnTo>
                  <a:pt x="158572" y="6956"/>
                </a:lnTo>
                <a:lnTo>
                  <a:pt x="159523" y="6639"/>
                </a:lnTo>
                <a:lnTo>
                  <a:pt x="160157" y="6481"/>
                </a:lnTo>
                <a:lnTo>
                  <a:pt x="161426" y="6323"/>
                </a:lnTo>
                <a:lnTo>
                  <a:pt x="161584" y="6165"/>
                </a:lnTo>
                <a:lnTo>
                  <a:pt x="178389" y="3320"/>
                </a:lnTo>
                <a:lnTo>
                  <a:pt x="195194" y="1265"/>
                </a:lnTo>
                <a:lnTo>
                  <a:pt x="212316" y="3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9" name="Freeform 158"/>
          <p:cNvSpPr>
            <a:spLocks/>
          </p:cNvSpPr>
          <p:nvPr/>
        </p:nvSpPr>
        <p:spPr bwMode="auto">
          <a:xfrm>
            <a:off x="1630032" y="4227513"/>
            <a:ext cx="503238" cy="568325"/>
          </a:xfrm>
          <a:custGeom>
            <a:avLst/>
            <a:gdLst>
              <a:gd name="connsiteX0" fmla="*/ 445725 w 503238"/>
              <a:gd name="connsiteY0" fmla="*/ 180975 h 568325"/>
              <a:gd name="connsiteX1" fmla="*/ 450340 w 503238"/>
              <a:gd name="connsiteY1" fmla="*/ 181452 h 568325"/>
              <a:gd name="connsiteX2" fmla="*/ 454477 w 503238"/>
              <a:gd name="connsiteY2" fmla="*/ 182882 h 568325"/>
              <a:gd name="connsiteX3" fmla="*/ 457978 w 503238"/>
              <a:gd name="connsiteY3" fmla="*/ 185106 h 568325"/>
              <a:gd name="connsiteX4" fmla="*/ 461001 w 503238"/>
              <a:gd name="connsiteY4" fmla="*/ 188284 h 568325"/>
              <a:gd name="connsiteX5" fmla="*/ 463229 w 503238"/>
              <a:gd name="connsiteY5" fmla="*/ 191938 h 568325"/>
              <a:gd name="connsiteX6" fmla="*/ 464661 w 503238"/>
              <a:gd name="connsiteY6" fmla="*/ 195910 h 568325"/>
              <a:gd name="connsiteX7" fmla="*/ 465138 w 503238"/>
              <a:gd name="connsiteY7" fmla="*/ 200359 h 568325"/>
              <a:gd name="connsiteX8" fmla="*/ 465138 w 503238"/>
              <a:gd name="connsiteY8" fmla="*/ 548942 h 568325"/>
              <a:gd name="connsiteX9" fmla="*/ 464661 w 503238"/>
              <a:gd name="connsiteY9" fmla="*/ 553390 h 568325"/>
              <a:gd name="connsiteX10" fmla="*/ 463229 w 503238"/>
              <a:gd name="connsiteY10" fmla="*/ 557362 h 568325"/>
              <a:gd name="connsiteX11" fmla="*/ 461001 w 503238"/>
              <a:gd name="connsiteY11" fmla="*/ 561017 h 568325"/>
              <a:gd name="connsiteX12" fmla="*/ 457978 w 503238"/>
              <a:gd name="connsiteY12" fmla="*/ 564035 h 568325"/>
              <a:gd name="connsiteX13" fmla="*/ 454477 w 503238"/>
              <a:gd name="connsiteY13" fmla="*/ 566419 h 568325"/>
              <a:gd name="connsiteX14" fmla="*/ 450340 w 503238"/>
              <a:gd name="connsiteY14" fmla="*/ 567849 h 568325"/>
              <a:gd name="connsiteX15" fmla="*/ 445725 w 503238"/>
              <a:gd name="connsiteY15" fmla="*/ 568325 h 568325"/>
              <a:gd name="connsiteX16" fmla="*/ 441429 w 503238"/>
              <a:gd name="connsiteY16" fmla="*/ 567849 h 568325"/>
              <a:gd name="connsiteX17" fmla="*/ 437292 w 503238"/>
              <a:gd name="connsiteY17" fmla="*/ 566419 h 568325"/>
              <a:gd name="connsiteX18" fmla="*/ 433632 w 503238"/>
              <a:gd name="connsiteY18" fmla="*/ 564035 h 568325"/>
              <a:gd name="connsiteX19" fmla="*/ 430768 w 503238"/>
              <a:gd name="connsiteY19" fmla="*/ 561017 h 568325"/>
              <a:gd name="connsiteX20" fmla="*/ 428540 w 503238"/>
              <a:gd name="connsiteY20" fmla="*/ 557362 h 568325"/>
              <a:gd name="connsiteX21" fmla="*/ 426949 w 503238"/>
              <a:gd name="connsiteY21" fmla="*/ 553390 h 568325"/>
              <a:gd name="connsiteX22" fmla="*/ 426471 w 503238"/>
              <a:gd name="connsiteY22" fmla="*/ 548942 h 568325"/>
              <a:gd name="connsiteX23" fmla="*/ 426471 w 503238"/>
              <a:gd name="connsiteY23" fmla="*/ 529558 h 568325"/>
              <a:gd name="connsiteX24" fmla="*/ 193675 w 503238"/>
              <a:gd name="connsiteY24" fmla="*/ 529558 h 568325"/>
              <a:gd name="connsiteX25" fmla="*/ 193675 w 503238"/>
              <a:gd name="connsiteY25" fmla="*/ 387520 h 568325"/>
              <a:gd name="connsiteX26" fmla="*/ 426471 w 503238"/>
              <a:gd name="connsiteY26" fmla="*/ 387520 h 568325"/>
              <a:gd name="connsiteX27" fmla="*/ 426471 w 503238"/>
              <a:gd name="connsiteY27" fmla="*/ 348753 h 568325"/>
              <a:gd name="connsiteX28" fmla="*/ 193675 w 503238"/>
              <a:gd name="connsiteY28" fmla="*/ 348753 h 568325"/>
              <a:gd name="connsiteX29" fmla="*/ 193675 w 503238"/>
              <a:gd name="connsiteY29" fmla="*/ 206714 h 568325"/>
              <a:gd name="connsiteX30" fmla="*/ 426471 w 503238"/>
              <a:gd name="connsiteY30" fmla="*/ 206714 h 568325"/>
              <a:gd name="connsiteX31" fmla="*/ 426471 w 503238"/>
              <a:gd name="connsiteY31" fmla="*/ 200359 h 568325"/>
              <a:gd name="connsiteX32" fmla="*/ 426949 w 503238"/>
              <a:gd name="connsiteY32" fmla="*/ 195910 h 568325"/>
              <a:gd name="connsiteX33" fmla="*/ 428540 w 503238"/>
              <a:gd name="connsiteY33" fmla="*/ 191938 h 568325"/>
              <a:gd name="connsiteX34" fmla="*/ 430768 w 503238"/>
              <a:gd name="connsiteY34" fmla="*/ 188284 h 568325"/>
              <a:gd name="connsiteX35" fmla="*/ 433632 w 503238"/>
              <a:gd name="connsiteY35" fmla="*/ 185106 h 568325"/>
              <a:gd name="connsiteX36" fmla="*/ 437292 w 503238"/>
              <a:gd name="connsiteY36" fmla="*/ 182882 h 568325"/>
              <a:gd name="connsiteX37" fmla="*/ 441429 w 503238"/>
              <a:gd name="connsiteY37" fmla="*/ 181452 h 568325"/>
              <a:gd name="connsiteX38" fmla="*/ 57441 w 503238"/>
              <a:gd name="connsiteY38" fmla="*/ 155575 h 568325"/>
              <a:gd name="connsiteX39" fmla="*/ 61880 w 503238"/>
              <a:gd name="connsiteY39" fmla="*/ 156051 h 568325"/>
              <a:gd name="connsiteX40" fmla="*/ 65843 w 503238"/>
              <a:gd name="connsiteY40" fmla="*/ 157480 h 568325"/>
              <a:gd name="connsiteX41" fmla="*/ 69490 w 503238"/>
              <a:gd name="connsiteY41" fmla="*/ 159703 h 568325"/>
              <a:gd name="connsiteX42" fmla="*/ 72502 w 503238"/>
              <a:gd name="connsiteY42" fmla="*/ 162878 h 568325"/>
              <a:gd name="connsiteX43" fmla="*/ 74721 w 503238"/>
              <a:gd name="connsiteY43" fmla="*/ 166211 h 568325"/>
              <a:gd name="connsiteX44" fmla="*/ 76148 w 503238"/>
              <a:gd name="connsiteY44" fmla="*/ 170498 h 568325"/>
              <a:gd name="connsiteX45" fmla="*/ 76624 w 503238"/>
              <a:gd name="connsiteY45" fmla="*/ 174943 h 568325"/>
              <a:gd name="connsiteX46" fmla="*/ 76624 w 503238"/>
              <a:gd name="connsiteY46" fmla="*/ 207010 h 568325"/>
              <a:gd name="connsiteX47" fmla="*/ 153988 w 503238"/>
              <a:gd name="connsiteY47" fmla="*/ 207010 h 568325"/>
              <a:gd name="connsiteX48" fmla="*/ 153988 w 503238"/>
              <a:gd name="connsiteY48" fmla="*/ 348933 h 568325"/>
              <a:gd name="connsiteX49" fmla="*/ 76624 w 503238"/>
              <a:gd name="connsiteY49" fmla="*/ 348933 h 568325"/>
              <a:gd name="connsiteX50" fmla="*/ 76624 w 503238"/>
              <a:gd name="connsiteY50" fmla="*/ 387668 h 568325"/>
              <a:gd name="connsiteX51" fmla="*/ 153988 w 503238"/>
              <a:gd name="connsiteY51" fmla="*/ 387668 h 568325"/>
              <a:gd name="connsiteX52" fmla="*/ 153988 w 503238"/>
              <a:gd name="connsiteY52" fmla="*/ 529590 h 568325"/>
              <a:gd name="connsiteX53" fmla="*/ 76624 w 503238"/>
              <a:gd name="connsiteY53" fmla="*/ 529590 h 568325"/>
              <a:gd name="connsiteX54" fmla="*/ 76624 w 503238"/>
              <a:gd name="connsiteY54" fmla="*/ 548958 h 568325"/>
              <a:gd name="connsiteX55" fmla="*/ 76148 w 503238"/>
              <a:gd name="connsiteY55" fmla="*/ 553403 h 568325"/>
              <a:gd name="connsiteX56" fmla="*/ 74721 w 503238"/>
              <a:gd name="connsiteY56" fmla="*/ 557371 h 568325"/>
              <a:gd name="connsiteX57" fmla="*/ 72502 w 503238"/>
              <a:gd name="connsiteY57" fmla="*/ 561023 h 568325"/>
              <a:gd name="connsiteX58" fmla="*/ 69490 w 503238"/>
              <a:gd name="connsiteY58" fmla="*/ 564039 h 568325"/>
              <a:gd name="connsiteX59" fmla="*/ 65843 w 503238"/>
              <a:gd name="connsiteY59" fmla="*/ 566420 h 568325"/>
              <a:gd name="connsiteX60" fmla="*/ 61880 w 503238"/>
              <a:gd name="connsiteY60" fmla="*/ 567849 h 568325"/>
              <a:gd name="connsiteX61" fmla="*/ 57441 w 503238"/>
              <a:gd name="connsiteY61" fmla="*/ 568325 h 568325"/>
              <a:gd name="connsiteX62" fmla="*/ 52844 w 503238"/>
              <a:gd name="connsiteY62" fmla="*/ 567849 h 568325"/>
              <a:gd name="connsiteX63" fmla="*/ 48880 w 503238"/>
              <a:gd name="connsiteY63" fmla="*/ 566420 h 568325"/>
              <a:gd name="connsiteX64" fmla="*/ 45234 w 503238"/>
              <a:gd name="connsiteY64" fmla="*/ 564039 h 568325"/>
              <a:gd name="connsiteX65" fmla="*/ 42380 w 503238"/>
              <a:gd name="connsiteY65" fmla="*/ 561023 h 568325"/>
              <a:gd name="connsiteX66" fmla="*/ 40161 w 503238"/>
              <a:gd name="connsiteY66" fmla="*/ 557371 h 568325"/>
              <a:gd name="connsiteX67" fmla="*/ 38576 w 503238"/>
              <a:gd name="connsiteY67" fmla="*/ 553403 h 568325"/>
              <a:gd name="connsiteX68" fmla="*/ 38100 w 503238"/>
              <a:gd name="connsiteY68" fmla="*/ 548958 h 568325"/>
              <a:gd name="connsiteX69" fmla="*/ 38100 w 503238"/>
              <a:gd name="connsiteY69" fmla="*/ 174943 h 568325"/>
              <a:gd name="connsiteX70" fmla="*/ 38576 w 503238"/>
              <a:gd name="connsiteY70" fmla="*/ 170498 h 568325"/>
              <a:gd name="connsiteX71" fmla="*/ 40161 w 503238"/>
              <a:gd name="connsiteY71" fmla="*/ 166211 h 568325"/>
              <a:gd name="connsiteX72" fmla="*/ 42380 w 503238"/>
              <a:gd name="connsiteY72" fmla="*/ 162878 h 568325"/>
              <a:gd name="connsiteX73" fmla="*/ 45234 w 503238"/>
              <a:gd name="connsiteY73" fmla="*/ 159703 h 568325"/>
              <a:gd name="connsiteX74" fmla="*/ 48880 w 503238"/>
              <a:gd name="connsiteY74" fmla="*/ 157480 h 568325"/>
              <a:gd name="connsiteX75" fmla="*/ 52844 w 503238"/>
              <a:gd name="connsiteY75" fmla="*/ 156051 h 568325"/>
              <a:gd name="connsiteX76" fmla="*/ 249634 w 503238"/>
              <a:gd name="connsiteY76" fmla="*/ 0 h 568325"/>
              <a:gd name="connsiteX77" fmla="*/ 253763 w 503238"/>
              <a:gd name="connsiteY77" fmla="*/ 0 h 568325"/>
              <a:gd name="connsiteX78" fmla="*/ 257733 w 503238"/>
              <a:gd name="connsiteY78" fmla="*/ 793 h 568325"/>
              <a:gd name="connsiteX79" fmla="*/ 490058 w 503238"/>
              <a:gd name="connsiteY79" fmla="*/ 77999 h 568325"/>
              <a:gd name="connsiteX80" fmla="*/ 493710 w 503238"/>
              <a:gd name="connsiteY80" fmla="*/ 79743 h 568325"/>
              <a:gd name="connsiteX81" fmla="*/ 496727 w 503238"/>
              <a:gd name="connsiteY81" fmla="*/ 81804 h 568325"/>
              <a:gd name="connsiteX82" fmla="*/ 499268 w 503238"/>
              <a:gd name="connsiteY82" fmla="*/ 84657 h 568325"/>
              <a:gd name="connsiteX83" fmla="*/ 501333 w 503238"/>
              <a:gd name="connsiteY83" fmla="*/ 87828 h 568325"/>
              <a:gd name="connsiteX84" fmla="*/ 502603 w 503238"/>
              <a:gd name="connsiteY84" fmla="*/ 91316 h 568325"/>
              <a:gd name="connsiteX85" fmla="*/ 503238 w 503238"/>
              <a:gd name="connsiteY85" fmla="*/ 94962 h 568325"/>
              <a:gd name="connsiteX86" fmla="*/ 503238 w 503238"/>
              <a:gd name="connsiteY86" fmla="*/ 98767 h 568325"/>
              <a:gd name="connsiteX87" fmla="*/ 502285 w 503238"/>
              <a:gd name="connsiteY87" fmla="*/ 102571 h 568325"/>
              <a:gd name="connsiteX88" fmla="*/ 500697 w 503238"/>
              <a:gd name="connsiteY88" fmla="*/ 106376 h 568325"/>
              <a:gd name="connsiteX89" fmla="*/ 498157 w 503238"/>
              <a:gd name="connsiteY89" fmla="*/ 109705 h 568325"/>
              <a:gd name="connsiteX90" fmla="*/ 495139 w 503238"/>
              <a:gd name="connsiteY90" fmla="*/ 112242 h 568325"/>
              <a:gd name="connsiteX91" fmla="*/ 491646 w 503238"/>
              <a:gd name="connsiteY91" fmla="*/ 114144 h 568325"/>
              <a:gd name="connsiteX92" fmla="*/ 487993 w 503238"/>
              <a:gd name="connsiteY92" fmla="*/ 115254 h 568325"/>
              <a:gd name="connsiteX93" fmla="*/ 483865 w 503238"/>
              <a:gd name="connsiteY93" fmla="*/ 115888 h 568325"/>
              <a:gd name="connsiteX94" fmla="*/ 481006 w 503238"/>
              <a:gd name="connsiteY94" fmla="*/ 115413 h 568325"/>
              <a:gd name="connsiteX95" fmla="*/ 477830 w 503238"/>
              <a:gd name="connsiteY95" fmla="*/ 114779 h 568325"/>
              <a:gd name="connsiteX96" fmla="*/ 251540 w 503238"/>
              <a:gd name="connsiteY96" fmla="*/ 39634 h 568325"/>
              <a:gd name="connsiteX97" fmla="*/ 25567 w 503238"/>
              <a:gd name="connsiteY97" fmla="*/ 114779 h 568325"/>
              <a:gd name="connsiteX98" fmla="*/ 21597 w 503238"/>
              <a:gd name="connsiteY98" fmla="*/ 115730 h 568325"/>
              <a:gd name="connsiteX99" fmla="*/ 17786 w 503238"/>
              <a:gd name="connsiteY99" fmla="*/ 115730 h 568325"/>
              <a:gd name="connsiteX100" fmla="*/ 14133 w 503238"/>
              <a:gd name="connsiteY100" fmla="*/ 115096 h 568325"/>
              <a:gd name="connsiteX101" fmla="*/ 10640 w 503238"/>
              <a:gd name="connsiteY101" fmla="*/ 113827 h 568325"/>
              <a:gd name="connsiteX102" fmla="*/ 7622 w 503238"/>
              <a:gd name="connsiteY102" fmla="*/ 111766 h 568325"/>
              <a:gd name="connsiteX103" fmla="*/ 4764 w 503238"/>
              <a:gd name="connsiteY103" fmla="*/ 109230 h 568325"/>
              <a:gd name="connsiteX104" fmla="*/ 2541 w 503238"/>
              <a:gd name="connsiteY104" fmla="*/ 106218 h 568325"/>
              <a:gd name="connsiteX105" fmla="*/ 1112 w 503238"/>
              <a:gd name="connsiteY105" fmla="*/ 102571 h 568325"/>
              <a:gd name="connsiteX106" fmla="*/ 159 w 503238"/>
              <a:gd name="connsiteY106" fmla="*/ 98767 h 568325"/>
              <a:gd name="connsiteX107" fmla="*/ 0 w 503238"/>
              <a:gd name="connsiteY107" fmla="*/ 94962 h 568325"/>
              <a:gd name="connsiteX108" fmla="*/ 635 w 503238"/>
              <a:gd name="connsiteY108" fmla="*/ 91316 h 568325"/>
              <a:gd name="connsiteX109" fmla="*/ 2064 w 503238"/>
              <a:gd name="connsiteY109" fmla="*/ 87828 h 568325"/>
              <a:gd name="connsiteX110" fmla="*/ 3970 w 503238"/>
              <a:gd name="connsiteY110" fmla="*/ 84657 h 568325"/>
              <a:gd name="connsiteX111" fmla="*/ 6511 w 503238"/>
              <a:gd name="connsiteY111" fmla="*/ 81962 h 568325"/>
              <a:gd name="connsiteX112" fmla="*/ 9687 w 503238"/>
              <a:gd name="connsiteY112" fmla="*/ 79743 h 568325"/>
              <a:gd name="connsiteX113" fmla="*/ 13339 w 503238"/>
              <a:gd name="connsiteY113" fmla="*/ 77999 h 568325"/>
              <a:gd name="connsiteX114" fmla="*/ 245505 w 503238"/>
              <a:gd name="connsiteY114" fmla="*/ 793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03238" h="568325">
                <a:moveTo>
                  <a:pt x="445725" y="180975"/>
                </a:moveTo>
                <a:lnTo>
                  <a:pt x="450340" y="181452"/>
                </a:lnTo>
                <a:lnTo>
                  <a:pt x="454477" y="182882"/>
                </a:lnTo>
                <a:lnTo>
                  <a:pt x="457978" y="185106"/>
                </a:lnTo>
                <a:lnTo>
                  <a:pt x="461001" y="188284"/>
                </a:lnTo>
                <a:lnTo>
                  <a:pt x="463229" y="191938"/>
                </a:lnTo>
                <a:lnTo>
                  <a:pt x="464661" y="195910"/>
                </a:lnTo>
                <a:lnTo>
                  <a:pt x="465138" y="200359"/>
                </a:lnTo>
                <a:lnTo>
                  <a:pt x="465138" y="548942"/>
                </a:lnTo>
                <a:lnTo>
                  <a:pt x="464661" y="553390"/>
                </a:lnTo>
                <a:lnTo>
                  <a:pt x="463229" y="557362"/>
                </a:lnTo>
                <a:lnTo>
                  <a:pt x="461001" y="561017"/>
                </a:lnTo>
                <a:lnTo>
                  <a:pt x="457978" y="564035"/>
                </a:lnTo>
                <a:lnTo>
                  <a:pt x="454477" y="566419"/>
                </a:lnTo>
                <a:lnTo>
                  <a:pt x="450340" y="567849"/>
                </a:lnTo>
                <a:lnTo>
                  <a:pt x="445725" y="568325"/>
                </a:lnTo>
                <a:lnTo>
                  <a:pt x="441429" y="567849"/>
                </a:lnTo>
                <a:lnTo>
                  <a:pt x="437292" y="566419"/>
                </a:lnTo>
                <a:lnTo>
                  <a:pt x="433632" y="564035"/>
                </a:lnTo>
                <a:lnTo>
                  <a:pt x="430768" y="561017"/>
                </a:lnTo>
                <a:lnTo>
                  <a:pt x="428540" y="557362"/>
                </a:lnTo>
                <a:lnTo>
                  <a:pt x="426949" y="553390"/>
                </a:lnTo>
                <a:lnTo>
                  <a:pt x="426471" y="548942"/>
                </a:lnTo>
                <a:lnTo>
                  <a:pt x="426471" y="529558"/>
                </a:lnTo>
                <a:lnTo>
                  <a:pt x="193675" y="529558"/>
                </a:lnTo>
                <a:lnTo>
                  <a:pt x="193675" y="387520"/>
                </a:lnTo>
                <a:lnTo>
                  <a:pt x="426471" y="387520"/>
                </a:lnTo>
                <a:lnTo>
                  <a:pt x="426471" y="348753"/>
                </a:lnTo>
                <a:lnTo>
                  <a:pt x="193675" y="348753"/>
                </a:lnTo>
                <a:lnTo>
                  <a:pt x="193675" y="206714"/>
                </a:lnTo>
                <a:lnTo>
                  <a:pt x="426471" y="206714"/>
                </a:lnTo>
                <a:lnTo>
                  <a:pt x="426471" y="200359"/>
                </a:lnTo>
                <a:lnTo>
                  <a:pt x="426949" y="195910"/>
                </a:lnTo>
                <a:lnTo>
                  <a:pt x="428540" y="191938"/>
                </a:lnTo>
                <a:lnTo>
                  <a:pt x="430768" y="188284"/>
                </a:lnTo>
                <a:lnTo>
                  <a:pt x="433632" y="185106"/>
                </a:lnTo>
                <a:lnTo>
                  <a:pt x="437292" y="182882"/>
                </a:lnTo>
                <a:lnTo>
                  <a:pt x="441429" y="181452"/>
                </a:lnTo>
                <a:close/>
                <a:moveTo>
                  <a:pt x="57441" y="155575"/>
                </a:moveTo>
                <a:lnTo>
                  <a:pt x="61880" y="156051"/>
                </a:lnTo>
                <a:lnTo>
                  <a:pt x="65843" y="157480"/>
                </a:lnTo>
                <a:lnTo>
                  <a:pt x="69490" y="159703"/>
                </a:lnTo>
                <a:lnTo>
                  <a:pt x="72502" y="162878"/>
                </a:lnTo>
                <a:lnTo>
                  <a:pt x="74721" y="166211"/>
                </a:lnTo>
                <a:lnTo>
                  <a:pt x="76148" y="170498"/>
                </a:lnTo>
                <a:lnTo>
                  <a:pt x="76624" y="174943"/>
                </a:lnTo>
                <a:lnTo>
                  <a:pt x="76624" y="207010"/>
                </a:lnTo>
                <a:lnTo>
                  <a:pt x="153988" y="207010"/>
                </a:lnTo>
                <a:lnTo>
                  <a:pt x="153988" y="348933"/>
                </a:lnTo>
                <a:lnTo>
                  <a:pt x="76624" y="348933"/>
                </a:lnTo>
                <a:lnTo>
                  <a:pt x="76624" y="387668"/>
                </a:lnTo>
                <a:lnTo>
                  <a:pt x="153988" y="387668"/>
                </a:lnTo>
                <a:lnTo>
                  <a:pt x="153988" y="529590"/>
                </a:lnTo>
                <a:lnTo>
                  <a:pt x="76624" y="529590"/>
                </a:lnTo>
                <a:lnTo>
                  <a:pt x="76624" y="548958"/>
                </a:lnTo>
                <a:lnTo>
                  <a:pt x="76148" y="553403"/>
                </a:lnTo>
                <a:lnTo>
                  <a:pt x="74721" y="557371"/>
                </a:lnTo>
                <a:lnTo>
                  <a:pt x="72502" y="561023"/>
                </a:lnTo>
                <a:lnTo>
                  <a:pt x="69490" y="564039"/>
                </a:lnTo>
                <a:lnTo>
                  <a:pt x="65843" y="566420"/>
                </a:lnTo>
                <a:lnTo>
                  <a:pt x="61880" y="567849"/>
                </a:lnTo>
                <a:lnTo>
                  <a:pt x="57441" y="568325"/>
                </a:lnTo>
                <a:lnTo>
                  <a:pt x="52844" y="567849"/>
                </a:lnTo>
                <a:lnTo>
                  <a:pt x="48880" y="566420"/>
                </a:lnTo>
                <a:lnTo>
                  <a:pt x="45234" y="564039"/>
                </a:lnTo>
                <a:lnTo>
                  <a:pt x="42380" y="561023"/>
                </a:lnTo>
                <a:lnTo>
                  <a:pt x="40161" y="557371"/>
                </a:lnTo>
                <a:lnTo>
                  <a:pt x="38576" y="553403"/>
                </a:lnTo>
                <a:lnTo>
                  <a:pt x="38100" y="548958"/>
                </a:lnTo>
                <a:lnTo>
                  <a:pt x="38100" y="174943"/>
                </a:lnTo>
                <a:lnTo>
                  <a:pt x="38576" y="170498"/>
                </a:lnTo>
                <a:lnTo>
                  <a:pt x="40161" y="166211"/>
                </a:lnTo>
                <a:lnTo>
                  <a:pt x="42380" y="162878"/>
                </a:lnTo>
                <a:lnTo>
                  <a:pt x="45234" y="159703"/>
                </a:lnTo>
                <a:lnTo>
                  <a:pt x="48880" y="157480"/>
                </a:lnTo>
                <a:lnTo>
                  <a:pt x="52844" y="156051"/>
                </a:lnTo>
                <a:close/>
                <a:moveTo>
                  <a:pt x="249634" y="0"/>
                </a:moveTo>
                <a:lnTo>
                  <a:pt x="253763" y="0"/>
                </a:lnTo>
                <a:lnTo>
                  <a:pt x="257733" y="793"/>
                </a:lnTo>
                <a:lnTo>
                  <a:pt x="490058" y="77999"/>
                </a:lnTo>
                <a:lnTo>
                  <a:pt x="493710" y="79743"/>
                </a:lnTo>
                <a:lnTo>
                  <a:pt x="496727" y="81804"/>
                </a:lnTo>
                <a:lnTo>
                  <a:pt x="499268" y="84657"/>
                </a:lnTo>
                <a:lnTo>
                  <a:pt x="501333" y="87828"/>
                </a:lnTo>
                <a:lnTo>
                  <a:pt x="502603" y="91316"/>
                </a:lnTo>
                <a:lnTo>
                  <a:pt x="503238" y="94962"/>
                </a:lnTo>
                <a:lnTo>
                  <a:pt x="503238" y="98767"/>
                </a:lnTo>
                <a:lnTo>
                  <a:pt x="502285" y="102571"/>
                </a:lnTo>
                <a:lnTo>
                  <a:pt x="500697" y="106376"/>
                </a:lnTo>
                <a:lnTo>
                  <a:pt x="498157" y="109705"/>
                </a:lnTo>
                <a:lnTo>
                  <a:pt x="495139" y="112242"/>
                </a:lnTo>
                <a:lnTo>
                  <a:pt x="491646" y="114144"/>
                </a:lnTo>
                <a:lnTo>
                  <a:pt x="487993" y="115254"/>
                </a:lnTo>
                <a:lnTo>
                  <a:pt x="483865" y="115888"/>
                </a:lnTo>
                <a:lnTo>
                  <a:pt x="481006" y="115413"/>
                </a:lnTo>
                <a:lnTo>
                  <a:pt x="477830" y="114779"/>
                </a:lnTo>
                <a:lnTo>
                  <a:pt x="251540" y="39634"/>
                </a:lnTo>
                <a:lnTo>
                  <a:pt x="25567" y="114779"/>
                </a:lnTo>
                <a:lnTo>
                  <a:pt x="21597" y="115730"/>
                </a:lnTo>
                <a:lnTo>
                  <a:pt x="17786" y="115730"/>
                </a:lnTo>
                <a:lnTo>
                  <a:pt x="14133" y="115096"/>
                </a:lnTo>
                <a:lnTo>
                  <a:pt x="10640" y="113827"/>
                </a:lnTo>
                <a:lnTo>
                  <a:pt x="7622" y="111766"/>
                </a:lnTo>
                <a:lnTo>
                  <a:pt x="4764" y="109230"/>
                </a:lnTo>
                <a:lnTo>
                  <a:pt x="2541" y="106218"/>
                </a:lnTo>
                <a:lnTo>
                  <a:pt x="1112" y="102571"/>
                </a:lnTo>
                <a:lnTo>
                  <a:pt x="159" y="98767"/>
                </a:lnTo>
                <a:lnTo>
                  <a:pt x="0" y="94962"/>
                </a:lnTo>
                <a:lnTo>
                  <a:pt x="635" y="91316"/>
                </a:lnTo>
                <a:lnTo>
                  <a:pt x="2064" y="87828"/>
                </a:lnTo>
                <a:lnTo>
                  <a:pt x="3970" y="84657"/>
                </a:lnTo>
                <a:lnTo>
                  <a:pt x="6511" y="81962"/>
                </a:lnTo>
                <a:lnTo>
                  <a:pt x="9687" y="79743"/>
                </a:lnTo>
                <a:lnTo>
                  <a:pt x="13339" y="77999"/>
                </a:lnTo>
                <a:lnTo>
                  <a:pt x="245505" y="79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8" name="Freeform 157"/>
          <p:cNvSpPr>
            <a:spLocks/>
          </p:cNvSpPr>
          <p:nvPr/>
        </p:nvSpPr>
        <p:spPr bwMode="auto">
          <a:xfrm>
            <a:off x="2532982" y="4295775"/>
            <a:ext cx="568326" cy="430213"/>
          </a:xfrm>
          <a:custGeom>
            <a:avLst/>
            <a:gdLst>
              <a:gd name="connsiteX0" fmla="*/ 13943 w 568326"/>
              <a:gd name="connsiteY0" fmla="*/ 192088 h 430213"/>
              <a:gd name="connsiteX1" fmla="*/ 123749 w 568326"/>
              <a:gd name="connsiteY1" fmla="*/ 192088 h 430213"/>
              <a:gd name="connsiteX2" fmla="*/ 126601 w 568326"/>
              <a:gd name="connsiteY2" fmla="*/ 192406 h 430213"/>
              <a:gd name="connsiteX3" fmla="*/ 129137 w 568326"/>
              <a:gd name="connsiteY3" fmla="*/ 193041 h 430213"/>
              <a:gd name="connsiteX4" fmla="*/ 131513 w 568326"/>
              <a:gd name="connsiteY4" fmla="*/ 194471 h 430213"/>
              <a:gd name="connsiteX5" fmla="*/ 133732 w 568326"/>
              <a:gd name="connsiteY5" fmla="*/ 196219 h 430213"/>
              <a:gd name="connsiteX6" fmla="*/ 200756 w 568326"/>
              <a:gd name="connsiteY6" fmla="*/ 263891 h 430213"/>
              <a:gd name="connsiteX7" fmla="*/ 204400 w 568326"/>
              <a:gd name="connsiteY7" fmla="*/ 268180 h 430213"/>
              <a:gd name="connsiteX8" fmla="*/ 207411 w 568326"/>
              <a:gd name="connsiteY8" fmla="*/ 272946 h 430213"/>
              <a:gd name="connsiteX9" fmla="*/ 209471 w 568326"/>
              <a:gd name="connsiteY9" fmla="*/ 278029 h 430213"/>
              <a:gd name="connsiteX10" fmla="*/ 210580 w 568326"/>
              <a:gd name="connsiteY10" fmla="*/ 283272 h 430213"/>
              <a:gd name="connsiteX11" fmla="*/ 211055 w 568326"/>
              <a:gd name="connsiteY11" fmla="*/ 288514 h 430213"/>
              <a:gd name="connsiteX12" fmla="*/ 210580 w 568326"/>
              <a:gd name="connsiteY12" fmla="*/ 293915 h 430213"/>
              <a:gd name="connsiteX13" fmla="*/ 209471 w 568326"/>
              <a:gd name="connsiteY13" fmla="*/ 299316 h 430213"/>
              <a:gd name="connsiteX14" fmla="*/ 207411 w 568326"/>
              <a:gd name="connsiteY14" fmla="*/ 304241 h 430213"/>
              <a:gd name="connsiteX15" fmla="*/ 204400 w 568326"/>
              <a:gd name="connsiteY15" fmla="*/ 309006 h 430213"/>
              <a:gd name="connsiteX16" fmla="*/ 200756 w 568326"/>
              <a:gd name="connsiteY16" fmla="*/ 313454 h 430213"/>
              <a:gd name="connsiteX17" fmla="*/ 196636 w 568326"/>
              <a:gd name="connsiteY17" fmla="*/ 316949 h 430213"/>
              <a:gd name="connsiteX18" fmla="*/ 192041 w 568326"/>
              <a:gd name="connsiteY18" fmla="*/ 319808 h 430213"/>
              <a:gd name="connsiteX19" fmla="*/ 186971 w 568326"/>
              <a:gd name="connsiteY19" fmla="*/ 321874 h 430213"/>
              <a:gd name="connsiteX20" fmla="*/ 181742 w 568326"/>
              <a:gd name="connsiteY20" fmla="*/ 323144 h 430213"/>
              <a:gd name="connsiteX21" fmla="*/ 176196 w 568326"/>
              <a:gd name="connsiteY21" fmla="*/ 323621 h 430213"/>
              <a:gd name="connsiteX22" fmla="*/ 170650 w 568326"/>
              <a:gd name="connsiteY22" fmla="*/ 323144 h 430213"/>
              <a:gd name="connsiteX23" fmla="*/ 165422 w 568326"/>
              <a:gd name="connsiteY23" fmla="*/ 321874 h 430213"/>
              <a:gd name="connsiteX24" fmla="*/ 160510 w 568326"/>
              <a:gd name="connsiteY24" fmla="*/ 319808 h 430213"/>
              <a:gd name="connsiteX25" fmla="*/ 155756 w 568326"/>
              <a:gd name="connsiteY25" fmla="*/ 317108 h 430213"/>
              <a:gd name="connsiteX26" fmla="*/ 151636 w 568326"/>
              <a:gd name="connsiteY26" fmla="*/ 313613 h 430213"/>
              <a:gd name="connsiteX27" fmla="*/ 151636 w 568326"/>
              <a:gd name="connsiteY27" fmla="*/ 313454 h 430213"/>
              <a:gd name="connsiteX28" fmla="*/ 116302 w 568326"/>
              <a:gd name="connsiteY28" fmla="*/ 278188 h 430213"/>
              <a:gd name="connsiteX29" fmla="*/ 114559 w 568326"/>
              <a:gd name="connsiteY29" fmla="*/ 276758 h 430213"/>
              <a:gd name="connsiteX30" fmla="*/ 112975 w 568326"/>
              <a:gd name="connsiteY30" fmla="*/ 276282 h 430213"/>
              <a:gd name="connsiteX31" fmla="*/ 111549 w 568326"/>
              <a:gd name="connsiteY31" fmla="*/ 276123 h 430213"/>
              <a:gd name="connsiteX32" fmla="*/ 110123 w 568326"/>
              <a:gd name="connsiteY32" fmla="*/ 276282 h 430213"/>
              <a:gd name="connsiteX33" fmla="*/ 108380 w 568326"/>
              <a:gd name="connsiteY33" fmla="*/ 276758 h 430213"/>
              <a:gd name="connsiteX34" fmla="*/ 106478 w 568326"/>
              <a:gd name="connsiteY34" fmla="*/ 278188 h 430213"/>
              <a:gd name="connsiteX35" fmla="*/ 105211 w 568326"/>
              <a:gd name="connsiteY35" fmla="*/ 279936 h 430213"/>
              <a:gd name="connsiteX36" fmla="*/ 104577 w 568326"/>
              <a:gd name="connsiteY36" fmla="*/ 282001 h 430213"/>
              <a:gd name="connsiteX37" fmla="*/ 104577 w 568326"/>
              <a:gd name="connsiteY37" fmla="*/ 284225 h 430213"/>
              <a:gd name="connsiteX38" fmla="*/ 105211 w 568326"/>
              <a:gd name="connsiteY38" fmla="*/ 286290 h 430213"/>
              <a:gd name="connsiteX39" fmla="*/ 106478 w 568326"/>
              <a:gd name="connsiteY39" fmla="*/ 288037 h 430213"/>
              <a:gd name="connsiteX40" fmla="*/ 176355 w 568326"/>
              <a:gd name="connsiteY40" fmla="*/ 358093 h 430213"/>
              <a:gd name="connsiteX41" fmla="*/ 177781 w 568326"/>
              <a:gd name="connsiteY41" fmla="*/ 359205 h 430213"/>
              <a:gd name="connsiteX42" fmla="*/ 179365 w 568326"/>
              <a:gd name="connsiteY42" fmla="*/ 359840 h 430213"/>
              <a:gd name="connsiteX43" fmla="*/ 181108 w 568326"/>
              <a:gd name="connsiteY43" fmla="*/ 360158 h 430213"/>
              <a:gd name="connsiteX44" fmla="*/ 300104 w 568326"/>
              <a:gd name="connsiteY44" fmla="*/ 360158 h 430213"/>
              <a:gd name="connsiteX45" fmla="*/ 305808 w 568326"/>
              <a:gd name="connsiteY45" fmla="*/ 360634 h 430213"/>
              <a:gd name="connsiteX46" fmla="*/ 311196 w 568326"/>
              <a:gd name="connsiteY46" fmla="*/ 361905 h 430213"/>
              <a:gd name="connsiteX47" fmla="*/ 316108 w 568326"/>
              <a:gd name="connsiteY47" fmla="*/ 363970 h 430213"/>
              <a:gd name="connsiteX48" fmla="*/ 320544 w 568326"/>
              <a:gd name="connsiteY48" fmla="*/ 366989 h 430213"/>
              <a:gd name="connsiteX49" fmla="*/ 324822 w 568326"/>
              <a:gd name="connsiteY49" fmla="*/ 370325 h 430213"/>
              <a:gd name="connsiteX50" fmla="*/ 328150 w 568326"/>
              <a:gd name="connsiteY50" fmla="*/ 374455 h 430213"/>
              <a:gd name="connsiteX51" fmla="*/ 331160 w 568326"/>
              <a:gd name="connsiteY51" fmla="*/ 379062 h 430213"/>
              <a:gd name="connsiteX52" fmla="*/ 333220 w 568326"/>
              <a:gd name="connsiteY52" fmla="*/ 383986 h 430213"/>
              <a:gd name="connsiteX53" fmla="*/ 334646 w 568326"/>
              <a:gd name="connsiteY53" fmla="*/ 389546 h 430213"/>
              <a:gd name="connsiteX54" fmla="*/ 334963 w 568326"/>
              <a:gd name="connsiteY54" fmla="*/ 395106 h 430213"/>
              <a:gd name="connsiteX55" fmla="*/ 334646 w 568326"/>
              <a:gd name="connsiteY55" fmla="*/ 400825 h 430213"/>
              <a:gd name="connsiteX56" fmla="*/ 333220 w 568326"/>
              <a:gd name="connsiteY56" fmla="*/ 406226 h 430213"/>
              <a:gd name="connsiteX57" fmla="*/ 331160 w 568326"/>
              <a:gd name="connsiteY57" fmla="*/ 411151 h 430213"/>
              <a:gd name="connsiteX58" fmla="*/ 328150 w 568326"/>
              <a:gd name="connsiteY58" fmla="*/ 415916 h 430213"/>
              <a:gd name="connsiteX59" fmla="*/ 324822 w 568326"/>
              <a:gd name="connsiteY59" fmla="*/ 419888 h 430213"/>
              <a:gd name="connsiteX60" fmla="*/ 320544 w 568326"/>
              <a:gd name="connsiteY60" fmla="*/ 423541 h 430213"/>
              <a:gd name="connsiteX61" fmla="*/ 316108 w 568326"/>
              <a:gd name="connsiteY61" fmla="*/ 426242 h 430213"/>
              <a:gd name="connsiteX62" fmla="*/ 311196 w 568326"/>
              <a:gd name="connsiteY62" fmla="*/ 428307 h 430213"/>
              <a:gd name="connsiteX63" fmla="*/ 305808 w 568326"/>
              <a:gd name="connsiteY63" fmla="*/ 429737 h 430213"/>
              <a:gd name="connsiteX64" fmla="*/ 300104 w 568326"/>
              <a:gd name="connsiteY64" fmla="*/ 430213 h 430213"/>
              <a:gd name="connsiteX65" fmla="*/ 155281 w 568326"/>
              <a:gd name="connsiteY65" fmla="*/ 430213 h 430213"/>
              <a:gd name="connsiteX66" fmla="*/ 152587 w 568326"/>
              <a:gd name="connsiteY66" fmla="*/ 429896 h 430213"/>
              <a:gd name="connsiteX67" fmla="*/ 149893 w 568326"/>
              <a:gd name="connsiteY67" fmla="*/ 429101 h 430213"/>
              <a:gd name="connsiteX68" fmla="*/ 147517 w 568326"/>
              <a:gd name="connsiteY68" fmla="*/ 427830 h 430213"/>
              <a:gd name="connsiteX69" fmla="*/ 145298 w 568326"/>
              <a:gd name="connsiteY69" fmla="*/ 426083 h 430213"/>
              <a:gd name="connsiteX70" fmla="*/ 4120 w 568326"/>
              <a:gd name="connsiteY70" fmla="*/ 284225 h 430213"/>
              <a:gd name="connsiteX71" fmla="*/ 2377 w 568326"/>
              <a:gd name="connsiteY71" fmla="*/ 282160 h 430213"/>
              <a:gd name="connsiteX72" fmla="*/ 1109 w 568326"/>
              <a:gd name="connsiteY72" fmla="*/ 279777 h 430213"/>
              <a:gd name="connsiteX73" fmla="*/ 317 w 568326"/>
              <a:gd name="connsiteY73" fmla="*/ 277076 h 430213"/>
              <a:gd name="connsiteX74" fmla="*/ 0 w 568326"/>
              <a:gd name="connsiteY74" fmla="*/ 274376 h 430213"/>
              <a:gd name="connsiteX75" fmla="*/ 0 w 568326"/>
              <a:gd name="connsiteY75" fmla="*/ 206068 h 430213"/>
              <a:gd name="connsiteX76" fmla="*/ 475 w 568326"/>
              <a:gd name="connsiteY76" fmla="*/ 202414 h 430213"/>
              <a:gd name="connsiteX77" fmla="*/ 1901 w 568326"/>
              <a:gd name="connsiteY77" fmla="*/ 198919 h 430213"/>
              <a:gd name="connsiteX78" fmla="*/ 4120 w 568326"/>
              <a:gd name="connsiteY78" fmla="*/ 196219 h 430213"/>
              <a:gd name="connsiteX79" fmla="*/ 6972 w 568326"/>
              <a:gd name="connsiteY79" fmla="*/ 193995 h 430213"/>
              <a:gd name="connsiteX80" fmla="*/ 10141 w 568326"/>
              <a:gd name="connsiteY80" fmla="*/ 192565 h 430213"/>
              <a:gd name="connsiteX81" fmla="*/ 402432 w 568326"/>
              <a:gd name="connsiteY81" fmla="*/ 0 h 430213"/>
              <a:gd name="connsiteX82" fmla="*/ 406401 w 568326"/>
              <a:gd name="connsiteY82" fmla="*/ 319 h 430213"/>
              <a:gd name="connsiteX83" fmla="*/ 410211 w 568326"/>
              <a:gd name="connsiteY83" fmla="*/ 1592 h 430213"/>
              <a:gd name="connsiteX84" fmla="*/ 414021 w 568326"/>
              <a:gd name="connsiteY84" fmla="*/ 3502 h 430213"/>
              <a:gd name="connsiteX85" fmla="*/ 417355 w 568326"/>
              <a:gd name="connsiteY85" fmla="*/ 6208 h 430213"/>
              <a:gd name="connsiteX86" fmla="*/ 562135 w 568326"/>
              <a:gd name="connsiteY86" fmla="*/ 151704 h 430213"/>
              <a:gd name="connsiteX87" fmla="*/ 564992 w 568326"/>
              <a:gd name="connsiteY87" fmla="*/ 155047 h 430213"/>
              <a:gd name="connsiteX88" fmla="*/ 566897 w 568326"/>
              <a:gd name="connsiteY88" fmla="*/ 158708 h 430213"/>
              <a:gd name="connsiteX89" fmla="*/ 567850 w 568326"/>
              <a:gd name="connsiteY89" fmla="*/ 162688 h 430213"/>
              <a:gd name="connsiteX90" fmla="*/ 568326 w 568326"/>
              <a:gd name="connsiteY90" fmla="*/ 166667 h 430213"/>
              <a:gd name="connsiteX91" fmla="*/ 567850 w 568326"/>
              <a:gd name="connsiteY91" fmla="*/ 170647 h 430213"/>
              <a:gd name="connsiteX92" fmla="*/ 566897 w 568326"/>
              <a:gd name="connsiteY92" fmla="*/ 174626 h 430213"/>
              <a:gd name="connsiteX93" fmla="*/ 564992 w 568326"/>
              <a:gd name="connsiteY93" fmla="*/ 178288 h 430213"/>
              <a:gd name="connsiteX94" fmla="*/ 562135 w 568326"/>
              <a:gd name="connsiteY94" fmla="*/ 181471 h 430213"/>
              <a:gd name="connsiteX95" fmla="*/ 558960 w 568326"/>
              <a:gd name="connsiteY95" fmla="*/ 184178 h 430213"/>
              <a:gd name="connsiteX96" fmla="*/ 555309 w 568326"/>
              <a:gd name="connsiteY96" fmla="*/ 186247 h 430213"/>
              <a:gd name="connsiteX97" fmla="*/ 551340 w 568326"/>
              <a:gd name="connsiteY97" fmla="*/ 187202 h 430213"/>
              <a:gd name="connsiteX98" fmla="*/ 547371 w 568326"/>
              <a:gd name="connsiteY98" fmla="*/ 187520 h 430213"/>
              <a:gd name="connsiteX99" fmla="*/ 543402 w 568326"/>
              <a:gd name="connsiteY99" fmla="*/ 187202 h 430213"/>
              <a:gd name="connsiteX100" fmla="*/ 539434 w 568326"/>
              <a:gd name="connsiteY100" fmla="*/ 186247 h 430213"/>
              <a:gd name="connsiteX101" fmla="*/ 535782 w 568326"/>
              <a:gd name="connsiteY101" fmla="*/ 184178 h 430213"/>
              <a:gd name="connsiteX102" fmla="*/ 532449 w 568326"/>
              <a:gd name="connsiteY102" fmla="*/ 181471 h 430213"/>
              <a:gd name="connsiteX103" fmla="*/ 525940 w 568326"/>
              <a:gd name="connsiteY103" fmla="*/ 174786 h 430213"/>
              <a:gd name="connsiteX104" fmla="*/ 525940 w 568326"/>
              <a:gd name="connsiteY104" fmla="*/ 269501 h 430213"/>
              <a:gd name="connsiteX105" fmla="*/ 525464 w 568326"/>
              <a:gd name="connsiteY105" fmla="*/ 273640 h 430213"/>
              <a:gd name="connsiteX106" fmla="*/ 524194 w 568326"/>
              <a:gd name="connsiteY106" fmla="*/ 277778 h 430213"/>
              <a:gd name="connsiteX107" fmla="*/ 522289 w 568326"/>
              <a:gd name="connsiteY107" fmla="*/ 281121 h 430213"/>
              <a:gd name="connsiteX108" fmla="*/ 519749 w 568326"/>
              <a:gd name="connsiteY108" fmla="*/ 284305 h 430213"/>
              <a:gd name="connsiteX109" fmla="*/ 516574 w 568326"/>
              <a:gd name="connsiteY109" fmla="*/ 286852 h 430213"/>
              <a:gd name="connsiteX110" fmla="*/ 512922 w 568326"/>
              <a:gd name="connsiteY110" fmla="*/ 288762 h 430213"/>
              <a:gd name="connsiteX111" fmla="*/ 509112 w 568326"/>
              <a:gd name="connsiteY111" fmla="*/ 290195 h 430213"/>
              <a:gd name="connsiteX112" fmla="*/ 504826 w 568326"/>
              <a:gd name="connsiteY112" fmla="*/ 290513 h 430213"/>
              <a:gd name="connsiteX113" fmla="*/ 299879 w 568326"/>
              <a:gd name="connsiteY113" fmla="*/ 290513 h 430213"/>
              <a:gd name="connsiteX114" fmla="*/ 295752 w 568326"/>
              <a:gd name="connsiteY114" fmla="*/ 290195 h 430213"/>
              <a:gd name="connsiteX115" fmla="*/ 291783 w 568326"/>
              <a:gd name="connsiteY115" fmla="*/ 288762 h 430213"/>
              <a:gd name="connsiteX116" fmla="*/ 288132 w 568326"/>
              <a:gd name="connsiteY116" fmla="*/ 286852 h 430213"/>
              <a:gd name="connsiteX117" fmla="*/ 284957 w 568326"/>
              <a:gd name="connsiteY117" fmla="*/ 284305 h 430213"/>
              <a:gd name="connsiteX118" fmla="*/ 282417 w 568326"/>
              <a:gd name="connsiteY118" fmla="*/ 281121 h 430213"/>
              <a:gd name="connsiteX119" fmla="*/ 280512 w 568326"/>
              <a:gd name="connsiteY119" fmla="*/ 277778 h 430213"/>
              <a:gd name="connsiteX120" fmla="*/ 279242 w 568326"/>
              <a:gd name="connsiteY120" fmla="*/ 273640 h 430213"/>
              <a:gd name="connsiteX121" fmla="*/ 278924 w 568326"/>
              <a:gd name="connsiteY121" fmla="*/ 269501 h 430213"/>
              <a:gd name="connsiteX122" fmla="*/ 278924 w 568326"/>
              <a:gd name="connsiteY122" fmla="*/ 174786 h 430213"/>
              <a:gd name="connsiteX123" fmla="*/ 272257 w 568326"/>
              <a:gd name="connsiteY123" fmla="*/ 181471 h 430213"/>
              <a:gd name="connsiteX124" fmla="*/ 268923 w 568326"/>
              <a:gd name="connsiteY124" fmla="*/ 184178 h 430213"/>
              <a:gd name="connsiteX125" fmla="*/ 265272 w 568326"/>
              <a:gd name="connsiteY125" fmla="*/ 186247 h 430213"/>
              <a:gd name="connsiteX126" fmla="*/ 261462 w 568326"/>
              <a:gd name="connsiteY126" fmla="*/ 187202 h 430213"/>
              <a:gd name="connsiteX127" fmla="*/ 257334 w 568326"/>
              <a:gd name="connsiteY127" fmla="*/ 187520 h 430213"/>
              <a:gd name="connsiteX128" fmla="*/ 253366 w 568326"/>
              <a:gd name="connsiteY128" fmla="*/ 187202 h 430213"/>
              <a:gd name="connsiteX129" fmla="*/ 249556 w 568326"/>
              <a:gd name="connsiteY129" fmla="*/ 186247 h 430213"/>
              <a:gd name="connsiteX130" fmla="*/ 245904 w 568326"/>
              <a:gd name="connsiteY130" fmla="*/ 184178 h 430213"/>
              <a:gd name="connsiteX131" fmla="*/ 242729 w 568326"/>
              <a:gd name="connsiteY131" fmla="*/ 181471 h 430213"/>
              <a:gd name="connsiteX132" fmla="*/ 239872 w 568326"/>
              <a:gd name="connsiteY132" fmla="*/ 178288 h 430213"/>
              <a:gd name="connsiteX133" fmla="*/ 237967 w 568326"/>
              <a:gd name="connsiteY133" fmla="*/ 174626 h 430213"/>
              <a:gd name="connsiteX134" fmla="*/ 236856 w 568326"/>
              <a:gd name="connsiteY134" fmla="*/ 170647 h 430213"/>
              <a:gd name="connsiteX135" fmla="*/ 236538 w 568326"/>
              <a:gd name="connsiteY135" fmla="*/ 166667 h 430213"/>
              <a:gd name="connsiteX136" fmla="*/ 236856 w 568326"/>
              <a:gd name="connsiteY136" fmla="*/ 162688 h 430213"/>
              <a:gd name="connsiteX137" fmla="*/ 237967 w 568326"/>
              <a:gd name="connsiteY137" fmla="*/ 158708 h 430213"/>
              <a:gd name="connsiteX138" fmla="*/ 239872 w 568326"/>
              <a:gd name="connsiteY138" fmla="*/ 155047 h 430213"/>
              <a:gd name="connsiteX139" fmla="*/ 242729 w 568326"/>
              <a:gd name="connsiteY139" fmla="*/ 151704 h 430213"/>
              <a:gd name="connsiteX140" fmla="*/ 387510 w 568326"/>
              <a:gd name="connsiteY140" fmla="*/ 6208 h 430213"/>
              <a:gd name="connsiteX141" fmla="*/ 390843 w 568326"/>
              <a:gd name="connsiteY141" fmla="*/ 3502 h 430213"/>
              <a:gd name="connsiteX142" fmla="*/ 394495 w 568326"/>
              <a:gd name="connsiteY142" fmla="*/ 1592 h 430213"/>
              <a:gd name="connsiteX143" fmla="*/ 398463 w 568326"/>
              <a:gd name="connsiteY143" fmla="*/ 319 h 430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68326" h="430213">
                <a:moveTo>
                  <a:pt x="13943" y="192088"/>
                </a:moveTo>
                <a:lnTo>
                  <a:pt x="123749" y="192088"/>
                </a:lnTo>
                <a:lnTo>
                  <a:pt x="126601" y="192406"/>
                </a:lnTo>
                <a:lnTo>
                  <a:pt x="129137" y="193041"/>
                </a:lnTo>
                <a:lnTo>
                  <a:pt x="131513" y="194471"/>
                </a:lnTo>
                <a:lnTo>
                  <a:pt x="133732" y="196219"/>
                </a:lnTo>
                <a:lnTo>
                  <a:pt x="200756" y="263891"/>
                </a:lnTo>
                <a:lnTo>
                  <a:pt x="204400" y="268180"/>
                </a:lnTo>
                <a:lnTo>
                  <a:pt x="207411" y="272946"/>
                </a:lnTo>
                <a:lnTo>
                  <a:pt x="209471" y="278029"/>
                </a:lnTo>
                <a:lnTo>
                  <a:pt x="210580" y="283272"/>
                </a:lnTo>
                <a:lnTo>
                  <a:pt x="211055" y="288514"/>
                </a:lnTo>
                <a:lnTo>
                  <a:pt x="210580" y="293915"/>
                </a:lnTo>
                <a:lnTo>
                  <a:pt x="209471" y="299316"/>
                </a:lnTo>
                <a:lnTo>
                  <a:pt x="207411" y="304241"/>
                </a:lnTo>
                <a:lnTo>
                  <a:pt x="204400" y="309006"/>
                </a:lnTo>
                <a:lnTo>
                  <a:pt x="200756" y="313454"/>
                </a:lnTo>
                <a:lnTo>
                  <a:pt x="196636" y="316949"/>
                </a:lnTo>
                <a:lnTo>
                  <a:pt x="192041" y="319808"/>
                </a:lnTo>
                <a:lnTo>
                  <a:pt x="186971" y="321874"/>
                </a:lnTo>
                <a:lnTo>
                  <a:pt x="181742" y="323144"/>
                </a:lnTo>
                <a:lnTo>
                  <a:pt x="176196" y="323621"/>
                </a:lnTo>
                <a:lnTo>
                  <a:pt x="170650" y="323144"/>
                </a:lnTo>
                <a:lnTo>
                  <a:pt x="165422" y="321874"/>
                </a:lnTo>
                <a:lnTo>
                  <a:pt x="160510" y="319808"/>
                </a:lnTo>
                <a:lnTo>
                  <a:pt x="155756" y="317108"/>
                </a:lnTo>
                <a:lnTo>
                  <a:pt x="151636" y="313613"/>
                </a:lnTo>
                <a:lnTo>
                  <a:pt x="151636" y="313454"/>
                </a:lnTo>
                <a:lnTo>
                  <a:pt x="116302" y="278188"/>
                </a:lnTo>
                <a:lnTo>
                  <a:pt x="114559" y="276758"/>
                </a:lnTo>
                <a:lnTo>
                  <a:pt x="112975" y="276282"/>
                </a:lnTo>
                <a:lnTo>
                  <a:pt x="111549" y="276123"/>
                </a:lnTo>
                <a:lnTo>
                  <a:pt x="110123" y="276282"/>
                </a:lnTo>
                <a:lnTo>
                  <a:pt x="108380" y="276758"/>
                </a:lnTo>
                <a:lnTo>
                  <a:pt x="106478" y="278188"/>
                </a:lnTo>
                <a:lnTo>
                  <a:pt x="105211" y="279936"/>
                </a:lnTo>
                <a:lnTo>
                  <a:pt x="104577" y="282001"/>
                </a:lnTo>
                <a:lnTo>
                  <a:pt x="104577" y="284225"/>
                </a:lnTo>
                <a:lnTo>
                  <a:pt x="105211" y="286290"/>
                </a:lnTo>
                <a:lnTo>
                  <a:pt x="106478" y="288037"/>
                </a:lnTo>
                <a:lnTo>
                  <a:pt x="176355" y="358093"/>
                </a:lnTo>
                <a:lnTo>
                  <a:pt x="177781" y="359205"/>
                </a:lnTo>
                <a:lnTo>
                  <a:pt x="179365" y="359840"/>
                </a:lnTo>
                <a:lnTo>
                  <a:pt x="181108" y="360158"/>
                </a:lnTo>
                <a:lnTo>
                  <a:pt x="300104" y="360158"/>
                </a:lnTo>
                <a:lnTo>
                  <a:pt x="305808" y="360634"/>
                </a:lnTo>
                <a:lnTo>
                  <a:pt x="311196" y="361905"/>
                </a:lnTo>
                <a:lnTo>
                  <a:pt x="316108" y="363970"/>
                </a:lnTo>
                <a:lnTo>
                  <a:pt x="320544" y="366989"/>
                </a:lnTo>
                <a:lnTo>
                  <a:pt x="324822" y="370325"/>
                </a:lnTo>
                <a:lnTo>
                  <a:pt x="328150" y="374455"/>
                </a:lnTo>
                <a:lnTo>
                  <a:pt x="331160" y="379062"/>
                </a:lnTo>
                <a:lnTo>
                  <a:pt x="333220" y="383986"/>
                </a:lnTo>
                <a:lnTo>
                  <a:pt x="334646" y="389546"/>
                </a:lnTo>
                <a:lnTo>
                  <a:pt x="334963" y="395106"/>
                </a:lnTo>
                <a:lnTo>
                  <a:pt x="334646" y="400825"/>
                </a:lnTo>
                <a:lnTo>
                  <a:pt x="333220" y="406226"/>
                </a:lnTo>
                <a:lnTo>
                  <a:pt x="331160" y="411151"/>
                </a:lnTo>
                <a:lnTo>
                  <a:pt x="328150" y="415916"/>
                </a:lnTo>
                <a:lnTo>
                  <a:pt x="324822" y="419888"/>
                </a:lnTo>
                <a:lnTo>
                  <a:pt x="320544" y="423541"/>
                </a:lnTo>
                <a:lnTo>
                  <a:pt x="316108" y="426242"/>
                </a:lnTo>
                <a:lnTo>
                  <a:pt x="311196" y="428307"/>
                </a:lnTo>
                <a:lnTo>
                  <a:pt x="305808" y="429737"/>
                </a:lnTo>
                <a:lnTo>
                  <a:pt x="300104" y="430213"/>
                </a:lnTo>
                <a:lnTo>
                  <a:pt x="155281" y="430213"/>
                </a:lnTo>
                <a:lnTo>
                  <a:pt x="152587" y="429896"/>
                </a:lnTo>
                <a:lnTo>
                  <a:pt x="149893" y="429101"/>
                </a:lnTo>
                <a:lnTo>
                  <a:pt x="147517" y="427830"/>
                </a:lnTo>
                <a:lnTo>
                  <a:pt x="145298" y="426083"/>
                </a:lnTo>
                <a:lnTo>
                  <a:pt x="4120" y="284225"/>
                </a:lnTo>
                <a:lnTo>
                  <a:pt x="2377" y="282160"/>
                </a:lnTo>
                <a:lnTo>
                  <a:pt x="1109" y="279777"/>
                </a:lnTo>
                <a:lnTo>
                  <a:pt x="317" y="277076"/>
                </a:lnTo>
                <a:lnTo>
                  <a:pt x="0" y="274376"/>
                </a:lnTo>
                <a:lnTo>
                  <a:pt x="0" y="206068"/>
                </a:lnTo>
                <a:lnTo>
                  <a:pt x="475" y="202414"/>
                </a:lnTo>
                <a:lnTo>
                  <a:pt x="1901" y="198919"/>
                </a:lnTo>
                <a:lnTo>
                  <a:pt x="4120" y="196219"/>
                </a:lnTo>
                <a:lnTo>
                  <a:pt x="6972" y="193995"/>
                </a:lnTo>
                <a:lnTo>
                  <a:pt x="10141" y="192565"/>
                </a:lnTo>
                <a:close/>
                <a:moveTo>
                  <a:pt x="402432" y="0"/>
                </a:moveTo>
                <a:lnTo>
                  <a:pt x="406401" y="319"/>
                </a:lnTo>
                <a:lnTo>
                  <a:pt x="410211" y="1592"/>
                </a:lnTo>
                <a:lnTo>
                  <a:pt x="414021" y="3502"/>
                </a:lnTo>
                <a:lnTo>
                  <a:pt x="417355" y="6208"/>
                </a:lnTo>
                <a:lnTo>
                  <a:pt x="562135" y="151704"/>
                </a:lnTo>
                <a:lnTo>
                  <a:pt x="564992" y="155047"/>
                </a:lnTo>
                <a:lnTo>
                  <a:pt x="566897" y="158708"/>
                </a:lnTo>
                <a:lnTo>
                  <a:pt x="567850" y="162688"/>
                </a:lnTo>
                <a:lnTo>
                  <a:pt x="568326" y="166667"/>
                </a:lnTo>
                <a:lnTo>
                  <a:pt x="567850" y="170647"/>
                </a:lnTo>
                <a:lnTo>
                  <a:pt x="566897" y="174626"/>
                </a:lnTo>
                <a:lnTo>
                  <a:pt x="564992" y="178288"/>
                </a:lnTo>
                <a:lnTo>
                  <a:pt x="562135" y="181471"/>
                </a:lnTo>
                <a:lnTo>
                  <a:pt x="558960" y="184178"/>
                </a:lnTo>
                <a:lnTo>
                  <a:pt x="555309" y="186247"/>
                </a:lnTo>
                <a:lnTo>
                  <a:pt x="551340" y="187202"/>
                </a:lnTo>
                <a:lnTo>
                  <a:pt x="547371" y="187520"/>
                </a:lnTo>
                <a:lnTo>
                  <a:pt x="543402" y="187202"/>
                </a:lnTo>
                <a:lnTo>
                  <a:pt x="539434" y="186247"/>
                </a:lnTo>
                <a:lnTo>
                  <a:pt x="535782" y="184178"/>
                </a:lnTo>
                <a:lnTo>
                  <a:pt x="532449" y="181471"/>
                </a:lnTo>
                <a:lnTo>
                  <a:pt x="525940" y="174786"/>
                </a:lnTo>
                <a:lnTo>
                  <a:pt x="525940" y="269501"/>
                </a:lnTo>
                <a:lnTo>
                  <a:pt x="525464" y="273640"/>
                </a:lnTo>
                <a:lnTo>
                  <a:pt x="524194" y="277778"/>
                </a:lnTo>
                <a:lnTo>
                  <a:pt x="522289" y="281121"/>
                </a:lnTo>
                <a:lnTo>
                  <a:pt x="519749" y="284305"/>
                </a:lnTo>
                <a:lnTo>
                  <a:pt x="516574" y="286852"/>
                </a:lnTo>
                <a:lnTo>
                  <a:pt x="512922" y="288762"/>
                </a:lnTo>
                <a:lnTo>
                  <a:pt x="509112" y="290195"/>
                </a:lnTo>
                <a:lnTo>
                  <a:pt x="504826" y="290513"/>
                </a:lnTo>
                <a:lnTo>
                  <a:pt x="299879" y="290513"/>
                </a:lnTo>
                <a:lnTo>
                  <a:pt x="295752" y="290195"/>
                </a:lnTo>
                <a:lnTo>
                  <a:pt x="291783" y="288762"/>
                </a:lnTo>
                <a:lnTo>
                  <a:pt x="288132" y="286852"/>
                </a:lnTo>
                <a:lnTo>
                  <a:pt x="284957" y="284305"/>
                </a:lnTo>
                <a:lnTo>
                  <a:pt x="282417" y="281121"/>
                </a:lnTo>
                <a:lnTo>
                  <a:pt x="280512" y="277778"/>
                </a:lnTo>
                <a:lnTo>
                  <a:pt x="279242" y="273640"/>
                </a:lnTo>
                <a:lnTo>
                  <a:pt x="278924" y="269501"/>
                </a:lnTo>
                <a:lnTo>
                  <a:pt x="278924" y="174786"/>
                </a:lnTo>
                <a:lnTo>
                  <a:pt x="272257" y="181471"/>
                </a:lnTo>
                <a:lnTo>
                  <a:pt x="268923" y="184178"/>
                </a:lnTo>
                <a:lnTo>
                  <a:pt x="265272" y="186247"/>
                </a:lnTo>
                <a:lnTo>
                  <a:pt x="261462" y="187202"/>
                </a:lnTo>
                <a:lnTo>
                  <a:pt x="257334" y="187520"/>
                </a:lnTo>
                <a:lnTo>
                  <a:pt x="253366" y="187202"/>
                </a:lnTo>
                <a:lnTo>
                  <a:pt x="249556" y="186247"/>
                </a:lnTo>
                <a:lnTo>
                  <a:pt x="245904" y="184178"/>
                </a:lnTo>
                <a:lnTo>
                  <a:pt x="242729" y="181471"/>
                </a:lnTo>
                <a:lnTo>
                  <a:pt x="239872" y="178288"/>
                </a:lnTo>
                <a:lnTo>
                  <a:pt x="237967" y="174626"/>
                </a:lnTo>
                <a:lnTo>
                  <a:pt x="236856" y="170647"/>
                </a:lnTo>
                <a:lnTo>
                  <a:pt x="236538" y="166667"/>
                </a:lnTo>
                <a:lnTo>
                  <a:pt x="236856" y="162688"/>
                </a:lnTo>
                <a:lnTo>
                  <a:pt x="237967" y="158708"/>
                </a:lnTo>
                <a:lnTo>
                  <a:pt x="239872" y="155047"/>
                </a:lnTo>
                <a:lnTo>
                  <a:pt x="242729" y="151704"/>
                </a:lnTo>
                <a:lnTo>
                  <a:pt x="387510" y="6208"/>
                </a:lnTo>
                <a:lnTo>
                  <a:pt x="390843" y="3502"/>
                </a:lnTo>
                <a:lnTo>
                  <a:pt x="394495" y="1592"/>
                </a:lnTo>
                <a:lnTo>
                  <a:pt x="398463" y="3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7" name="Freeform 27"/>
          <p:cNvSpPr>
            <a:spLocks noEditPoints="1"/>
          </p:cNvSpPr>
          <p:nvPr/>
        </p:nvSpPr>
        <p:spPr bwMode="auto">
          <a:xfrm>
            <a:off x="3468477" y="4268788"/>
            <a:ext cx="568325" cy="482600"/>
          </a:xfrm>
          <a:custGeom>
            <a:avLst/>
            <a:gdLst>
              <a:gd name="T0" fmla="*/ 1507 w 3583"/>
              <a:gd name="T1" fmla="*/ 1503 h 3036"/>
              <a:gd name="T2" fmla="*/ 1410 w 3583"/>
              <a:gd name="T3" fmla="*/ 1562 h 3036"/>
              <a:gd name="T4" fmla="*/ 1350 w 3583"/>
              <a:gd name="T5" fmla="*/ 1660 h 3036"/>
              <a:gd name="T6" fmla="*/ 1340 w 3583"/>
              <a:gd name="T7" fmla="*/ 1784 h 3036"/>
              <a:gd name="T8" fmla="*/ 1379 w 3583"/>
              <a:gd name="T9" fmla="*/ 1904 h 3036"/>
              <a:gd name="T10" fmla="*/ 1460 w 3583"/>
              <a:gd name="T11" fmla="*/ 2015 h 3036"/>
              <a:gd name="T12" fmla="*/ 1579 w 3583"/>
              <a:gd name="T13" fmla="*/ 2131 h 3036"/>
              <a:gd name="T14" fmla="*/ 1728 w 3583"/>
              <a:gd name="T15" fmla="*/ 2264 h 3036"/>
              <a:gd name="T16" fmla="*/ 1912 w 3583"/>
              <a:gd name="T17" fmla="*/ 2213 h 3036"/>
              <a:gd name="T18" fmla="*/ 2062 w 3583"/>
              <a:gd name="T19" fmla="*/ 2073 h 3036"/>
              <a:gd name="T20" fmla="*/ 2170 w 3583"/>
              <a:gd name="T21" fmla="*/ 1947 h 3036"/>
              <a:gd name="T22" fmla="*/ 2233 w 3583"/>
              <a:gd name="T23" fmla="*/ 1825 h 3036"/>
              <a:gd name="T24" fmla="*/ 2242 w 3583"/>
              <a:gd name="T25" fmla="*/ 1700 h 3036"/>
              <a:gd name="T26" fmla="*/ 2199 w 3583"/>
              <a:gd name="T27" fmla="*/ 1592 h 3036"/>
              <a:gd name="T28" fmla="*/ 2112 w 3583"/>
              <a:gd name="T29" fmla="*/ 1518 h 3036"/>
              <a:gd name="T30" fmla="*/ 1996 w 3583"/>
              <a:gd name="T31" fmla="*/ 1490 h 3036"/>
              <a:gd name="T32" fmla="*/ 1883 w 3583"/>
              <a:gd name="T33" fmla="*/ 1517 h 3036"/>
              <a:gd name="T34" fmla="*/ 1792 w 3583"/>
              <a:gd name="T35" fmla="*/ 1586 h 3036"/>
              <a:gd name="T36" fmla="*/ 1699 w 3583"/>
              <a:gd name="T37" fmla="*/ 1517 h 3036"/>
              <a:gd name="T38" fmla="*/ 1587 w 3583"/>
              <a:gd name="T39" fmla="*/ 1490 h 3036"/>
              <a:gd name="T40" fmla="*/ 2616 w 3583"/>
              <a:gd name="T41" fmla="*/ 11 h 3036"/>
              <a:gd name="T42" fmla="*/ 2677 w 3583"/>
              <a:gd name="T43" fmla="*/ 61 h 3036"/>
              <a:gd name="T44" fmla="*/ 2701 w 3583"/>
              <a:gd name="T45" fmla="*/ 139 h 3036"/>
              <a:gd name="T46" fmla="*/ 3561 w 3583"/>
              <a:gd name="T47" fmla="*/ 1718 h 3036"/>
              <a:gd name="T48" fmla="*/ 3583 w 3583"/>
              <a:gd name="T49" fmla="*/ 1794 h 3036"/>
              <a:gd name="T50" fmla="*/ 3561 w 3583"/>
              <a:gd name="T51" fmla="*/ 1869 h 3036"/>
              <a:gd name="T52" fmla="*/ 3498 w 3583"/>
              <a:gd name="T53" fmla="*/ 1922 h 3036"/>
              <a:gd name="T54" fmla="*/ 3419 w 3583"/>
              <a:gd name="T55" fmla="*/ 1929 h 3036"/>
              <a:gd name="T56" fmla="*/ 3347 w 3583"/>
              <a:gd name="T57" fmla="*/ 1891 h 3036"/>
              <a:gd name="T58" fmla="*/ 3029 w 3583"/>
              <a:gd name="T59" fmla="*/ 2926 h 3036"/>
              <a:gd name="T60" fmla="*/ 2992 w 3583"/>
              <a:gd name="T61" fmla="*/ 2996 h 3036"/>
              <a:gd name="T62" fmla="*/ 2922 w 3583"/>
              <a:gd name="T63" fmla="*/ 3033 h 3036"/>
              <a:gd name="T64" fmla="*/ 661 w 3583"/>
              <a:gd name="T65" fmla="*/ 3033 h 3036"/>
              <a:gd name="T66" fmla="*/ 592 w 3583"/>
              <a:gd name="T67" fmla="*/ 2996 h 3036"/>
              <a:gd name="T68" fmla="*/ 554 w 3583"/>
              <a:gd name="T69" fmla="*/ 2926 h 3036"/>
              <a:gd name="T70" fmla="*/ 235 w 3583"/>
              <a:gd name="T71" fmla="*/ 1891 h 3036"/>
              <a:gd name="T72" fmla="*/ 164 w 3583"/>
              <a:gd name="T73" fmla="*/ 1929 h 3036"/>
              <a:gd name="T74" fmla="*/ 86 w 3583"/>
              <a:gd name="T75" fmla="*/ 1922 h 3036"/>
              <a:gd name="T76" fmla="*/ 23 w 3583"/>
              <a:gd name="T77" fmla="*/ 1869 h 3036"/>
              <a:gd name="T78" fmla="*/ 0 w 3583"/>
              <a:gd name="T79" fmla="*/ 1794 h 3036"/>
              <a:gd name="T80" fmla="*/ 23 w 3583"/>
              <a:gd name="T81" fmla="*/ 1718 h 3036"/>
              <a:gd name="T82" fmla="*/ 1716 w 3583"/>
              <a:gd name="T83" fmla="*/ 23 h 3036"/>
              <a:gd name="T84" fmla="*/ 1792 w 3583"/>
              <a:gd name="T85" fmla="*/ 0 h 3036"/>
              <a:gd name="T86" fmla="*/ 1867 w 3583"/>
              <a:gd name="T87" fmla="*/ 23 h 3036"/>
              <a:gd name="T88" fmla="*/ 2425 w 3583"/>
              <a:gd name="T89" fmla="*/ 139 h 3036"/>
              <a:gd name="T90" fmla="*/ 2449 w 3583"/>
              <a:gd name="T91" fmla="*/ 61 h 3036"/>
              <a:gd name="T92" fmla="*/ 2510 w 3583"/>
              <a:gd name="T93" fmla="*/ 11 h 3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83" h="3036">
                <a:moveTo>
                  <a:pt x="1587" y="1490"/>
                </a:moveTo>
                <a:lnTo>
                  <a:pt x="1546" y="1494"/>
                </a:lnTo>
                <a:lnTo>
                  <a:pt x="1507" y="1503"/>
                </a:lnTo>
                <a:lnTo>
                  <a:pt x="1471" y="1518"/>
                </a:lnTo>
                <a:lnTo>
                  <a:pt x="1438" y="1538"/>
                </a:lnTo>
                <a:lnTo>
                  <a:pt x="1410" y="1562"/>
                </a:lnTo>
                <a:lnTo>
                  <a:pt x="1385" y="1592"/>
                </a:lnTo>
                <a:lnTo>
                  <a:pt x="1365" y="1624"/>
                </a:lnTo>
                <a:lnTo>
                  <a:pt x="1350" y="1660"/>
                </a:lnTo>
                <a:lnTo>
                  <a:pt x="1340" y="1700"/>
                </a:lnTo>
                <a:lnTo>
                  <a:pt x="1337" y="1741"/>
                </a:lnTo>
                <a:lnTo>
                  <a:pt x="1340" y="1784"/>
                </a:lnTo>
                <a:lnTo>
                  <a:pt x="1348" y="1826"/>
                </a:lnTo>
                <a:lnTo>
                  <a:pt x="1361" y="1865"/>
                </a:lnTo>
                <a:lnTo>
                  <a:pt x="1379" y="1904"/>
                </a:lnTo>
                <a:lnTo>
                  <a:pt x="1402" y="1941"/>
                </a:lnTo>
                <a:lnTo>
                  <a:pt x="1429" y="1978"/>
                </a:lnTo>
                <a:lnTo>
                  <a:pt x="1460" y="2015"/>
                </a:lnTo>
                <a:lnTo>
                  <a:pt x="1496" y="2052"/>
                </a:lnTo>
                <a:lnTo>
                  <a:pt x="1535" y="2092"/>
                </a:lnTo>
                <a:lnTo>
                  <a:pt x="1579" y="2131"/>
                </a:lnTo>
                <a:lnTo>
                  <a:pt x="1625" y="2172"/>
                </a:lnTo>
                <a:lnTo>
                  <a:pt x="1675" y="2217"/>
                </a:lnTo>
                <a:lnTo>
                  <a:pt x="1728" y="2264"/>
                </a:lnTo>
                <a:lnTo>
                  <a:pt x="1792" y="2318"/>
                </a:lnTo>
                <a:lnTo>
                  <a:pt x="1855" y="2264"/>
                </a:lnTo>
                <a:lnTo>
                  <a:pt x="1912" y="2213"/>
                </a:lnTo>
                <a:lnTo>
                  <a:pt x="1966" y="2164"/>
                </a:lnTo>
                <a:lnTo>
                  <a:pt x="2016" y="2118"/>
                </a:lnTo>
                <a:lnTo>
                  <a:pt x="2062" y="2073"/>
                </a:lnTo>
                <a:lnTo>
                  <a:pt x="2103" y="2031"/>
                </a:lnTo>
                <a:lnTo>
                  <a:pt x="2139" y="1988"/>
                </a:lnTo>
                <a:lnTo>
                  <a:pt x="2170" y="1947"/>
                </a:lnTo>
                <a:lnTo>
                  <a:pt x="2196" y="1906"/>
                </a:lnTo>
                <a:lnTo>
                  <a:pt x="2218" y="1866"/>
                </a:lnTo>
                <a:lnTo>
                  <a:pt x="2233" y="1825"/>
                </a:lnTo>
                <a:lnTo>
                  <a:pt x="2242" y="1783"/>
                </a:lnTo>
                <a:lnTo>
                  <a:pt x="2245" y="1741"/>
                </a:lnTo>
                <a:lnTo>
                  <a:pt x="2242" y="1700"/>
                </a:lnTo>
                <a:lnTo>
                  <a:pt x="2233" y="1660"/>
                </a:lnTo>
                <a:lnTo>
                  <a:pt x="2218" y="1624"/>
                </a:lnTo>
                <a:lnTo>
                  <a:pt x="2199" y="1592"/>
                </a:lnTo>
                <a:lnTo>
                  <a:pt x="2174" y="1562"/>
                </a:lnTo>
                <a:lnTo>
                  <a:pt x="2144" y="1538"/>
                </a:lnTo>
                <a:lnTo>
                  <a:pt x="2112" y="1518"/>
                </a:lnTo>
                <a:lnTo>
                  <a:pt x="2076" y="1503"/>
                </a:lnTo>
                <a:lnTo>
                  <a:pt x="2037" y="1494"/>
                </a:lnTo>
                <a:lnTo>
                  <a:pt x="1996" y="1490"/>
                </a:lnTo>
                <a:lnTo>
                  <a:pt x="1957" y="1494"/>
                </a:lnTo>
                <a:lnTo>
                  <a:pt x="1920" y="1502"/>
                </a:lnTo>
                <a:lnTo>
                  <a:pt x="1883" y="1517"/>
                </a:lnTo>
                <a:lnTo>
                  <a:pt x="1849" y="1535"/>
                </a:lnTo>
                <a:lnTo>
                  <a:pt x="1819" y="1558"/>
                </a:lnTo>
                <a:lnTo>
                  <a:pt x="1792" y="1586"/>
                </a:lnTo>
                <a:lnTo>
                  <a:pt x="1765" y="1558"/>
                </a:lnTo>
                <a:lnTo>
                  <a:pt x="1733" y="1535"/>
                </a:lnTo>
                <a:lnTo>
                  <a:pt x="1699" y="1517"/>
                </a:lnTo>
                <a:lnTo>
                  <a:pt x="1663" y="1502"/>
                </a:lnTo>
                <a:lnTo>
                  <a:pt x="1625" y="1494"/>
                </a:lnTo>
                <a:lnTo>
                  <a:pt x="1587" y="1490"/>
                </a:lnTo>
                <a:close/>
                <a:moveTo>
                  <a:pt x="2563" y="0"/>
                </a:moveTo>
                <a:lnTo>
                  <a:pt x="2591" y="4"/>
                </a:lnTo>
                <a:lnTo>
                  <a:pt x="2616" y="11"/>
                </a:lnTo>
                <a:lnTo>
                  <a:pt x="2640" y="24"/>
                </a:lnTo>
                <a:lnTo>
                  <a:pt x="2661" y="41"/>
                </a:lnTo>
                <a:lnTo>
                  <a:pt x="2677" y="61"/>
                </a:lnTo>
                <a:lnTo>
                  <a:pt x="2690" y="84"/>
                </a:lnTo>
                <a:lnTo>
                  <a:pt x="2698" y="110"/>
                </a:lnTo>
                <a:lnTo>
                  <a:pt x="2701" y="139"/>
                </a:lnTo>
                <a:lnTo>
                  <a:pt x="2701" y="854"/>
                </a:lnTo>
                <a:lnTo>
                  <a:pt x="3542" y="1696"/>
                </a:lnTo>
                <a:lnTo>
                  <a:pt x="3561" y="1718"/>
                </a:lnTo>
                <a:lnTo>
                  <a:pt x="3573" y="1742"/>
                </a:lnTo>
                <a:lnTo>
                  <a:pt x="3580" y="1768"/>
                </a:lnTo>
                <a:lnTo>
                  <a:pt x="3583" y="1794"/>
                </a:lnTo>
                <a:lnTo>
                  <a:pt x="3580" y="1820"/>
                </a:lnTo>
                <a:lnTo>
                  <a:pt x="3573" y="1845"/>
                </a:lnTo>
                <a:lnTo>
                  <a:pt x="3561" y="1869"/>
                </a:lnTo>
                <a:lnTo>
                  <a:pt x="3542" y="1891"/>
                </a:lnTo>
                <a:lnTo>
                  <a:pt x="3521" y="1910"/>
                </a:lnTo>
                <a:lnTo>
                  <a:pt x="3498" y="1922"/>
                </a:lnTo>
                <a:lnTo>
                  <a:pt x="3471" y="1929"/>
                </a:lnTo>
                <a:lnTo>
                  <a:pt x="3445" y="1932"/>
                </a:lnTo>
                <a:lnTo>
                  <a:pt x="3419" y="1929"/>
                </a:lnTo>
                <a:lnTo>
                  <a:pt x="3393" y="1922"/>
                </a:lnTo>
                <a:lnTo>
                  <a:pt x="3369" y="1910"/>
                </a:lnTo>
                <a:lnTo>
                  <a:pt x="3347" y="1891"/>
                </a:lnTo>
                <a:lnTo>
                  <a:pt x="3032" y="1575"/>
                </a:lnTo>
                <a:lnTo>
                  <a:pt x="3032" y="2898"/>
                </a:lnTo>
                <a:lnTo>
                  <a:pt x="3029" y="2926"/>
                </a:lnTo>
                <a:lnTo>
                  <a:pt x="3021" y="2952"/>
                </a:lnTo>
                <a:lnTo>
                  <a:pt x="3008" y="2975"/>
                </a:lnTo>
                <a:lnTo>
                  <a:pt x="2992" y="2996"/>
                </a:lnTo>
                <a:lnTo>
                  <a:pt x="2971" y="3012"/>
                </a:lnTo>
                <a:lnTo>
                  <a:pt x="2947" y="3025"/>
                </a:lnTo>
                <a:lnTo>
                  <a:pt x="2922" y="3033"/>
                </a:lnTo>
                <a:lnTo>
                  <a:pt x="2894" y="3036"/>
                </a:lnTo>
                <a:lnTo>
                  <a:pt x="689" y="3036"/>
                </a:lnTo>
                <a:lnTo>
                  <a:pt x="661" y="3033"/>
                </a:lnTo>
                <a:lnTo>
                  <a:pt x="635" y="3025"/>
                </a:lnTo>
                <a:lnTo>
                  <a:pt x="612" y="3012"/>
                </a:lnTo>
                <a:lnTo>
                  <a:pt x="592" y="2996"/>
                </a:lnTo>
                <a:lnTo>
                  <a:pt x="574" y="2975"/>
                </a:lnTo>
                <a:lnTo>
                  <a:pt x="562" y="2952"/>
                </a:lnTo>
                <a:lnTo>
                  <a:pt x="554" y="2926"/>
                </a:lnTo>
                <a:lnTo>
                  <a:pt x="552" y="2898"/>
                </a:lnTo>
                <a:lnTo>
                  <a:pt x="552" y="1575"/>
                </a:lnTo>
                <a:lnTo>
                  <a:pt x="235" y="1891"/>
                </a:lnTo>
                <a:lnTo>
                  <a:pt x="213" y="1910"/>
                </a:lnTo>
                <a:lnTo>
                  <a:pt x="189" y="1922"/>
                </a:lnTo>
                <a:lnTo>
                  <a:pt x="164" y="1929"/>
                </a:lnTo>
                <a:lnTo>
                  <a:pt x="138" y="1932"/>
                </a:lnTo>
                <a:lnTo>
                  <a:pt x="111" y="1929"/>
                </a:lnTo>
                <a:lnTo>
                  <a:pt x="86" y="1922"/>
                </a:lnTo>
                <a:lnTo>
                  <a:pt x="62" y="1910"/>
                </a:lnTo>
                <a:lnTo>
                  <a:pt x="40" y="1891"/>
                </a:lnTo>
                <a:lnTo>
                  <a:pt x="23" y="1869"/>
                </a:lnTo>
                <a:lnTo>
                  <a:pt x="10" y="1845"/>
                </a:lnTo>
                <a:lnTo>
                  <a:pt x="2" y="1820"/>
                </a:lnTo>
                <a:lnTo>
                  <a:pt x="0" y="1794"/>
                </a:lnTo>
                <a:lnTo>
                  <a:pt x="2" y="1768"/>
                </a:lnTo>
                <a:lnTo>
                  <a:pt x="10" y="1742"/>
                </a:lnTo>
                <a:lnTo>
                  <a:pt x="23" y="1718"/>
                </a:lnTo>
                <a:lnTo>
                  <a:pt x="40" y="1696"/>
                </a:lnTo>
                <a:lnTo>
                  <a:pt x="1694" y="41"/>
                </a:lnTo>
                <a:lnTo>
                  <a:pt x="1716" y="23"/>
                </a:lnTo>
                <a:lnTo>
                  <a:pt x="1740" y="10"/>
                </a:lnTo>
                <a:lnTo>
                  <a:pt x="1766" y="3"/>
                </a:lnTo>
                <a:lnTo>
                  <a:pt x="1792" y="0"/>
                </a:lnTo>
                <a:lnTo>
                  <a:pt x="1818" y="3"/>
                </a:lnTo>
                <a:lnTo>
                  <a:pt x="1843" y="10"/>
                </a:lnTo>
                <a:lnTo>
                  <a:pt x="1867" y="23"/>
                </a:lnTo>
                <a:lnTo>
                  <a:pt x="1889" y="41"/>
                </a:lnTo>
                <a:lnTo>
                  <a:pt x="2425" y="578"/>
                </a:lnTo>
                <a:lnTo>
                  <a:pt x="2425" y="139"/>
                </a:lnTo>
                <a:lnTo>
                  <a:pt x="2428" y="110"/>
                </a:lnTo>
                <a:lnTo>
                  <a:pt x="2436" y="84"/>
                </a:lnTo>
                <a:lnTo>
                  <a:pt x="2449" y="61"/>
                </a:lnTo>
                <a:lnTo>
                  <a:pt x="2466" y="41"/>
                </a:lnTo>
                <a:lnTo>
                  <a:pt x="2486" y="24"/>
                </a:lnTo>
                <a:lnTo>
                  <a:pt x="2510" y="11"/>
                </a:lnTo>
                <a:lnTo>
                  <a:pt x="2536" y="4"/>
                </a:lnTo>
                <a:lnTo>
                  <a:pt x="25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32"/>
          <p:cNvSpPr>
            <a:spLocks noEditPoints="1"/>
          </p:cNvSpPr>
          <p:nvPr/>
        </p:nvSpPr>
        <p:spPr bwMode="auto">
          <a:xfrm>
            <a:off x="4403971" y="4268788"/>
            <a:ext cx="568325" cy="482600"/>
          </a:xfrm>
          <a:custGeom>
            <a:avLst/>
            <a:gdLst>
              <a:gd name="T0" fmla="*/ 1663 w 3580"/>
              <a:gd name="T1" fmla="*/ 1743 h 3036"/>
              <a:gd name="T2" fmla="*/ 1537 w 3580"/>
              <a:gd name="T3" fmla="*/ 1851 h 3036"/>
              <a:gd name="T4" fmla="*/ 1488 w 3580"/>
              <a:gd name="T5" fmla="*/ 2017 h 3036"/>
              <a:gd name="T6" fmla="*/ 1537 w 3580"/>
              <a:gd name="T7" fmla="*/ 2181 h 3036"/>
              <a:gd name="T8" fmla="*/ 1663 w 3580"/>
              <a:gd name="T9" fmla="*/ 2290 h 3036"/>
              <a:gd name="T10" fmla="*/ 1834 w 3580"/>
              <a:gd name="T11" fmla="*/ 2315 h 3036"/>
              <a:gd name="T12" fmla="*/ 1987 w 3580"/>
              <a:gd name="T13" fmla="*/ 2244 h 3036"/>
              <a:gd name="T14" fmla="*/ 2079 w 3580"/>
              <a:gd name="T15" fmla="*/ 2103 h 3036"/>
              <a:gd name="T16" fmla="*/ 2079 w 3580"/>
              <a:gd name="T17" fmla="*/ 1928 h 3036"/>
              <a:gd name="T18" fmla="*/ 1987 w 3580"/>
              <a:gd name="T19" fmla="*/ 1788 h 3036"/>
              <a:gd name="T20" fmla="*/ 1834 w 3580"/>
              <a:gd name="T21" fmla="*/ 1718 h 3036"/>
              <a:gd name="T22" fmla="*/ 2188 w 3580"/>
              <a:gd name="T23" fmla="*/ 1634 h 3036"/>
              <a:gd name="T24" fmla="*/ 2130 w 3580"/>
              <a:gd name="T25" fmla="*/ 1709 h 3036"/>
              <a:gd name="T26" fmla="*/ 2151 w 3580"/>
              <a:gd name="T27" fmla="*/ 1803 h 3036"/>
              <a:gd name="T28" fmla="*/ 2237 w 3580"/>
              <a:gd name="T29" fmla="*/ 1845 h 3036"/>
              <a:gd name="T30" fmla="*/ 2324 w 3580"/>
              <a:gd name="T31" fmla="*/ 1803 h 3036"/>
              <a:gd name="T32" fmla="*/ 2345 w 3580"/>
              <a:gd name="T33" fmla="*/ 1709 h 3036"/>
              <a:gd name="T34" fmla="*/ 2286 w 3580"/>
              <a:gd name="T35" fmla="*/ 1634 h 3036"/>
              <a:gd name="T36" fmla="*/ 1317 w 3580"/>
              <a:gd name="T37" fmla="*/ 1626 h 3036"/>
              <a:gd name="T38" fmla="*/ 1243 w 3580"/>
              <a:gd name="T39" fmla="*/ 1685 h 3036"/>
              <a:gd name="T40" fmla="*/ 1243 w 3580"/>
              <a:gd name="T41" fmla="*/ 1783 h 3036"/>
              <a:gd name="T42" fmla="*/ 1317 w 3580"/>
              <a:gd name="T43" fmla="*/ 1843 h 3036"/>
              <a:gd name="T44" fmla="*/ 1412 w 3580"/>
              <a:gd name="T45" fmla="*/ 1821 h 3036"/>
              <a:gd name="T46" fmla="*/ 1454 w 3580"/>
              <a:gd name="T47" fmla="*/ 1734 h 3036"/>
              <a:gd name="T48" fmla="*/ 1412 w 3580"/>
              <a:gd name="T49" fmla="*/ 1647 h 3036"/>
              <a:gd name="T50" fmla="*/ 1973 w 3580"/>
              <a:gd name="T51" fmla="*/ 1355 h 3036"/>
              <a:gd name="T52" fmla="*/ 1877 w 3580"/>
              <a:gd name="T53" fmla="*/ 1400 h 3036"/>
              <a:gd name="T54" fmla="*/ 1853 w 3580"/>
              <a:gd name="T55" fmla="*/ 1506 h 3036"/>
              <a:gd name="T56" fmla="*/ 1919 w 3580"/>
              <a:gd name="T57" fmla="*/ 1588 h 3036"/>
              <a:gd name="T58" fmla="*/ 2028 w 3580"/>
              <a:gd name="T59" fmla="*/ 1588 h 3036"/>
              <a:gd name="T60" fmla="*/ 2093 w 3580"/>
              <a:gd name="T61" fmla="*/ 1506 h 3036"/>
              <a:gd name="T62" fmla="*/ 2069 w 3580"/>
              <a:gd name="T63" fmla="*/ 1400 h 3036"/>
              <a:gd name="T64" fmla="*/ 1973 w 3580"/>
              <a:gd name="T65" fmla="*/ 1355 h 3036"/>
              <a:gd name="T66" fmla="*/ 1530 w 3580"/>
              <a:gd name="T67" fmla="*/ 1382 h 3036"/>
              <a:gd name="T68" fmla="*/ 1484 w 3580"/>
              <a:gd name="T69" fmla="*/ 1477 h 3036"/>
              <a:gd name="T70" fmla="*/ 1530 w 3580"/>
              <a:gd name="T71" fmla="*/ 1574 h 3036"/>
              <a:gd name="T72" fmla="*/ 1635 w 3580"/>
              <a:gd name="T73" fmla="*/ 1598 h 3036"/>
              <a:gd name="T74" fmla="*/ 1717 w 3580"/>
              <a:gd name="T75" fmla="*/ 1532 h 3036"/>
              <a:gd name="T76" fmla="*/ 1717 w 3580"/>
              <a:gd name="T77" fmla="*/ 1423 h 3036"/>
              <a:gd name="T78" fmla="*/ 1635 w 3580"/>
              <a:gd name="T79" fmla="*/ 1358 h 3036"/>
              <a:gd name="T80" fmla="*/ 2614 w 3580"/>
              <a:gd name="T81" fmla="*/ 11 h 3036"/>
              <a:gd name="T82" fmla="*/ 2688 w 3580"/>
              <a:gd name="T83" fmla="*/ 85 h 3036"/>
              <a:gd name="T84" fmla="*/ 3540 w 3580"/>
              <a:gd name="T85" fmla="*/ 1697 h 3036"/>
              <a:gd name="T86" fmla="*/ 3580 w 3580"/>
              <a:gd name="T87" fmla="*/ 1794 h 3036"/>
              <a:gd name="T88" fmla="*/ 3557 w 3580"/>
              <a:gd name="T89" fmla="*/ 1870 h 3036"/>
              <a:gd name="T90" fmla="*/ 3468 w 3580"/>
              <a:gd name="T91" fmla="*/ 1930 h 3036"/>
              <a:gd name="T92" fmla="*/ 3366 w 3580"/>
              <a:gd name="T93" fmla="*/ 1909 h 3036"/>
              <a:gd name="T94" fmla="*/ 3027 w 3580"/>
              <a:gd name="T95" fmla="*/ 2925 h 3036"/>
              <a:gd name="T96" fmla="*/ 2968 w 3580"/>
              <a:gd name="T97" fmla="*/ 3012 h 3036"/>
              <a:gd name="T98" fmla="*/ 689 w 3580"/>
              <a:gd name="T99" fmla="*/ 3036 h 3036"/>
              <a:gd name="T100" fmla="*/ 591 w 3580"/>
              <a:gd name="T101" fmla="*/ 2995 h 3036"/>
              <a:gd name="T102" fmla="*/ 551 w 3580"/>
              <a:gd name="T103" fmla="*/ 2898 h 3036"/>
              <a:gd name="T104" fmla="*/ 190 w 3580"/>
              <a:gd name="T105" fmla="*/ 1922 h 3036"/>
              <a:gd name="T106" fmla="*/ 86 w 3580"/>
              <a:gd name="T107" fmla="*/ 1922 h 3036"/>
              <a:gd name="T108" fmla="*/ 10 w 3580"/>
              <a:gd name="T109" fmla="*/ 1846 h 3036"/>
              <a:gd name="T110" fmla="*/ 10 w 3580"/>
              <a:gd name="T111" fmla="*/ 1742 h 3036"/>
              <a:gd name="T112" fmla="*/ 1714 w 3580"/>
              <a:gd name="T113" fmla="*/ 23 h 3036"/>
              <a:gd name="T114" fmla="*/ 1816 w 3580"/>
              <a:gd name="T115" fmla="*/ 4 h 3036"/>
              <a:gd name="T116" fmla="*/ 2424 w 3580"/>
              <a:gd name="T117" fmla="*/ 579 h 3036"/>
              <a:gd name="T118" fmla="*/ 2447 w 3580"/>
              <a:gd name="T119" fmla="*/ 61 h 3036"/>
              <a:gd name="T120" fmla="*/ 2533 w 3580"/>
              <a:gd name="T121" fmla="*/ 4 h 3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80" h="3036">
                <a:moveTo>
                  <a:pt x="1789" y="1714"/>
                </a:moveTo>
                <a:lnTo>
                  <a:pt x="1746" y="1718"/>
                </a:lnTo>
                <a:lnTo>
                  <a:pt x="1703" y="1727"/>
                </a:lnTo>
                <a:lnTo>
                  <a:pt x="1663" y="1743"/>
                </a:lnTo>
                <a:lnTo>
                  <a:pt x="1626" y="1763"/>
                </a:lnTo>
                <a:lnTo>
                  <a:pt x="1593" y="1788"/>
                </a:lnTo>
                <a:lnTo>
                  <a:pt x="1562" y="1818"/>
                </a:lnTo>
                <a:lnTo>
                  <a:pt x="1537" y="1851"/>
                </a:lnTo>
                <a:lnTo>
                  <a:pt x="1517" y="1889"/>
                </a:lnTo>
                <a:lnTo>
                  <a:pt x="1501" y="1928"/>
                </a:lnTo>
                <a:lnTo>
                  <a:pt x="1492" y="1972"/>
                </a:lnTo>
                <a:lnTo>
                  <a:pt x="1488" y="2017"/>
                </a:lnTo>
                <a:lnTo>
                  <a:pt x="1492" y="2061"/>
                </a:lnTo>
                <a:lnTo>
                  <a:pt x="1501" y="2103"/>
                </a:lnTo>
                <a:lnTo>
                  <a:pt x="1517" y="2144"/>
                </a:lnTo>
                <a:lnTo>
                  <a:pt x="1537" y="2181"/>
                </a:lnTo>
                <a:lnTo>
                  <a:pt x="1562" y="2214"/>
                </a:lnTo>
                <a:lnTo>
                  <a:pt x="1593" y="2244"/>
                </a:lnTo>
                <a:lnTo>
                  <a:pt x="1626" y="2270"/>
                </a:lnTo>
                <a:lnTo>
                  <a:pt x="1663" y="2290"/>
                </a:lnTo>
                <a:lnTo>
                  <a:pt x="1703" y="2306"/>
                </a:lnTo>
                <a:lnTo>
                  <a:pt x="1746" y="2315"/>
                </a:lnTo>
                <a:lnTo>
                  <a:pt x="1789" y="2319"/>
                </a:lnTo>
                <a:lnTo>
                  <a:pt x="1834" y="2315"/>
                </a:lnTo>
                <a:lnTo>
                  <a:pt x="1877" y="2306"/>
                </a:lnTo>
                <a:lnTo>
                  <a:pt x="1917" y="2290"/>
                </a:lnTo>
                <a:lnTo>
                  <a:pt x="1954" y="2270"/>
                </a:lnTo>
                <a:lnTo>
                  <a:pt x="1987" y="2244"/>
                </a:lnTo>
                <a:lnTo>
                  <a:pt x="2018" y="2214"/>
                </a:lnTo>
                <a:lnTo>
                  <a:pt x="2043" y="2181"/>
                </a:lnTo>
                <a:lnTo>
                  <a:pt x="2063" y="2144"/>
                </a:lnTo>
                <a:lnTo>
                  <a:pt x="2079" y="2103"/>
                </a:lnTo>
                <a:lnTo>
                  <a:pt x="2088" y="2061"/>
                </a:lnTo>
                <a:lnTo>
                  <a:pt x="2092" y="2017"/>
                </a:lnTo>
                <a:lnTo>
                  <a:pt x="2088" y="1972"/>
                </a:lnTo>
                <a:lnTo>
                  <a:pt x="2079" y="1928"/>
                </a:lnTo>
                <a:lnTo>
                  <a:pt x="2063" y="1889"/>
                </a:lnTo>
                <a:lnTo>
                  <a:pt x="2043" y="1851"/>
                </a:lnTo>
                <a:lnTo>
                  <a:pt x="2018" y="1818"/>
                </a:lnTo>
                <a:lnTo>
                  <a:pt x="1987" y="1788"/>
                </a:lnTo>
                <a:lnTo>
                  <a:pt x="1954" y="1763"/>
                </a:lnTo>
                <a:lnTo>
                  <a:pt x="1917" y="1743"/>
                </a:lnTo>
                <a:lnTo>
                  <a:pt x="1877" y="1727"/>
                </a:lnTo>
                <a:lnTo>
                  <a:pt x="1834" y="1718"/>
                </a:lnTo>
                <a:lnTo>
                  <a:pt x="1789" y="1714"/>
                </a:lnTo>
                <a:close/>
                <a:moveTo>
                  <a:pt x="2237" y="1623"/>
                </a:moveTo>
                <a:lnTo>
                  <a:pt x="2212" y="1626"/>
                </a:lnTo>
                <a:lnTo>
                  <a:pt x="2188" y="1634"/>
                </a:lnTo>
                <a:lnTo>
                  <a:pt x="2168" y="1647"/>
                </a:lnTo>
                <a:lnTo>
                  <a:pt x="2151" y="1664"/>
                </a:lnTo>
                <a:lnTo>
                  <a:pt x="2137" y="1685"/>
                </a:lnTo>
                <a:lnTo>
                  <a:pt x="2130" y="1709"/>
                </a:lnTo>
                <a:lnTo>
                  <a:pt x="2126" y="1734"/>
                </a:lnTo>
                <a:lnTo>
                  <a:pt x="2130" y="1760"/>
                </a:lnTo>
                <a:lnTo>
                  <a:pt x="2137" y="1783"/>
                </a:lnTo>
                <a:lnTo>
                  <a:pt x="2151" y="1803"/>
                </a:lnTo>
                <a:lnTo>
                  <a:pt x="2168" y="1821"/>
                </a:lnTo>
                <a:lnTo>
                  <a:pt x="2188" y="1834"/>
                </a:lnTo>
                <a:lnTo>
                  <a:pt x="2212" y="1843"/>
                </a:lnTo>
                <a:lnTo>
                  <a:pt x="2237" y="1845"/>
                </a:lnTo>
                <a:lnTo>
                  <a:pt x="2263" y="1843"/>
                </a:lnTo>
                <a:lnTo>
                  <a:pt x="2286" y="1834"/>
                </a:lnTo>
                <a:lnTo>
                  <a:pt x="2306" y="1821"/>
                </a:lnTo>
                <a:lnTo>
                  <a:pt x="2324" y="1803"/>
                </a:lnTo>
                <a:lnTo>
                  <a:pt x="2337" y="1783"/>
                </a:lnTo>
                <a:lnTo>
                  <a:pt x="2345" y="1760"/>
                </a:lnTo>
                <a:lnTo>
                  <a:pt x="2348" y="1734"/>
                </a:lnTo>
                <a:lnTo>
                  <a:pt x="2345" y="1709"/>
                </a:lnTo>
                <a:lnTo>
                  <a:pt x="2337" y="1685"/>
                </a:lnTo>
                <a:lnTo>
                  <a:pt x="2324" y="1664"/>
                </a:lnTo>
                <a:lnTo>
                  <a:pt x="2306" y="1647"/>
                </a:lnTo>
                <a:lnTo>
                  <a:pt x="2286" y="1634"/>
                </a:lnTo>
                <a:lnTo>
                  <a:pt x="2263" y="1626"/>
                </a:lnTo>
                <a:lnTo>
                  <a:pt x="2237" y="1623"/>
                </a:lnTo>
                <a:close/>
                <a:moveTo>
                  <a:pt x="1343" y="1623"/>
                </a:moveTo>
                <a:lnTo>
                  <a:pt x="1317" y="1626"/>
                </a:lnTo>
                <a:lnTo>
                  <a:pt x="1294" y="1634"/>
                </a:lnTo>
                <a:lnTo>
                  <a:pt x="1274" y="1647"/>
                </a:lnTo>
                <a:lnTo>
                  <a:pt x="1256" y="1664"/>
                </a:lnTo>
                <a:lnTo>
                  <a:pt x="1243" y="1685"/>
                </a:lnTo>
                <a:lnTo>
                  <a:pt x="1235" y="1709"/>
                </a:lnTo>
                <a:lnTo>
                  <a:pt x="1232" y="1734"/>
                </a:lnTo>
                <a:lnTo>
                  <a:pt x="1235" y="1760"/>
                </a:lnTo>
                <a:lnTo>
                  <a:pt x="1243" y="1783"/>
                </a:lnTo>
                <a:lnTo>
                  <a:pt x="1256" y="1803"/>
                </a:lnTo>
                <a:lnTo>
                  <a:pt x="1274" y="1821"/>
                </a:lnTo>
                <a:lnTo>
                  <a:pt x="1294" y="1834"/>
                </a:lnTo>
                <a:lnTo>
                  <a:pt x="1317" y="1843"/>
                </a:lnTo>
                <a:lnTo>
                  <a:pt x="1343" y="1845"/>
                </a:lnTo>
                <a:lnTo>
                  <a:pt x="1368" y="1843"/>
                </a:lnTo>
                <a:lnTo>
                  <a:pt x="1392" y="1834"/>
                </a:lnTo>
                <a:lnTo>
                  <a:pt x="1412" y="1821"/>
                </a:lnTo>
                <a:lnTo>
                  <a:pt x="1429" y="1803"/>
                </a:lnTo>
                <a:lnTo>
                  <a:pt x="1443" y="1783"/>
                </a:lnTo>
                <a:lnTo>
                  <a:pt x="1450" y="1760"/>
                </a:lnTo>
                <a:lnTo>
                  <a:pt x="1454" y="1734"/>
                </a:lnTo>
                <a:lnTo>
                  <a:pt x="1450" y="1709"/>
                </a:lnTo>
                <a:lnTo>
                  <a:pt x="1443" y="1685"/>
                </a:lnTo>
                <a:lnTo>
                  <a:pt x="1429" y="1664"/>
                </a:lnTo>
                <a:lnTo>
                  <a:pt x="1412" y="1647"/>
                </a:lnTo>
                <a:lnTo>
                  <a:pt x="1392" y="1634"/>
                </a:lnTo>
                <a:lnTo>
                  <a:pt x="1368" y="1626"/>
                </a:lnTo>
                <a:lnTo>
                  <a:pt x="1343" y="1623"/>
                </a:lnTo>
                <a:close/>
                <a:moveTo>
                  <a:pt x="1973" y="1355"/>
                </a:moveTo>
                <a:lnTo>
                  <a:pt x="1945" y="1358"/>
                </a:lnTo>
                <a:lnTo>
                  <a:pt x="1919" y="1367"/>
                </a:lnTo>
                <a:lnTo>
                  <a:pt x="1896" y="1382"/>
                </a:lnTo>
                <a:lnTo>
                  <a:pt x="1877" y="1400"/>
                </a:lnTo>
                <a:lnTo>
                  <a:pt x="1863" y="1423"/>
                </a:lnTo>
                <a:lnTo>
                  <a:pt x="1853" y="1449"/>
                </a:lnTo>
                <a:lnTo>
                  <a:pt x="1850" y="1477"/>
                </a:lnTo>
                <a:lnTo>
                  <a:pt x="1853" y="1506"/>
                </a:lnTo>
                <a:lnTo>
                  <a:pt x="1863" y="1532"/>
                </a:lnTo>
                <a:lnTo>
                  <a:pt x="1877" y="1555"/>
                </a:lnTo>
                <a:lnTo>
                  <a:pt x="1896" y="1574"/>
                </a:lnTo>
                <a:lnTo>
                  <a:pt x="1919" y="1588"/>
                </a:lnTo>
                <a:lnTo>
                  <a:pt x="1945" y="1598"/>
                </a:lnTo>
                <a:lnTo>
                  <a:pt x="1973" y="1601"/>
                </a:lnTo>
                <a:lnTo>
                  <a:pt x="2002" y="1598"/>
                </a:lnTo>
                <a:lnTo>
                  <a:pt x="2028" y="1588"/>
                </a:lnTo>
                <a:lnTo>
                  <a:pt x="2050" y="1574"/>
                </a:lnTo>
                <a:lnTo>
                  <a:pt x="2069" y="1555"/>
                </a:lnTo>
                <a:lnTo>
                  <a:pt x="2084" y="1532"/>
                </a:lnTo>
                <a:lnTo>
                  <a:pt x="2093" y="1506"/>
                </a:lnTo>
                <a:lnTo>
                  <a:pt x="2096" y="1477"/>
                </a:lnTo>
                <a:lnTo>
                  <a:pt x="2093" y="1449"/>
                </a:lnTo>
                <a:lnTo>
                  <a:pt x="2084" y="1423"/>
                </a:lnTo>
                <a:lnTo>
                  <a:pt x="2069" y="1400"/>
                </a:lnTo>
                <a:lnTo>
                  <a:pt x="2050" y="1382"/>
                </a:lnTo>
                <a:lnTo>
                  <a:pt x="2028" y="1367"/>
                </a:lnTo>
                <a:lnTo>
                  <a:pt x="2002" y="1358"/>
                </a:lnTo>
                <a:lnTo>
                  <a:pt x="1973" y="1355"/>
                </a:lnTo>
                <a:close/>
                <a:moveTo>
                  <a:pt x="1607" y="1355"/>
                </a:moveTo>
                <a:lnTo>
                  <a:pt x="1578" y="1358"/>
                </a:lnTo>
                <a:lnTo>
                  <a:pt x="1552" y="1367"/>
                </a:lnTo>
                <a:lnTo>
                  <a:pt x="1530" y="1382"/>
                </a:lnTo>
                <a:lnTo>
                  <a:pt x="1511" y="1400"/>
                </a:lnTo>
                <a:lnTo>
                  <a:pt x="1496" y="1423"/>
                </a:lnTo>
                <a:lnTo>
                  <a:pt x="1487" y="1449"/>
                </a:lnTo>
                <a:lnTo>
                  <a:pt x="1484" y="1477"/>
                </a:lnTo>
                <a:lnTo>
                  <a:pt x="1487" y="1506"/>
                </a:lnTo>
                <a:lnTo>
                  <a:pt x="1496" y="1532"/>
                </a:lnTo>
                <a:lnTo>
                  <a:pt x="1511" y="1555"/>
                </a:lnTo>
                <a:lnTo>
                  <a:pt x="1530" y="1574"/>
                </a:lnTo>
                <a:lnTo>
                  <a:pt x="1552" y="1588"/>
                </a:lnTo>
                <a:lnTo>
                  <a:pt x="1578" y="1598"/>
                </a:lnTo>
                <a:lnTo>
                  <a:pt x="1607" y="1601"/>
                </a:lnTo>
                <a:lnTo>
                  <a:pt x="1635" y="1598"/>
                </a:lnTo>
                <a:lnTo>
                  <a:pt x="1661" y="1588"/>
                </a:lnTo>
                <a:lnTo>
                  <a:pt x="1684" y="1574"/>
                </a:lnTo>
                <a:lnTo>
                  <a:pt x="1703" y="1555"/>
                </a:lnTo>
                <a:lnTo>
                  <a:pt x="1717" y="1532"/>
                </a:lnTo>
                <a:lnTo>
                  <a:pt x="1727" y="1506"/>
                </a:lnTo>
                <a:lnTo>
                  <a:pt x="1730" y="1477"/>
                </a:lnTo>
                <a:lnTo>
                  <a:pt x="1727" y="1449"/>
                </a:lnTo>
                <a:lnTo>
                  <a:pt x="1717" y="1423"/>
                </a:lnTo>
                <a:lnTo>
                  <a:pt x="1703" y="1400"/>
                </a:lnTo>
                <a:lnTo>
                  <a:pt x="1684" y="1382"/>
                </a:lnTo>
                <a:lnTo>
                  <a:pt x="1661" y="1367"/>
                </a:lnTo>
                <a:lnTo>
                  <a:pt x="1635" y="1358"/>
                </a:lnTo>
                <a:lnTo>
                  <a:pt x="1607" y="1355"/>
                </a:lnTo>
                <a:close/>
                <a:moveTo>
                  <a:pt x="2561" y="0"/>
                </a:moveTo>
                <a:lnTo>
                  <a:pt x="2588" y="4"/>
                </a:lnTo>
                <a:lnTo>
                  <a:pt x="2614" y="11"/>
                </a:lnTo>
                <a:lnTo>
                  <a:pt x="2638" y="24"/>
                </a:lnTo>
                <a:lnTo>
                  <a:pt x="2659" y="41"/>
                </a:lnTo>
                <a:lnTo>
                  <a:pt x="2675" y="61"/>
                </a:lnTo>
                <a:lnTo>
                  <a:pt x="2688" y="85"/>
                </a:lnTo>
                <a:lnTo>
                  <a:pt x="2696" y="111"/>
                </a:lnTo>
                <a:lnTo>
                  <a:pt x="2699" y="138"/>
                </a:lnTo>
                <a:lnTo>
                  <a:pt x="2699" y="854"/>
                </a:lnTo>
                <a:lnTo>
                  <a:pt x="3540" y="1697"/>
                </a:lnTo>
                <a:lnTo>
                  <a:pt x="3557" y="1718"/>
                </a:lnTo>
                <a:lnTo>
                  <a:pt x="3570" y="1742"/>
                </a:lnTo>
                <a:lnTo>
                  <a:pt x="3578" y="1768"/>
                </a:lnTo>
                <a:lnTo>
                  <a:pt x="3580" y="1794"/>
                </a:lnTo>
                <a:lnTo>
                  <a:pt x="3580" y="1794"/>
                </a:lnTo>
                <a:lnTo>
                  <a:pt x="3578" y="1820"/>
                </a:lnTo>
                <a:lnTo>
                  <a:pt x="3570" y="1846"/>
                </a:lnTo>
                <a:lnTo>
                  <a:pt x="3557" y="1870"/>
                </a:lnTo>
                <a:lnTo>
                  <a:pt x="3540" y="1892"/>
                </a:lnTo>
                <a:lnTo>
                  <a:pt x="3518" y="1909"/>
                </a:lnTo>
                <a:lnTo>
                  <a:pt x="3494" y="1922"/>
                </a:lnTo>
                <a:lnTo>
                  <a:pt x="3468" y="1930"/>
                </a:lnTo>
                <a:lnTo>
                  <a:pt x="3442" y="1932"/>
                </a:lnTo>
                <a:lnTo>
                  <a:pt x="3416" y="1930"/>
                </a:lnTo>
                <a:lnTo>
                  <a:pt x="3390" y="1922"/>
                </a:lnTo>
                <a:lnTo>
                  <a:pt x="3366" y="1909"/>
                </a:lnTo>
                <a:lnTo>
                  <a:pt x="3345" y="1892"/>
                </a:lnTo>
                <a:lnTo>
                  <a:pt x="3029" y="1575"/>
                </a:lnTo>
                <a:lnTo>
                  <a:pt x="3029" y="2898"/>
                </a:lnTo>
                <a:lnTo>
                  <a:pt x="3027" y="2925"/>
                </a:lnTo>
                <a:lnTo>
                  <a:pt x="3018" y="2951"/>
                </a:lnTo>
                <a:lnTo>
                  <a:pt x="3006" y="2975"/>
                </a:lnTo>
                <a:lnTo>
                  <a:pt x="2989" y="2995"/>
                </a:lnTo>
                <a:lnTo>
                  <a:pt x="2968" y="3012"/>
                </a:lnTo>
                <a:lnTo>
                  <a:pt x="2945" y="3025"/>
                </a:lnTo>
                <a:lnTo>
                  <a:pt x="2919" y="3033"/>
                </a:lnTo>
                <a:lnTo>
                  <a:pt x="2891" y="3036"/>
                </a:lnTo>
                <a:lnTo>
                  <a:pt x="689" y="3036"/>
                </a:lnTo>
                <a:lnTo>
                  <a:pt x="661" y="3033"/>
                </a:lnTo>
                <a:lnTo>
                  <a:pt x="635" y="3025"/>
                </a:lnTo>
                <a:lnTo>
                  <a:pt x="612" y="3012"/>
                </a:lnTo>
                <a:lnTo>
                  <a:pt x="591" y="2995"/>
                </a:lnTo>
                <a:lnTo>
                  <a:pt x="574" y="2975"/>
                </a:lnTo>
                <a:lnTo>
                  <a:pt x="562" y="2951"/>
                </a:lnTo>
                <a:lnTo>
                  <a:pt x="553" y="2925"/>
                </a:lnTo>
                <a:lnTo>
                  <a:pt x="551" y="2898"/>
                </a:lnTo>
                <a:lnTo>
                  <a:pt x="551" y="1575"/>
                </a:lnTo>
                <a:lnTo>
                  <a:pt x="235" y="1892"/>
                </a:lnTo>
                <a:lnTo>
                  <a:pt x="214" y="1909"/>
                </a:lnTo>
                <a:lnTo>
                  <a:pt x="190" y="1922"/>
                </a:lnTo>
                <a:lnTo>
                  <a:pt x="164" y="1930"/>
                </a:lnTo>
                <a:lnTo>
                  <a:pt x="138" y="1932"/>
                </a:lnTo>
                <a:lnTo>
                  <a:pt x="112" y="1930"/>
                </a:lnTo>
                <a:lnTo>
                  <a:pt x="86" y="1922"/>
                </a:lnTo>
                <a:lnTo>
                  <a:pt x="62" y="1909"/>
                </a:lnTo>
                <a:lnTo>
                  <a:pt x="40" y="1892"/>
                </a:lnTo>
                <a:lnTo>
                  <a:pt x="23" y="1870"/>
                </a:lnTo>
                <a:lnTo>
                  <a:pt x="10" y="1846"/>
                </a:lnTo>
                <a:lnTo>
                  <a:pt x="2" y="1820"/>
                </a:lnTo>
                <a:lnTo>
                  <a:pt x="0" y="1794"/>
                </a:lnTo>
                <a:lnTo>
                  <a:pt x="2" y="1768"/>
                </a:lnTo>
                <a:lnTo>
                  <a:pt x="10" y="1742"/>
                </a:lnTo>
                <a:lnTo>
                  <a:pt x="23" y="1718"/>
                </a:lnTo>
                <a:lnTo>
                  <a:pt x="40" y="1697"/>
                </a:lnTo>
                <a:lnTo>
                  <a:pt x="1692" y="42"/>
                </a:lnTo>
                <a:lnTo>
                  <a:pt x="1714" y="23"/>
                </a:lnTo>
                <a:lnTo>
                  <a:pt x="1738" y="11"/>
                </a:lnTo>
                <a:lnTo>
                  <a:pt x="1764" y="4"/>
                </a:lnTo>
                <a:lnTo>
                  <a:pt x="1789" y="0"/>
                </a:lnTo>
                <a:lnTo>
                  <a:pt x="1816" y="4"/>
                </a:lnTo>
                <a:lnTo>
                  <a:pt x="1842" y="11"/>
                </a:lnTo>
                <a:lnTo>
                  <a:pt x="1866" y="23"/>
                </a:lnTo>
                <a:lnTo>
                  <a:pt x="1888" y="42"/>
                </a:lnTo>
                <a:lnTo>
                  <a:pt x="2424" y="579"/>
                </a:lnTo>
                <a:lnTo>
                  <a:pt x="2424" y="138"/>
                </a:lnTo>
                <a:lnTo>
                  <a:pt x="2426" y="111"/>
                </a:lnTo>
                <a:lnTo>
                  <a:pt x="2434" y="85"/>
                </a:lnTo>
                <a:lnTo>
                  <a:pt x="2447" y="61"/>
                </a:lnTo>
                <a:lnTo>
                  <a:pt x="2464" y="41"/>
                </a:lnTo>
                <a:lnTo>
                  <a:pt x="2484" y="24"/>
                </a:lnTo>
                <a:lnTo>
                  <a:pt x="2507" y="11"/>
                </a:lnTo>
                <a:lnTo>
                  <a:pt x="2533" y="4"/>
                </a:lnTo>
                <a:lnTo>
                  <a:pt x="25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Freeform 156"/>
          <p:cNvSpPr>
            <a:spLocks noChangeArrowheads="1"/>
          </p:cNvSpPr>
          <p:nvPr/>
        </p:nvSpPr>
        <p:spPr bwMode="auto">
          <a:xfrm>
            <a:off x="5339465" y="4225925"/>
            <a:ext cx="568325" cy="569913"/>
          </a:xfrm>
          <a:custGeom>
            <a:avLst/>
            <a:gdLst>
              <a:gd name="connsiteX0" fmla="*/ 354013 w 568325"/>
              <a:gd name="connsiteY0" fmla="*/ 465138 h 569913"/>
              <a:gd name="connsiteX1" fmla="*/ 498476 w 568325"/>
              <a:gd name="connsiteY1" fmla="*/ 465138 h 569913"/>
              <a:gd name="connsiteX2" fmla="*/ 498476 w 568325"/>
              <a:gd name="connsiteY2" fmla="*/ 547563 h 569913"/>
              <a:gd name="connsiteX3" fmla="*/ 497843 w 568325"/>
              <a:gd name="connsiteY3" fmla="*/ 552002 h 569913"/>
              <a:gd name="connsiteX4" fmla="*/ 496575 w 568325"/>
              <a:gd name="connsiteY4" fmla="*/ 556123 h 569913"/>
              <a:gd name="connsiteX5" fmla="*/ 494516 w 568325"/>
              <a:gd name="connsiteY5" fmla="*/ 560086 h 569913"/>
              <a:gd name="connsiteX6" fmla="*/ 491823 w 568325"/>
              <a:gd name="connsiteY6" fmla="*/ 563414 h 569913"/>
              <a:gd name="connsiteX7" fmla="*/ 488497 w 568325"/>
              <a:gd name="connsiteY7" fmla="*/ 566109 h 569913"/>
              <a:gd name="connsiteX8" fmla="*/ 484695 w 568325"/>
              <a:gd name="connsiteY8" fmla="*/ 568170 h 569913"/>
              <a:gd name="connsiteX9" fmla="*/ 480577 w 568325"/>
              <a:gd name="connsiteY9" fmla="*/ 569438 h 569913"/>
              <a:gd name="connsiteX10" fmla="*/ 475983 w 568325"/>
              <a:gd name="connsiteY10" fmla="*/ 569913 h 569913"/>
              <a:gd name="connsiteX11" fmla="*/ 354013 w 568325"/>
              <a:gd name="connsiteY11" fmla="*/ 569913 h 569913"/>
              <a:gd name="connsiteX12" fmla="*/ 69850 w 568325"/>
              <a:gd name="connsiteY12" fmla="*/ 465138 h 569913"/>
              <a:gd name="connsiteX13" fmla="*/ 214313 w 568325"/>
              <a:gd name="connsiteY13" fmla="*/ 465138 h 569913"/>
              <a:gd name="connsiteX14" fmla="*/ 214313 w 568325"/>
              <a:gd name="connsiteY14" fmla="*/ 569913 h 569913"/>
              <a:gd name="connsiteX15" fmla="*/ 92343 w 568325"/>
              <a:gd name="connsiteY15" fmla="*/ 569913 h 569913"/>
              <a:gd name="connsiteX16" fmla="*/ 87750 w 568325"/>
              <a:gd name="connsiteY16" fmla="*/ 569438 h 569913"/>
              <a:gd name="connsiteX17" fmla="*/ 83631 w 568325"/>
              <a:gd name="connsiteY17" fmla="*/ 568170 h 569913"/>
              <a:gd name="connsiteX18" fmla="*/ 79830 w 568325"/>
              <a:gd name="connsiteY18" fmla="*/ 566109 h 569913"/>
              <a:gd name="connsiteX19" fmla="*/ 76503 w 568325"/>
              <a:gd name="connsiteY19" fmla="*/ 563414 h 569913"/>
              <a:gd name="connsiteX20" fmla="*/ 73810 w 568325"/>
              <a:gd name="connsiteY20" fmla="*/ 560086 h 569913"/>
              <a:gd name="connsiteX21" fmla="*/ 71751 w 568325"/>
              <a:gd name="connsiteY21" fmla="*/ 556123 h 569913"/>
              <a:gd name="connsiteX22" fmla="*/ 70484 w 568325"/>
              <a:gd name="connsiteY22" fmla="*/ 552002 h 569913"/>
              <a:gd name="connsiteX23" fmla="*/ 69850 w 568325"/>
              <a:gd name="connsiteY23" fmla="*/ 547563 h 569913"/>
              <a:gd name="connsiteX24" fmla="*/ 354013 w 568325"/>
              <a:gd name="connsiteY24" fmla="*/ 360363 h 569913"/>
              <a:gd name="connsiteX25" fmla="*/ 498476 w 568325"/>
              <a:gd name="connsiteY25" fmla="*/ 360363 h 569913"/>
              <a:gd name="connsiteX26" fmla="*/ 498476 w 568325"/>
              <a:gd name="connsiteY26" fmla="*/ 420688 h 569913"/>
              <a:gd name="connsiteX27" fmla="*/ 354013 w 568325"/>
              <a:gd name="connsiteY27" fmla="*/ 420688 h 569913"/>
              <a:gd name="connsiteX28" fmla="*/ 69850 w 568325"/>
              <a:gd name="connsiteY28" fmla="*/ 360363 h 569913"/>
              <a:gd name="connsiteX29" fmla="*/ 214313 w 568325"/>
              <a:gd name="connsiteY29" fmla="*/ 360363 h 569913"/>
              <a:gd name="connsiteX30" fmla="*/ 214313 w 568325"/>
              <a:gd name="connsiteY30" fmla="*/ 420688 h 569913"/>
              <a:gd name="connsiteX31" fmla="*/ 69850 w 568325"/>
              <a:gd name="connsiteY31" fmla="*/ 420688 h 569913"/>
              <a:gd name="connsiteX32" fmla="*/ 282099 w 568325"/>
              <a:gd name="connsiteY32" fmla="*/ 0 h 569913"/>
              <a:gd name="connsiteX33" fmla="*/ 286226 w 568325"/>
              <a:gd name="connsiteY33" fmla="*/ 0 h 569913"/>
              <a:gd name="connsiteX34" fmla="*/ 290513 w 568325"/>
              <a:gd name="connsiteY34" fmla="*/ 634 h 569913"/>
              <a:gd name="connsiteX35" fmla="*/ 294481 w 568325"/>
              <a:gd name="connsiteY35" fmla="*/ 2377 h 569913"/>
              <a:gd name="connsiteX36" fmla="*/ 298133 w 568325"/>
              <a:gd name="connsiteY36" fmla="*/ 4914 h 569913"/>
              <a:gd name="connsiteX37" fmla="*/ 559911 w 568325"/>
              <a:gd name="connsiteY37" fmla="*/ 214305 h 569913"/>
              <a:gd name="connsiteX38" fmla="*/ 562769 w 568325"/>
              <a:gd name="connsiteY38" fmla="*/ 217317 h 569913"/>
              <a:gd name="connsiteX39" fmla="*/ 564991 w 568325"/>
              <a:gd name="connsiteY39" fmla="*/ 220328 h 569913"/>
              <a:gd name="connsiteX40" fmla="*/ 566738 w 568325"/>
              <a:gd name="connsiteY40" fmla="*/ 223816 h 569913"/>
              <a:gd name="connsiteX41" fmla="*/ 568008 w 568325"/>
              <a:gd name="connsiteY41" fmla="*/ 227620 h 569913"/>
              <a:gd name="connsiteX42" fmla="*/ 568325 w 568325"/>
              <a:gd name="connsiteY42" fmla="*/ 231583 h 569913"/>
              <a:gd name="connsiteX43" fmla="*/ 568008 w 568325"/>
              <a:gd name="connsiteY43" fmla="*/ 235545 h 569913"/>
              <a:gd name="connsiteX44" fmla="*/ 567055 w 568325"/>
              <a:gd name="connsiteY44" fmla="*/ 239350 h 569913"/>
              <a:gd name="connsiteX45" fmla="*/ 565468 w 568325"/>
              <a:gd name="connsiteY45" fmla="*/ 242995 h 569913"/>
              <a:gd name="connsiteX46" fmla="*/ 563086 w 568325"/>
              <a:gd name="connsiteY46" fmla="*/ 246324 h 569913"/>
              <a:gd name="connsiteX47" fmla="*/ 560388 w 568325"/>
              <a:gd name="connsiteY47" fmla="*/ 249019 h 569913"/>
              <a:gd name="connsiteX48" fmla="*/ 557371 w 568325"/>
              <a:gd name="connsiteY48" fmla="*/ 251238 h 569913"/>
              <a:gd name="connsiteX49" fmla="*/ 553720 w 568325"/>
              <a:gd name="connsiteY49" fmla="*/ 252981 h 569913"/>
              <a:gd name="connsiteX50" fmla="*/ 549910 w 568325"/>
              <a:gd name="connsiteY50" fmla="*/ 254091 h 569913"/>
              <a:gd name="connsiteX51" fmla="*/ 545941 w 568325"/>
              <a:gd name="connsiteY51" fmla="*/ 254408 h 569913"/>
              <a:gd name="connsiteX52" fmla="*/ 498634 w 568325"/>
              <a:gd name="connsiteY52" fmla="*/ 254408 h 569913"/>
              <a:gd name="connsiteX53" fmla="*/ 498634 w 568325"/>
              <a:gd name="connsiteY53" fmla="*/ 314325 h 569913"/>
              <a:gd name="connsiteX54" fmla="*/ 69691 w 568325"/>
              <a:gd name="connsiteY54" fmla="*/ 314325 h 569913"/>
              <a:gd name="connsiteX55" fmla="*/ 69691 w 568325"/>
              <a:gd name="connsiteY55" fmla="*/ 254408 h 569913"/>
              <a:gd name="connsiteX56" fmla="*/ 22384 w 568325"/>
              <a:gd name="connsiteY56" fmla="*/ 254408 h 569913"/>
              <a:gd name="connsiteX57" fmla="*/ 18415 w 568325"/>
              <a:gd name="connsiteY57" fmla="*/ 254091 h 569913"/>
              <a:gd name="connsiteX58" fmla="*/ 14605 w 568325"/>
              <a:gd name="connsiteY58" fmla="*/ 252981 h 569913"/>
              <a:gd name="connsiteX59" fmla="*/ 10954 w 568325"/>
              <a:gd name="connsiteY59" fmla="*/ 251238 h 569913"/>
              <a:gd name="connsiteX60" fmla="*/ 7937 w 568325"/>
              <a:gd name="connsiteY60" fmla="*/ 249019 h 569913"/>
              <a:gd name="connsiteX61" fmla="*/ 5239 w 568325"/>
              <a:gd name="connsiteY61" fmla="*/ 246324 h 569913"/>
              <a:gd name="connsiteX62" fmla="*/ 2857 w 568325"/>
              <a:gd name="connsiteY62" fmla="*/ 242995 h 569913"/>
              <a:gd name="connsiteX63" fmla="*/ 1270 w 568325"/>
              <a:gd name="connsiteY63" fmla="*/ 239350 h 569913"/>
              <a:gd name="connsiteX64" fmla="*/ 317 w 568325"/>
              <a:gd name="connsiteY64" fmla="*/ 235545 h 569913"/>
              <a:gd name="connsiteX65" fmla="*/ 0 w 568325"/>
              <a:gd name="connsiteY65" fmla="*/ 231583 h 569913"/>
              <a:gd name="connsiteX66" fmla="*/ 317 w 568325"/>
              <a:gd name="connsiteY66" fmla="*/ 227620 h 569913"/>
              <a:gd name="connsiteX67" fmla="*/ 1587 w 568325"/>
              <a:gd name="connsiteY67" fmla="*/ 223816 h 569913"/>
              <a:gd name="connsiteX68" fmla="*/ 3334 w 568325"/>
              <a:gd name="connsiteY68" fmla="*/ 220328 h 569913"/>
              <a:gd name="connsiteX69" fmla="*/ 5556 w 568325"/>
              <a:gd name="connsiteY69" fmla="*/ 217317 h 569913"/>
              <a:gd name="connsiteX70" fmla="*/ 8414 w 568325"/>
              <a:gd name="connsiteY70" fmla="*/ 214305 h 569913"/>
              <a:gd name="connsiteX71" fmla="*/ 270193 w 568325"/>
              <a:gd name="connsiteY71" fmla="*/ 4914 h 569913"/>
              <a:gd name="connsiteX72" fmla="*/ 273844 w 568325"/>
              <a:gd name="connsiteY72" fmla="*/ 2377 h 569913"/>
              <a:gd name="connsiteX73" fmla="*/ 277813 w 568325"/>
              <a:gd name="connsiteY73" fmla="*/ 634 h 569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68325" h="569913">
                <a:moveTo>
                  <a:pt x="354013" y="465138"/>
                </a:moveTo>
                <a:lnTo>
                  <a:pt x="498476" y="465138"/>
                </a:lnTo>
                <a:lnTo>
                  <a:pt x="498476" y="547563"/>
                </a:lnTo>
                <a:lnTo>
                  <a:pt x="497843" y="552002"/>
                </a:lnTo>
                <a:lnTo>
                  <a:pt x="496575" y="556123"/>
                </a:lnTo>
                <a:lnTo>
                  <a:pt x="494516" y="560086"/>
                </a:lnTo>
                <a:lnTo>
                  <a:pt x="491823" y="563414"/>
                </a:lnTo>
                <a:lnTo>
                  <a:pt x="488497" y="566109"/>
                </a:lnTo>
                <a:lnTo>
                  <a:pt x="484695" y="568170"/>
                </a:lnTo>
                <a:lnTo>
                  <a:pt x="480577" y="569438"/>
                </a:lnTo>
                <a:lnTo>
                  <a:pt x="475983" y="569913"/>
                </a:lnTo>
                <a:lnTo>
                  <a:pt x="354013" y="569913"/>
                </a:lnTo>
                <a:close/>
                <a:moveTo>
                  <a:pt x="69850" y="465138"/>
                </a:moveTo>
                <a:lnTo>
                  <a:pt x="214313" y="465138"/>
                </a:lnTo>
                <a:lnTo>
                  <a:pt x="214313" y="569913"/>
                </a:lnTo>
                <a:lnTo>
                  <a:pt x="92343" y="569913"/>
                </a:lnTo>
                <a:lnTo>
                  <a:pt x="87750" y="569438"/>
                </a:lnTo>
                <a:lnTo>
                  <a:pt x="83631" y="568170"/>
                </a:lnTo>
                <a:lnTo>
                  <a:pt x="79830" y="566109"/>
                </a:lnTo>
                <a:lnTo>
                  <a:pt x="76503" y="563414"/>
                </a:lnTo>
                <a:lnTo>
                  <a:pt x="73810" y="560086"/>
                </a:lnTo>
                <a:lnTo>
                  <a:pt x="71751" y="556123"/>
                </a:lnTo>
                <a:lnTo>
                  <a:pt x="70484" y="552002"/>
                </a:lnTo>
                <a:lnTo>
                  <a:pt x="69850" y="547563"/>
                </a:lnTo>
                <a:close/>
                <a:moveTo>
                  <a:pt x="354013" y="360363"/>
                </a:moveTo>
                <a:lnTo>
                  <a:pt x="498476" y="360363"/>
                </a:lnTo>
                <a:lnTo>
                  <a:pt x="498476" y="420688"/>
                </a:lnTo>
                <a:lnTo>
                  <a:pt x="354013" y="420688"/>
                </a:lnTo>
                <a:close/>
                <a:moveTo>
                  <a:pt x="69850" y="360363"/>
                </a:moveTo>
                <a:lnTo>
                  <a:pt x="214313" y="360363"/>
                </a:lnTo>
                <a:lnTo>
                  <a:pt x="214313" y="420688"/>
                </a:lnTo>
                <a:lnTo>
                  <a:pt x="69850" y="420688"/>
                </a:lnTo>
                <a:close/>
                <a:moveTo>
                  <a:pt x="282099" y="0"/>
                </a:moveTo>
                <a:lnTo>
                  <a:pt x="286226" y="0"/>
                </a:lnTo>
                <a:lnTo>
                  <a:pt x="290513" y="634"/>
                </a:lnTo>
                <a:lnTo>
                  <a:pt x="294481" y="2377"/>
                </a:lnTo>
                <a:lnTo>
                  <a:pt x="298133" y="4914"/>
                </a:lnTo>
                <a:lnTo>
                  <a:pt x="559911" y="214305"/>
                </a:lnTo>
                <a:lnTo>
                  <a:pt x="562769" y="217317"/>
                </a:lnTo>
                <a:lnTo>
                  <a:pt x="564991" y="220328"/>
                </a:lnTo>
                <a:lnTo>
                  <a:pt x="566738" y="223816"/>
                </a:lnTo>
                <a:lnTo>
                  <a:pt x="568008" y="227620"/>
                </a:lnTo>
                <a:lnTo>
                  <a:pt x="568325" y="231583"/>
                </a:lnTo>
                <a:lnTo>
                  <a:pt x="568008" y="235545"/>
                </a:lnTo>
                <a:lnTo>
                  <a:pt x="567055" y="239350"/>
                </a:lnTo>
                <a:lnTo>
                  <a:pt x="565468" y="242995"/>
                </a:lnTo>
                <a:lnTo>
                  <a:pt x="563086" y="246324"/>
                </a:lnTo>
                <a:lnTo>
                  <a:pt x="560388" y="249019"/>
                </a:lnTo>
                <a:lnTo>
                  <a:pt x="557371" y="251238"/>
                </a:lnTo>
                <a:lnTo>
                  <a:pt x="553720" y="252981"/>
                </a:lnTo>
                <a:lnTo>
                  <a:pt x="549910" y="254091"/>
                </a:lnTo>
                <a:lnTo>
                  <a:pt x="545941" y="254408"/>
                </a:lnTo>
                <a:lnTo>
                  <a:pt x="498634" y="254408"/>
                </a:lnTo>
                <a:lnTo>
                  <a:pt x="498634" y="314325"/>
                </a:lnTo>
                <a:lnTo>
                  <a:pt x="69691" y="314325"/>
                </a:lnTo>
                <a:lnTo>
                  <a:pt x="69691" y="254408"/>
                </a:lnTo>
                <a:lnTo>
                  <a:pt x="22384" y="254408"/>
                </a:lnTo>
                <a:lnTo>
                  <a:pt x="18415" y="254091"/>
                </a:lnTo>
                <a:lnTo>
                  <a:pt x="14605" y="252981"/>
                </a:lnTo>
                <a:lnTo>
                  <a:pt x="10954" y="251238"/>
                </a:lnTo>
                <a:lnTo>
                  <a:pt x="7937" y="249019"/>
                </a:lnTo>
                <a:lnTo>
                  <a:pt x="5239" y="246324"/>
                </a:lnTo>
                <a:lnTo>
                  <a:pt x="2857" y="242995"/>
                </a:lnTo>
                <a:lnTo>
                  <a:pt x="1270" y="239350"/>
                </a:lnTo>
                <a:lnTo>
                  <a:pt x="317" y="235545"/>
                </a:lnTo>
                <a:lnTo>
                  <a:pt x="0" y="231583"/>
                </a:lnTo>
                <a:lnTo>
                  <a:pt x="317" y="227620"/>
                </a:lnTo>
                <a:lnTo>
                  <a:pt x="1587" y="223816"/>
                </a:lnTo>
                <a:lnTo>
                  <a:pt x="3334" y="220328"/>
                </a:lnTo>
                <a:lnTo>
                  <a:pt x="5556" y="217317"/>
                </a:lnTo>
                <a:lnTo>
                  <a:pt x="8414" y="214305"/>
                </a:lnTo>
                <a:lnTo>
                  <a:pt x="270193" y="4914"/>
                </a:lnTo>
                <a:lnTo>
                  <a:pt x="273844" y="2377"/>
                </a:lnTo>
                <a:lnTo>
                  <a:pt x="277813" y="6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6" name="Freeform 155"/>
          <p:cNvSpPr>
            <a:spLocks/>
          </p:cNvSpPr>
          <p:nvPr/>
        </p:nvSpPr>
        <p:spPr bwMode="auto">
          <a:xfrm>
            <a:off x="6357508" y="4227513"/>
            <a:ext cx="403226" cy="568325"/>
          </a:xfrm>
          <a:custGeom>
            <a:avLst/>
            <a:gdLst>
              <a:gd name="connsiteX0" fmla="*/ 308097 w 403226"/>
              <a:gd name="connsiteY0" fmla="*/ 363537 h 568325"/>
              <a:gd name="connsiteX1" fmla="*/ 399076 w 403226"/>
              <a:gd name="connsiteY1" fmla="*/ 482666 h 568325"/>
              <a:gd name="connsiteX2" fmla="*/ 401311 w 403226"/>
              <a:gd name="connsiteY2" fmla="*/ 486315 h 568325"/>
              <a:gd name="connsiteX3" fmla="*/ 402747 w 403226"/>
              <a:gd name="connsiteY3" fmla="*/ 490281 h 568325"/>
              <a:gd name="connsiteX4" fmla="*/ 403226 w 403226"/>
              <a:gd name="connsiteY4" fmla="*/ 494563 h 568325"/>
              <a:gd name="connsiteX5" fmla="*/ 403067 w 403226"/>
              <a:gd name="connsiteY5" fmla="*/ 498846 h 568325"/>
              <a:gd name="connsiteX6" fmla="*/ 401790 w 403226"/>
              <a:gd name="connsiteY6" fmla="*/ 502971 h 568325"/>
              <a:gd name="connsiteX7" fmla="*/ 399715 w 403226"/>
              <a:gd name="connsiteY7" fmla="*/ 506936 h 568325"/>
              <a:gd name="connsiteX8" fmla="*/ 397001 w 403226"/>
              <a:gd name="connsiteY8" fmla="*/ 510109 h 568325"/>
              <a:gd name="connsiteX9" fmla="*/ 393649 w 403226"/>
              <a:gd name="connsiteY9" fmla="*/ 512806 h 568325"/>
              <a:gd name="connsiteX10" fmla="*/ 389819 w 403226"/>
              <a:gd name="connsiteY10" fmla="*/ 514709 h 568325"/>
              <a:gd name="connsiteX11" fmla="*/ 385669 w 403226"/>
              <a:gd name="connsiteY11" fmla="*/ 515661 h 568325"/>
              <a:gd name="connsiteX12" fmla="*/ 347681 w 403226"/>
              <a:gd name="connsiteY12" fmla="*/ 521689 h 568325"/>
              <a:gd name="connsiteX13" fmla="*/ 331560 w 403226"/>
              <a:gd name="connsiteY13" fmla="*/ 556270 h 568325"/>
              <a:gd name="connsiteX14" fmla="*/ 329325 w 403226"/>
              <a:gd name="connsiteY14" fmla="*/ 560077 h 568325"/>
              <a:gd name="connsiteX15" fmla="*/ 326452 w 403226"/>
              <a:gd name="connsiteY15" fmla="*/ 563091 h 568325"/>
              <a:gd name="connsiteX16" fmla="*/ 322941 w 403226"/>
              <a:gd name="connsiteY16" fmla="*/ 565629 h 568325"/>
              <a:gd name="connsiteX17" fmla="*/ 319110 w 403226"/>
              <a:gd name="connsiteY17" fmla="*/ 567215 h 568325"/>
              <a:gd name="connsiteX18" fmla="*/ 314801 w 403226"/>
              <a:gd name="connsiteY18" fmla="*/ 568167 h 568325"/>
              <a:gd name="connsiteX19" fmla="*/ 312406 w 403226"/>
              <a:gd name="connsiteY19" fmla="*/ 568325 h 568325"/>
              <a:gd name="connsiteX20" fmla="*/ 308576 w 403226"/>
              <a:gd name="connsiteY20" fmla="*/ 568008 h 568325"/>
              <a:gd name="connsiteX21" fmla="*/ 305064 w 403226"/>
              <a:gd name="connsiteY21" fmla="*/ 566898 h 568325"/>
              <a:gd name="connsiteX22" fmla="*/ 301553 w 403226"/>
              <a:gd name="connsiteY22" fmla="*/ 565153 h 568325"/>
              <a:gd name="connsiteX23" fmla="*/ 298360 w 403226"/>
              <a:gd name="connsiteY23" fmla="*/ 562932 h 568325"/>
              <a:gd name="connsiteX24" fmla="*/ 295807 w 403226"/>
              <a:gd name="connsiteY24" fmla="*/ 560077 h 568325"/>
              <a:gd name="connsiteX25" fmla="*/ 227013 w 403226"/>
              <a:gd name="connsiteY25" fmla="*/ 469818 h 568325"/>
              <a:gd name="connsiteX26" fmla="*/ 240102 w 403226"/>
              <a:gd name="connsiteY26" fmla="*/ 452686 h 568325"/>
              <a:gd name="connsiteX27" fmla="*/ 253349 w 403226"/>
              <a:gd name="connsiteY27" fmla="*/ 435395 h 568325"/>
              <a:gd name="connsiteX28" fmla="*/ 281761 w 403226"/>
              <a:gd name="connsiteY28" fmla="*/ 397959 h 568325"/>
              <a:gd name="connsiteX29" fmla="*/ 294849 w 403226"/>
              <a:gd name="connsiteY29" fmla="*/ 380669 h 568325"/>
              <a:gd name="connsiteX30" fmla="*/ 201891 w 403226"/>
              <a:gd name="connsiteY30" fmla="*/ 0 h 568325"/>
              <a:gd name="connsiteX31" fmla="*/ 214301 w 403226"/>
              <a:gd name="connsiteY31" fmla="*/ 476 h 568325"/>
              <a:gd name="connsiteX32" fmla="*/ 226551 w 403226"/>
              <a:gd name="connsiteY32" fmla="*/ 1746 h 568325"/>
              <a:gd name="connsiteX33" fmla="*/ 238483 w 403226"/>
              <a:gd name="connsiteY33" fmla="*/ 4125 h 568325"/>
              <a:gd name="connsiteX34" fmla="*/ 250256 w 403226"/>
              <a:gd name="connsiteY34" fmla="*/ 7140 h 568325"/>
              <a:gd name="connsiteX35" fmla="*/ 261711 w 403226"/>
              <a:gd name="connsiteY35" fmla="*/ 11107 h 568325"/>
              <a:gd name="connsiteX36" fmla="*/ 273007 w 403226"/>
              <a:gd name="connsiteY36" fmla="*/ 16025 h 568325"/>
              <a:gd name="connsiteX37" fmla="*/ 283825 w 403226"/>
              <a:gd name="connsiteY37" fmla="*/ 21737 h 568325"/>
              <a:gd name="connsiteX38" fmla="*/ 294166 w 403226"/>
              <a:gd name="connsiteY38" fmla="*/ 28083 h 568325"/>
              <a:gd name="connsiteX39" fmla="*/ 304189 w 403226"/>
              <a:gd name="connsiteY39" fmla="*/ 35382 h 568325"/>
              <a:gd name="connsiteX40" fmla="*/ 313417 w 403226"/>
              <a:gd name="connsiteY40" fmla="*/ 43315 h 568325"/>
              <a:gd name="connsiteX41" fmla="*/ 322167 w 403226"/>
              <a:gd name="connsiteY41" fmla="*/ 51883 h 568325"/>
              <a:gd name="connsiteX42" fmla="*/ 330281 w 403226"/>
              <a:gd name="connsiteY42" fmla="*/ 61085 h 568325"/>
              <a:gd name="connsiteX43" fmla="*/ 337599 w 403226"/>
              <a:gd name="connsiteY43" fmla="*/ 70763 h 568325"/>
              <a:gd name="connsiteX44" fmla="*/ 343963 w 403226"/>
              <a:gd name="connsiteY44" fmla="*/ 80918 h 568325"/>
              <a:gd name="connsiteX45" fmla="*/ 349690 w 403226"/>
              <a:gd name="connsiteY45" fmla="*/ 91389 h 568325"/>
              <a:gd name="connsiteX46" fmla="*/ 354781 w 403226"/>
              <a:gd name="connsiteY46" fmla="*/ 102495 h 568325"/>
              <a:gd name="connsiteX47" fmla="*/ 358759 w 403226"/>
              <a:gd name="connsiteY47" fmla="*/ 113602 h 568325"/>
              <a:gd name="connsiteX48" fmla="*/ 362099 w 403226"/>
              <a:gd name="connsiteY48" fmla="*/ 125184 h 568325"/>
              <a:gd name="connsiteX49" fmla="*/ 364486 w 403226"/>
              <a:gd name="connsiteY49" fmla="*/ 137084 h 568325"/>
              <a:gd name="connsiteX50" fmla="*/ 366077 w 403226"/>
              <a:gd name="connsiteY50" fmla="*/ 149301 h 568325"/>
              <a:gd name="connsiteX51" fmla="*/ 366554 w 403226"/>
              <a:gd name="connsiteY51" fmla="*/ 155330 h 568325"/>
              <a:gd name="connsiteX52" fmla="*/ 366713 w 403226"/>
              <a:gd name="connsiteY52" fmla="*/ 161359 h 568325"/>
              <a:gd name="connsiteX53" fmla="*/ 366236 w 403226"/>
              <a:gd name="connsiteY53" fmla="*/ 173576 h 568325"/>
              <a:gd name="connsiteX54" fmla="*/ 365122 w 403226"/>
              <a:gd name="connsiteY54" fmla="*/ 185634 h 568325"/>
              <a:gd name="connsiteX55" fmla="*/ 362736 w 403226"/>
              <a:gd name="connsiteY55" fmla="*/ 197692 h 568325"/>
              <a:gd name="connsiteX56" fmla="*/ 359872 w 403226"/>
              <a:gd name="connsiteY56" fmla="*/ 209433 h 568325"/>
              <a:gd name="connsiteX57" fmla="*/ 356054 w 403226"/>
              <a:gd name="connsiteY57" fmla="*/ 221016 h 568325"/>
              <a:gd name="connsiteX58" fmla="*/ 351440 w 403226"/>
              <a:gd name="connsiteY58" fmla="*/ 232280 h 568325"/>
              <a:gd name="connsiteX59" fmla="*/ 346190 w 403226"/>
              <a:gd name="connsiteY59" fmla="*/ 242911 h 568325"/>
              <a:gd name="connsiteX60" fmla="*/ 340144 w 403226"/>
              <a:gd name="connsiteY60" fmla="*/ 253065 h 568325"/>
              <a:gd name="connsiteX61" fmla="*/ 333462 w 403226"/>
              <a:gd name="connsiteY61" fmla="*/ 262585 h 568325"/>
              <a:gd name="connsiteX62" fmla="*/ 282870 w 403226"/>
              <a:gd name="connsiteY62" fmla="*/ 329223 h 568325"/>
              <a:gd name="connsiteX63" fmla="*/ 269825 w 403226"/>
              <a:gd name="connsiteY63" fmla="*/ 346358 h 568325"/>
              <a:gd name="connsiteX64" fmla="*/ 256620 w 403226"/>
              <a:gd name="connsiteY64" fmla="*/ 363652 h 568325"/>
              <a:gd name="connsiteX65" fmla="*/ 228301 w 403226"/>
              <a:gd name="connsiteY65" fmla="*/ 401096 h 568325"/>
              <a:gd name="connsiteX66" fmla="*/ 215096 w 403226"/>
              <a:gd name="connsiteY66" fmla="*/ 418390 h 568325"/>
              <a:gd name="connsiteX67" fmla="*/ 201891 w 403226"/>
              <a:gd name="connsiteY67" fmla="*/ 435526 h 568325"/>
              <a:gd name="connsiteX68" fmla="*/ 107071 w 403226"/>
              <a:gd name="connsiteY68" fmla="*/ 560233 h 568325"/>
              <a:gd name="connsiteX69" fmla="*/ 104207 w 403226"/>
              <a:gd name="connsiteY69" fmla="*/ 563248 h 568325"/>
              <a:gd name="connsiteX70" fmla="*/ 100707 w 403226"/>
              <a:gd name="connsiteY70" fmla="*/ 565945 h 568325"/>
              <a:gd name="connsiteX71" fmla="*/ 96730 w 403226"/>
              <a:gd name="connsiteY71" fmla="*/ 567373 h 568325"/>
              <a:gd name="connsiteX72" fmla="*/ 92593 w 403226"/>
              <a:gd name="connsiteY72" fmla="*/ 568325 h 568325"/>
              <a:gd name="connsiteX73" fmla="*/ 88139 w 403226"/>
              <a:gd name="connsiteY73" fmla="*/ 568325 h 568325"/>
              <a:gd name="connsiteX74" fmla="*/ 83843 w 403226"/>
              <a:gd name="connsiteY74" fmla="*/ 567373 h 568325"/>
              <a:gd name="connsiteX75" fmla="*/ 80025 w 403226"/>
              <a:gd name="connsiteY75" fmla="*/ 565787 h 568325"/>
              <a:gd name="connsiteX76" fmla="*/ 76525 w 403226"/>
              <a:gd name="connsiteY76" fmla="*/ 563248 h 568325"/>
              <a:gd name="connsiteX77" fmla="*/ 73661 w 403226"/>
              <a:gd name="connsiteY77" fmla="*/ 560233 h 568325"/>
              <a:gd name="connsiteX78" fmla="*/ 71275 w 403226"/>
              <a:gd name="connsiteY78" fmla="*/ 556426 h 568325"/>
              <a:gd name="connsiteX79" fmla="*/ 55365 w 403226"/>
              <a:gd name="connsiteY79" fmla="*/ 521837 h 568325"/>
              <a:gd name="connsiteX80" fmla="*/ 17501 w 403226"/>
              <a:gd name="connsiteY80" fmla="*/ 515808 h 568325"/>
              <a:gd name="connsiteX81" fmla="*/ 13364 w 403226"/>
              <a:gd name="connsiteY81" fmla="*/ 514856 h 568325"/>
              <a:gd name="connsiteX82" fmla="*/ 9546 w 403226"/>
              <a:gd name="connsiteY82" fmla="*/ 512952 h 568325"/>
              <a:gd name="connsiteX83" fmla="*/ 6205 w 403226"/>
              <a:gd name="connsiteY83" fmla="*/ 510255 h 568325"/>
              <a:gd name="connsiteX84" fmla="*/ 3500 w 403226"/>
              <a:gd name="connsiteY84" fmla="*/ 507082 h 568325"/>
              <a:gd name="connsiteX85" fmla="*/ 1432 w 403226"/>
              <a:gd name="connsiteY85" fmla="*/ 503115 h 568325"/>
              <a:gd name="connsiteX86" fmla="*/ 318 w 403226"/>
              <a:gd name="connsiteY86" fmla="*/ 498990 h 568325"/>
              <a:gd name="connsiteX87" fmla="*/ 0 w 403226"/>
              <a:gd name="connsiteY87" fmla="*/ 494706 h 568325"/>
              <a:gd name="connsiteX88" fmla="*/ 478 w 403226"/>
              <a:gd name="connsiteY88" fmla="*/ 490423 h 568325"/>
              <a:gd name="connsiteX89" fmla="*/ 1909 w 403226"/>
              <a:gd name="connsiteY89" fmla="*/ 486456 h 568325"/>
              <a:gd name="connsiteX90" fmla="*/ 4137 w 403226"/>
              <a:gd name="connsiteY90" fmla="*/ 482807 h 568325"/>
              <a:gd name="connsiteX91" fmla="*/ 120912 w 403226"/>
              <a:gd name="connsiteY91" fmla="*/ 329223 h 568325"/>
              <a:gd name="connsiteX92" fmla="*/ 134117 w 403226"/>
              <a:gd name="connsiteY92" fmla="*/ 311928 h 568325"/>
              <a:gd name="connsiteX93" fmla="*/ 147322 w 403226"/>
              <a:gd name="connsiteY93" fmla="*/ 294793 h 568325"/>
              <a:gd name="connsiteX94" fmla="*/ 175641 w 403226"/>
              <a:gd name="connsiteY94" fmla="*/ 257349 h 568325"/>
              <a:gd name="connsiteX95" fmla="*/ 188846 w 403226"/>
              <a:gd name="connsiteY95" fmla="*/ 240055 h 568325"/>
              <a:gd name="connsiteX96" fmla="*/ 201891 w 403226"/>
              <a:gd name="connsiteY96" fmla="*/ 222919 h 568325"/>
              <a:gd name="connsiteX97" fmla="*/ 230528 w 403226"/>
              <a:gd name="connsiteY97" fmla="*/ 185317 h 568325"/>
              <a:gd name="connsiteX98" fmla="*/ 233710 w 403226"/>
              <a:gd name="connsiteY98" fmla="*/ 180398 h 568325"/>
              <a:gd name="connsiteX99" fmla="*/ 235937 w 403226"/>
              <a:gd name="connsiteY99" fmla="*/ 175162 h 568325"/>
              <a:gd name="connsiteX100" fmla="*/ 237210 w 403226"/>
              <a:gd name="connsiteY100" fmla="*/ 169609 h 568325"/>
              <a:gd name="connsiteX101" fmla="*/ 237847 w 403226"/>
              <a:gd name="connsiteY101" fmla="*/ 163897 h 568325"/>
              <a:gd name="connsiteX102" fmla="*/ 237210 w 403226"/>
              <a:gd name="connsiteY102" fmla="*/ 158186 h 568325"/>
              <a:gd name="connsiteX103" fmla="*/ 235937 w 403226"/>
              <a:gd name="connsiteY103" fmla="*/ 152632 h 568325"/>
              <a:gd name="connsiteX104" fmla="*/ 233869 w 403226"/>
              <a:gd name="connsiteY104" fmla="*/ 147555 h 568325"/>
              <a:gd name="connsiteX105" fmla="*/ 230846 w 403226"/>
              <a:gd name="connsiteY105" fmla="*/ 142795 h 568325"/>
              <a:gd name="connsiteX106" fmla="*/ 227187 w 403226"/>
              <a:gd name="connsiteY106" fmla="*/ 138670 h 568325"/>
              <a:gd name="connsiteX107" fmla="*/ 223051 w 403226"/>
              <a:gd name="connsiteY107" fmla="*/ 135180 h 568325"/>
              <a:gd name="connsiteX108" fmla="*/ 218437 w 403226"/>
              <a:gd name="connsiteY108" fmla="*/ 132324 h 568325"/>
              <a:gd name="connsiteX109" fmla="*/ 213346 w 403226"/>
              <a:gd name="connsiteY109" fmla="*/ 130103 h 568325"/>
              <a:gd name="connsiteX110" fmla="*/ 207778 w 403226"/>
              <a:gd name="connsiteY110" fmla="*/ 128675 h 568325"/>
              <a:gd name="connsiteX111" fmla="*/ 201891 w 403226"/>
              <a:gd name="connsiteY111" fmla="*/ 128357 h 568325"/>
              <a:gd name="connsiteX112" fmla="*/ 196164 w 403226"/>
              <a:gd name="connsiteY112" fmla="*/ 128675 h 568325"/>
              <a:gd name="connsiteX113" fmla="*/ 190596 w 403226"/>
              <a:gd name="connsiteY113" fmla="*/ 130103 h 568325"/>
              <a:gd name="connsiteX114" fmla="*/ 185505 w 403226"/>
              <a:gd name="connsiteY114" fmla="*/ 132324 h 568325"/>
              <a:gd name="connsiteX115" fmla="*/ 180891 w 403226"/>
              <a:gd name="connsiteY115" fmla="*/ 135180 h 568325"/>
              <a:gd name="connsiteX116" fmla="*/ 176754 w 403226"/>
              <a:gd name="connsiteY116" fmla="*/ 138670 h 568325"/>
              <a:gd name="connsiteX117" fmla="*/ 173095 w 403226"/>
              <a:gd name="connsiteY117" fmla="*/ 142795 h 568325"/>
              <a:gd name="connsiteX118" fmla="*/ 170072 w 403226"/>
              <a:gd name="connsiteY118" fmla="*/ 147555 h 568325"/>
              <a:gd name="connsiteX119" fmla="*/ 168004 w 403226"/>
              <a:gd name="connsiteY119" fmla="*/ 152632 h 568325"/>
              <a:gd name="connsiteX120" fmla="*/ 166572 w 403226"/>
              <a:gd name="connsiteY120" fmla="*/ 158186 h 568325"/>
              <a:gd name="connsiteX121" fmla="*/ 166095 w 403226"/>
              <a:gd name="connsiteY121" fmla="*/ 163897 h 568325"/>
              <a:gd name="connsiteX122" fmla="*/ 166572 w 403226"/>
              <a:gd name="connsiteY122" fmla="*/ 169609 h 568325"/>
              <a:gd name="connsiteX123" fmla="*/ 168004 w 403226"/>
              <a:gd name="connsiteY123" fmla="*/ 175162 h 568325"/>
              <a:gd name="connsiteX124" fmla="*/ 170231 w 403226"/>
              <a:gd name="connsiteY124" fmla="*/ 180398 h 568325"/>
              <a:gd name="connsiteX125" fmla="*/ 173413 w 403226"/>
              <a:gd name="connsiteY125" fmla="*/ 185317 h 568325"/>
              <a:gd name="connsiteX126" fmla="*/ 175641 w 403226"/>
              <a:gd name="connsiteY126" fmla="*/ 188331 h 568325"/>
              <a:gd name="connsiteX127" fmla="*/ 162595 w 403226"/>
              <a:gd name="connsiteY127" fmla="*/ 205625 h 568325"/>
              <a:gd name="connsiteX128" fmla="*/ 149390 w 403226"/>
              <a:gd name="connsiteY128" fmla="*/ 222919 h 568325"/>
              <a:gd name="connsiteX129" fmla="*/ 120912 w 403226"/>
              <a:gd name="connsiteY129" fmla="*/ 260205 h 568325"/>
              <a:gd name="connsiteX130" fmla="*/ 108025 w 403226"/>
              <a:gd name="connsiteY130" fmla="*/ 277499 h 568325"/>
              <a:gd name="connsiteX131" fmla="*/ 94821 w 403226"/>
              <a:gd name="connsiteY131" fmla="*/ 294793 h 568325"/>
              <a:gd name="connsiteX132" fmla="*/ 70479 w 403226"/>
              <a:gd name="connsiteY132" fmla="*/ 262585 h 568325"/>
              <a:gd name="connsiteX133" fmla="*/ 63479 w 403226"/>
              <a:gd name="connsiteY133" fmla="*/ 252906 h 568325"/>
              <a:gd name="connsiteX134" fmla="*/ 57433 w 403226"/>
              <a:gd name="connsiteY134" fmla="*/ 242752 h 568325"/>
              <a:gd name="connsiteX135" fmla="*/ 52024 w 403226"/>
              <a:gd name="connsiteY135" fmla="*/ 232439 h 568325"/>
              <a:gd name="connsiteX136" fmla="*/ 47570 w 403226"/>
              <a:gd name="connsiteY136" fmla="*/ 221492 h 568325"/>
              <a:gd name="connsiteX137" fmla="*/ 43910 w 403226"/>
              <a:gd name="connsiteY137" fmla="*/ 210544 h 568325"/>
              <a:gd name="connsiteX138" fmla="*/ 40888 w 403226"/>
              <a:gd name="connsiteY138" fmla="*/ 199120 h 568325"/>
              <a:gd name="connsiteX139" fmla="*/ 38819 w 403226"/>
              <a:gd name="connsiteY139" fmla="*/ 187538 h 568325"/>
              <a:gd name="connsiteX140" fmla="*/ 37547 w 403226"/>
              <a:gd name="connsiteY140" fmla="*/ 175797 h 568325"/>
              <a:gd name="connsiteX141" fmla="*/ 37069 w 403226"/>
              <a:gd name="connsiteY141" fmla="*/ 163897 h 568325"/>
              <a:gd name="connsiteX142" fmla="*/ 37706 w 403226"/>
              <a:gd name="connsiteY142" fmla="*/ 150411 h 568325"/>
              <a:gd name="connsiteX143" fmla="*/ 39297 w 403226"/>
              <a:gd name="connsiteY143" fmla="*/ 137242 h 568325"/>
              <a:gd name="connsiteX144" fmla="*/ 42001 w 403226"/>
              <a:gd name="connsiteY144" fmla="*/ 124549 h 568325"/>
              <a:gd name="connsiteX145" fmla="*/ 45660 w 403226"/>
              <a:gd name="connsiteY145" fmla="*/ 112174 h 568325"/>
              <a:gd name="connsiteX146" fmla="*/ 50115 w 403226"/>
              <a:gd name="connsiteY146" fmla="*/ 100274 h 568325"/>
              <a:gd name="connsiteX147" fmla="*/ 55524 w 403226"/>
              <a:gd name="connsiteY147" fmla="*/ 88692 h 568325"/>
              <a:gd name="connsiteX148" fmla="*/ 61729 w 403226"/>
              <a:gd name="connsiteY148" fmla="*/ 77586 h 568325"/>
              <a:gd name="connsiteX149" fmla="*/ 68888 w 403226"/>
              <a:gd name="connsiteY149" fmla="*/ 67273 h 568325"/>
              <a:gd name="connsiteX150" fmla="*/ 76843 w 403226"/>
              <a:gd name="connsiteY150" fmla="*/ 57277 h 568325"/>
              <a:gd name="connsiteX151" fmla="*/ 85434 w 403226"/>
              <a:gd name="connsiteY151" fmla="*/ 48075 h 568325"/>
              <a:gd name="connsiteX152" fmla="*/ 94821 w 403226"/>
              <a:gd name="connsiteY152" fmla="*/ 39507 h 568325"/>
              <a:gd name="connsiteX153" fmla="*/ 104684 w 403226"/>
              <a:gd name="connsiteY153" fmla="*/ 31733 h 568325"/>
              <a:gd name="connsiteX154" fmla="*/ 115185 w 403226"/>
              <a:gd name="connsiteY154" fmla="*/ 24593 h 568325"/>
              <a:gd name="connsiteX155" fmla="*/ 126321 w 403226"/>
              <a:gd name="connsiteY155" fmla="*/ 18405 h 568325"/>
              <a:gd name="connsiteX156" fmla="*/ 137776 w 403226"/>
              <a:gd name="connsiteY156" fmla="*/ 12852 h 568325"/>
              <a:gd name="connsiteX157" fmla="*/ 150026 w 403226"/>
              <a:gd name="connsiteY157" fmla="*/ 8409 h 568325"/>
              <a:gd name="connsiteX158" fmla="*/ 162436 w 403226"/>
              <a:gd name="connsiteY158" fmla="*/ 4760 h 568325"/>
              <a:gd name="connsiteX159" fmla="*/ 175322 w 403226"/>
              <a:gd name="connsiteY159" fmla="*/ 2222 h 568325"/>
              <a:gd name="connsiteX160" fmla="*/ 188527 w 403226"/>
              <a:gd name="connsiteY160" fmla="*/ 635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403226" h="568325">
                <a:moveTo>
                  <a:pt x="308097" y="363537"/>
                </a:moveTo>
                <a:lnTo>
                  <a:pt x="399076" y="482666"/>
                </a:lnTo>
                <a:lnTo>
                  <a:pt x="401311" y="486315"/>
                </a:lnTo>
                <a:lnTo>
                  <a:pt x="402747" y="490281"/>
                </a:lnTo>
                <a:lnTo>
                  <a:pt x="403226" y="494563"/>
                </a:lnTo>
                <a:lnTo>
                  <a:pt x="403067" y="498846"/>
                </a:lnTo>
                <a:lnTo>
                  <a:pt x="401790" y="502971"/>
                </a:lnTo>
                <a:lnTo>
                  <a:pt x="399715" y="506936"/>
                </a:lnTo>
                <a:lnTo>
                  <a:pt x="397001" y="510109"/>
                </a:lnTo>
                <a:lnTo>
                  <a:pt x="393649" y="512806"/>
                </a:lnTo>
                <a:lnTo>
                  <a:pt x="389819" y="514709"/>
                </a:lnTo>
                <a:lnTo>
                  <a:pt x="385669" y="515661"/>
                </a:lnTo>
                <a:lnTo>
                  <a:pt x="347681" y="521689"/>
                </a:lnTo>
                <a:lnTo>
                  <a:pt x="331560" y="556270"/>
                </a:lnTo>
                <a:lnTo>
                  <a:pt x="329325" y="560077"/>
                </a:lnTo>
                <a:lnTo>
                  <a:pt x="326452" y="563091"/>
                </a:lnTo>
                <a:lnTo>
                  <a:pt x="322941" y="565629"/>
                </a:lnTo>
                <a:lnTo>
                  <a:pt x="319110" y="567215"/>
                </a:lnTo>
                <a:lnTo>
                  <a:pt x="314801" y="568167"/>
                </a:lnTo>
                <a:lnTo>
                  <a:pt x="312406" y="568325"/>
                </a:lnTo>
                <a:lnTo>
                  <a:pt x="308576" y="568008"/>
                </a:lnTo>
                <a:lnTo>
                  <a:pt x="305064" y="566898"/>
                </a:lnTo>
                <a:lnTo>
                  <a:pt x="301553" y="565153"/>
                </a:lnTo>
                <a:lnTo>
                  <a:pt x="298360" y="562932"/>
                </a:lnTo>
                <a:lnTo>
                  <a:pt x="295807" y="560077"/>
                </a:lnTo>
                <a:lnTo>
                  <a:pt x="227013" y="469818"/>
                </a:lnTo>
                <a:lnTo>
                  <a:pt x="240102" y="452686"/>
                </a:lnTo>
                <a:lnTo>
                  <a:pt x="253349" y="435395"/>
                </a:lnTo>
                <a:lnTo>
                  <a:pt x="281761" y="397959"/>
                </a:lnTo>
                <a:lnTo>
                  <a:pt x="294849" y="380669"/>
                </a:lnTo>
                <a:close/>
                <a:moveTo>
                  <a:pt x="201891" y="0"/>
                </a:moveTo>
                <a:lnTo>
                  <a:pt x="214301" y="476"/>
                </a:lnTo>
                <a:lnTo>
                  <a:pt x="226551" y="1746"/>
                </a:lnTo>
                <a:lnTo>
                  <a:pt x="238483" y="4125"/>
                </a:lnTo>
                <a:lnTo>
                  <a:pt x="250256" y="7140"/>
                </a:lnTo>
                <a:lnTo>
                  <a:pt x="261711" y="11107"/>
                </a:lnTo>
                <a:lnTo>
                  <a:pt x="273007" y="16025"/>
                </a:lnTo>
                <a:lnTo>
                  <a:pt x="283825" y="21737"/>
                </a:lnTo>
                <a:lnTo>
                  <a:pt x="294166" y="28083"/>
                </a:lnTo>
                <a:lnTo>
                  <a:pt x="304189" y="35382"/>
                </a:lnTo>
                <a:lnTo>
                  <a:pt x="313417" y="43315"/>
                </a:lnTo>
                <a:lnTo>
                  <a:pt x="322167" y="51883"/>
                </a:lnTo>
                <a:lnTo>
                  <a:pt x="330281" y="61085"/>
                </a:lnTo>
                <a:lnTo>
                  <a:pt x="337599" y="70763"/>
                </a:lnTo>
                <a:lnTo>
                  <a:pt x="343963" y="80918"/>
                </a:lnTo>
                <a:lnTo>
                  <a:pt x="349690" y="91389"/>
                </a:lnTo>
                <a:lnTo>
                  <a:pt x="354781" y="102495"/>
                </a:lnTo>
                <a:lnTo>
                  <a:pt x="358759" y="113602"/>
                </a:lnTo>
                <a:lnTo>
                  <a:pt x="362099" y="125184"/>
                </a:lnTo>
                <a:lnTo>
                  <a:pt x="364486" y="137084"/>
                </a:lnTo>
                <a:lnTo>
                  <a:pt x="366077" y="149301"/>
                </a:lnTo>
                <a:lnTo>
                  <a:pt x="366554" y="155330"/>
                </a:lnTo>
                <a:lnTo>
                  <a:pt x="366713" y="161359"/>
                </a:lnTo>
                <a:lnTo>
                  <a:pt x="366236" y="173576"/>
                </a:lnTo>
                <a:lnTo>
                  <a:pt x="365122" y="185634"/>
                </a:lnTo>
                <a:lnTo>
                  <a:pt x="362736" y="197692"/>
                </a:lnTo>
                <a:lnTo>
                  <a:pt x="359872" y="209433"/>
                </a:lnTo>
                <a:lnTo>
                  <a:pt x="356054" y="221016"/>
                </a:lnTo>
                <a:lnTo>
                  <a:pt x="351440" y="232280"/>
                </a:lnTo>
                <a:lnTo>
                  <a:pt x="346190" y="242911"/>
                </a:lnTo>
                <a:lnTo>
                  <a:pt x="340144" y="253065"/>
                </a:lnTo>
                <a:lnTo>
                  <a:pt x="333462" y="262585"/>
                </a:lnTo>
                <a:lnTo>
                  <a:pt x="282870" y="329223"/>
                </a:lnTo>
                <a:lnTo>
                  <a:pt x="269825" y="346358"/>
                </a:lnTo>
                <a:lnTo>
                  <a:pt x="256620" y="363652"/>
                </a:lnTo>
                <a:lnTo>
                  <a:pt x="228301" y="401096"/>
                </a:lnTo>
                <a:lnTo>
                  <a:pt x="215096" y="418390"/>
                </a:lnTo>
                <a:lnTo>
                  <a:pt x="201891" y="435526"/>
                </a:lnTo>
                <a:lnTo>
                  <a:pt x="107071" y="560233"/>
                </a:lnTo>
                <a:lnTo>
                  <a:pt x="104207" y="563248"/>
                </a:lnTo>
                <a:lnTo>
                  <a:pt x="100707" y="565945"/>
                </a:lnTo>
                <a:lnTo>
                  <a:pt x="96730" y="567373"/>
                </a:lnTo>
                <a:lnTo>
                  <a:pt x="92593" y="568325"/>
                </a:lnTo>
                <a:lnTo>
                  <a:pt x="88139" y="568325"/>
                </a:lnTo>
                <a:lnTo>
                  <a:pt x="83843" y="567373"/>
                </a:lnTo>
                <a:lnTo>
                  <a:pt x="80025" y="565787"/>
                </a:lnTo>
                <a:lnTo>
                  <a:pt x="76525" y="563248"/>
                </a:lnTo>
                <a:lnTo>
                  <a:pt x="73661" y="560233"/>
                </a:lnTo>
                <a:lnTo>
                  <a:pt x="71275" y="556426"/>
                </a:lnTo>
                <a:lnTo>
                  <a:pt x="55365" y="521837"/>
                </a:lnTo>
                <a:lnTo>
                  <a:pt x="17501" y="515808"/>
                </a:lnTo>
                <a:lnTo>
                  <a:pt x="13364" y="514856"/>
                </a:lnTo>
                <a:lnTo>
                  <a:pt x="9546" y="512952"/>
                </a:lnTo>
                <a:lnTo>
                  <a:pt x="6205" y="510255"/>
                </a:lnTo>
                <a:lnTo>
                  <a:pt x="3500" y="507082"/>
                </a:lnTo>
                <a:lnTo>
                  <a:pt x="1432" y="503115"/>
                </a:lnTo>
                <a:lnTo>
                  <a:pt x="318" y="498990"/>
                </a:lnTo>
                <a:lnTo>
                  <a:pt x="0" y="494706"/>
                </a:lnTo>
                <a:lnTo>
                  <a:pt x="478" y="490423"/>
                </a:lnTo>
                <a:lnTo>
                  <a:pt x="1909" y="486456"/>
                </a:lnTo>
                <a:lnTo>
                  <a:pt x="4137" y="482807"/>
                </a:lnTo>
                <a:lnTo>
                  <a:pt x="120912" y="329223"/>
                </a:lnTo>
                <a:lnTo>
                  <a:pt x="134117" y="311928"/>
                </a:lnTo>
                <a:lnTo>
                  <a:pt x="147322" y="294793"/>
                </a:lnTo>
                <a:lnTo>
                  <a:pt x="175641" y="257349"/>
                </a:lnTo>
                <a:lnTo>
                  <a:pt x="188846" y="240055"/>
                </a:lnTo>
                <a:lnTo>
                  <a:pt x="201891" y="222919"/>
                </a:lnTo>
                <a:lnTo>
                  <a:pt x="230528" y="185317"/>
                </a:lnTo>
                <a:lnTo>
                  <a:pt x="233710" y="180398"/>
                </a:lnTo>
                <a:lnTo>
                  <a:pt x="235937" y="175162"/>
                </a:lnTo>
                <a:lnTo>
                  <a:pt x="237210" y="169609"/>
                </a:lnTo>
                <a:lnTo>
                  <a:pt x="237847" y="163897"/>
                </a:lnTo>
                <a:lnTo>
                  <a:pt x="237210" y="158186"/>
                </a:lnTo>
                <a:lnTo>
                  <a:pt x="235937" y="152632"/>
                </a:lnTo>
                <a:lnTo>
                  <a:pt x="233869" y="147555"/>
                </a:lnTo>
                <a:lnTo>
                  <a:pt x="230846" y="142795"/>
                </a:lnTo>
                <a:lnTo>
                  <a:pt x="227187" y="138670"/>
                </a:lnTo>
                <a:lnTo>
                  <a:pt x="223051" y="135180"/>
                </a:lnTo>
                <a:lnTo>
                  <a:pt x="218437" y="132324"/>
                </a:lnTo>
                <a:lnTo>
                  <a:pt x="213346" y="130103"/>
                </a:lnTo>
                <a:lnTo>
                  <a:pt x="207778" y="128675"/>
                </a:lnTo>
                <a:lnTo>
                  <a:pt x="201891" y="128357"/>
                </a:lnTo>
                <a:lnTo>
                  <a:pt x="196164" y="128675"/>
                </a:lnTo>
                <a:lnTo>
                  <a:pt x="190596" y="130103"/>
                </a:lnTo>
                <a:lnTo>
                  <a:pt x="185505" y="132324"/>
                </a:lnTo>
                <a:lnTo>
                  <a:pt x="180891" y="135180"/>
                </a:lnTo>
                <a:lnTo>
                  <a:pt x="176754" y="138670"/>
                </a:lnTo>
                <a:lnTo>
                  <a:pt x="173095" y="142795"/>
                </a:lnTo>
                <a:lnTo>
                  <a:pt x="170072" y="147555"/>
                </a:lnTo>
                <a:lnTo>
                  <a:pt x="168004" y="152632"/>
                </a:lnTo>
                <a:lnTo>
                  <a:pt x="166572" y="158186"/>
                </a:lnTo>
                <a:lnTo>
                  <a:pt x="166095" y="163897"/>
                </a:lnTo>
                <a:lnTo>
                  <a:pt x="166572" y="169609"/>
                </a:lnTo>
                <a:lnTo>
                  <a:pt x="168004" y="175162"/>
                </a:lnTo>
                <a:lnTo>
                  <a:pt x="170231" y="180398"/>
                </a:lnTo>
                <a:lnTo>
                  <a:pt x="173413" y="185317"/>
                </a:lnTo>
                <a:lnTo>
                  <a:pt x="175641" y="188331"/>
                </a:lnTo>
                <a:lnTo>
                  <a:pt x="162595" y="205625"/>
                </a:lnTo>
                <a:lnTo>
                  <a:pt x="149390" y="222919"/>
                </a:lnTo>
                <a:lnTo>
                  <a:pt x="120912" y="260205"/>
                </a:lnTo>
                <a:lnTo>
                  <a:pt x="108025" y="277499"/>
                </a:lnTo>
                <a:lnTo>
                  <a:pt x="94821" y="294793"/>
                </a:lnTo>
                <a:lnTo>
                  <a:pt x="70479" y="262585"/>
                </a:lnTo>
                <a:lnTo>
                  <a:pt x="63479" y="252906"/>
                </a:lnTo>
                <a:lnTo>
                  <a:pt x="57433" y="242752"/>
                </a:lnTo>
                <a:lnTo>
                  <a:pt x="52024" y="232439"/>
                </a:lnTo>
                <a:lnTo>
                  <a:pt x="47570" y="221492"/>
                </a:lnTo>
                <a:lnTo>
                  <a:pt x="43910" y="210544"/>
                </a:lnTo>
                <a:lnTo>
                  <a:pt x="40888" y="199120"/>
                </a:lnTo>
                <a:lnTo>
                  <a:pt x="38819" y="187538"/>
                </a:lnTo>
                <a:lnTo>
                  <a:pt x="37547" y="175797"/>
                </a:lnTo>
                <a:lnTo>
                  <a:pt x="37069" y="163897"/>
                </a:lnTo>
                <a:lnTo>
                  <a:pt x="37706" y="150411"/>
                </a:lnTo>
                <a:lnTo>
                  <a:pt x="39297" y="137242"/>
                </a:lnTo>
                <a:lnTo>
                  <a:pt x="42001" y="124549"/>
                </a:lnTo>
                <a:lnTo>
                  <a:pt x="45660" y="112174"/>
                </a:lnTo>
                <a:lnTo>
                  <a:pt x="50115" y="100274"/>
                </a:lnTo>
                <a:lnTo>
                  <a:pt x="55524" y="88692"/>
                </a:lnTo>
                <a:lnTo>
                  <a:pt x="61729" y="77586"/>
                </a:lnTo>
                <a:lnTo>
                  <a:pt x="68888" y="67273"/>
                </a:lnTo>
                <a:lnTo>
                  <a:pt x="76843" y="57277"/>
                </a:lnTo>
                <a:lnTo>
                  <a:pt x="85434" y="48075"/>
                </a:lnTo>
                <a:lnTo>
                  <a:pt x="94821" y="39507"/>
                </a:lnTo>
                <a:lnTo>
                  <a:pt x="104684" y="31733"/>
                </a:lnTo>
                <a:lnTo>
                  <a:pt x="115185" y="24593"/>
                </a:lnTo>
                <a:lnTo>
                  <a:pt x="126321" y="18405"/>
                </a:lnTo>
                <a:lnTo>
                  <a:pt x="137776" y="12852"/>
                </a:lnTo>
                <a:lnTo>
                  <a:pt x="150026" y="8409"/>
                </a:lnTo>
                <a:lnTo>
                  <a:pt x="162436" y="4760"/>
                </a:lnTo>
                <a:lnTo>
                  <a:pt x="175322" y="2222"/>
                </a:lnTo>
                <a:lnTo>
                  <a:pt x="188527" y="6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36" name="Group 135"/>
          <p:cNvGrpSpPr/>
          <p:nvPr/>
        </p:nvGrpSpPr>
        <p:grpSpPr>
          <a:xfrm>
            <a:off x="7266809" y="4225925"/>
            <a:ext cx="455613" cy="569913"/>
            <a:chOff x="7265988" y="4225925"/>
            <a:chExt cx="455613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" name="Freeform 52"/>
            <p:cNvSpPr>
              <a:spLocks noEditPoints="1"/>
            </p:cNvSpPr>
            <p:nvPr/>
          </p:nvSpPr>
          <p:spPr bwMode="auto">
            <a:xfrm>
              <a:off x="7307263" y="4586288"/>
              <a:ext cx="373063" cy="209550"/>
            </a:xfrm>
            <a:custGeom>
              <a:avLst/>
              <a:gdLst>
                <a:gd name="T0" fmla="*/ 921 w 2352"/>
                <a:gd name="T1" fmla="*/ 226 h 1319"/>
                <a:gd name="T2" fmla="*/ 849 w 2352"/>
                <a:gd name="T3" fmla="*/ 247 h 1319"/>
                <a:gd name="T4" fmla="*/ 788 w 2352"/>
                <a:gd name="T5" fmla="*/ 287 h 1319"/>
                <a:gd name="T6" fmla="*/ 740 w 2352"/>
                <a:gd name="T7" fmla="*/ 342 h 1319"/>
                <a:gd name="T8" fmla="*/ 709 w 2352"/>
                <a:gd name="T9" fmla="*/ 410 h 1319"/>
                <a:gd name="T10" fmla="*/ 698 w 2352"/>
                <a:gd name="T11" fmla="*/ 487 h 1319"/>
                <a:gd name="T12" fmla="*/ 710 w 2352"/>
                <a:gd name="T13" fmla="*/ 577 h 1319"/>
                <a:gd name="T14" fmla="*/ 742 w 2352"/>
                <a:gd name="T15" fmla="*/ 659 h 1319"/>
                <a:gd name="T16" fmla="*/ 794 w 2352"/>
                <a:gd name="T17" fmla="*/ 738 h 1319"/>
                <a:gd name="T18" fmla="*/ 865 w 2352"/>
                <a:gd name="T19" fmla="*/ 816 h 1319"/>
                <a:gd name="T20" fmla="*/ 952 w 2352"/>
                <a:gd name="T21" fmla="*/ 899 h 1319"/>
                <a:gd name="T22" fmla="*/ 1054 w 2352"/>
                <a:gd name="T23" fmla="*/ 989 h 1319"/>
                <a:gd name="T24" fmla="*/ 1131 w 2352"/>
                <a:gd name="T25" fmla="*/ 1057 h 1319"/>
                <a:gd name="T26" fmla="*/ 1222 w 2352"/>
                <a:gd name="T27" fmla="*/ 1057 h 1319"/>
                <a:gd name="T28" fmla="*/ 1304 w 2352"/>
                <a:gd name="T29" fmla="*/ 985 h 1319"/>
                <a:gd name="T30" fmla="*/ 1413 w 2352"/>
                <a:gd name="T31" fmla="*/ 885 h 1319"/>
                <a:gd name="T32" fmla="*/ 1504 w 2352"/>
                <a:gd name="T33" fmla="*/ 792 h 1319"/>
                <a:gd name="T34" fmla="*/ 1575 w 2352"/>
                <a:gd name="T35" fmla="*/ 704 h 1319"/>
                <a:gd name="T36" fmla="*/ 1625 w 2352"/>
                <a:gd name="T37" fmla="*/ 618 h 1319"/>
                <a:gd name="T38" fmla="*/ 1651 w 2352"/>
                <a:gd name="T39" fmla="*/ 531 h 1319"/>
                <a:gd name="T40" fmla="*/ 1651 w 2352"/>
                <a:gd name="T41" fmla="*/ 447 h 1319"/>
                <a:gd name="T42" fmla="*/ 1631 w 2352"/>
                <a:gd name="T43" fmla="*/ 375 h 1319"/>
                <a:gd name="T44" fmla="*/ 1591 w 2352"/>
                <a:gd name="T45" fmla="*/ 313 h 1319"/>
                <a:gd name="T46" fmla="*/ 1536 w 2352"/>
                <a:gd name="T47" fmla="*/ 265 h 1319"/>
                <a:gd name="T48" fmla="*/ 1469 w 2352"/>
                <a:gd name="T49" fmla="*/ 234 h 1319"/>
                <a:gd name="T50" fmla="*/ 1392 w 2352"/>
                <a:gd name="T51" fmla="*/ 222 h 1319"/>
                <a:gd name="T52" fmla="*/ 1323 w 2352"/>
                <a:gd name="T53" fmla="*/ 232 h 1319"/>
                <a:gd name="T54" fmla="*/ 1258 w 2352"/>
                <a:gd name="T55" fmla="*/ 258 h 1319"/>
                <a:gd name="T56" fmla="*/ 1200 w 2352"/>
                <a:gd name="T57" fmla="*/ 299 h 1319"/>
                <a:gd name="T58" fmla="*/ 1152 w 2352"/>
                <a:gd name="T59" fmla="*/ 299 h 1319"/>
                <a:gd name="T60" fmla="*/ 1095 w 2352"/>
                <a:gd name="T61" fmla="*/ 258 h 1319"/>
                <a:gd name="T62" fmla="*/ 1030 w 2352"/>
                <a:gd name="T63" fmla="*/ 232 h 1319"/>
                <a:gd name="T64" fmla="*/ 961 w 2352"/>
                <a:gd name="T65" fmla="*/ 222 h 1319"/>
                <a:gd name="T66" fmla="*/ 2352 w 2352"/>
                <a:gd name="T67" fmla="*/ 0 h 1319"/>
                <a:gd name="T68" fmla="*/ 2350 w 2352"/>
                <a:gd name="T69" fmla="*/ 1215 h 1319"/>
                <a:gd name="T70" fmla="*/ 2330 w 2352"/>
                <a:gd name="T71" fmla="*/ 1261 h 1319"/>
                <a:gd name="T72" fmla="*/ 2295 w 2352"/>
                <a:gd name="T73" fmla="*/ 1296 h 1319"/>
                <a:gd name="T74" fmla="*/ 2248 w 2352"/>
                <a:gd name="T75" fmla="*/ 1317 h 1319"/>
                <a:gd name="T76" fmla="*/ 132 w 2352"/>
                <a:gd name="T77" fmla="*/ 1319 h 1319"/>
                <a:gd name="T78" fmla="*/ 81 w 2352"/>
                <a:gd name="T79" fmla="*/ 1309 h 1319"/>
                <a:gd name="T80" fmla="*/ 38 w 2352"/>
                <a:gd name="T81" fmla="*/ 1281 h 1319"/>
                <a:gd name="T82" fmla="*/ 11 w 2352"/>
                <a:gd name="T83" fmla="*/ 1238 h 1319"/>
                <a:gd name="T84" fmla="*/ 0 w 2352"/>
                <a:gd name="T85" fmla="*/ 1188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52" h="1319">
                  <a:moveTo>
                    <a:pt x="961" y="222"/>
                  </a:moveTo>
                  <a:lnTo>
                    <a:pt x="921" y="226"/>
                  </a:lnTo>
                  <a:lnTo>
                    <a:pt x="884" y="234"/>
                  </a:lnTo>
                  <a:lnTo>
                    <a:pt x="849" y="247"/>
                  </a:lnTo>
                  <a:lnTo>
                    <a:pt x="817" y="265"/>
                  </a:lnTo>
                  <a:lnTo>
                    <a:pt x="788" y="287"/>
                  </a:lnTo>
                  <a:lnTo>
                    <a:pt x="762" y="313"/>
                  </a:lnTo>
                  <a:lnTo>
                    <a:pt x="740" y="342"/>
                  </a:lnTo>
                  <a:lnTo>
                    <a:pt x="722" y="375"/>
                  </a:lnTo>
                  <a:lnTo>
                    <a:pt x="709" y="410"/>
                  </a:lnTo>
                  <a:lnTo>
                    <a:pt x="701" y="447"/>
                  </a:lnTo>
                  <a:lnTo>
                    <a:pt x="698" y="487"/>
                  </a:lnTo>
                  <a:lnTo>
                    <a:pt x="701" y="532"/>
                  </a:lnTo>
                  <a:lnTo>
                    <a:pt x="710" y="577"/>
                  </a:lnTo>
                  <a:lnTo>
                    <a:pt x="723" y="618"/>
                  </a:lnTo>
                  <a:lnTo>
                    <a:pt x="742" y="659"/>
                  </a:lnTo>
                  <a:lnTo>
                    <a:pt x="766" y="699"/>
                  </a:lnTo>
                  <a:lnTo>
                    <a:pt x="794" y="738"/>
                  </a:lnTo>
                  <a:lnTo>
                    <a:pt x="828" y="776"/>
                  </a:lnTo>
                  <a:lnTo>
                    <a:pt x="865" y="816"/>
                  </a:lnTo>
                  <a:lnTo>
                    <a:pt x="906" y="857"/>
                  </a:lnTo>
                  <a:lnTo>
                    <a:pt x="952" y="899"/>
                  </a:lnTo>
                  <a:lnTo>
                    <a:pt x="1002" y="943"/>
                  </a:lnTo>
                  <a:lnTo>
                    <a:pt x="1054" y="989"/>
                  </a:lnTo>
                  <a:lnTo>
                    <a:pt x="1109" y="1038"/>
                  </a:lnTo>
                  <a:lnTo>
                    <a:pt x="1131" y="1057"/>
                  </a:lnTo>
                  <a:lnTo>
                    <a:pt x="1176" y="1096"/>
                  </a:lnTo>
                  <a:lnTo>
                    <a:pt x="1222" y="1057"/>
                  </a:lnTo>
                  <a:lnTo>
                    <a:pt x="1243" y="1038"/>
                  </a:lnTo>
                  <a:lnTo>
                    <a:pt x="1304" y="985"/>
                  </a:lnTo>
                  <a:lnTo>
                    <a:pt x="1361" y="934"/>
                  </a:lnTo>
                  <a:lnTo>
                    <a:pt x="1413" y="885"/>
                  </a:lnTo>
                  <a:lnTo>
                    <a:pt x="1460" y="838"/>
                  </a:lnTo>
                  <a:lnTo>
                    <a:pt x="1504" y="792"/>
                  </a:lnTo>
                  <a:lnTo>
                    <a:pt x="1542" y="748"/>
                  </a:lnTo>
                  <a:lnTo>
                    <a:pt x="1575" y="704"/>
                  </a:lnTo>
                  <a:lnTo>
                    <a:pt x="1604" y="662"/>
                  </a:lnTo>
                  <a:lnTo>
                    <a:pt x="1625" y="618"/>
                  </a:lnTo>
                  <a:lnTo>
                    <a:pt x="1642" y="576"/>
                  </a:lnTo>
                  <a:lnTo>
                    <a:pt x="1651" y="531"/>
                  </a:lnTo>
                  <a:lnTo>
                    <a:pt x="1655" y="487"/>
                  </a:lnTo>
                  <a:lnTo>
                    <a:pt x="1651" y="447"/>
                  </a:lnTo>
                  <a:lnTo>
                    <a:pt x="1644" y="410"/>
                  </a:lnTo>
                  <a:lnTo>
                    <a:pt x="1631" y="375"/>
                  </a:lnTo>
                  <a:lnTo>
                    <a:pt x="1613" y="342"/>
                  </a:lnTo>
                  <a:lnTo>
                    <a:pt x="1591" y="313"/>
                  </a:lnTo>
                  <a:lnTo>
                    <a:pt x="1566" y="287"/>
                  </a:lnTo>
                  <a:lnTo>
                    <a:pt x="1536" y="265"/>
                  </a:lnTo>
                  <a:lnTo>
                    <a:pt x="1504" y="247"/>
                  </a:lnTo>
                  <a:lnTo>
                    <a:pt x="1469" y="234"/>
                  </a:lnTo>
                  <a:lnTo>
                    <a:pt x="1431" y="226"/>
                  </a:lnTo>
                  <a:lnTo>
                    <a:pt x="1392" y="222"/>
                  </a:lnTo>
                  <a:lnTo>
                    <a:pt x="1357" y="226"/>
                  </a:lnTo>
                  <a:lnTo>
                    <a:pt x="1323" y="232"/>
                  </a:lnTo>
                  <a:lnTo>
                    <a:pt x="1289" y="243"/>
                  </a:lnTo>
                  <a:lnTo>
                    <a:pt x="1258" y="258"/>
                  </a:lnTo>
                  <a:lnTo>
                    <a:pt x="1228" y="277"/>
                  </a:lnTo>
                  <a:lnTo>
                    <a:pt x="1200" y="299"/>
                  </a:lnTo>
                  <a:lnTo>
                    <a:pt x="1176" y="324"/>
                  </a:lnTo>
                  <a:lnTo>
                    <a:pt x="1152" y="299"/>
                  </a:lnTo>
                  <a:lnTo>
                    <a:pt x="1125" y="277"/>
                  </a:lnTo>
                  <a:lnTo>
                    <a:pt x="1095" y="258"/>
                  </a:lnTo>
                  <a:lnTo>
                    <a:pt x="1063" y="243"/>
                  </a:lnTo>
                  <a:lnTo>
                    <a:pt x="1030" y="232"/>
                  </a:lnTo>
                  <a:lnTo>
                    <a:pt x="996" y="226"/>
                  </a:lnTo>
                  <a:lnTo>
                    <a:pt x="961" y="222"/>
                  </a:lnTo>
                  <a:close/>
                  <a:moveTo>
                    <a:pt x="0" y="0"/>
                  </a:moveTo>
                  <a:lnTo>
                    <a:pt x="2352" y="0"/>
                  </a:lnTo>
                  <a:lnTo>
                    <a:pt x="2352" y="1188"/>
                  </a:lnTo>
                  <a:lnTo>
                    <a:pt x="2350" y="1215"/>
                  </a:lnTo>
                  <a:lnTo>
                    <a:pt x="2342" y="1238"/>
                  </a:lnTo>
                  <a:lnTo>
                    <a:pt x="2330" y="1261"/>
                  </a:lnTo>
                  <a:lnTo>
                    <a:pt x="2314" y="1281"/>
                  </a:lnTo>
                  <a:lnTo>
                    <a:pt x="2295" y="1296"/>
                  </a:lnTo>
                  <a:lnTo>
                    <a:pt x="2273" y="1309"/>
                  </a:lnTo>
                  <a:lnTo>
                    <a:pt x="2248" y="1317"/>
                  </a:lnTo>
                  <a:lnTo>
                    <a:pt x="2222" y="1319"/>
                  </a:lnTo>
                  <a:lnTo>
                    <a:pt x="132" y="1319"/>
                  </a:lnTo>
                  <a:lnTo>
                    <a:pt x="104" y="1317"/>
                  </a:lnTo>
                  <a:lnTo>
                    <a:pt x="81" y="1309"/>
                  </a:lnTo>
                  <a:lnTo>
                    <a:pt x="58" y="1296"/>
                  </a:lnTo>
                  <a:lnTo>
                    <a:pt x="38" y="1281"/>
                  </a:lnTo>
                  <a:lnTo>
                    <a:pt x="23" y="1261"/>
                  </a:lnTo>
                  <a:lnTo>
                    <a:pt x="11" y="1238"/>
                  </a:lnTo>
                  <a:lnTo>
                    <a:pt x="4" y="1215"/>
                  </a:lnTo>
                  <a:lnTo>
                    <a:pt x="0" y="11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53"/>
            <p:cNvSpPr>
              <a:spLocks/>
            </p:cNvSpPr>
            <p:nvPr/>
          </p:nvSpPr>
          <p:spPr bwMode="auto">
            <a:xfrm>
              <a:off x="7362826" y="4225925"/>
              <a:ext cx="261938" cy="69850"/>
            </a:xfrm>
            <a:custGeom>
              <a:avLst/>
              <a:gdLst>
                <a:gd name="T0" fmla="*/ 131 w 1655"/>
                <a:gd name="T1" fmla="*/ 0 h 436"/>
                <a:gd name="T2" fmla="*/ 1525 w 1655"/>
                <a:gd name="T3" fmla="*/ 0 h 436"/>
                <a:gd name="T4" fmla="*/ 1551 w 1655"/>
                <a:gd name="T5" fmla="*/ 2 h 436"/>
                <a:gd name="T6" fmla="*/ 1575 w 1655"/>
                <a:gd name="T7" fmla="*/ 10 h 436"/>
                <a:gd name="T8" fmla="*/ 1597 w 1655"/>
                <a:gd name="T9" fmla="*/ 23 h 436"/>
                <a:gd name="T10" fmla="*/ 1617 w 1655"/>
                <a:gd name="T11" fmla="*/ 38 h 436"/>
                <a:gd name="T12" fmla="*/ 1632 w 1655"/>
                <a:gd name="T13" fmla="*/ 58 h 436"/>
                <a:gd name="T14" fmla="*/ 1645 w 1655"/>
                <a:gd name="T15" fmla="*/ 81 h 436"/>
                <a:gd name="T16" fmla="*/ 1653 w 1655"/>
                <a:gd name="T17" fmla="*/ 104 h 436"/>
                <a:gd name="T18" fmla="*/ 1655 w 1655"/>
                <a:gd name="T19" fmla="*/ 131 h 436"/>
                <a:gd name="T20" fmla="*/ 1655 w 1655"/>
                <a:gd name="T21" fmla="*/ 436 h 436"/>
                <a:gd name="T22" fmla="*/ 0 w 1655"/>
                <a:gd name="T23" fmla="*/ 436 h 436"/>
                <a:gd name="T24" fmla="*/ 0 w 1655"/>
                <a:gd name="T25" fmla="*/ 131 h 436"/>
                <a:gd name="T26" fmla="*/ 3 w 1655"/>
                <a:gd name="T27" fmla="*/ 104 h 436"/>
                <a:gd name="T28" fmla="*/ 10 w 1655"/>
                <a:gd name="T29" fmla="*/ 81 h 436"/>
                <a:gd name="T30" fmla="*/ 22 w 1655"/>
                <a:gd name="T31" fmla="*/ 58 h 436"/>
                <a:gd name="T32" fmla="*/ 39 w 1655"/>
                <a:gd name="T33" fmla="*/ 38 h 436"/>
                <a:gd name="T34" fmla="*/ 57 w 1655"/>
                <a:gd name="T35" fmla="*/ 23 h 436"/>
                <a:gd name="T36" fmla="*/ 80 w 1655"/>
                <a:gd name="T37" fmla="*/ 10 h 436"/>
                <a:gd name="T38" fmla="*/ 105 w 1655"/>
                <a:gd name="T39" fmla="*/ 2 h 436"/>
                <a:gd name="T40" fmla="*/ 131 w 1655"/>
                <a:gd name="T4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55" h="436">
                  <a:moveTo>
                    <a:pt x="131" y="0"/>
                  </a:moveTo>
                  <a:lnTo>
                    <a:pt x="1525" y="0"/>
                  </a:lnTo>
                  <a:lnTo>
                    <a:pt x="1551" y="2"/>
                  </a:lnTo>
                  <a:lnTo>
                    <a:pt x="1575" y="10"/>
                  </a:lnTo>
                  <a:lnTo>
                    <a:pt x="1597" y="23"/>
                  </a:lnTo>
                  <a:lnTo>
                    <a:pt x="1617" y="38"/>
                  </a:lnTo>
                  <a:lnTo>
                    <a:pt x="1632" y="58"/>
                  </a:lnTo>
                  <a:lnTo>
                    <a:pt x="1645" y="81"/>
                  </a:lnTo>
                  <a:lnTo>
                    <a:pt x="1653" y="104"/>
                  </a:lnTo>
                  <a:lnTo>
                    <a:pt x="1655" y="131"/>
                  </a:lnTo>
                  <a:lnTo>
                    <a:pt x="1655" y="436"/>
                  </a:lnTo>
                  <a:lnTo>
                    <a:pt x="0" y="436"/>
                  </a:lnTo>
                  <a:lnTo>
                    <a:pt x="0" y="131"/>
                  </a:lnTo>
                  <a:lnTo>
                    <a:pt x="3" y="104"/>
                  </a:lnTo>
                  <a:lnTo>
                    <a:pt x="10" y="81"/>
                  </a:lnTo>
                  <a:lnTo>
                    <a:pt x="22" y="58"/>
                  </a:lnTo>
                  <a:lnTo>
                    <a:pt x="39" y="38"/>
                  </a:lnTo>
                  <a:lnTo>
                    <a:pt x="57" y="23"/>
                  </a:lnTo>
                  <a:lnTo>
                    <a:pt x="80" y="10"/>
                  </a:lnTo>
                  <a:lnTo>
                    <a:pt x="105" y="2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54"/>
            <p:cNvSpPr>
              <a:spLocks/>
            </p:cNvSpPr>
            <p:nvPr/>
          </p:nvSpPr>
          <p:spPr bwMode="auto">
            <a:xfrm>
              <a:off x="7265988" y="4337050"/>
              <a:ext cx="455613" cy="207963"/>
            </a:xfrm>
            <a:custGeom>
              <a:avLst/>
              <a:gdLst>
                <a:gd name="T0" fmla="*/ 393 w 2874"/>
                <a:gd name="T1" fmla="*/ 0 h 1311"/>
                <a:gd name="T2" fmla="*/ 2483 w 2874"/>
                <a:gd name="T3" fmla="*/ 0 h 1311"/>
                <a:gd name="T4" fmla="*/ 2507 w 2874"/>
                <a:gd name="T5" fmla="*/ 3 h 1311"/>
                <a:gd name="T6" fmla="*/ 2530 w 2874"/>
                <a:gd name="T7" fmla="*/ 10 h 1311"/>
                <a:gd name="T8" fmla="*/ 2551 w 2874"/>
                <a:gd name="T9" fmla="*/ 20 h 1311"/>
                <a:gd name="T10" fmla="*/ 2571 w 2874"/>
                <a:gd name="T11" fmla="*/ 35 h 1311"/>
                <a:gd name="T12" fmla="*/ 2587 w 2874"/>
                <a:gd name="T13" fmla="*/ 53 h 1311"/>
                <a:gd name="T14" fmla="*/ 2599 w 2874"/>
                <a:gd name="T15" fmla="*/ 73 h 1311"/>
                <a:gd name="T16" fmla="*/ 2860 w 2874"/>
                <a:gd name="T17" fmla="*/ 598 h 1311"/>
                <a:gd name="T18" fmla="*/ 2868 w 2874"/>
                <a:gd name="T19" fmla="*/ 616 h 1311"/>
                <a:gd name="T20" fmla="*/ 2873 w 2874"/>
                <a:gd name="T21" fmla="*/ 636 h 1311"/>
                <a:gd name="T22" fmla="*/ 2874 w 2874"/>
                <a:gd name="T23" fmla="*/ 656 h 1311"/>
                <a:gd name="T24" fmla="*/ 2874 w 2874"/>
                <a:gd name="T25" fmla="*/ 1180 h 1311"/>
                <a:gd name="T26" fmla="*/ 2872 w 2874"/>
                <a:gd name="T27" fmla="*/ 1207 h 1311"/>
                <a:gd name="T28" fmla="*/ 2865 w 2874"/>
                <a:gd name="T29" fmla="*/ 1231 h 1311"/>
                <a:gd name="T30" fmla="*/ 2852 w 2874"/>
                <a:gd name="T31" fmla="*/ 1254 h 1311"/>
                <a:gd name="T32" fmla="*/ 2837 w 2874"/>
                <a:gd name="T33" fmla="*/ 1273 h 1311"/>
                <a:gd name="T34" fmla="*/ 2817 w 2874"/>
                <a:gd name="T35" fmla="*/ 1288 h 1311"/>
                <a:gd name="T36" fmla="*/ 2794 w 2874"/>
                <a:gd name="T37" fmla="*/ 1300 h 1311"/>
                <a:gd name="T38" fmla="*/ 2770 w 2874"/>
                <a:gd name="T39" fmla="*/ 1308 h 1311"/>
                <a:gd name="T40" fmla="*/ 2744 w 2874"/>
                <a:gd name="T41" fmla="*/ 1311 h 1311"/>
                <a:gd name="T42" fmla="*/ 131 w 2874"/>
                <a:gd name="T43" fmla="*/ 1311 h 1311"/>
                <a:gd name="T44" fmla="*/ 104 w 2874"/>
                <a:gd name="T45" fmla="*/ 1308 h 1311"/>
                <a:gd name="T46" fmla="*/ 80 w 2874"/>
                <a:gd name="T47" fmla="*/ 1300 h 1311"/>
                <a:gd name="T48" fmla="*/ 57 w 2874"/>
                <a:gd name="T49" fmla="*/ 1288 h 1311"/>
                <a:gd name="T50" fmla="*/ 39 w 2874"/>
                <a:gd name="T51" fmla="*/ 1273 h 1311"/>
                <a:gd name="T52" fmla="*/ 23 w 2874"/>
                <a:gd name="T53" fmla="*/ 1254 h 1311"/>
                <a:gd name="T54" fmla="*/ 11 w 2874"/>
                <a:gd name="T55" fmla="*/ 1231 h 1311"/>
                <a:gd name="T56" fmla="*/ 3 w 2874"/>
                <a:gd name="T57" fmla="*/ 1207 h 1311"/>
                <a:gd name="T58" fmla="*/ 0 w 2874"/>
                <a:gd name="T59" fmla="*/ 1180 h 1311"/>
                <a:gd name="T60" fmla="*/ 0 w 2874"/>
                <a:gd name="T61" fmla="*/ 656 h 1311"/>
                <a:gd name="T62" fmla="*/ 2 w 2874"/>
                <a:gd name="T63" fmla="*/ 636 h 1311"/>
                <a:gd name="T64" fmla="*/ 6 w 2874"/>
                <a:gd name="T65" fmla="*/ 616 h 1311"/>
                <a:gd name="T66" fmla="*/ 14 w 2874"/>
                <a:gd name="T67" fmla="*/ 598 h 1311"/>
                <a:gd name="T68" fmla="*/ 275 w 2874"/>
                <a:gd name="T69" fmla="*/ 73 h 1311"/>
                <a:gd name="T70" fmla="*/ 288 w 2874"/>
                <a:gd name="T71" fmla="*/ 53 h 1311"/>
                <a:gd name="T72" fmla="*/ 305 w 2874"/>
                <a:gd name="T73" fmla="*/ 35 h 1311"/>
                <a:gd name="T74" fmla="*/ 323 w 2874"/>
                <a:gd name="T75" fmla="*/ 20 h 1311"/>
                <a:gd name="T76" fmla="*/ 345 w 2874"/>
                <a:gd name="T77" fmla="*/ 10 h 1311"/>
                <a:gd name="T78" fmla="*/ 368 w 2874"/>
                <a:gd name="T79" fmla="*/ 3 h 1311"/>
                <a:gd name="T80" fmla="*/ 393 w 2874"/>
                <a:gd name="T81" fmla="*/ 0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74" h="1311">
                  <a:moveTo>
                    <a:pt x="393" y="0"/>
                  </a:moveTo>
                  <a:lnTo>
                    <a:pt x="2483" y="0"/>
                  </a:lnTo>
                  <a:lnTo>
                    <a:pt x="2507" y="3"/>
                  </a:lnTo>
                  <a:lnTo>
                    <a:pt x="2530" y="10"/>
                  </a:lnTo>
                  <a:lnTo>
                    <a:pt x="2551" y="20"/>
                  </a:lnTo>
                  <a:lnTo>
                    <a:pt x="2571" y="35"/>
                  </a:lnTo>
                  <a:lnTo>
                    <a:pt x="2587" y="53"/>
                  </a:lnTo>
                  <a:lnTo>
                    <a:pt x="2599" y="73"/>
                  </a:lnTo>
                  <a:lnTo>
                    <a:pt x="2860" y="598"/>
                  </a:lnTo>
                  <a:lnTo>
                    <a:pt x="2868" y="616"/>
                  </a:lnTo>
                  <a:lnTo>
                    <a:pt x="2873" y="636"/>
                  </a:lnTo>
                  <a:lnTo>
                    <a:pt x="2874" y="656"/>
                  </a:lnTo>
                  <a:lnTo>
                    <a:pt x="2874" y="1180"/>
                  </a:lnTo>
                  <a:lnTo>
                    <a:pt x="2872" y="1207"/>
                  </a:lnTo>
                  <a:lnTo>
                    <a:pt x="2865" y="1231"/>
                  </a:lnTo>
                  <a:lnTo>
                    <a:pt x="2852" y="1254"/>
                  </a:lnTo>
                  <a:lnTo>
                    <a:pt x="2837" y="1273"/>
                  </a:lnTo>
                  <a:lnTo>
                    <a:pt x="2817" y="1288"/>
                  </a:lnTo>
                  <a:lnTo>
                    <a:pt x="2794" y="1300"/>
                  </a:lnTo>
                  <a:lnTo>
                    <a:pt x="2770" y="1308"/>
                  </a:lnTo>
                  <a:lnTo>
                    <a:pt x="2744" y="1311"/>
                  </a:lnTo>
                  <a:lnTo>
                    <a:pt x="131" y="1311"/>
                  </a:lnTo>
                  <a:lnTo>
                    <a:pt x="104" y="1308"/>
                  </a:lnTo>
                  <a:lnTo>
                    <a:pt x="80" y="1300"/>
                  </a:lnTo>
                  <a:lnTo>
                    <a:pt x="57" y="1288"/>
                  </a:lnTo>
                  <a:lnTo>
                    <a:pt x="39" y="1273"/>
                  </a:lnTo>
                  <a:lnTo>
                    <a:pt x="23" y="1254"/>
                  </a:lnTo>
                  <a:lnTo>
                    <a:pt x="11" y="1231"/>
                  </a:lnTo>
                  <a:lnTo>
                    <a:pt x="3" y="1207"/>
                  </a:lnTo>
                  <a:lnTo>
                    <a:pt x="0" y="1180"/>
                  </a:lnTo>
                  <a:lnTo>
                    <a:pt x="0" y="656"/>
                  </a:lnTo>
                  <a:lnTo>
                    <a:pt x="2" y="636"/>
                  </a:lnTo>
                  <a:lnTo>
                    <a:pt x="6" y="616"/>
                  </a:lnTo>
                  <a:lnTo>
                    <a:pt x="14" y="598"/>
                  </a:lnTo>
                  <a:lnTo>
                    <a:pt x="275" y="73"/>
                  </a:lnTo>
                  <a:lnTo>
                    <a:pt x="288" y="53"/>
                  </a:lnTo>
                  <a:lnTo>
                    <a:pt x="305" y="35"/>
                  </a:lnTo>
                  <a:lnTo>
                    <a:pt x="323" y="20"/>
                  </a:lnTo>
                  <a:lnTo>
                    <a:pt x="345" y="10"/>
                  </a:lnTo>
                  <a:lnTo>
                    <a:pt x="368" y="3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4" name="Freeform 153"/>
          <p:cNvSpPr>
            <a:spLocks/>
          </p:cNvSpPr>
          <p:nvPr/>
        </p:nvSpPr>
        <p:spPr bwMode="auto">
          <a:xfrm>
            <a:off x="8145153" y="4308475"/>
            <a:ext cx="569912" cy="404813"/>
          </a:xfrm>
          <a:custGeom>
            <a:avLst/>
            <a:gdLst>
              <a:gd name="connsiteX0" fmla="*/ 284956 w 569912"/>
              <a:gd name="connsiteY0" fmla="*/ 220663 h 404813"/>
              <a:gd name="connsiteX1" fmla="*/ 297497 w 569912"/>
              <a:gd name="connsiteY1" fmla="*/ 221139 h 404813"/>
              <a:gd name="connsiteX2" fmla="*/ 310038 w 569912"/>
              <a:gd name="connsiteY2" fmla="*/ 222567 h 404813"/>
              <a:gd name="connsiteX3" fmla="*/ 322103 w 569912"/>
              <a:gd name="connsiteY3" fmla="*/ 224946 h 404813"/>
              <a:gd name="connsiteX4" fmla="*/ 334010 w 569912"/>
              <a:gd name="connsiteY4" fmla="*/ 228277 h 404813"/>
              <a:gd name="connsiteX5" fmla="*/ 345598 w 569912"/>
              <a:gd name="connsiteY5" fmla="*/ 232401 h 404813"/>
              <a:gd name="connsiteX6" fmla="*/ 356870 w 569912"/>
              <a:gd name="connsiteY6" fmla="*/ 237318 h 404813"/>
              <a:gd name="connsiteX7" fmla="*/ 367665 w 569912"/>
              <a:gd name="connsiteY7" fmla="*/ 243186 h 404813"/>
              <a:gd name="connsiteX8" fmla="*/ 377983 w 569912"/>
              <a:gd name="connsiteY8" fmla="*/ 249689 h 404813"/>
              <a:gd name="connsiteX9" fmla="*/ 387826 w 569912"/>
              <a:gd name="connsiteY9" fmla="*/ 257144 h 404813"/>
              <a:gd name="connsiteX10" fmla="*/ 397192 w 569912"/>
              <a:gd name="connsiteY10" fmla="*/ 265234 h 404813"/>
              <a:gd name="connsiteX11" fmla="*/ 406082 w 569912"/>
              <a:gd name="connsiteY11" fmla="*/ 273957 h 404813"/>
              <a:gd name="connsiteX12" fmla="*/ 414020 w 569912"/>
              <a:gd name="connsiteY12" fmla="*/ 283474 h 404813"/>
              <a:gd name="connsiteX13" fmla="*/ 422433 w 569912"/>
              <a:gd name="connsiteY13" fmla="*/ 279985 h 404813"/>
              <a:gd name="connsiteX14" fmla="*/ 431482 w 569912"/>
              <a:gd name="connsiteY14" fmla="*/ 277288 h 404813"/>
              <a:gd name="connsiteX15" fmla="*/ 440372 w 569912"/>
              <a:gd name="connsiteY15" fmla="*/ 275385 h 404813"/>
              <a:gd name="connsiteX16" fmla="*/ 449897 w 569912"/>
              <a:gd name="connsiteY16" fmla="*/ 273957 h 404813"/>
              <a:gd name="connsiteX17" fmla="*/ 459422 w 569912"/>
              <a:gd name="connsiteY17" fmla="*/ 273640 h 404813"/>
              <a:gd name="connsiteX18" fmla="*/ 470058 w 569912"/>
              <a:gd name="connsiteY18" fmla="*/ 274116 h 404813"/>
              <a:gd name="connsiteX19" fmla="*/ 480377 w 569912"/>
              <a:gd name="connsiteY19" fmla="*/ 275702 h 404813"/>
              <a:gd name="connsiteX20" fmla="*/ 490537 w 569912"/>
              <a:gd name="connsiteY20" fmla="*/ 278081 h 404813"/>
              <a:gd name="connsiteX21" fmla="*/ 500062 w 569912"/>
              <a:gd name="connsiteY21" fmla="*/ 281412 h 404813"/>
              <a:gd name="connsiteX22" fmla="*/ 509270 w 569912"/>
              <a:gd name="connsiteY22" fmla="*/ 285536 h 404813"/>
              <a:gd name="connsiteX23" fmla="*/ 518160 w 569912"/>
              <a:gd name="connsiteY23" fmla="*/ 290453 h 404813"/>
              <a:gd name="connsiteX24" fmla="*/ 526256 w 569912"/>
              <a:gd name="connsiteY24" fmla="*/ 296163 h 404813"/>
              <a:gd name="connsiteX25" fmla="*/ 534035 w 569912"/>
              <a:gd name="connsiteY25" fmla="*/ 302508 h 404813"/>
              <a:gd name="connsiteX26" fmla="*/ 540861 w 569912"/>
              <a:gd name="connsiteY26" fmla="*/ 309487 h 404813"/>
              <a:gd name="connsiteX27" fmla="*/ 547211 w 569912"/>
              <a:gd name="connsiteY27" fmla="*/ 317100 h 404813"/>
              <a:gd name="connsiteX28" fmla="*/ 552926 w 569912"/>
              <a:gd name="connsiteY28" fmla="*/ 325348 h 404813"/>
              <a:gd name="connsiteX29" fmla="*/ 558006 w 569912"/>
              <a:gd name="connsiteY29" fmla="*/ 333913 h 404813"/>
              <a:gd name="connsiteX30" fmla="*/ 562133 w 569912"/>
              <a:gd name="connsiteY30" fmla="*/ 343271 h 404813"/>
              <a:gd name="connsiteX31" fmla="*/ 565467 w 569912"/>
              <a:gd name="connsiteY31" fmla="*/ 352629 h 404813"/>
              <a:gd name="connsiteX32" fmla="*/ 567848 w 569912"/>
              <a:gd name="connsiteY32" fmla="*/ 362622 h 404813"/>
              <a:gd name="connsiteX33" fmla="*/ 569436 w 569912"/>
              <a:gd name="connsiteY33" fmla="*/ 372932 h 404813"/>
              <a:gd name="connsiteX34" fmla="*/ 569912 w 569912"/>
              <a:gd name="connsiteY34" fmla="*/ 383718 h 404813"/>
              <a:gd name="connsiteX35" fmla="*/ 569436 w 569912"/>
              <a:gd name="connsiteY35" fmla="*/ 388000 h 404813"/>
              <a:gd name="connsiteX36" fmla="*/ 568166 w 569912"/>
              <a:gd name="connsiteY36" fmla="*/ 391966 h 404813"/>
              <a:gd name="connsiteX37" fmla="*/ 566261 w 569912"/>
              <a:gd name="connsiteY37" fmla="*/ 395455 h 404813"/>
              <a:gd name="connsiteX38" fmla="*/ 563721 w 569912"/>
              <a:gd name="connsiteY38" fmla="*/ 398627 h 404813"/>
              <a:gd name="connsiteX39" fmla="*/ 560546 w 569912"/>
              <a:gd name="connsiteY39" fmla="*/ 401165 h 404813"/>
              <a:gd name="connsiteX40" fmla="*/ 556895 w 569912"/>
              <a:gd name="connsiteY40" fmla="*/ 403227 h 404813"/>
              <a:gd name="connsiteX41" fmla="*/ 552767 w 569912"/>
              <a:gd name="connsiteY41" fmla="*/ 404496 h 404813"/>
              <a:gd name="connsiteX42" fmla="*/ 548481 w 569912"/>
              <a:gd name="connsiteY42" fmla="*/ 404813 h 404813"/>
              <a:gd name="connsiteX43" fmla="*/ 370205 w 569912"/>
              <a:gd name="connsiteY43" fmla="*/ 404813 h 404813"/>
              <a:gd name="connsiteX44" fmla="*/ 199708 w 569912"/>
              <a:gd name="connsiteY44" fmla="*/ 404813 h 404813"/>
              <a:gd name="connsiteX45" fmla="*/ 21431 w 569912"/>
              <a:gd name="connsiteY45" fmla="*/ 404813 h 404813"/>
              <a:gd name="connsiteX46" fmla="*/ 17145 w 569912"/>
              <a:gd name="connsiteY46" fmla="*/ 404496 h 404813"/>
              <a:gd name="connsiteX47" fmla="*/ 13018 w 569912"/>
              <a:gd name="connsiteY47" fmla="*/ 403227 h 404813"/>
              <a:gd name="connsiteX48" fmla="*/ 9366 w 569912"/>
              <a:gd name="connsiteY48" fmla="*/ 401165 h 404813"/>
              <a:gd name="connsiteX49" fmla="*/ 6191 w 569912"/>
              <a:gd name="connsiteY49" fmla="*/ 398627 h 404813"/>
              <a:gd name="connsiteX50" fmla="*/ 3651 w 569912"/>
              <a:gd name="connsiteY50" fmla="*/ 395455 h 404813"/>
              <a:gd name="connsiteX51" fmla="*/ 1746 w 569912"/>
              <a:gd name="connsiteY51" fmla="*/ 391966 h 404813"/>
              <a:gd name="connsiteX52" fmla="*/ 476 w 569912"/>
              <a:gd name="connsiteY52" fmla="*/ 388000 h 404813"/>
              <a:gd name="connsiteX53" fmla="*/ 0 w 569912"/>
              <a:gd name="connsiteY53" fmla="*/ 383718 h 404813"/>
              <a:gd name="connsiteX54" fmla="*/ 476 w 569912"/>
              <a:gd name="connsiteY54" fmla="*/ 372932 h 404813"/>
              <a:gd name="connsiteX55" fmla="*/ 2064 w 569912"/>
              <a:gd name="connsiteY55" fmla="*/ 362622 h 404813"/>
              <a:gd name="connsiteX56" fmla="*/ 4445 w 569912"/>
              <a:gd name="connsiteY56" fmla="*/ 352629 h 404813"/>
              <a:gd name="connsiteX57" fmla="*/ 7779 w 569912"/>
              <a:gd name="connsiteY57" fmla="*/ 343271 h 404813"/>
              <a:gd name="connsiteX58" fmla="*/ 11906 w 569912"/>
              <a:gd name="connsiteY58" fmla="*/ 333913 h 404813"/>
              <a:gd name="connsiteX59" fmla="*/ 16986 w 569912"/>
              <a:gd name="connsiteY59" fmla="*/ 325348 h 404813"/>
              <a:gd name="connsiteX60" fmla="*/ 22701 w 569912"/>
              <a:gd name="connsiteY60" fmla="*/ 317100 h 404813"/>
              <a:gd name="connsiteX61" fmla="*/ 29051 w 569912"/>
              <a:gd name="connsiteY61" fmla="*/ 309487 h 404813"/>
              <a:gd name="connsiteX62" fmla="*/ 35878 w 569912"/>
              <a:gd name="connsiteY62" fmla="*/ 302508 h 404813"/>
              <a:gd name="connsiteX63" fmla="*/ 43656 w 569912"/>
              <a:gd name="connsiteY63" fmla="*/ 296163 h 404813"/>
              <a:gd name="connsiteX64" fmla="*/ 51753 w 569912"/>
              <a:gd name="connsiteY64" fmla="*/ 290453 h 404813"/>
              <a:gd name="connsiteX65" fmla="*/ 60643 w 569912"/>
              <a:gd name="connsiteY65" fmla="*/ 285536 h 404813"/>
              <a:gd name="connsiteX66" fmla="*/ 69850 w 569912"/>
              <a:gd name="connsiteY66" fmla="*/ 281412 h 404813"/>
              <a:gd name="connsiteX67" fmla="*/ 79375 w 569912"/>
              <a:gd name="connsiteY67" fmla="*/ 278081 h 404813"/>
              <a:gd name="connsiteX68" fmla="*/ 89535 w 569912"/>
              <a:gd name="connsiteY68" fmla="*/ 275702 h 404813"/>
              <a:gd name="connsiteX69" fmla="*/ 99854 w 569912"/>
              <a:gd name="connsiteY69" fmla="*/ 274116 h 404813"/>
              <a:gd name="connsiteX70" fmla="*/ 110490 w 569912"/>
              <a:gd name="connsiteY70" fmla="*/ 273640 h 404813"/>
              <a:gd name="connsiteX71" fmla="*/ 120015 w 569912"/>
              <a:gd name="connsiteY71" fmla="*/ 273957 h 404813"/>
              <a:gd name="connsiteX72" fmla="*/ 129540 w 569912"/>
              <a:gd name="connsiteY72" fmla="*/ 275385 h 404813"/>
              <a:gd name="connsiteX73" fmla="*/ 138748 w 569912"/>
              <a:gd name="connsiteY73" fmla="*/ 277288 h 404813"/>
              <a:gd name="connsiteX74" fmla="*/ 147479 w 569912"/>
              <a:gd name="connsiteY74" fmla="*/ 279985 h 404813"/>
              <a:gd name="connsiteX75" fmla="*/ 155893 w 569912"/>
              <a:gd name="connsiteY75" fmla="*/ 283474 h 404813"/>
              <a:gd name="connsiteX76" fmla="*/ 163830 w 569912"/>
              <a:gd name="connsiteY76" fmla="*/ 273957 h 404813"/>
              <a:gd name="connsiteX77" fmla="*/ 172720 w 569912"/>
              <a:gd name="connsiteY77" fmla="*/ 265234 h 404813"/>
              <a:gd name="connsiteX78" fmla="*/ 182086 w 569912"/>
              <a:gd name="connsiteY78" fmla="*/ 257144 h 404813"/>
              <a:gd name="connsiteX79" fmla="*/ 191929 w 569912"/>
              <a:gd name="connsiteY79" fmla="*/ 249689 h 404813"/>
              <a:gd name="connsiteX80" fmla="*/ 202248 w 569912"/>
              <a:gd name="connsiteY80" fmla="*/ 243186 h 404813"/>
              <a:gd name="connsiteX81" fmla="*/ 213043 w 569912"/>
              <a:gd name="connsiteY81" fmla="*/ 237318 h 404813"/>
              <a:gd name="connsiteX82" fmla="*/ 224314 w 569912"/>
              <a:gd name="connsiteY82" fmla="*/ 232401 h 404813"/>
              <a:gd name="connsiteX83" fmla="*/ 235903 w 569912"/>
              <a:gd name="connsiteY83" fmla="*/ 228277 h 404813"/>
              <a:gd name="connsiteX84" fmla="*/ 247809 w 569912"/>
              <a:gd name="connsiteY84" fmla="*/ 224946 h 404813"/>
              <a:gd name="connsiteX85" fmla="*/ 259874 w 569912"/>
              <a:gd name="connsiteY85" fmla="*/ 222567 h 404813"/>
              <a:gd name="connsiteX86" fmla="*/ 272415 w 569912"/>
              <a:gd name="connsiteY86" fmla="*/ 221139 h 404813"/>
              <a:gd name="connsiteX87" fmla="*/ 459581 w 569912"/>
              <a:gd name="connsiteY87" fmla="*/ 103188 h 404813"/>
              <a:gd name="connsiteX88" fmla="*/ 467717 w 569912"/>
              <a:gd name="connsiteY88" fmla="*/ 103662 h 404813"/>
              <a:gd name="connsiteX89" fmla="*/ 475534 w 569912"/>
              <a:gd name="connsiteY89" fmla="*/ 105241 h 404813"/>
              <a:gd name="connsiteX90" fmla="*/ 482873 w 569912"/>
              <a:gd name="connsiteY90" fmla="*/ 107453 h 404813"/>
              <a:gd name="connsiteX91" fmla="*/ 489893 w 569912"/>
              <a:gd name="connsiteY91" fmla="*/ 110612 h 404813"/>
              <a:gd name="connsiteX92" fmla="*/ 496274 w 569912"/>
              <a:gd name="connsiteY92" fmla="*/ 114561 h 404813"/>
              <a:gd name="connsiteX93" fmla="*/ 502336 w 569912"/>
              <a:gd name="connsiteY93" fmla="*/ 119142 h 404813"/>
              <a:gd name="connsiteX94" fmla="*/ 507601 w 569912"/>
              <a:gd name="connsiteY94" fmla="*/ 124512 h 404813"/>
              <a:gd name="connsiteX95" fmla="*/ 512547 w 569912"/>
              <a:gd name="connsiteY95" fmla="*/ 130357 h 404813"/>
              <a:gd name="connsiteX96" fmla="*/ 516535 w 569912"/>
              <a:gd name="connsiteY96" fmla="*/ 136833 h 404813"/>
              <a:gd name="connsiteX97" fmla="*/ 519566 w 569912"/>
              <a:gd name="connsiteY97" fmla="*/ 143626 h 404813"/>
              <a:gd name="connsiteX98" fmla="*/ 521960 w 569912"/>
              <a:gd name="connsiteY98" fmla="*/ 151050 h 404813"/>
              <a:gd name="connsiteX99" fmla="*/ 523395 w 569912"/>
              <a:gd name="connsiteY99" fmla="*/ 158790 h 404813"/>
              <a:gd name="connsiteX100" fmla="*/ 523874 w 569912"/>
              <a:gd name="connsiteY100" fmla="*/ 166688 h 404813"/>
              <a:gd name="connsiteX101" fmla="*/ 523395 w 569912"/>
              <a:gd name="connsiteY101" fmla="*/ 174744 h 404813"/>
              <a:gd name="connsiteX102" fmla="*/ 521960 w 569912"/>
              <a:gd name="connsiteY102" fmla="*/ 182168 h 404813"/>
              <a:gd name="connsiteX103" fmla="*/ 519566 w 569912"/>
              <a:gd name="connsiteY103" fmla="*/ 189592 h 404813"/>
              <a:gd name="connsiteX104" fmla="*/ 516535 w 569912"/>
              <a:gd name="connsiteY104" fmla="*/ 196384 h 404813"/>
              <a:gd name="connsiteX105" fmla="*/ 512547 w 569912"/>
              <a:gd name="connsiteY105" fmla="*/ 203019 h 404813"/>
              <a:gd name="connsiteX106" fmla="*/ 507601 w 569912"/>
              <a:gd name="connsiteY106" fmla="*/ 208705 h 404813"/>
              <a:gd name="connsiteX107" fmla="*/ 502336 w 569912"/>
              <a:gd name="connsiteY107" fmla="*/ 214076 h 404813"/>
              <a:gd name="connsiteX108" fmla="*/ 496274 w 569912"/>
              <a:gd name="connsiteY108" fmla="*/ 218657 h 404813"/>
              <a:gd name="connsiteX109" fmla="*/ 489893 w 569912"/>
              <a:gd name="connsiteY109" fmla="*/ 222606 h 404813"/>
              <a:gd name="connsiteX110" fmla="*/ 482873 w 569912"/>
              <a:gd name="connsiteY110" fmla="*/ 225923 h 404813"/>
              <a:gd name="connsiteX111" fmla="*/ 475534 w 569912"/>
              <a:gd name="connsiteY111" fmla="*/ 228293 h 404813"/>
              <a:gd name="connsiteX112" fmla="*/ 467717 w 569912"/>
              <a:gd name="connsiteY112" fmla="*/ 229714 h 404813"/>
              <a:gd name="connsiteX113" fmla="*/ 459581 w 569912"/>
              <a:gd name="connsiteY113" fmla="*/ 230188 h 404813"/>
              <a:gd name="connsiteX114" fmla="*/ 451604 w 569912"/>
              <a:gd name="connsiteY114" fmla="*/ 229714 h 404813"/>
              <a:gd name="connsiteX115" fmla="*/ 443786 w 569912"/>
              <a:gd name="connsiteY115" fmla="*/ 228293 h 404813"/>
              <a:gd name="connsiteX116" fmla="*/ 436448 w 569912"/>
              <a:gd name="connsiteY116" fmla="*/ 225923 h 404813"/>
              <a:gd name="connsiteX117" fmla="*/ 429268 w 569912"/>
              <a:gd name="connsiteY117" fmla="*/ 222606 h 404813"/>
              <a:gd name="connsiteX118" fmla="*/ 422887 w 569912"/>
              <a:gd name="connsiteY118" fmla="*/ 218657 h 404813"/>
              <a:gd name="connsiteX119" fmla="*/ 416825 w 569912"/>
              <a:gd name="connsiteY119" fmla="*/ 214076 h 404813"/>
              <a:gd name="connsiteX120" fmla="*/ 411400 w 569912"/>
              <a:gd name="connsiteY120" fmla="*/ 208705 h 404813"/>
              <a:gd name="connsiteX121" fmla="*/ 406774 w 569912"/>
              <a:gd name="connsiteY121" fmla="*/ 203019 h 404813"/>
              <a:gd name="connsiteX122" fmla="*/ 402785 w 569912"/>
              <a:gd name="connsiteY122" fmla="*/ 196384 h 404813"/>
              <a:gd name="connsiteX123" fmla="*/ 399595 w 569912"/>
              <a:gd name="connsiteY123" fmla="*/ 189592 h 404813"/>
              <a:gd name="connsiteX124" fmla="*/ 397201 w 569912"/>
              <a:gd name="connsiteY124" fmla="*/ 182168 h 404813"/>
              <a:gd name="connsiteX125" fmla="*/ 395606 w 569912"/>
              <a:gd name="connsiteY125" fmla="*/ 174744 h 404813"/>
              <a:gd name="connsiteX126" fmla="*/ 395287 w 569912"/>
              <a:gd name="connsiteY126" fmla="*/ 166688 h 404813"/>
              <a:gd name="connsiteX127" fmla="*/ 395606 w 569912"/>
              <a:gd name="connsiteY127" fmla="*/ 158790 h 404813"/>
              <a:gd name="connsiteX128" fmla="*/ 397201 w 569912"/>
              <a:gd name="connsiteY128" fmla="*/ 151050 h 404813"/>
              <a:gd name="connsiteX129" fmla="*/ 399595 w 569912"/>
              <a:gd name="connsiteY129" fmla="*/ 143626 h 404813"/>
              <a:gd name="connsiteX130" fmla="*/ 402785 w 569912"/>
              <a:gd name="connsiteY130" fmla="*/ 136833 h 404813"/>
              <a:gd name="connsiteX131" fmla="*/ 406774 w 569912"/>
              <a:gd name="connsiteY131" fmla="*/ 130357 h 404813"/>
              <a:gd name="connsiteX132" fmla="*/ 411400 w 569912"/>
              <a:gd name="connsiteY132" fmla="*/ 124512 h 404813"/>
              <a:gd name="connsiteX133" fmla="*/ 416825 w 569912"/>
              <a:gd name="connsiteY133" fmla="*/ 119142 h 404813"/>
              <a:gd name="connsiteX134" fmla="*/ 422887 w 569912"/>
              <a:gd name="connsiteY134" fmla="*/ 114561 h 404813"/>
              <a:gd name="connsiteX135" fmla="*/ 429268 w 569912"/>
              <a:gd name="connsiteY135" fmla="*/ 110612 h 404813"/>
              <a:gd name="connsiteX136" fmla="*/ 436448 w 569912"/>
              <a:gd name="connsiteY136" fmla="*/ 107453 h 404813"/>
              <a:gd name="connsiteX137" fmla="*/ 443786 w 569912"/>
              <a:gd name="connsiteY137" fmla="*/ 105241 h 404813"/>
              <a:gd name="connsiteX138" fmla="*/ 451604 w 569912"/>
              <a:gd name="connsiteY138" fmla="*/ 103662 h 404813"/>
              <a:gd name="connsiteX139" fmla="*/ 110331 w 569912"/>
              <a:gd name="connsiteY139" fmla="*/ 103188 h 404813"/>
              <a:gd name="connsiteX140" fmla="*/ 118308 w 569912"/>
              <a:gd name="connsiteY140" fmla="*/ 103662 h 404813"/>
              <a:gd name="connsiteX141" fmla="*/ 126125 w 569912"/>
              <a:gd name="connsiteY141" fmla="*/ 105241 h 404813"/>
              <a:gd name="connsiteX142" fmla="*/ 133464 w 569912"/>
              <a:gd name="connsiteY142" fmla="*/ 107453 h 404813"/>
              <a:gd name="connsiteX143" fmla="*/ 140643 w 569912"/>
              <a:gd name="connsiteY143" fmla="*/ 110612 h 404813"/>
              <a:gd name="connsiteX144" fmla="*/ 147024 w 569912"/>
              <a:gd name="connsiteY144" fmla="*/ 114561 h 404813"/>
              <a:gd name="connsiteX145" fmla="*/ 153087 w 569912"/>
              <a:gd name="connsiteY145" fmla="*/ 119142 h 404813"/>
              <a:gd name="connsiteX146" fmla="*/ 158511 w 569912"/>
              <a:gd name="connsiteY146" fmla="*/ 124512 h 404813"/>
              <a:gd name="connsiteX147" fmla="*/ 163138 w 569912"/>
              <a:gd name="connsiteY147" fmla="*/ 130357 h 404813"/>
              <a:gd name="connsiteX148" fmla="*/ 167126 w 569912"/>
              <a:gd name="connsiteY148" fmla="*/ 136833 h 404813"/>
              <a:gd name="connsiteX149" fmla="*/ 170317 w 569912"/>
              <a:gd name="connsiteY149" fmla="*/ 143626 h 404813"/>
              <a:gd name="connsiteX150" fmla="*/ 172710 w 569912"/>
              <a:gd name="connsiteY150" fmla="*/ 151050 h 404813"/>
              <a:gd name="connsiteX151" fmla="*/ 173986 w 569912"/>
              <a:gd name="connsiteY151" fmla="*/ 158790 h 404813"/>
              <a:gd name="connsiteX152" fmla="*/ 174624 w 569912"/>
              <a:gd name="connsiteY152" fmla="*/ 166688 h 404813"/>
              <a:gd name="connsiteX153" fmla="*/ 173986 w 569912"/>
              <a:gd name="connsiteY153" fmla="*/ 174744 h 404813"/>
              <a:gd name="connsiteX154" fmla="*/ 172710 w 569912"/>
              <a:gd name="connsiteY154" fmla="*/ 182168 h 404813"/>
              <a:gd name="connsiteX155" fmla="*/ 170317 w 569912"/>
              <a:gd name="connsiteY155" fmla="*/ 189592 h 404813"/>
              <a:gd name="connsiteX156" fmla="*/ 167126 w 569912"/>
              <a:gd name="connsiteY156" fmla="*/ 196384 h 404813"/>
              <a:gd name="connsiteX157" fmla="*/ 163138 w 569912"/>
              <a:gd name="connsiteY157" fmla="*/ 203019 h 404813"/>
              <a:gd name="connsiteX158" fmla="*/ 158511 w 569912"/>
              <a:gd name="connsiteY158" fmla="*/ 208705 h 404813"/>
              <a:gd name="connsiteX159" fmla="*/ 153087 w 569912"/>
              <a:gd name="connsiteY159" fmla="*/ 214076 h 404813"/>
              <a:gd name="connsiteX160" fmla="*/ 147024 w 569912"/>
              <a:gd name="connsiteY160" fmla="*/ 218657 h 404813"/>
              <a:gd name="connsiteX161" fmla="*/ 140643 w 569912"/>
              <a:gd name="connsiteY161" fmla="*/ 222606 h 404813"/>
              <a:gd name="connsiteX162" fmla="*/ 133464 w 569912"/>
              <a:gd name="connsiteY162" fmla="*/ 225923 h 404813"/>
              <a:gd name="connsiteX163" fmla="*/ 126125 w 569912"/>
              <a:gd name="connsiteY163" fmla="*/ 228293 h 404813"/>
              <a:gd name="connsiteX164" fmla="*/ 118308 w 569912"/>
              <a:gd name="connsiteY164" fmla="*/ 229714 h 404813"/>
              <a:gd name="connsiteX165" fmla="*/ 110331 w 569912"/>
              <a:gd name="connsiteY165" fmla="*/ 230188 h 404813"/>
              <a:gd name="connsiteX166" fmla="*/ 102194 w 569912"/>
              <a:gd name="connsiteY166" fmla="*/ 229714 h 404813"/>
              <a:gd name="connsiteX167" fmla="*/ 94377 w 569912"/>
              <a:gd name="connsiteY167" fmla="*/ 228293 h 404813"/>
              <a:gd name="connsiteX168" fmla="*/ 87038 w 569912"/>
              <a:gd name="connsiteY168" fmla="*/ 225923 h 404813"/>
              <a:gd name="connsiteX169" fmla="*/ 80019 w 569912"/>
              <a:gd name="connsiteY169" fmla="*/ 222606 h 404813"/>
              <a:gd name="connsiteX170" fmla="*/ 73637 w 569912"/>
              <a:gd name="connsiteY170" fmla="*/ 218657 h 404813"/>
              <a:gd name="connsiteX171" fmla="*/ 67575 w 569912"/>
              <a:gd name="connsiteY171" fmla="*/ 214076 h 404813"/>
              <a:gd name="connsiteX172" fmla="*/ 62151 w 569912"/>
              <a:gd name="connsiteY172" fmla="*/ 208705 h 404813"/>
              <a:gd name="connsiteX173" fmla="*/ 57364 w 569912"/>
              <a:gd name="connsiteY173" fmla="*/ 203019 h 404813"/>
              <a:gd name="connsiteX174" fmla="*/ 53376 w 569912"/>
              <a:gd name="connsiteY174" fmla="*/ 196384 h 404813"/>
              <a:gd name="connsiteX175" fmla="*/ 50345 w 569912"/>
              <a:gd name="connsiteY175" fmla="*/ 189592 h 404813"/>
              <a:gd name="connsiteX176" fmla="*/ 47952 w 569912"/>
              <a:gd name="connsiteY176" fmla="*/ 182168 h 404813"/>
              <a:gd name="connsiteX177" fmla="*/ 46516 w 569912"/>
              <a:gd name="connsiteY177" fmla="*/ 174744 h 404813"/>
              <a:gd name="connsiteX178" fmla="*/ 46037 w 569912"/>
              <a:gd name="connsiteY178" fmla="*/ 166688 h 404813"/>
              <a:gd name="connsiteX179" fmla="*/ 46516 w 569912"/>
              <a:gd name="connsiteY179" fmla="*/ 158790 h 404813"/>
              <a:gd name="connsiteX180" fmla="*/ 47952 w 569912"/>
              <a:gd name="connsiteY180" fmla="*/ 151050 h 404813"/>
              <a:gd name="connsiteX181" fmla="*/ 50345 w 569912"/>
              <a:gd name="connsiteY181" fmla="*/ 143626 h 404813"/>
              <a:gd name="connsiteX182" fmla="*/ 53376 w 569912"/>
              <a:gd name="connsiteY182" fmla="*/ 136833 h 404813"/>
              <a:gd name="connsiteX183" fmla="*/ 57364 w 569912"/>
              <a:gd name="connsiteY183" fmla="*/ 130357 h 404813"/>
              <a:gd name="connsiteX184" fmla="*/ 62151 w 569912"/>
              <a:gd name="connsiteY184" fmla="*/ 124512 h 404813"/>
              <a:gd name="connsiteX185" fmla="*/ 67575 w 569912"/>
              <a:gd name="connsiteY185" fmla="*/ 119142 h 404813"/>
              <a:gd name="connsiteX186" fmla="*/ 73637 w 569912"/>
              <a:gd name="connsiteY186" fmla="*/ 114561 h 404813"/>
              <a:gd name="connsiteX187" fmla="*/ 80019 w 569912"/>
              <a:gd name="connsiteY187" fmla="*/ 110612 h 404813"/>
              <a:gd name="connsiteX188" fmla="*/ 87038 w 569912"/>
              <a:gd name="connsiteY188" fmla="*/ 107453 h 404813"/>
              <a:gd name="connsiteX189" fmla="*/ 94377 w 569912"/>
              <a:gd name="connsiteY189" fmla="*/ 105241 h 404813"/>
              <a:gd name="connsiteX190" fmla="*/ 102194 w 569912"/>
              <a:gd name="connsiteY190" fmla="*/ 103662 h 404813"/>
              <a:gd name="connsiteX191" fmla="*/ 284955 w 569912"/>
              <a:gd name="connsiteY191" fmla="*/ 0 h 404813"/>
              <a:gd name="connsiteX192" fmla="*/ 294691 w 569912"/>
              <a:gd name="connsiteY192" fmla="*/ 476 h 404813"/>
              <a:gd name="connsiteX193" fmla="*/ 304267 w 569912"/>
              <a:gd name="connsiteY193" fmla="*/ 2062 h 404813"/>
              <a:gd name="connsiteX194" fmla="*/ 313204 w 569912"/>
              <a:gd name="connsiteY194" fmla="*/ 4441 h 404813"/>
              <a:gd name="connsiteX195" fmla="*/ 321982 w 569912"/>
              <a:gd name="connsiteY195" fmla="*/ 7930 h 404813"/>
              <a:gd name="connsiteX196" fmla="*/ 330281 w 569912"/>
              <a:gd name="connsiteY196" fmla="*/ 12054 h 404813"/>
              <a:gd name="connsiteX197" fmla="*/ 337942 w 569912"/>
              <a:gd name="connsiteY197" fmla="*/ 17129 h 404813"/>
              <a:gd name="connsiteX198" fmla="*/ 344964 w 569912"/>
              <a:gd name="connsiteY198" fmla="*/ 22839 h 404813"/>
              <a:gd name="connsiteX199" fmla="*/ 351667 w 569912"/>
              <a:gd name="connsiteY199" fmla="*/ 29342 h 404813"/>
              <a:gd name="connsiteX200" fmla="*/ 357413 w 569912"/>
              <a:gd name="connsiteY200" fmla="*/ 36480 h 404813"/>
              <a:gd name="connsiteX201" fmla="*/ 362360 w 569912"/>
              <a:gd name="connsiteY201" fmla="*/ 44093 h 404813"/>
              <a:gd name="connsiteX202" fmla="*/ 366669 w 569912"/>
              <a:gd name="connsiteY202" fmla="*/ 52182 h 404813"/>
              <a:gd name="connsiteX203" fmla="*/ 370180 w 569912"/>
              <a:gd name="connsiteY203" fmla="*/ 60905 h 404813"/>
              <a:gd name="connsiteX204" fmla="*/ 372574 w 569912"/>
              <a:gd name="connsiteY204" fmla="*/ 69787 h 404813"/>
              <a:gd name="connsiteX205" fmla="*/ 374170 w 569912"/>
              <a:gd name="connsiteY205" fmla="*/ 79304 h 404813"/>
              <a:gd name="connsiteX206" fmla="*/ 374649 w 569912"/>
              <a:gd name="connsiteY206" fmla="*/ 88979 h 404813"/>
              <a:gd name="connsiteX207" fmla="*/ 374170 w 569912"/>
              <a:gd name="connsiteY207" fmla="*/ 98496 h 404813"/>
              <a:gd name="connsiteX208" fmla="*/ 372574 w 569912"/>
              <a:gd name="connsiteY208" fmla="*/ 108012 h 404813"/>
              <a:gd name="connsiteX209" fmla="*/ 370180 w 569912"/>
              <a:gd name="connsiteY209" fmla="*/ 116894 h 404813"/>
              <a:gd name="connsiteX210" fmla="*/ 366669 w 569912"/>
              <a:gd name="connsiteY210" fmla="*/ 125459 h 404813"/>
              <a:gd name="connsiteX211" fmla="*/ 362360 w 569912"/>
              <a:gd name="connsiteY211" fmla="*/ 133707 h 404813"/>
              <a:gd name="connsiteX212" fmla="*/ 357413 w 569912"/>
              <a:gd name="connsiteY212" fmla="*/ 141320 h 404813"/>
              <a:gd name="connsiteX213" fmla="*/ 351667 w 569912"/>
              <a:gd name="connsiteY213" fmla="*/ 148457 h 404813"/>
              <a:gd name="connsiteX214" fmla="*/ 344964 w 569912"/>
              <a:gd name="connsiteY214" fmla="*/ 154960 h 404813"/>
              <a:gd name="connsiteX215" fmla="*/ 337942 w 569912"/>
              <a:gd name="connsiteY215" fmla="*/ 160670 h 404813"/>
              <a:gd name="connsiteX216" fmla="*/ 330281 w 569912"/>
              <a:gd name="connsiteY216" fmla="*/ 165587 h 404813"/>
              <a:gd name="connsiteX217" fmla="*/ 321982 w 569912"/>
              <a:gd name="connsiteY217" fmla="*/ 169869 h 404813"/>
              <a:gd name="connsiteX218" fmla="*/ 313204 w 569912"/>
              <a:gd name="connsiteY218" fmla="*/ 173200 h 404813"/>
              <a:gd name="connsiteX219" fmla="*/ 304267 w 569912"/>
              <a:gd name="connsiteY219" fmla="*/ 175738 h 404813"/>
              <a:gd name="connsiteX220" fmla="*/ 294691 w 569912"/>
              <a:gd name="connsiteY220" fmla="*/ 177324 h 404813"/>
              <a:gd name="connsiteX221" fmla="*/ 284955 w 569912"/>
              <a:gd name="connsiteY221" fmla="*/ 177800 h 404813"/>
              <a:gd name="connsiteX222" fmla="*/ 275220 w 569912"/>
              <a:gd name="connsiteY222" fmla="*/ 177324 h 404813"/>
              <a:gd name="connsiteX223" fmla="*/ 265644 w 569912"/>
              <a:gd name="connsiteY223" fmla="*/ 175738 h 404813"/>
              <a:gd name="connsiteX224" fmla="*/ 256707 w 569912"/>
              <a:gd name="connsiteY224" fmla="*/ 173200 h 404813"/>
              <a:gd name="connsiteX225" fmla="*/ 247929 w 569912"/>
              <a:gd name="connsiteY225" fmla="*/ 169869 h 404813"/>
              <a:gd name="connsiteX226" fmla="*/ 239630 w 569912"/>
              <a:gd name="connsiteY226" fmla="*/ 165587 h 404813"/>
              <a:gd name="connsiteX227" fmla="*/ 231970 w 569912"/>
              <a:gd name="connsiteY227" fmla="*/ 160670 h 404813"/>
              <a:gd name="connsiteX228" fmla="*/ 224947 w 569912"/>
              <a:gd name="connsiteY228" fmla="*/ 154960 h 404813"/>
              <a:gd name="connsiteX229" fmla="*/ 218244 w 569912"/>
              <a:gd name="connsiteY229" fmla="*/ 148457 h 404813"/>
              <a:gd name="connsiteX230" fmla="*/ 212499 w 569912"/>
              <a:gd name="connsiteY230" fmla="*/ 141320 h 404813"/>
              <a:gd name="connsiteX231" fmla="*/ 207551 w 569912"/>
              <a:gd name="connsiteY231" fmla="*/ 133707 h 404813"/>
              <a:gd name="connsiteX232" fmla="*/ 203242 w 569912"/>
              <a:gd name="connsiteY232" fmla="*/ 125459 h 404813"/>
              <a:gd name="connsiteX233" fmla="*/ 199731 w 569912"/>
              <a:gd name="connsiteY233" fmla="*/ 116894 h 404813"/>
              <a:gd name="connsiteX234" fmla="*/ 197337 w 569912"/>
              <a:gd name="connsiteY234" fmla="*/ 108012 h 404813"/>
              <a:gd name="connsiteX235" fmla="*/ 195741 w 569912"/>
              <a:gd name="connsiteY235" fmla="*/ 98496 h 404813"/>
              <a:gd name="connsiteX236" fmla="*/ 195262 w 569912"/>
              <a:gd name="connsiteY236" fmla="*/ 88979 h 404813"/>
              <a:gd name="connsiteX237" fmla="*/ 195741 w 569912"/>
              <a:gd name="connsiteY237" fmla="*/ 79304 h 404813"/>
              <a:gd name="connsiteX238" fmla="*/ 197337 w 569912"/>
              <a:gd name="connsiteY238" fmla="*/ 69787 h 404813"/>
              <a:gd name="connsiteX239" fmla="*/ 199731 w 569912"/>
              <a:gd name="connsiteY239" fmla="*/ 60905 h 404813"/>
              <a:gd name="connsiteX240" fmla="*/ 203242 w 569912"/>
              <a:gd name="connsiteY240" fmla="*/ 52182 h 404813"/>
              <a:gd name="connsiteX241" fmla="*/ 207551 w 569912"/>
              <a:gd name="connsiteY241" fmla="*/ 44093 h 404813"/>
              <a:gd name="connsiteX242" fmla="*/ 212499 w 569912"/>
              <a:gd name="connsiteY242" fmla="*/ 36480 h 404813"/>
              <a:gd name="connsiteX243" fmla="*/ 218244 w 569912"/>
              <a:gd name="connsiteY243" fmla="*/ 29342 h 404813"/>
              <a:gd name="connsiteX244" fmla="*/ 224947 w 569912"/>
              <a:gd name="connsiteY244" fmla="*/ 22839 h 404813"/>
              <a:gd name="connsiteX245" fmla="*/ 231970 w 569912"/>
              <a:gd name="connsiteY245" fmla="*/ 17129 h 404813"/>
              <a:gd name="connsiteX246" fmla="*/ 239630 w 569912"/>
              <a:gd name="connsiteY246" fmla="*/ 12054 h 404813"/>
              <a:gd name="connsiteX247" fmla="*/ 247929 w 569912"/>
              <a:gd name="connsiteY247" fmla="*/ 7930 h 404813"/>
              <a:gd name="connsiteX248" fmla="*/ 256707 w 569912"/>
              <a:gd name="connsiteY248" fmla="*/ 4441 h 404813"/>
              <a:gd name="connsiteX249" fmla="*/ 265644 w 569912"/>
              <a:gd name="connsiteY249" fmla="*/ 2062 h 404813"/>
              <a:gd name="connsiteX250" fmla="*/ 275220 w 569912"/>
              <a:gd name="connsiteY250" fmla="*/ 476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</a:cxnLst>
            <a:rect l="l" t="t" r="r" b="b"/>
            <a:pathLst>
              <a:path w="569912" h="404813">
                <a:moveTo>
                  <a:pt x="284956" y="220663"/>
                </a:moveTo>
                <a:lnTo>
                  <a:pt x="297497" y="221139"/>
                </a:lnTo>
                <a:lnTo>
                  <a:pt x="310038" y="222567"/>
                </a:lnTo>
                <a:lnTo>
                  <a:pt x="322103" y="224946"/>
                </a:lnTo>
                <a:lnTo>
                  <a:pt x="334010" y="228277"/>
                </a:lnTo>
                <a:lnTo>
                  <a:pt x="345598" y="232401"/>
                </a:lnTo>
                <a:lnTo>
                  <a:pt x="356870" y="237318"/>
                </a:lnTo>
                <a:lnTo>
                  <a:pt x="367665" y="243186"/>
                </a:lnTo>
                <a:lnTo>
                  <a:pt x="377983" y="249689"/>
                </a:lnTo>
                <a:lnTo>
                  <a:pt x="387826" y="257144"/>
                </a:lnTo>
                <a:lnTo>
                  <a:pt x="397192" y="265234"/>
                </a:lnTo>
                <a:lnTo>
                  <a:pt x="406082" y="273957"/>
                </a:lnTo>
                <a:lnTo>
                  <a:pt x="414020" y="283474"/>
                </a:lnTo>
                <a:lnTo>
                  <a:pt x="422433" y="279985"/>
                </a:lnTo>
                <a:lnTo>
                  <a:pt x="431482" y="277288"/>
                </a:lnTo>
                <a:lnTo>
                  <a:pt x="440372" y="275385"/>
                </a:lnTo>
                <a:lnTo>
                  <a:pt x="449897" y="273957"/>
                </a:lnTo>
                <a:lnTo>
                  <a:pt x="459422" y="273640"/>
                </a:lnTo>
                <a:lnTo>
                  <a:pt x="470058" y="274116"/>
                </a:lnTo>
                <a:lnTo>
                  <a:pt x="480377" y="275702"/>
                </a:lnTo>
                <a:lnTo>
                  <a:pt x="490537" y="278081"/>
                </a:lnTo>
                <a:lnTo>
                  <a:pt x="500062" y="281412"/>
                </a:lnTo>
                <a:lnTo>
                  <a:pt x="509270" y="285536"/>
                </a:lnTo>
                <a:lnTo>
                  <a:pt x="518160" y="290453"/>
                </a:lnTo>
                <a:lnTo>
                  <a:pt x="526256" y="296163"/>
                </a:lnTo>
                <a:lnTo>
                  <a:pt x="534035" y="302508"/>
                </a:lnTo>
                <a:lnTo>
                  <a:pt x="540861" y="309487"/>
                </a:lnTo>
                <a:lnTo>
                  <a:pt x="547211" y="317100"/>
                </a:lnTo>
                <a:lnTo>
                  <a:pt x="552926" y="325348"/>
                </a:lnTo>
                <a:lnTo>
                  <a:pt x="558006" y="333913"/>
                </a:lnTo>
                <a:lnTo>
                  <a:pt x="562133" y="343271"/>
                </a:lnTo>
                <a:lnTo>
                  <a:pt x="565467" y="352629"/>
                </a:lnTo>
                <a:lnTo>
                  <a:pt x="567848" y="362622"/>
                </a:lnTo>
                <a:lnTo>
                  <a:pt x="569436" y="372932"/>
                </a:lnTo>
                <a:lnTo>
                  <a:pt x="569912" y="383718"/>
                </a:lnTo>
                <a:lnTo>
                  <a:pt x="569436" y="388000"/>
                </a:lnTo>
                <a:lnTo>
                  <a:pt x="568166" y="391966"/>
                </a:lnTo>
                <a:lnTo>
                  <a:pt x="566261" y="395455"/>
                </a:lnTo>
                <a:lnTo>
                  <a:pt x="563721" y="398627"/>
                </a:lnTo>
                <a:lnTo>
                  <a:pt x="560546" y="401165"/>
                </a:lnTo>
                <a:lnTo>
                  <a:pt x="556895" y="403227"/>
                </a:lnTo>
                <a:lnTo>
                  <a:pt x="552767" y="404496"/>
                </a:lnTo>
                <a:lnTo>
                  <a:pt x="548481" y="404813"/>
                </a:lnTo>
                <a:lnTo>
                  <a:pt x="370205" y="404813"/>
                </a:lnTo>
                <a:lnTo>
                  <a:pt x="199708" y="404813"/>
                </a:lnTo>
                <a:lnTo>
                  <a:pt x="21431" y="404813"/>
                </a:lnTo>
                <a:lnTo>
                  <a:pt x="17145" y="404496"/>
                </a:lnTo>
                <a:lnTo>
                  <a:pt x="13018" y="403227"/>
                </a:lnTo>
                <a:lnTo>
                  <a:pt x="9366" y="401165"/>
                </a:lnTo>
                <a:lnTo>
                  <a:pt x="6191" y="398627"/>
                </a:lnTo>
                <a:lnTo>
                  <a:pt x="3651" y="395455"/>
                </a:lnTo>
                <a:lnTo>
                  <a:pt x="1746" y="391966"/>
                </a:lnTo>
                <a:lnTo>
                  <a:pt x="476" y="388000"/>
                </a:lnTo>
                <a:lnTo>
                  <a:pt x="0" y="383718"/>
                </a:lnTo>
                <a:lnTo>
                  <a:pt x="476" y="372932"/>
                </a:lnTo>
                <a:lnTo>
                  <a:pt x="2064" y="362622"/>
                </a:lnTo>
                <a:lnTo>
                  <a:pt x="4445" y="352629"/>
                </a:lnTo>
                <a:lnTo>
                  <a:pt x="7779" y="343271"/>
                </a:lnTo>
                <a:lnTo>
                  <a:pt x="11906" y="333913"/>
                </a:lnTo>
                <a:lnTo>
                  <a:pt x="16986" y="325348"/>
                </a:lnTo>
                <a:lnTo>
                  <a:pt x="22701" y="317100"/>
                </a:lnTo>
                <a:lnTo>
                  <a:pt x="29051" y="309487"/>
                </a:lnTo>
                <a:lnTo>
                  <a:pt x="35878" y="302508"/>
                </a:lnTo>
                <a:lnTo>
                  <a:pt x="43656" y="296163"/>
                </a:lnTo>
                <a:lnTo>
                  <a:pt x="51753" y="290453"/>
                </a:lnTo>
                <a:lnTo>
                  <a:pt x="60643" y="285536"/>
                </a:lnTo>
                <a:lnTo>
                  <a:pt x="69850" y="281412"/>
                </a:lnTo>
                <a:lnTo>
                  <a:pt x="79375" y="278081"/>
                </a:lnTo>
                <a:lnTo>
                  <a:pt x="89535" y="275702"/>
                </a:lnTo>
                <a:lnTo>
                  <a:pt x="99854" y="274116"/>
                </a:lnTo>
                <a:lnTo>
                  <a:pt x="110490" y="273640"/>
                </a:lnTo>
                <a:lnTo>
                  <a:pt x="120015" y="273957"/>
                </a:lnTo>
                <a:lnTo>
                  <a:pt x="129540" y="275385"/>
                </a:lnTo>
                <a:lnTo>
                  <a:pt x="138748" y="277288"/>
                </a:lnTo>
                <a:lnTo>
                  <a:pt x="147479" y="279985"/>
                </a:lnTo>
                <a:lnTo>
                  <a:pt x="155893" y="283474"/>
                </a:lnTo>
                <a:lnTo>
                  <a:pt x="163830" y="273957"/>
                </a:lnTo>
                <a:lnTo>
                  <a:pt x="172720" y="265234"/>
                </a:lnTo>
                <a:lnTo>
                  <a:pt x="182086" y="257144"/>
                </a:lnTo>
                <a:lnTo>
                  <a:pt x="191929" y="249689"/>
                </a:lnTo>
                <a:lnTo>
                  <a:pt x="202248" y="243186"/>
                </a:lnTo>
                <a:lnTo>
                  <a:pt x="213043" y="237318"/>
                </a:lnTo>
                <a:lnTo>
                  <a:pt x="224314" y="232401"/>
                </a:lnTo>
                <a:lnTo>
                  <a:pt x="235903" y="228277"/>
                </a:lnTo>
                <a:lnTo>
                  <a:pt x="247809" y="224946"/>
                </a:lnTo>
                <a:lnTo>
                  <a:pt x="259874" y="222567"/>
                </a:lnTo>
                <a:lnTo>
                  <a:pt x="272415" y="221139"/>
                </a:lnTo>
                <a:close/>
                <a:moveTo>
                  <a:pt x="459581" y="103188"/>
                </a:moveTo>
                <a:lnTo>
                  <a:pt x="467717" y="103662"/>
                </a:lnTo>
                <a:lnTo>
                  <a:pt x="475534" y="105241"/>
                </a:lnTo>
                <a:lnTo>
                  <a:pt x="482873" y="107453"/>
                </a:lnTo>
                <a:lnTo>
                  <a:pt x="489893" y="110612"/>
                </a:lnTo>
                <a:lnTo>
                  <a:pt x="496274" y="114561"/>
                </a:lnTo>
                <a:lnTo>
                  <a:pt x="502336" y="119142"/>
                </a:lnTo>
                <a:lnTo>
                  <a:pt x="507601" y="124512"/>
                </a:lnTo>
                <a:lnTo>
                  <a:pt x="512547" y="130357"/>
                </a:lnTo>
                <a:lnTo>
                  <a:pt x="516535" y="136833"/>
                </a:lnTo>
                <a:lnTo>
                  <a:pt x="519566" y="143626"/>
                </a:lnTo>
                <a:lnTo>
                  <a:pt x="521960" y="151050"/>
                </a:lnTo>
                <a:lnTo>
                  <a:pt x="523395" y="158790"/>
                </a:lnTo>
                <a:lnTo>
                  <a:pt x="523874" y="166688"/>
                </a:lnTo>
                <a:lnTo>
                  <a:pt x="523395" y="174744"/>
                </a:lnTo>
                <a:lnTo>
                  <a:pt x="521960" y="182168"/>
                </a:lnTo>
                <a:lnTo>
                  <a:pt x="519566" y="189592"/>
                </a:lnTo>
                <a:lnTo>
                  <a:pt x="516535" y="196384"/>
                </a:lnTo>
                <a:lnTo>
                  <a:pt x="512547" y="203019"/>
                </a:lnTo>
                <a:lnTo>
                  <a:pt x="507601" y="208705"/>
                </a:lnTo>
                <a:lnTo>
                  <a:pt x="502336" y="214076"/>
                </a:lnTo>
                <a:lnTo>
                  <a:pt x="496274" y="218657"/>
                </a:lnTo>
                <a:lnTo>
                  <a:pt x="489893" y="222606"/>
                </a:lnTo>
                <a:lnTo>
                  <a:pt x="482873" y="225923"/>
                </a:lnTo>
                <a:lnTo>
                  <a:pt x="475534" y="228293"/>
                </a:lnTo>
                <a:lnTo>
                  <a:pt x="467717" y="229714"/>
                </a:lnTo>
                <a:lnTo>
                  <a:pt x="459581" y="230188"/>
                </a:lnTo>
                <a:lnTo>
                  <a:pt x="451604" y="229714"/>
                </a:lnTo>
                <a:lnTo>
                  <a:pt x="443786" y="228293"/>
                </a:lnTo>
                <a:lnTo>
                  <a:pt x="436448" y="225923"/>
                </a:lnTo>
                <a:lnTo>
                  <a:pt x="429268" y="222606"/>
                </a:lnTo>
                <a:lnTo>
                  <a:pt x="422887" y="218657"/>
                </a:lnTo>
                <a:lnTo>
                  <a:pt x="416825" y="214076"/>
                </a:lnTo>
                <a:lnTo>
                  <a:pt x="411400" y="208705"/>
                </a:lnTo>
                <a:lnTo>
                  <a:pt x="406774" y="203019"/>
                </a:lnTo>
                <a:lnTo>
                  <a:pt x="402785" y="196384"/>
                </a:lnTo>
                <a:lnTo>
                  <a:pt x="399595" y="189592"/>
                </a:lnTo>
                <a:lnTo>
                  <a:pt x="397201" y="182168"/>
                </a:lnTo>
                <a:lnTo>
                  <a:pt x="395606" y="174744"/>
                </a:lnTo>
                <a:lnTo>
                  <a:pt x="395287" y="166688"/>
                </a:lnTo>
                <a:lnTo>
                  <a:pt x="395606" y="158790"/>
                </a:lnTo>
                <a:lnTo>
                  <a:pt x="397201" y="151050"/>
                </a:lnTo>
                <a:lnTo>
                  <a:pt x="399595" y="143626"/>
                </a:lnTo>
                <a:lnTo>
                  <a:pt x="402785" y="136833"/>
                </a:lnTo>
                <a:lnTo>
                  <a:pt x="406774" y="130357"/>
                </a:lnTo>
                <a:lnTo>
                  <a:pt x="411400" y="124512"/>
                </a:lnTo>
                <a:lnTo>
                  <a:pt x="416825" y="119142"/>
                </a:lnTo>
                <a:lnTo>
                  <a:pt x="422887" y="114561"/>
                </a:lnTo>
                <a:lnTo>
                  <a:pt x="429268" y="110612"/>
                </a:lnTo>
                <a:lnTo>
                  <a:pt x="436448" y="107453"/>
                </a:lnTo>
                <a:lnTo>
                  <a:pt x="443786" y="105241"/>
                </a:lnTo>
                <a:lnTo>
                  <a:pt x="451604" y="103662"/>
                </a:lnTo>
                <a:close/>
                <a:moveTo>
                  <a:pt x="110331" y="103188"/>
                </a:moveTo>
                <a:lnTo>
                  <a:pt x="118308" y="103662"/>
                </a:lnTo>
                <a:lnTo>
                  <a:pt x="126125" y="105241"/>
                </a:lnTo>
                <a:lnTo>
                  <a:pt x="133464" y="107453"/>
                </a:lnTo>
                <a:lnTo>
                  <a:pt x="140643" y="110612"/>
                </a:lnTo>
                <a:lnTo>
                  <a:pt x="147024" y="114561"/>
                </a:lnTo>
                <a:lnTo>
                  <a:pt x="153087" y="119142"/>
                </a:lnTo>
                <a:lnTo>
                  <a:pt x="158511" y="124512"/>
                </a:lnTo>
                <a:lnTo>
                  <a:pt x="163138" y="130357"/>
                </a:lnTo>
                <a:lnTo>
                  <a:pt x="167126" y="136833"/>
                </a:lnTo>
                <a:lnTo>
                  <a:pt x="170317" y="143626"/>
                </a:lnTo>
                <a:lnTo>
                  <a:pt x="172710" y="151050"/>
                </a:lnTo>
                <a:lnTo>
                  <a:pt x="173986" y="158790"/>
                </a:lnTo>
                <a:lnTo>
                  <a:pt x="174624" y="166688"/>
                </a:lnTo>
                <a:lnTo>
                  <a:pt x="173986" y="174744"/>
                </a:lnTo>
                <a:lnTo>
                  <a:pt x="172710" y="182168"/>
                </a:lnTo>
                <a:lnTo>
                  <a:pt x="170317" y="189592"/>
                </a:lnTo>
                <a:lnTo>
                  <a:pt x="167126" y="196384"/>
                </a:lnTo>
                <a:lnTo>
                  <a:pt x="163138" y="203019"/>
                </a:lnTo>
                <a:lnTo>
                  <a:pt x="158511" y="208705"/>
                </a:lnTo>
                <a:lnTo>
                  <a:pt x="153087" y="214076"/>
                </a:lnTo>
                <a:lnTo>
                  <a:pt x="147024" y="218657"/>
                </a:lnTo>
                <a:lnTo>
                  <a:pt x="140643" y="222606"/>
                </a:lnTo>
                <a:lnTo>
                  <a:pt x="133464" y="225923"/>
                </a:lnTo>
                <a:lnTo>
                  <a:pt x="126125" y="228293"/>
                </a:lnTo>
                <a:lnTo>
                  <a:pt x="118308" y="229714"/>
                </a:lnTo>
                <a:lnTo>
                  <a:pt x="110331" y="230188"/>
                </a:lnTo>
                <a:lnTo>
                  <a:pt x="102194" y="229714"/>
                </a:lnTo>
                <a:lnTo>
                  <a:pt x="94377" y="228293"/>
                </a:lnTo>
                <a:lnTo>
                  <a:pt x="87038" y="225923"/>
                </a:lnTo>
                <a:lnTo>
                  <a:pt x="80019" y="222606"/>
                </a:lnTo>
                <a:lnTo>
                  <a:pt x="73637" y="218657"/>
                </a:lnTo>
                <a:lnTo>
                  <a:pt x="67575" y="214076"/>
                </a:lnTo>
                <a:lnTo>
                  <a:pt x="62151" y="208705"/>
                </a:lnTo>
                <a:lnTo>
                  <a:pt x="57364" y="203019"/>
                </a:lnTo>
                <a:lnTo>
                  <a:pt x="53376" y="196384"/>
                </a:lnTo>
                <a:lnTo>
                  <a:pt x="50345" y="189592"/>
                </a:lnTo>
                <a:lnTo>
                  <a:pt x="47952" y="182168"/>
                </a:lnTo>
                <a:lnTo>
                  <a:pt x="46516" y="174744"/>
                </a:lnTo>
                <a:lnTo>
                  <a:pt x="46037" y="166688"/>
                </a:lnTo>
                <a:lnTo>
                  <a:pt x="46516" y="158790"/>
                </a:lnTo>
                <a:lnTo>
                  <a:pt x="47952" y="151050"/>
                </a:lnTo>
                <a:lnTo>
                  <a:pt x="50345" y="143626"/>
                </a:lnTo>
                <a:lnTo>
                  <a:pt x="53376" y="136833"/>
                </a:lnTo>
                <a:lnTo>
                  <a:pt x="57364" y="130357"/>
                </a:lnTo>
                <a:lnTo>
                  <a:pt x="62151" y="124512"/>
                </a:lnTo>
                <a:lnTo>
                  <a:pt x="67575" y="119142"/>
                </a:lnTo>
                <a:lnTo>
                  <a:pt x="73637" y="114561"/>
                </a:lnTo>
                <a:lnTo>
                  <a:pt x="80019" y="110612"/>
                </a:lnTo>
                <a:lnTo>
                  <a:pt x="87038" y="107453"/>
                </a:lnTo>
                <a:lnTo>
                  <a:pt x="94377" y="105241"/>
                </a:lnTo>
                <a:lnTo>
                  <a:pt x="102194" y="103662"/>
                </a:lnTo>
                <a:close/>
                <a:moveTo>
                  <a:pt x="284955" y="0"/>
                </a:moveTo>
                <a:lnTo>
                  <a:pt x="294691" y="476"/>
                </a:lnTo>
                <a:lnTo>
                  <a:pt x="304267" y="2062"/>
                </a:lnTo>
                <a:lnTo>
                  <a:pt x="313204" y="4441"/>
                </a:lnTo>
                <a:lnTo>
                  <a:pt x="321982" y="7930"/>
                </a:lnTo>
                <a:lnTo>
                  <a:pt x="330281" y="12054"/>
                </a:lnTo>
                <a:lnTo>
                  <a:pt x="337942" y="17129"/>
                </a:lnTo>
                <a:lnTo>
                  <a:pt x="344964" y="22839"/>
                </a:lnTo>
                <a:lnTo>
                  <a:pt x="351667" y="29342"/>
                </a:lnTo>
                <a:lnTo>
                  <a:pt x="357413" y="36480"/>
                </a:lnTo>
                <a:lnTo>
                  <a:pt x="362360" y="44093"/>
                </a:lnTo>
                <a:lnTo>
                  <a:pt x="366669" y="52182"/>
                </a:lnTo>
                <a:lnTo>
                  <a:pt x="370180" y="60905"/>
                </a:lnTo>
                <a:lnTo>
                  <a:pt x="372574" y="69787"/>
                </a:lnTo>
                <a:lnTo>
                  <a:pt x="374170" y="79304"/>
                </a:lnTo>
                <a:lnTo>
                  <a:pt x="374649" y="88979"/>
                </a:lnTo>
                <a:lnTo>
                  <a:pt x="374170" y="98496"/>
                </a:lnTo>
                <a:lnTo>
                  <a:pt x="372574" y="108012"/>
                </a:lnTo>
                <a:lnTo>
                  <a:pt x="370180" y="116894"/>
                </a:lnTo>
                <a:lnTo>
                  <a:pt x="366669" y="125459"/>
                </a:lnTo>
                <a:lnTo>
                  <a:pt x="362360" y="133707"/>
                </a:lnTo>
                <a:lnTo>
                  <a:pt x="357413" y="141320"/>
                </a:lnTo>
                <a:lnTo>
                  <a:pt x="351667" y="148457"/>
                </a:lnTo>
                <a:lnTo>
                  <a:pt x="344964" y="154960"/>
                </a:lnTo>
                <a:lnTo>
                  <a:pt x="337942" y="160670"/>
                </a:lnTo>
                <a:lnTo>
                  <a:pt x="330281" y="165587"/>
                </a:lnTo>
                <a:lnTo>
                  <a:pt x="321982" y="169869"/>
                </a:lnTo>
                <a:lnTo>
                  <a:pt x="313204" y="173200"/>
                </a:lnTo>
                <a:lnTo>
                  <a:pt x="304267" y="175738"/>
                </a:lnTo>
                <a:lnTo>
                  <a:pt x="294691" y="177324"/>
                </a:lnTo>
                <a:lnTo>
                  <a:pt x="284955" y="177800"/>
                </a:lnTo>
                <a:lnTo>
                  <a:pt x="275220" y="177324"/>
                </a:lnTo>
                <a:lnTo>
                  <a:pt x="265644" y="175738"/>
                </a:lnTo>
                <a:lnTo>
                  <a:pt x="256707" y="173200"/>
                </a:lnTo>
                <a:lnTo>
                  <a:pt x="247929" y="169869"/>
                </a:lnTo>
                <a:lnTo>
                  <a:pt x="239630" y="165587"/>
                </a:lnTo>
                <a:lnTo>
                  <a:pt x="231970" y="160670"/>
                </a:lnTo>
                <a:lnTo>
                  <a:pt x="224947" y="154960"/>
                </a:lnTo>
                <a:lnTo>
                  <a:pt x="218244" y="148457"/>
                </a:lnTo>
                <a:lnTo>
                  <a:pt x="212499" y="141320"/>
                </a:lnTo>
                <a:lnTo>
                  <a:pt x="207551" y="133707"/>
                </a:lnTo>
                <a:lnTo>
                  <a:pt x="203242" y="125459"/>
                </a:lnTo>
                <a:lnTo>
                  <a:pt x="199731" y="116894"/>
                </a:lnTo>
                <a:lnTo>
                  <a:pt x="197337" y="108012"/>
                </a:lnTo>
                <a:lnTo>
                  <a:pt x="195741" y="98496"/>
                </a:lnTo>
                <a:lnTo>
                  <a:pt x="195262" y="88979"/>
                </a:lnTo>
                <a:lnTo>
                  <a:pt x="195741" y="79304"/>
                </a:lnTo>
                <a:lnTo>
                  <a:pt x="197337" y="69787"/>
                </a:lnTo>
                <a:lnTo>
                  <a:pt x="199731" y="60905"/>
                </a:lnTo>
                <a:lnTo>
                  <a:pt x="203242" y="52182"/>
                </a:lnTo>
                <a:lnTo>
                  <a:pt x="207551" y="44093"/>
                </a:lnTo>
                <a:lnTo>
                  <a:pt x="212499" y="36480"/>
                </a:lnTo>
                <a:lnTo>
                  <a:pt x="218244" y="29342"/>
                </a:lnTo>
                <a:lnTo>
                  <a:pt x="224947" y="22839"/>
                </a:lnTo>
                <a:lnTo>
                  <a:pt x="231970" y="17129"/>
                </a:lnTo>
                <a:lnTo>
                  <a:pt x="239630" y="12054"/>
                </a:lnTo>
                <a:lnTo>
                  <a:pt x="247929" y="7930"/>
                </a:lnTo>
                <a:lnTo>
                  <a:pt x="256707" y="4441"/>
                </a:lnTo>
                <a:lnTo>
                  <a:pt x="265644" y="2062"/>
                </a:lnTo>
                <a:lnTo>
                  <a:pt x="275220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3" name="Freeform 152"/>
          <p:cNvSpPr>
            <a:spLocks/>
          </p:cNvSpPr>
          <p:nvPr/>
        </p:nvSpPr>
        <p:spPr bwMode="auto">
          <a:xfrm>
            <a:off x="9081441" y="4244975"/>
            <a:ext cx="568325" cy="530225"/>
          </a:xfrm>
          <a:custGeom>
            <a:avLst/>
            <a:gdLst>
              <a:gd name="connsiteX0" fmla="*/ 108744 w 568325"/>
              <a:gd name="connsiteY0" fmla="*/ 400050 h 530225"/>
              <a:gd name="connsiteX1" fmla="*/ 119380 w 568325"/>
              <a:gd name="connsiteY1" fmla="*/ 400528 h 530225"/>
              <a:gd name="connsiteX2" fmla="*/ 129699 w 568325"/>
              <a:gd name="connsiteY2" fmla="*/ 402119 h 530225"/>
              <a:gd name="connsiteX3" fmla="*/ 139859 w 568325"/>
              <a:gd name="connsiteY3" fmla="*/ 404506 h 530225"/>
              <a:gd name="connsiteX4" fmla="*/ 149542 w 568325"/>
              <a:gd name="connsiteY4" fmla="*/ 408007 h 530225"/>
              <a:gd name="connsiteX5" fmla="*/ 158591 w 568325"/>
              <a:gd name="connsiteY5" fmla="*/ 412304 h 530225"/>
              <a:gd name="connsiteX6" fmla="*/ 167322 w 568325"/>
              <a:gd name="connsiteY6" fmla="*/ 417237 h 530225"/>
              <a:gd name="connsiteX7" fmla="*/ 175419 w 568325"/>
              <a:gd name="connsiteY7" fmla="*/ 423125 h 530225"/>
              <a:gd name="connsiteX8" fmla="*/ 183198 w 568325"/>
              <a:gd name="connsiteY8" fmla="*/ 429809 h 530225"/>
              <a:gd name="connsiteX9" fmla="*/ 190182 w 568325"/>
              <a:gd name="connsiteY9" fmla="*/ 436811 h 530225"/>
              <a:gd name="connsiteX10" fmla="*/ 196532 w 568325"/>
              <a:gd name="connsiteY10" fmla="*/ 444768 h 530225"/>
              <a:gd name="connsiteX11" fmla="*/ 202724 w 568325"/>
              <a:gd name="connsiteY11" fmla="*/ 436811 h 530225"/>
              <a:gd name="connsiteX12" fmla="*/ 209709 w 568325"/>
              <a:gd name="connsiteY12" fmla="*/ 429809 h 530225"/>
              <a:gd name="connsiteX13" fmla="*/ 217329 w 568325"/>
              <a:gd name="connsiteY13" fmla="*/ 423125 h 530225"/>
              <a:gd name="connsiteX14" fmla="*/ 225425 w 568325"/>
              <a:gd name="connsiteY14" fmla="*/ 417237 h 530225"/>
              <a:gd name="connsiteX15" fmla="*/ 234156 w 568325"/>
              <a:gd name="connsiteY15" fmla="*/ 412304 h 530225"/>
              <a:gd name="connsiteX16" fmla="*/ 243522 w 568325"/>
              <a:gd name="connsiteY16" fmla="*/ 408007 h 530225"/>
              <a:gd name="connsiteX17" fmla="*/ 253206 w 568325"/>
              <a:gd name="connsiteY17" fmla="*/ 404506 h 530225"/>
              <a:gd name="connsiteX18" fmla="*/ 263208 w 568325"/>
              <a:gd name="connsiteY18" fmla="*/ 402119 h 530225"/>
              <a:gd name="connsiteX19" fmla="*/ 273526 w 568325"/>
              <a:gd name="connsiteY19" fmla="*/ 400528 h 530225"/>
              <a:gd name="connsiteX20" fmla="*/ 284162 w 568325"/>
              <a:gd name="connsiteY20" fmla="*/ 400050 h 530225"/>
              <a:gd name="connsiteX21" fmla="*/ 294799 w 568325"/>
              <a:gd name="connsiteY21" fmla="*/ 400528 h 530225"/>
              <a:gd name="connsiteX22" fmla="*/ 305118 w 568325"/>
              <a:gd name="connsiteY22" fmla="*/ 402119 h 530225"/>
              <a:gd name="connsiteX23" fmla="*/ 315119 w 568325"/>
              <a:gd name="connsiteY23" fmla="*/ 404506 h 530225"/>
              <a:gd name="connsiteX24" fmla="*/ 324802 w 568325"/>
              <a:gd name="connsiteY24" fmla="*/ 408007 h 530225"/>
              <a:gd name="connsiteX25" fmla="*/ 334169 w 568325"/>
              <a:gd name="connsiteY25" fmla="*/ 412304 h 530225"/>
              <a:gd name="connsiteX26" fmla="*/ 342900 w 568325"/>
              <a:gd name="connsiteY26" fmla="*/ 417237 h 530225"/>
              <a:gd name="connsiteX27" fmla="*/ 350996 w 568325"/>
              <a:gd name="connsiteY27" fmla="*/ 423125 h 530225"/>
              <a:gd name="connsiteX28" fmla="*/ 358616 w 568325"/>
              <a:gd name="connsiteY28" fmla="*/ 429809 h 530225"/>
              <a:gd name="connsiteX29" fmla="*/ 365601 w 568325"/>
              <a:gd name="connsiteY29" fmla="*/ 436811 h 530225"/>
              <a:gd name="connsiteX30" fmla="*/ 371792 w 568325"/>
              <a:gd name="connsiteY30" fmla="*/ 444768 h 530225"/>
              <a:gd name="connsiteX31" fmla="*/ 378142 w 568325"/>
              <a:gd name="connsiteY31" fmla="*/ 436811 h 530225"/>
              <a:gd name="connsiteX32" fmla="*/ 385128 w 568325"/>
              <a:gd name="connsiteY32" fmla="*/ 429809 h 530225"/>
              <a:gd name="connsiteX33" fmla="*/ 392906 w 568325"/>
              <a:gd name="connsiteY33" fmla="*/ 423125 h 530225"/>
              <a:gd name="connsiteX34" fmla="*/ 401002 w 568325"/>
              <a:gd name="connsiteY34" fmla="*/ 417237 h 530225"/>
              <a:gd name="connsiteX35" fmla="*/ 409734 w 568325"/>
              <a:gd name="connsiteY35" fmla="*/ 412304 h 530225"/>
              <a:gd name="connsiteX36" fmla="*/ 418782 w 568325"/>
              <a:gd name="connsiteY36" fmla="*/ 408007 h 530225"/>
              <a:gd name="connsiteX37" fmla="*/ 428466 w 568325"/>
              <a:gd name="connsiteY37" fmla="*/ 404506 h 530225"/>
              <a:gd name="connsiteX38" fmla="*/ 438626 w 568325"/>
              <a:gd name="connsiteY38" fmla="*/ 402119 h 530225"/>
              <a:gd name="connsiteX39" fmla="*/ 448945 w 568325"/>
              <a:gd name="connsiteY39" fmla="*/ 400528 h 530225"/>
              <a:gd name="connsiteX40" fmla="*/ 459581 w 568325"/>
              <a:gd name="connsiteY40" fmla="*/ 400050 h 530225"/>
              <a:gd name="connsiteX41" fmla="*/ 470059 w 568325"/>
              <a:gd name="connsiteY41" fmla="*/ 400528 h 530225"/>
              <a:gd name="connsiteX42" fmla="*/ 480219 w 568325"/>
              <a:gd name="connsiteY42" fmla="*/ 401960 h 530225"/>
              <a:gd name="connsiteX43" fmla="*/ 490061 w 568325"/>
              <a:gd name="connsiteY43" fmla="*/ 404347 h 530225"/>
              <a:gd name="connsiteX44" fmla="*/ 499586 w 568325"/>
              <a:gd name="connsiteY44" fmla="*/ 407689 h 530225"/>
              <a:gd name="connsiteX45" fmla="*/ 508635 w 568325"/>
              <a:gd name="connsiteY45" fmla="*/ 411826 h 530225"/>
              <a:gd name="connsiteX46" fmla="*/ 517208 w 568325"/>
              <a:gd name="connsiteY46" fmla="*/ 416601 h 530225"/>
              <a:gd name="connsiteX47" fmla="*/ 525304 w 568325"/>
              <a:gd name="connsiteY47" fmla="*/ 422330 h 530225"/>
              <a:gd name="connsiteX48" fmla="*/ 532924 w 568325"/>
              <a:gd name="connsiteY48" fmla="*/ 428536 h 530225"/>
              <a:gd name="connsiteX49" fmla="*/ 539909 w 568325"/>
              <a:gd name="connsiteY49" fmla="*/ 435697 h 530225"/>
              <a:gd name="connsiteX50" fmla="*/ 546100 w 568325"/>
              <a:gd name="connsiteY50" fmla="*/ 443018 h 530225"/>
              <a:gd name="connsiteX51" fmla="*/ 551815 w 568325"/>
              <a:gd name="connsiteY51" fmla="*/ 451134 h 530225"/>
              <a:gd name="connsiteX52" fmla="*/ 556578 w 568325"/>
              <a:gd name="connsiteY52" fmla="*/ 459886 h 530225"/>
              <a:gd name="connsiteX53" fmla="*/ 560705 w 568325"/>
              <a:gd name="connsiteY53" fmla="*/ 468957 h 530225"/>
              <a:gd name="connsiteX54" fmla="*/ 564039 w 568325"/>
              <a:gd name="connsiteY54" fmla="*/ 478505 h 530225"/>
              <a:gd name="connsiteX55" fmla="*/ 566420 w 568325"/>
              <a:gd name="connsiteY55" fmla="*/ 488372 h 530225"/>
              <a:gd name="connsiteX56" fmla="*/ 567849 w 568325"/>
              <a:gd name="connsiteY56" fmla="*/ 498557 h 530225"/>
              <a:gd name="connsiteX57" fmla="*/ 568325 w 568325"/>
              <a:gd name="connsiteY57" fmla="*/ 509060 h 530225"/>
              <a:gd name="connsiteX58" fmla="*/ 568008 w 568325"/>
              <a:gd name="connsiteY58" fmla="*/ 513516 h 530225"/>
              <a:gd name="connsiteX59" fmla="*/ 566579 w 568325"/>
              <a:gd name="connsiteY59" fmla="*/ 517494 h 530225"/>
              <a:gd name="connsiteX60" fmla="*/ 564674 w 568325"/>
              <a:gd name="connsiteY60" fmla="*/ 520836 h 530225"/>
              <a:gd name="connsiteX61" fmla="*/ 562134 w 568325"/>
              <a:gd name="connsiteY61" fmla="*/ 524019 h 530225"/>
              <a:gd name="connsiteX62" fmla="*/ 558959 w 568325"/>
              <a:gd name="connsiteY62" fmla="*/ 526565 h 530225"/>
              <a:gd name="connsiteX63" fmla="*/ 555466 w 568325"/>
              <a:gd name="connsiteY63" fmla="*/ 528634 h 530225"/>
              <a:gd name="connsiteX64" fmla="*/ 551656 w 568325"/>
              <a:gd name="connsiteY64" fmla="*/ 529907 h 530225"/>
              <a:gd name="connsiteX65" fmla="*/ 547370 w 568325"/>
              <a:gd name="connsiteY65" fmla="*/ 530225 h 530225"/>
              <a:gd name="connsiteX66" fmla="*/ 20955 w 568325"/>
              <a:gd name="connsiteY66" fmla="*/ 530225 h 530225"/>
              <a:gd name="connsiteX67" fmla="*/ 16669 w 568325"/>
              <a:gd name="connsiteY67" fmla="*/ 529907 h 530225"/>
              <a:gd name="connsiteX68" fmla="*/ 12859 w 568325"/>
              <a:gd name="connsiteY68" fmla="*/ 528634 h 530225"/>
              <a:gd name="connsiteX69" fmla="*/ 9366 w 568325"/>
              <a:gd name="connsiteY69" fmla="*/ 526565 h 530225"/>
              <a:gd name="connsiteX70" fmla="*/ 6191 w 568325"/>
              <a:gd name="connsiteY70" fmla="*/ 524019 h 530225"/>
              <a:gd name="connsiteX71" fmla="*/ 3651 w 568325"/>
              <a:gd name="connsiteY71" fmla="*/ 520836 h 530225"/>
              <a:gd name="connsiteX72" fmla="*/ 1746 w 568325"/>
              <a:gd name="connsiteY72" fmla="*/ 517494 h 530225"/>
              <a:gd name="connsiteX73" fmla="*/ 318 w 568325"/>
              <a:gd name="connsiteY73" fmla="*/ 513516 h 530225"/>
              <a:gd name="connsiteX74" fmla="*/ 0 w 568325"/>
              <a:gd name="connsiteY74" fmla="*/ 509060 h 530225"/>
              <a:gd name="connsiteX75" fmla="*/ 476 w 568325"/>
              <a:gd name="connsiteY75" fmla="*/ 498557 h 530225"/>
              <a:gd name="connsiteX76" fmla="*/ 1905 w 568325"/>
              <a:gd name="connsiteY76" fmla="*/ 488372 h 530225"/>
              <a:gd name="connsiteX77" fmla="*/ 4286 w 568325"/>
              <a:gd name="connsiteY77" fmla="*/ 478505 h 530225"/>
              <a:gd name="connsiteX78" fmla="*/ 7620 w 568325"/>
              <a:gd name="connsiteY78" fmla="*/ 468957 h 530225"/>
              <a:gd name="connsiteX79" fmla="*/ 11748 w 568325"/>
              <a:gd name="connsiteY79" fmla="*/ 459886 h 530225"/>
              <a:gd name="connsiteX80" fmla="*/ 16510 w 568325"/>
              <a:gd name="connsiteY80" fmla="*/ 451134 h 530225"/>
              <a:gd name="connsiteX81" fmla="*/ 22225 w 568325"/>
              <a:gd name="connsiteY81" fmla="*/ 443018 h 530225"/>
              <a:gd name="connsiteX82" fmla="*/ 28416 w 568325"/>
              <a:gd name="connsiteY82" fmla="*/ 435697 h 530225"/>
              <a:gd name="connsiteX83" fmla="*/ 35401 w 568325"/>
              <a:gd name="connsiteY83" fmla="*/ 428536 h 530225"/>
              <a:gd name="connsiteX84" fmla="*/ 43021 w 568325"/>
              <a:gd name="connsiteY84" fmla="*/ 422330 h 530225"/>
              <a:gd name="connsiteX85" fmla="*/ 51118 w 568325"/>
              <a:gd name="connsiteY85" fmla="*/ 416601 h 530225"/>
              <a:gd name="connsiteX86" fmla="*/ 59690 w 568325"/>
              <a:gd name="connsiteY86" fmla="*/ 411826 h 530225"/>
              <a:gd name="connsiteX87" fmla="*/ 68739 w 568325"/>
              <a:gd name="connsiteY87" fmla="*/ 407689 h 530225"/>
              <a:gd name="connsiteX88" fmla="*/ 78264 w 568325"/>
              <a:gd name="connsiteY88" fmla="*/ 404347 h 530225"/>
              <a:gd name="connsiteX89" fmla="*/ 88106 w 568325"/>
              <a:gd name="connsiteY89" fmla="*/ 401960 h 530225"/>
              <a:gd name="connsiteX90" fmla="*/ 98266 w 568325"/>
              <a:gd name="connsiteY90" fmla="*/ 400528 h 530225"/>
              <a:gd name="connsiteX91" fmla="*/ 459503 w 568325"/>
              <a:gd name="connsiteY91" fmla="*/ 231775 h 530225"/>
              <a:gd name="connsiteX92" fmla="*/ 467390 w 568325"/>
              <a:gd name="connsiteY92" fmla="*/ 232413 h 530225"/>
              <a:gd name="connsiteX93" fmla="*/ 474962 w 568325"/>
              <a:gd name="connsiteY93" fmla="*/ 233690 h 530225"/>
              <a:gd name="connsiteX94" fmla="*/ 482219 w 568325"/>
              <a:gd name="connsiteY94" fmla="*/ 236243 h 530225"/>
              <a:gd name="connsiteX95" fmla="*/ 489002 w 568325"/>
              <a:gd name="connsiteY95" fmla="*/ 239274 h 530225"/>
              <a:gd name="connsiteX96" fmla="*/ 495312 w 568325"/>
              <a:gd name="connsiteY96" fmla="*/ 243263 h 530225"/>
              <a:gd name="connsiteX97" fmla="*/ 501149 w 568325"/>
              <a:gd name="connsiteY97" fmla="*/ 247730 h 530225"/>
              <a:gd name="connsiteX98" fmla="*/ 506355 w 568325"/>
              <a:gd name="connsiteY98" fmla="*/ 253155 h 530225"/>
              <a:gd name="connsiteX99" fmla="*/ 510930 w 568325"/>
              <a:gd name="connsiteY99" fmla="*/ 259058 h 530225"/>
              <a:gd name="connsiteX100" fmla="*/ 514874 w 568325"/>
              <a:gd name="connsiteY100" fmla="*/ 265440 h 530225"/>
              <a:gd name="connsiteX101" fmla="*/ 517871 w 568325"/>
              <a:gd name="connsiteY101" fmla="*/ 272460 h 530225"/>
              <a:gd name="connsiteX102" fmla="*/ 520079 w 568325"/>
              <a:gd name="connsiteY102" fmla="*/ 279640 h 530225"/>
              <a:gd name="connsiteX103" fmla="*/ 521657 w 568325"/>
              <a:gd name="connsiteY103" fmla="*/ 287298 h 530225"/>
              <a:gd name="connsiteX104" fmla="*/ 522288 w 568325"/>
              <a:gd name="connsiteY104" fmla="*/ 295275 h 530225"/>
              <a:gd name="connsiteX105" fmla="*/ 521657 w 568325"/>
              <a:gd name="connsiteY105" fmla="*/ 303253 h 530225"/>
              <a:gd name="connsiteX106" fmla="*/ 520079 w 568325"/>
              <a:gd name="connsiteY106" fmla="*/ 310911 h 530225"/>
              <a:gd name="connsiteX107" fmla="*/ 517871 w 568325"/>
              <a:gd name="connsiteY107" fmla="*/ 318091 h 530225"/>
              <a:gd name="connsiteX108" fmla="*/ 514874 w 568325"/>
              <a:gd name="connsiteY108" fmla="*/ 325111 h 530225"/>
              <a:gd name="connsiteX109" fmla="*/ 510930 w 568325"/>
              <a:gd name="connsiteY109" fmla="*/ 331493 h 530225"/>
              <a:gd name="connsiteX110" fmla="*/ 506355 w 568325"/>
              <a:gd name="connsiteY110" fmla="*/ 337396 h 530225"/>
              <a:gd name="connsiteX111" fmla="*/ 501149 w 568325"/>
              <a:gd name="connsiteY111" fmla="*/ 342661 h 530225"/>
              <a:gd name="connsiteX112" fmla="*/ 495312 w 568325"/>
              <a:gd name="connsiteY112" fmla="*/ 347288 h 530225"/>
              <a:gd name="connsiteX113" fmla="*/ 489002 w 568325"/>
              <a:gd name="connsiteY113" fmla="*/ 351277 h 530225"/>
              <a:gd name="connsiteX114" fmla="*/ 482219 w 568325"/>
              <a:gd name="connsiteY114" fmla="*/ 354467 h 530225"/>
              <a:gd name="connsiteX115" fmla="*/ 474962 w 568325"/>
              <a:gd name="connsiteY115" fmla="*/ 356861 h 530225"/>
              <a:gd name="connsiteX116" fmla="*/ 467390 w 568325"/>
              <a:gd name="connsiteY116" fmla="*/ 358137 h 530225"/>
              <a:gd name="connsiteX117" fmla="*/ 459503 w 568325"/>
              <a:gd name="connsiteY117" fmla="*/ 358775 h 530225"/>
              <a:gd name="connsiteX118" fmla="*/ 451773 w 568325"/>
              <a:gd name="connsiteY118" fmla="*/ 358137 h 530225"/>
              <a:gd name="connsiteX119" fmla="*/ 444201 w 568325"/>
              <a:gd name="connsiteY119" fmla="*/ 356861 h 530225"/>
              <a:gd name="connsiteX120" fmla="*/ 436944 w 568325"/>
              <a:gd name="connsiteY120" fmla="*/ 354467 h 530225"/>
              <a:gd name="connsiteX121" fmla="*/ 430161 w 568325"/>
              <a:gd name="connsiteY121" fmla="*/ 351277 h 530225"/>
              <a:gd name="connsiteX122" fmla="*/ 423851 w 568325"/>
              <a:gd name="connsiteY122" fmla="*/ 347288 h 530225"/>
              <a:gd name="connsiteX123" fmla="*/ 418014 w 568325"/>
              <a:gd name="connsiteY123" fmla="*/ 342661 h 530225"/>
              <a:gd name="connsiteX124" fmla="*/ 412650 w 568325"/>
              <a:gd name="connsiteY124" fmla="*/ 337396 h 530225"/>
              <a:gd name="connsiteX125" fmla="*/ 408075 w 568325"/>
              <a:gd name="connsiteY125" fmla="*/ 331493 h 530225"/>
              <a:gd name="connsiteX126" fmla="*/ 404289 w 568325"/>
              <a:gd name="connsiteY126" fmla="*/ 325111 h 530225"/>
              <a:gd name="connsiteX127" fmla="*/ 400977 w 568325"/>
              <a:gd name="connsiteY127" fmla="*/ 318091 h 530225"/>
              <a:gd name="connsiteX128" fmla="*/ 398768 w 568325"/>
              <a:gd name="connsiteY128" fmla="*/ 310911 h 530225"/>
              <a:gd name="connsiteX129" fmla="*/ 397506 w 568325"/>
              <a:gd name="connsiteY129" fmla="*/ 303253 h 530225"/>
              <a:gd name="connsiteX130" fmla="*/ 396875 w 568325"/>
              <a:gd name="connsiteY130" fmla="*/ 295275 h 530225"/>
              <a:gd name="connsiteX131" fmla="*/ 397506 w 568325"/>
              <a:gd name="connsiteY131" fmla="*/ 287298 h 530225"/>
              <a:gd name="connsiteX132" fmla="*/ 398768 w 568325"/>
              <a:gd name="connsiteY132" fmla="*/ 279640 h 530225"/>
              <a:gd name="connsiteX133" fmla="*/ 400977 w 568325"/>
              <a:gd name="connsiteY133" fmla="*/ 272460 h 530225"/>
              <a:gd name="connsiteX134" fmla="*/ 404289 w 568325"/>
              <a:gd name="connsiteY134" fmla="*/ 265440 h 530225"/>
              <a:gd name="connsiteX135" fmla="*/ 408075 w 568325"/>
              <a:gd name="connsiteY135" fmla="*/ 259058 h 530225"/>
              <a:gd name="connsiteX136" fmla="*/ 412650 w 568325"/>
              <a:gd name="connsiteY136" fmla="*/ 253155 h 530225"/>
              <a:gd name="connsiteX137" fmla="*/ 418014 w 568325"/>
              <a:gd name="connsiteY137" fmla="*/ 247730 h 530225"/>
              <a:gd name="connsiteX138" fmla="*/ 423851 w 568325"/>
              <a:gd name="connsiteY138" fmla="*/ 243263 h 530225"/>
              <a:gd name="connsiteX139" fmla="*/ 430161 w 568325"/>
              <a:gd name="connsiteY139" fmla="*/ 239274 h 530225"/>
              <a:gd name="connsiteX140" fmla="*/ 436944 w 568325"/>
              <a:gd name="connsiteY140" fmla="*/ 236243 h 530225"/>
              <a:gd name="connsiteX141" fmla="*/ 444201 w 568325"/>
              <a:gd name="connsiteY141" fmla="*/ 233690 h 530225"/>
              <a:gd name="connsiteX142" fmla="*/ 451773 w 568325"/>
              <a:gd name="connsiteY142" fmla="*/ 232413 h 530225"/>
              <a:gd name="connsiteX143" fmla="*/ 284003 w 568325"/>
              <a:gd name="connsiteY143" fmla="*/ 231775 h 530225"/>
              <a:gd name="connsiteX144" fmla="*/ 292160 w 568325"/>
              <a:gd name="connsiteY144" fmla="*/ 232413 h 530225"/>
              <a:gd name="connsiteX145" fmla="*/ 299838 w 568325"/>
              <a:gd name="connsiteY145" fmla="*/ 233690 h 530225"/>
              <a:gd name="connsiteX146" fmla="*/ 307036 w 568325"/>
              <a:gd name="connsiteY146" fmla="*/ 236243 h 530225"/>
              <a:gd name="connsiteX147" fmla="*/ 314074 w 568325"/>
              <a:gd name="connsiteY147" fmla="*/ 239274 h 530225"/>
              <a:gd name="connsiteX148" fmla="*/ 320472 w 568325"/>
              <a:gd name="connsiteY148" fmla="*/ 243263 h 530225"/>
              <a:gd name="connsiteX149" fmla="*/ 326390 w 568325"/>
              <a:gd name="connsiteY149" fmla="*/ 247730 h 530225"/>
              <a:gd name="connsiteX150" fmla="*/ 331668 w 568325"/>
              <a:gd name="connsiteY150" fmla="*/ 253155 h 530225"/>
              <a:gd name="connsiteX151" fmla="*/ 336147 w 568325"/>
              <a:gd name="connsiteY151" fmla="*/ 259058 h 530225"/>
              <a:gd name="connsiteX152" fmla="*/ 340145 w 568325"/>
              <a:gd name="connsiteY152" fmla="*/ 265440 h 530225"/>
              <a:gd name="connsiteX153" fmla="*/ 343344 w 568325"/>
              <a:gd name="connsiteY153" fmla="*/ 272460 h 530225"/>
              <a:gd name="connsiteX154" fmla="*/ 345744 w 568325"/>
              <a:gd name="connsiteY154" fmla="*/ 279640 h 530225"/>
              <a:gd name="connsiteX155" fmla="*/ 347183 w 568325"/>
              <a:gd name="connsiteY155" fmla="*/ 287298 h 530225"/>
              <a:gd name="connsiteX156" fmla="*/ 347663 w 568325"/>
              <a:gd name="connsiteY156" fmla="*/ 295275 h 530225"/>
              <a:gd name="connsiteX157" fmla="*/ 347183 w 568325"/>
              <a:gd name="connsiteY157" fmla="*/ 303253 h 530225"/>
              <a:gd name="connsiteX158" fmla="*/ 345744 w 568325"/>
              <a:gd name="connsiteY158" fmla="*/ 310911 h 530225"/>
              <a:gd name="connsiteX159" fmla="*/ 343344 w 568325"/>
              <a:gd name="connsiteY159" fmla="*/ 318091 h 530225"/>
              <a:gd name="connsiteX160" fmla="*/ 340145 w 568325"/>
              <a:gd name="connsiteY160" fmla="*/ 325111 h 530225"/>
              <a:gd name="connsiteX161" fmla="*/ 336147 w 568325"/>
              <a:gd name="connsiteY161" fmla="*/ 331493 h 530225"/>
              <a:gd name="connsiteX162" fmla="*/ 331668 w 568325"/>
              <a:gd name="connsiteY162" fmla="*/ 337396 h 530225"/>
              <a:gd name="connsiteX163" fmla="*/ 326390 w 568325"/>
              <a:gd name="connsiteY163" fmla="*/ 342661 h 530225"/>
              <a:gd name="connsiteX164" fmla="*/ 320472 w 568325"/>
              <a:gd name="connsiteY164" fmla="*/ 347288 h 530225"/>
              <a:gd name="connsiteX165" fmla="*/ 314074 w 568325"/>
              <a:gd name="connsiteY165" fmla="*/ 351277 h 530225"/>
              <a:gd name="connsiteX166" fmla="*/ 307036 w 568325"/>
              <a:gd name="connsiteY166" fmla="*/ 354467 h 530225"/>
              <a:gd name="connsiteX167" fmla="*/ 299838 w 568325"/>
              <a:gd name="connsiteY167" fmla="*/ 356861 h 530225"/>
              <a:gd name="connsiteX168" fmla="*/ 292160 w 568325"/>
              <a:gd name="connsiteY168" fmla="*/ 358137 h 530225"/>
              <a:gd name="connsiteX169" fmla="*/ 284003 w 568325"/>
              <a:gd name="connsiteY169" fmla="*/ 358775 h 530225"/>
              <a:gd name="connsiteX170" fmla="*/ 276166 w 568325"/>
              <a:gd name="connsiteY170" fmla="*/ 358137 h 530225"/>
              <a:gd name="connsiteX171" fmla="*/ 268488 w 568325"/>
              <a:gd name="connsiteY171" fmla="*/ 356861 h 530225"/>
              <a:gd name="connsiteX172" fmla="*/ 261290 w 568325"/>
              <a:gd name="connsiteY172" fmla="*/ 354467 h 530225"/>
              <a:gd name="connsiteX173" fmla="*/ 254252 w 568325"/>
              <a:gd name="connsiteY173" fmla="*/ 351277 h 530225"/>
              <a:gd name="connsiteX174" fmla="*/ 247854 w 568325"/>
              <a:gd name="connsiteY174" fmla="*/ 347288 h 530225"/>
              <a:gd name="connsiteX175" fmla="*/ 241936 w 568325"/>
              <a:gd name="connsiteY175" fmla="*/ 342661 h 530225"/>
              <a:gd name="connsiteX176" fmla="*/ 236658 w 568325"/>
              <a:gd name="connsiteY176" fmla="*/ 337396 h 530225"/>
              <a:gd name="connsiteX177" fmla="*/ 232179 w 568325"/>
              <a:gd name="connsiteY177" fmla="*/ 331493 h 530225"/>
              <a:gd name="connsiteX178" fmla="*/ 228181 w 568325"/>
              <a:gd name="connsiteY178" fmla="*/ 325111 h 530225"/>
              <a:gd name="connsiteX179" fmla="*/ 224982 w 568325"/>
              <a:gd name="connsiteY179" fmla="*/ 318091 h 530225"/>
              <a:gd name="connsiteX180" fmla="*/ 222582 w 568325"/>
              <a:gd name="connsiteY180" fmla="*/ 310911 h 530225"/>
              <a:gd name="connsiteX181" fmla="*/ 221143 w 568325"/>
              <a:gd name="connsiteY181" fmla="*/ 303253 h 530225"/>
              <a:gd name="connsiteX182" fmla="*/ 220663 w 568325"/>
              <a:gd name="connsiteY182" fmla="*/ 295275 h 530225"/>
              <a:gd name="connsiteX183" fmla="*/ 221143 w 568325"/>
              <a:gd name="connsiteY183" fmla="*/ 287298 h 530225"/>
              <a:gd name="connsiteX184" fmla="*/ 222582 w 568325"/>
              <a:gd name="connsiteY184" fmla="*/ 279640 h 530225"/>
              <a:gd name="connsiteX185" fmla="*/ 224982 w 568325"/>
              <a:gd name="connsiteY185" fmla="*/ 272460 h 530225"/>
              <a:gd name="connsiteX186" fmla="*/ 228181 w 568325"/>
              <a:gd name="connsiteY186" fmla="*/ 265440 h 530225"/>
              <a:gd name="connsiteX187" fmla="*/ 232179 w 568325"/>
              <a:gd name="connsiteY187" fmla="*/ 259058 h 530225"/>
              <a:gd name="connsiteX188" fmla="*/ 236658 w 568325"/>
              <a:gd name="connsiteY188" fmla="*/ 253155 h 530225"/>
              <a:gd name="connsiteX189" fmla="*/ 241936 w 568325"/>
              <a:gd name="connsiteY189" fmla="*/ 247730 h 530225"/>
              <a:gd name="connsiteX190" fmla="*/ 247854 w 568325"/>
              <a:gd name="connsiteY190" fmla="*/ 243263 h 530225"/>
              <a:gd name="connsiteX191" fmla="*/ 254252 w 568325"/>
              <a:gd name="connsiteY191" fmla="*/ 239274 h 530225"/>
              <a:gd name="connsiteX192" fmla="*/ 261290 w 568325"/>
              <a:gd name="connsiteY192" fmla="*/ 236243 h 530225"/>
              <a:gd name="connsiteX193" fmla="*/ 268488 w 568325"/>
              <a:gd name="connsiteY193" fmla="*/ 233690 h 530225"/>
              <a:gd name="connsiteX194" fmla="*/ 276166 w 568325"/>
              <a:gd name="connsiteY194" fmla="*/ 232413 h 530225"/>
              <a:gd name="connsiteX195" fmla="*/ 108823 w 568325"/>
              <a:gd name="connsiteY195" fmla="*/ 231775 h 530225"/>
              <a:gd name="connsiteX196" fmla="*/ 116553 w 568325"/>
              <a:gd name="connsiteY196" fmla="*/ 232413 h 530225"/>
              <a:gd name="connsiteX197" fmla="*/ 124125 w 568325"/>
              <a:gd name="connsiteY197" fmla="*/ 233690 h 530225"/>
              <a:gd name="connsiteX198" fmla="*/ 131382 w 568325"/>
              <a:gd name="connsiteY198" fmla="*/ 236243 h 530225"/>
              <a:gd name="connsiteX199" fmla="*/ 138165 w 568325"/>
              <a:gd name="connsiteY199" fmla="*/ 239274 h 530225"/>
              <a:gd name="connsiteX200" fmla="*/ 144475 w 568325"/>
              <a:gd name="connsiteY200" fmla="*/ 243263 h 530225"/>
              <a:gd name="connsiteX201" fmla="*/ 150312 w 568325"/>
              <a:gd name="connsiteY201" fmla="*/ 247730 h 530225"/>
              <a:gd name="connsiteX202" fmla="*/ 155676 w 568325"/>
              <a:gd name="connsiteY202" fmla="*/ 253155 h 530225"/>
              <a:gd name="connsiteX203" fmla="*/ 160251 w 568325"/>
              <a:gd name="connsiteY203" fmla="*/ 259058 h 530225"/>
              <a:gd name="connsiteX204" fmla="*/ 164037 w 568325"/>
              <a:gd name="connsiteY204" fmla="*/ 265440 h 530225"/>
              <a:gd name="connsiteX205" fmla="*/ 167349 w 568325"/>
              <a:gd name="connsiteY205" fmla="*/ 272460 h 530225"/>
              <a:gd name="connsiteX206" fmla="*/ 169558 w 568325"/>
              <a:gd name="connsiteY206" fmla="*/ 279640 h 530225"/>
              <a:gd name="connsiteX207" fmla="*/ 170820 w 568325"/>
              <a:gd name="connsiteY207" fmla="*/ 287298 h 530225"/>
              <a:gd name="connsiteX208" fmla="*/ 171451 w 568325"/>
              <a:gd name="connsiteY208" fmla="*/ 295275 h 530225"/>
              <a:gd name="connsiteX209" fmla="*/ 170820 w 568325"/>
              <a:gd name="connsiteY209" fmla="*/ 303253 h 530225"/>
              <a:gd name="connsiteX210" fmla="*/ 169558 w 568325"/>
              <a:gd name="connsiteY210" fmla="*/ 310911 h 530225"/>
              <a:gd name="connsiteX211" fmla="*/ 167349 w 568325"/>
              <a:gd name="connsiteY211" fmla="*/ 318091 h 530225"/>
              <a:gd name="connsiteX212" fmla="*/ 164037 w 568325"/>
              <a:gd name="connsiteY212" fmla="*/ 325111 h 530225"/>
              <a:gd name="connsiteX213" fmla="*/ 160251 w 568325"/>
              <a:gd name="connsiteY213" fmla="*/ 331493 h 530225"/>
              <a:gd name="connsiteX214" fmla="*/ 155676 w 568325"/>
              <a:gd name="connsiteY214" fmla="*/ 337396 h 530225"/>
              <a:gd name="connsiteX215" fmla="*/ 150312 w 568325"/>
              <a:gd name="connsiteY215" fmla="*/ 342661 h 530225"/>
              <a:gd name="connsiteX216" fmla="*/ 144475 w 568325"/>
              <a:gd name="connsiteY216" fmla="*/ 347288 h 530225"/>
              <a:gd name="connsiteX217" fmla="*/ 138165 w 568325"/>
              <a:gd name="connsiteY217" fmla="*/ 351277 h 530225"/>
              <a:gd name="connsiteX218" fmla="*/ 131382 w 568325"/>
              <a:gd name="connsiteY218" fmla="*/ 354467 h 530225"/>
              <a:gd name="connsiteX219" fmla="*/ 124125 w 568325"/>
              <a:gd name="connsiteY219" fmla="*/ 356861 h 530225"/>
              <a:gd name="connsiteX220" fmla="*/ 116553 w 568325"/>
              <a:gd name="connsiteY220" fmla="*/ 358137 h 530225"/>
              <a:gd name="connsiteX221" fmla="*/ 108823 w 568325"/>
              <a:gd name="connsiteY221" fmla="*/ 358775 h 530225"/>
              <a:gd name="connsiteX222" fmla="*/ 100936 w 568325"/>
              <a:gd name="connsiteY222" fmla="*/ 358137 h 530225"/>
              <a:gd name="connsiteX223" fmla="*/ 93364 w 568325"/>
              <a:gd name="connsiteY223" fmla="*/ 356861 h 530225"/>
              <a:gd name="connsiteX224" fmla="*/ 86107 w 568325"/>
              <a:gd name="connsiteY224" fmla="*/ 354467 h 530225"/>
              <a:gd name="connsiteX225" fmla="*/ 79324 w 568325"/>
              <a:gd name="connsiteY225" fmla="*/ 351277 h 530225"/>
              <a:gd name="connsiteX226" fmla="*/ 73014 w 568325"/>
              <a:gd name="connsiteY226" fmla="*/ 347288 h 530225"/>
              <a:gd name="connsiteX227" fmla="*/ 67177 w 568325"/>
              <a:gd name="connsiteY227" fmla="*/ 342661 h 530225"/>
              <a:gd name="connsiteX228" fmla="*/ 61971 w 568325"/>
              <a:gd name="connsiteY228" fmla="*/ 337396 h 530225"/>
              <a:gd name="connsiteX229" fmla="*/ 57396 w 568325"/>
              <a:gd name="connsiteY229" fmla="*/ 331493 h 530225"/>
              <a:gd name="connsiteX230" fmla="*/ 53452 w 568325"/>
              <a:gd name="connsiteY230" fmla="*/ 325111 h 530225"/>
              <a:gd name="connsiteX231" fmla="*/ 50455 w 568325"/>
              <a:gd name="connsiteY231" fmla="*/ 318091 h 530225"/>
              <a:gd name="connsiteX232" fmla="*/ 48247 w 568325"/>
              <a:gd name="connsiteY232" fmla="*/ 310911 h 530225"/>
              <a:gd name="connsiteX233" fmla="*/ 46669 w 568325"/>
              <a:gd name="connsiteY233" fmla="*/ 303253 h 530225"/>
              <a:gd name="connsiteX234" fmla="*/ 46038 w 568325"/>
              <a:gd name="connsiteY234" fmla="*/ 295275 h 530225"/>
              <a:gd name="connsiteX235" fmla="*/ 46669 w 568325"/>
              <a:gd name="connsiteY235" fmla="*/ 287298 h 530225"/>
              <a:gd name="connsiteX236" fmla="*/ 48247 w 568325"/>
              <a:gd name="connsiteY236" fmla="*/ 279640 h 530225"/>
              <a:gd name="connsiteX237" fmla="*/ 50455 w 568325"/>
              <a:gd name="connsiteY237" fmla="*/ 272460 h 530225"/>
              <a:gd name="connsiteX238" fmla="*/ 53452 w 568325"/>
              <a:gd name="connsiteY238" fmla="*/ 265440 h 530225"/>
              <a:gd name="connsiteX239" fmla="*/ 57396 w 568325"/>
              <a:gd name="connsiteY239" fmla="*/ 259058 h 530225"/>
              <a:gd name="connsiteX240" fmla="*/ 61971 w 568325"/>
              <a:gd name="connsiteY240" fmla="*/ 253155 h 530225"/>
              <a:gd name="connsiteX241" fmla="*/ 67177 w 568325"/>
              <a:gd name="connsiteY241" fmla="*/ 247730 h 530225"/>
              <a:gd name="connsiteX242" fmla="*/ 73014 w 568325"/>
              <a:gd name="connsiteY242" fmla="*/ 243263 h 530225"/>
              <a:gd name="connsiteX243" fmla="*/ 79324 w 568325"/>
              <a:gd name="connsiteY243" fmla="*/ 239274 h 530225"/>
              <a:gd name="connsiteX244" fmla="*/ 86107 w 568325"/>
              <a:gd name="connsiteY244" fmla="*/ 236243 h 530225"/>
              <a:gd name="connsiteX245" fmla="*/ 93364 w 568325"/>
              <a:gd name="connsiteY245" fmla="*/ 233690 h 530225"/>
              <a:gd name="connsiteX246" fmla="*/ 100936 w 568325"/>
              <a:gd name="connsiteY246" fmla="*/ 232413 h 530225"/>
              <a:gd name="connsiteX247" fmla="*/ 368300 w 568325"/>
              <a:gd name="connsiteY247" fmla="*/ 92075 h 530225"/>
              <a:gd name="connsiteX248" fmla="*/ 376297 w 568325"/>
              <a:gd name="connsiteY248" fmla="*/ 92391 h 530225"/>
              <a:gd name="connsiteX249" fmla="*/ 383975 w 568325"/>
              <a:gd name="connsiteY249" fmla="*/ 93968 h 530225"/>
              <a:gd name="connsiteX250" fmla="*/ 391333 w 568325"/>
              <a:gd name="connsiteY250" fmla="*/ 96177 h 530225"/>
              <a:gd name="connsiteX251" fmla="*/ 398211 w 568325"/>
              <a:gd name="connsiteY251" fmla="*/ 99490 h 530225"/>
              <a:gd name="connsiteX252" fmla="*/ 404609 w 568325"/>
              <a:gd name="connsiteY252" fmla="*/ 103276 h 530225"/>
              <a:gd name="connsiteX253" fmla="*/ 410527 w 568325"/>
              <a:gd name="connsiteY253" fmla="*/ 107850 h 530225"/>
              <a:gd name="connsiteX254" fmla="*/ 415805 w 568325"/>
              <a:gd name="connsiteY254" fmla="*/ 113214 h 530225"/>
              <a:gd name="connsiteX255" fmla="*/ 420444 w 568325"/>
              <a:gd name="connsiteY255" fmla="*/ 119051 h 530225"/>
              <a:gd name="connsiteX256" fmla="*/ 424442 w 568325"/>
              <a:gd name="connsiteY256" fmla="*/ 125361 h 530225"/>
              <a:gd name="connsiteX257" fmla="*/ 427481 w 568325"/>
              <a:gd name="connsiteY257" fmla="*/ 131987 h 530225"/>
              <a:gd name="connsiteX258" fmla="*/ 430041 w 568325"/>
              <a:gd name="connsiteY258" fmla="*/ 139401 h 530225"/>
              <a:gd name="connsiteX259" fmla="*/ 431320 w 568325"/>
              <a:gd name="connsiteY259" fmla="*/ 146973 h 530225"/>
              <a:gd name="connsiteX260" fmla="*/ 431800 w 568325"/>
              <a:gd name="connsiteY260" fmla="*/ 154861 h 530225"/>
              <a:gd name="connsiteX261" fmla="*/ 431320 w 568325"/>
              <a:gd name="connsiteY261" fmla="*/ 162590 h 530225"/>
              <a:gd name="connsiteX262" fmla="*/ 430041 w 568325"/>
              <a:gd name="connsiteY262" fmla="*/ 170163 h 530225"/>
              <a:gd name="connsiteX263" fmla="*/ 427481 w 568325"/>
              <a:gd name="connsiteY263" fmla="*/ 177419 h 530225"/>
              <a:gd name="connsiteX264" fmla="*/ 424442 w 568325"/>
              <a:gd name="connsiteY264" fmla="*/ 184203 h 530225"/>
              <a:gd name="connsiteX265" fmla="*/ 420444 w 568325"/>
              <a:gd name="connsiteY265" fmla="*/ 190670 h 530225"/>
              <a:gd name="connsiteX266" fmla="*/ 415805 w 568325"/>
              <a:gd name="connsiteY266" fmla="*/ 196507 h 530225"/>
              <a:gd name="connsiteX267" fmla="*/ 410527 w 568325"/>
              <a:gd name="connsiteY267" fmla="*/ 201555 h 530225"/>
              <a:gd name="connsiteX268" fmla="*/ 404609 w 568325"/>
              <a:gd name="connsiteY268" fmla="*/ 206288 h 530225"/>
              <a:gd name="connsiteX269" fmla="*/ 398211 w 568325"/>
              <a:gd name="connsiteY269" fmla="*/ 210232 h 530225"/>
              <a:gd name="connsiteX270" fmla="*/ 391333 w 568325"/>
              <a:gd name="connsiteY270" fmla="*/ 213229 h 530225"/>
              <a:gd name="connsiteX271" fmla="*/ 383975 w 568325"/>
              <a:gd name="connsiteY271" fmla="*/ 215437 h 530225"/>
              <a:gd name="connsiteX272" fmla="*/ 376297 w 568325"/>
              <a:gd name="connsiteY272" fmla="*/ 217015 h 530225"/>
              <a:gd name="connsiteX273" fmla="*/ 368300 w 568325"/>
              <a:gd name="connsiteY273" fmla="*/ 217488 h 530225"/>
              <a:gd name="connsiteX274" fmla="*/ 360462 w 568325"/>
              <a:gd name="connsiteY274" fmla="*/ 217015 h 530225"/>
              <a:gd name="connsiteX275" fmla="*/ 352785 w 568325"/>
              <a:gd name="connsiteY275" fmla="*/ 215437 h 530225"/>
              <a:gd name="connsiteX276" fmla="*/ 345427 w 568325"/>
              <a:gd name="connsiteY276" fmla="*/ 213229 h 530225"/>
              <a:gd name="connsiteX277" fmla="*/ 338549 w 568325"/>
              <a:gd name="connsiteY277" fmla="*/ 210232 h 530225"/>
              <a:gd name="connsiteX278" fmla="*/ 332151 w 568325"/>
              <a:gd name="connsiteY278" fmla="*/ 206288 h 530225"/>
              <a:gd name="connsiteX279" fmla="*/ 326233 w 568325"/>
              <a:gd name="connsiteY279" fmla="*/ 201555 h 530225"/>
              <a:gd name="connsiteX280" fmla="*/ 320795 w 568325"/>
              <a:gd name="connsiteY280" fmla="*/ 196507 h 530225"/>
              <a:gd name="connsiteX281" fmla="*/ 316316 w 568325"/>
              <a:gd name="connsiteY281" fmla="*/ 190670 h 530225"/>
              <a:gd name="connsiteX282" fmla="*/ 312318 w 568325"/>
              <a:gd name="connsiteY282" fmla="*/ 184203 h 530225"/>
              <a:gd name="connsiteX283" fmla="*/ 309119 w 568325"/>
              <a:gd name="connsiteY283" fmla="*/ 177419 h 530225"/>
              <a:gd name="connsiteX284" fmla="*/ 306719 w 568325"/>
              <a:gd name="connsiteY284" fmla="*/ 170163 h 530225"/>
              <a:gd name="connsiteX285" fmla="*/ 305440 w 568325"/>
              <a:gd name="connsiteY285" fmla="*/ 162590 h 530225"/>
              <a:gd name="connsiteX286" fmla="*/ 304800 w 568325"/>
              <a:gd name="connsiteY286" fmla="*/ 154861 h 530225"/>
              <a:gd name="connsiteX287" fmla="*/ 305440 w 568325"/>
              <a:gd name="connsiteY287" fmla="*/ 146973 h 530225"/>
              <a:gd name="connsiteX288" fmla="*/ 306719 w 568325"/>
              <a:gd name="connsiteY288" fmla="*/ 139401 h 530225"/>
              <a:gd name="connsiteX289" fmla="*/ 309119 w 568325"/>
              <a:gd name="connsiteY289" fmla="*/ 131987 h 530225"/>
              <a:gd name="connsiteX290" fmla="*/ 312318 w 568325"/>
              <a:gd name="connsiteY290" fmla="*/ 125361 h 530225"/>
              <a:gd name="connsiteX291" fmla="*/ 316316 w 568325"/>
              <a:gd name="connsiteY291" fmla="*/ 119051 h 530225"/>
              <a:gd name="connsiteX292" fmla="*/ 320795 w 568325"/>
              <a:gd name="connsiteY292" fmla="*/ 113214 h 530225"/>
              <a:gd name="connsiteX293" fmla="*/ 326233 w 568325"/>
              <a:gd name="connsiteY293" fmla="*/ 107850 h 530225"/>
              <a:gd name="connsiteX294" fmla="*/ 332151 w 568325"/>
              <a:gd name="connsiteY294" fmla="*/ 103276 h 530225"/>
              <a:gd name="connsiteX295" fmla="*/ 338549 w 568325"/>
              <a:gd name="connsiteY295" fmla="*/ 99490 h 530225"/>
              <a:gd name="connsiteX296" fmla="*/ 345427 w 568325"/>
              <a:gd name="connsiteY296" fmla="*/ 96177 h 530225"/>
              <a:gd name="connsiteX297" fmla="*/ 352785 w 568325"/>
              <a:gd name="connsiteY297" fmla="*/ 93968 h 530225"/>
              <a:gd name="connsiteX298" fmla="*/ 360462 w 568325"/>
              <a:gd name="connsiteY298" fmla="*/ 92391 h 530225"/>
              <a:gd name="connsiteX299" fmla="*/ 200025 w 568325"/>
              <a:gd name="connsiteY299" fmla="*/ 92075 h 530225"/>
              <a:gd name="connsiteX300" fmla="*/ 207863 w 568325"/>
              <a:gd name="connsiteY300" fmla="*/ 92391 h 530225"/>
              <a:gd name="connsiteX301" fmla="*/ 215540 w 568325"/>
              <a:gd name="connsiteY301" fmla="*/ 93968 h 530225"/>
              <a:gd name="connsiteX302" fmla="*/ 222898 w 568325"/>
              <a:gd name="connsiteY302" fmla="*/ 96177 h 530225"/>
              <a:gd name="connsiteX303" fmla="*/ 229776 w 568325"/>
              <a:gd name="connsiteY303" fmla="*/ 99490 h 530225"/>
              <a:gd name="connsiteX304" fmla="*/ 236174 w 568325"/>
              <a:gd name="connsiteY304" fmla="*/ 103276 h 530225"/>
              <a:gd name="connsiteX305" fmla="*/ 242092 w 568325"/>
              <a:gd name="connsiteY305" fmla="*/ 107850 h 530225"/>
              <a:gd name="connsiteX306" fmla="*/ 247530 w 568325"/>
              <a:gd name="connsiteY306" fmla="*/ 113214 h 530225"/>
              <a:gd name="connsiteX307" fmla="*/ 252009 w 568325"/>
              <a:gd name="connsiteY307" fmla="*/ 119051 h 530225"/>
              <a:gd name="connsiteX308" fmla="*/ 256007 w 568325"/>
              <a:gd name="connsiteY308" fmla="*/ 125361 h 530225"/>
              <a:gd name="connsiteX309" fmla="*/ 259206 w 568325"/>
              <a:gd name="connsiteY309" fmla="*/ 131987 h 530225"/>
              <a:gd name="connsiteX310" fmla="*/ 261606 w 568325"/>
              <a:gd name="connsiteY310" fmla="*/ 139401 h 530225"/>
              <a:gd name="connsiteX311" fmla="*/ 262885 w 568325"/>
              <a:gd name="connsiteY311" fmla="*/ 146973 h 530225"/>
              <a:gd name="connsiteX312" fmla="*/ 263525 w 568325"/>
              <a:gd name="connsiteY312" fmla="*/ 154861 h 530225"/>
              <a:gd name="connsiteX313" fmla="*/ 262885 w 568325"/>
              <a:gd name="connsiteY313" fmla="*/ 162590 h 530225"/>
              <a:gd name="connsiteX314" fmla="*/ 261606 w 568325"/>
              <a:gd name="connsiteY314" fmla="*/ 170163 h 530225"/>
              <a:gd name="connsiteX315" fmla="*/ 259206 w 568325"/>
              <a:gd name="connsiteY315" fmla="*/ 177419 h 530225"/>
              <a:gd name="connsiteX316" fmla="*/ 256007 w 568325"/>
              <a:gd name="connsiteY316" fmla="*/ 184203 h 530225"/>
              <a:gd name="connsiteX317" fmla="*/ 252009 w 568325"/>
              <a:gd name="connsiteY317" fmla="*/ 190670 h 530225"/>
              <a:gd name="connsiteX318" fmla="*/ 247530 w 568325"/>
              <a:gd name="connsiteY318" fmla="*/ 196507 h 530225"/>
              <a:gd name="connsiteX319" fmla="*/ 242092 w 568325"/>
              <a:gd name="connsiteY319" fmla="*/ 201555 h 530225"/>
              <a:gd name="connsiteX320" fmla="*/ 236174 w 568325"/>
              <a:gd name="connsiteY320" fmla="*/ 206288 h 530225"/>
              <a:gd name="connsiteX321" fmla="*/ 229776 w 568325"/>
              <a:gd name="connsiteY321" fmla="*/ 210232 h 530225"/>
              <a:gd name="connsiteX322" fmla="*/ 222898 w 568325"/>
              <a:gd name="connsiteY322" fmla="*/ 213229 h 530225"/>
              <a:gd name="connsiteX323" fmla="*/ 215540 w 568325"/>
              <a:gd name="connsiteY323" fmla="*/ 215437 h 530225"/>
              <a:gd name="connsiteX324" fmla="*/ 207863 w 568325"/>
              <a:gd name="connsiteY324" fmla="*/ 217015 h 530225"/>
              <a:gd name="connsiteX325" fmla="*/ 200025 w 568325"/>
              <a:gd name="connsiteY325" fmla="*/ 217488 h 530225"/>
              <a:gd name="connsiteX326" fmla="*/ 192028 w 568325"/>
              <a:gd name="connsiteY326" fmla="*/ 217015 h 530225"/>
              <a:gd name="connsiteX327" fmla="*/ 184350 w 568325"/>
              <a:gd name="connsiteY327" fmla="*/ 215437 h 530225"/>
              <a:gd name="connsiteX328" fmla="*/ 176992 w 568325"/>
              <a:gd name="connsiteY328" fmla="*/ 213229 h 530225"/>
              <a:gd name="connsiteX329" fmla="*/ 170114 w 568325"/>
              <a:gd name="connsiteY329" fmla="*/ 210232 h 530225"/>
              <a:gd name="connsiteX330" fmla="*/ 163716 w 568325"/>
              <a:gd name="connsiteY330" fmla="*/ 206288 h 530225"/>
              <a:gd name="connsiteX331" fmla="*/ 157798 w 568325"/>
              <a:gd name="connsiteY331" fmla="*/ 201555 h 530225"/>
              <a:gd name="connsiteX332" fmla="*/ 152360 w 568325"/>
              <a:gd name="connsiteY332" fmla="*/ 196507 h 530225"/>
              <a:gd name="connsiteX333" fmla="*/ 147881 w 568325"/>
              <a:gd name="connsiteY333" fmla="*/ 190670 h 530225"/>
              <a:gd name="connsiteX334" fmla="*/ 143883 w 568325"/>
              <a:gd name="connsiteY334" fmla="*/ 184203 h 530225"/>
              <a:gd name="connsiteX335" fmla="*/ 140844 w 568325"/>
              <a:gd name="connsiteY335" fmla="*/ 177419 h 530225"/>
              <a:gd name="connsiteX336" fmla="*/ 138284 w 568325"/>
              <a:gd name="connsiteY336" fmla="*/ 170163 h 530225"/>
              <a:gd name="connsiteX337" fmla="*/ 137005 w 568325"/>
              <a:gd name="connsiteY337" fmla="*/ 162590 h 530225"/>
              <a:gd name="connsiteX338" fmla="*/ 136525 w 568325"/>
              <a:gd name="connsiteY338" fmla="*/ 154861 h 530225"/>
              <a:gd name="connsiteX339" fmla="*/ 137005 w 568325"/>
              <a:gd name="connsiteY339" fmla="*/ 146973 h 530225"/>
              <a:gd name="connsiteX340" fmla="*/ 138284 w 568325"/>
              <a:gd name="connsiteY340" fmla="*/ 139401 h 530225"/>
              <a:gd name="connsiteX341" fmla="*/ 140844 w 568325"/>
              <a:gd name="connsiteY341" fmla="*/ 131987 h 530225"/>
              <a:gd name="connsiteX342" fmla="*/ 143883 w 568325"/>
              <a:gd name="connsiteY342" fmla="*/ 125361 h 530225"/>
              <a:gd name="connsiteX343" fmla="*/ 147881 w 568325"/>
              <a:gd name="connsiteY343" fmla="*/ 119051 h 530225"/>
              <a:gd name="connsiteX344" fmla="*/ 152360 w 568325"/>
              <a:gd name="connsiteY344" fmla="*/ 113214 h 530225"/>
              <a:gd name="connsiteX345" fmla="*/ 157798 w 568325"/>
              <a:gd name="connsiteY345" fmla="*/ 107850 h 530225"/>
              <a:gd name="connsiteX346" fmla="*/ 163716 w 568325"/>
              <a:gd name="connsiteY346" fmla="*/ 103276 h 530225"/>
              <a:gd name="connsiteX347" fmla="*/ 170114 w 568325"/>
              <a:gd name="connsiteY347" fmla="*/ 99490 h 530225"/>
              <a:gd name="connsiteX348" fmla="*/ 176992 w 568325"/>
              <a:gd name="connsiteY348" fmla="*/ 96177 h 530225"/>
              <a:gd name="connsiteX349" fmla="*/ 184350 w 568325"/>
              <a:gd name="connsiteY349" fmla="*/ 93968 h 530225"/>
              <a:gd name="connsiteX350" fmla="*/ 192028 w 568325"/>
              <a:gd name="connsiteY350" fmla="*/ 92391 h 530225"/>
              <a:gd name="connsiteX351" fmla="*/ 263438 w 568325"/>
              <a:gd name="connsiteY351" fmla="*/ 0 h 530225"/>
              <a:gd name="connsiteX352" fmla="*/ 268184 w 568325"/>
              <a:gd name="connsiteY352" fmla="*/ 318 h 530225"/>
              <a:gd name="connsiteX353" fmla="*/ 272614 w 568325"/>
              <a:gd name="connsiteY353" fmla="*/ 1747 h 530225"/>
              <a:gd name="connsiteX354" fmla="*/ 276885 w 568325"/>
              <a:gd name="connsiteY354" fmla="*/ 3652 h 530225"/>
              <a:gd name="connsiteX355" fmla="*/ 280682 w 568325"/>
              <a:gd name="connsiteY355" fmla="*/ 6350 h 530225"/>
              <a:gd name="connsiteX356" fmla="*/ 284004 w 568325"/>
              <a:gd name="connsiteY356" fmla="*/ 9684 h 530225"/>
              <a:gd name="connsiteX357" fmla="*/ 287485 w 568325"/>
              <a:gd name="connsiteY357" fmla="*/ 6350 h 530225"/>
              <a:gd name="connsiteX358" fmla="*/ 291440 w 568325"/>
              <a:gd name="connsiteY358" fmla="*/ 3652 h 530225"/>
              <a:gd name="connsiteX359" fmla="*/ 295711 w 568325"/>
              <a:gd name="connsiteY359" fmla="*/ 1747 h 530225"/>
              <a:gd name="connsiteX360" fmla="*/ 300141 w 568325"/>
              <a:gd name="connsiteY360" fmla="*/ 318 h 530225"/>
              <a:gd name="connsiteX361" fmla="*/ 304887 w 568325"/>
              <a:gd name="connsiteY361" fmla="*/ 0 h 530225"/>
              <a:gd name="connsiteX362" fmla="*/ 310108 w 568325"/>
              <a:gd name="connsiteY362" fmla="*/ 635 h 530225"/>
              <a:gd name="connsiteX363" fmla="*/ 314854 w 568325"/>
              <a:gd name="connsiteY363" fmla="*/ 1905 h 530225"/>
              <a:gd name="connsiteX364" fmla="*/ 319126 w 568325"/>
              <a:gd name="connsiteY364" fmla="*/ 4287 h 530225"/>
              <a:gd name="connsiteX365" fmla="*/ 322764 w 568325"/>
              <a:gd name="connsiteY365" fmla="*/ 7303 h 530225"/>
              <a:gd name="connsiteX366" fmla="*/ 325928 w 568325"/>
              <a:gd name="connsiteY366" fmla="*/ 11113 h 530225"/>
              <a:gd name="connsiteX367" fmla="*/ 328302 w 568325"/>
              <a:gd name="connsiteY367" fmla="*/ 15399 h 530225"/>
              <a:gd name="connsiteX368" fmla="*/ 329567 w 568325"/>
              <a:gd name="connsiteY368" fmla="*/ 20162 h 530225"/>
              <a:gd name="connsiteX369" fmla="*/ 330200 w 568325"/>
              <a:gd name="connsiteY369" fmla="*/ 25400 h 530225"/>
              <a:gd name="connsiteX370" fmla="*/ 329567 w 568325"/>
              <a:gd name="connsiteY370" fmla="*/ 30639 h 530225"/>
              <a:gd name="connsiteX371" fmla="*/ 328302 w 568325"/>
              <a:gd name="connsiteY371" fmla="*/ 35719 h 530225"/>
              <a:gd name="connsiteX372" fmla="*/ 326087 w 568325"/>
              <a:gd name="connsiteY372" fmla="*/ 40640 h 530225"/>
              <a:gd name="connsiteX373" fmla="*/ 323081 w 568325"/>
              <a:gd name="connsiteY373" fmla="*/ 45562 h 530225"/>
              <a:gd name="connsiteX374" fmla="*/ 319284 w 568325"/>
              <a:gd name="connsiteY374" fmla="*/ 50642 h 530225"/>
              <a:gd name="connsiteX375" fmla="*/ 314854 w 568325"/>
              <a:gd name="connsiteY375" fmla="*/ 55722 h 530225"/>
              <a:gd name="connsiteX376" fmla="*/ 309792 w 568325"/>
              <a:gd name="connsiteY376" fmla="*/ 61119 h 530225"/>
              <a:gd name="connsiteX377" fmla="*/ 303938 w 568325"/>
              <a:gd name="connsiteY377" fmla="*/ 66676 h 530225"/>
              <a:gd name="connsiteX378" fmla="*/ 297610 w 568325"/>
              <a:gd name="connsiteY378" fmla="*/ 72549 h 530225"/>
              <a:gd name="connsiteX379" fmla="*/ 290649 w 568325"/>
              <a:gd name="connsiteY379" fmla="*/ 78582 h 530225"/>
              <a:gd name="connsiteX380" fmla="*/ 284004 w 568325"/>
              <a:gd name="connsiteY380" fmla="*/ 84138 h 530225"/>
              <a:gd name="connsiteX381" fmla="*/ 277676 w 568325"/>
              <a:gd name="connsiteY381" fmla="*/ 78582 h 530225"/>
              <a:gd name="connsiteX382" fmla="*/ 271506 w 568325"/>
              <a:gd name="connsiteY382" fmla="*/ 73026 h 530225"/>
              <a:gd name="connsiteX383" fmla="*/ 265494 w 568325"/>
              <a:gd name="connsiteY383" fmla="*/ 67787 h 530225"/>
              <a:gd name="connsiteX384" fmla="*/ 260115 w 568325"/>
              <a:gd name="connsiteY384" fmla="*/ 63024 h 530225"/>
              <a:gd name="connsiteX385" fmla="*/ 255369 w 568325"/>
              <a:gd name="connsiteY385" fmla="*/ 58103 h 530225"/>
              <a:gd name="connsiteX386" fmla="*/ 250940 w 568325"/>
              <a:gd name="connsiteY386" fmla="*/ 53658 h 530225"/>
              <a:gd name="connsiteX387" fmla="*/ 247143 w 568325"/>
              <a:gd name="connsiteY387" fmla="*/ 49213 h 530225"/>
              <a:gd name="connsiteX388" fmla="*/ 243979 w 568325"/>
              <a:gd name="connsiteY388" fmla="*/ 44927 h 530225"/>
              <a:gd name="connsiteX389" fmla="*/ 241447 w 568325"/>
              <a:gd name="connsiteY389" fmla="*/ 40164 h 530225"/>
              <a:gd name="connsiteX390" fmla="*/ 239707 w 568325"/>
              <a:gd name="connsiteY390" fmla="*/ 35560 h 530225"/>
              <a:gd name="connsiteX391" fmla="*/ 238441 w 568325"/>
              <a:gd name="connsiteY391" fmla="*/ 30798 h 530225"/>
              <a:gd name="connsiteX392" fmla="*/ 238125 w 568325"/>
              <a:gd name="connsiteY392" fmla="*/ 25400 h 530225"/>
              <a:gd name="connsiteX393" fmla="*/ 238758 w 568325"/>
              <a:gd name="connsiteY393" fmla="*/ 20162 h 530225"/>
              <a:gd name="connsiteX394" fmla="*/ 240023 w 568325"/>
              <a:gd name="connsiteY394" fmla="*/ 15399 h 530225"/>
              <a:gd name="connsiteX395" fmla="*/ 242397 w 568325"/>
              <a:gd name="connsiteY395" fmla="*/ 11113 h 530225"/>
              <a:gd name="connsiteX396" fmla="*/ 245561 w 568325"/>
              <a:gd name="connsiteY396" fmla="*/ 7303 h 530225"/>
              <a:gd name="connsiteX397" fmla="*/ 249199 w 568325"/>
              <a:gd name="connsiteY397" fmla="*/ 4287 h 530225"/>
              <a:gd name="connsiteX398" fmla="*/ 253471 w 568325"/>
              <a:gd name="connsiteY398" fmla="*/ 1905 h 530225"/>
              <a:gd name="connsiteX399" fmla="*/ 258217 w 568325"/>
              <a:gd name="connsiteY399" fmla="*/ 635 h 53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</a:cxnLst>
            <a:rect l="l" t="t" r="r" b="b"/>
            <a:pathLst>
              <a:path w="568325" h="530225">
                <a:moveTo>
                  <a:pt x="108744" y="400050"/>
                </a:moveTo>
                <a:lnTo>
                  <a:pt x="119380" y="400528"/>
                </a:lnTo>
                <a:lnTo>
                  <a:pt x="129699" y="402119"/>
                </a:lnTo>
                <a:lnTo>
                  <a:pt x="139859" y="404506"/>
                </a:lnTo>
                <a:lnTo>
                  <a:pt x="149542" y="408007"/>
                </a:lnTo>
                <a:lnTo>
                  <a:pt x="158591" y="412304"/>
                </a:lnTo>
                <a:lnTo>
                  <a:pt x="167322" y="417237"/>
                </a:lnTo>
                <a:lnTo>
                  <a:pt x="175419" y="423125"/>
                </a:lnTo>
                <a:lnTo>
                  <a:pt x="183198" y="429809"/>
                </a:lnTo>
                <a:lnTo>
                  <a:pt x="190182" y="436811"/>
                </a:lnTo>
                <a:lnTo>
                  <a:pt x="196532" y="444768"/>
                </a:lnTo>
                <a:lnTo>
                  <a:pt x="202724" y="436811"/>
                </a:lnTo>
                <a:lnTo>
                  <a:pt x="209709" y="429809"/>
                </a:lnTo>
                <a:lnTo>
                  <a:pt x="217329" y="423125"/>
                </a:lnTo>
                <a:lnTo>
                  <a:pt x="225425" y="417237"/>
                </a:lnTo>
                <a:lnTo>
                  <a:pt x="234156" y="412304"/>
                </a:lnTo>
                <a:lnTo>
                  <a:pt x="243522" y="408007"/>
                </a:lnTo>
                <a:lnTo>
                  <a:pt x="253206" y="404506"/>
                </a:lnTo>
                <a:lnTo>
                  <a:pt x="263208" y="402119"/>
                </a:lnTo>
                <a:lnTo>
                  <a:pt x="273526" y="400528"/>
                </a:lnTo>
                <a:lnTo>
                  <a:pt x="284162" y="400050"/>
                </a:lnTo>
                <a:lnTo>
                  <a:pt x="294799" y="400528"/>
                </a:lnTo>
                <a:lnTo>
                  <a:pt x="305118" y="402119"/>
                </a:lnTo>
                <a:lnTo>
                  <a:pt x="315119" y="404506"/>
                </a:lnTo>
                <a:lnTo>
                  <a:pt x="324802" y="408007"/>
                </a:lnTo>
                <a:lnTo>
                  <a:pt x="334169" y="412304"/>
                </a:lnTo>
                <a:lnTo>
                  <a:pt x="342900" y="417237"/>
                </a:lnTo>
                <a:lnTo>
                  <a:pt x="350996" y="423125"/>
                </a:lnTo>
                <a:lnTo>
                  <a:pt x="358616" y="429809"/>
                </a:lnTo>
                <a:lnTo>
                  <a:pt x="365601" y="436811"/>
                </a:lnTo>
                <a:lnTo>
                  <a:pt x="371792" y="444768"/>
                </a:lnTo>
                <a:lnTo>
                  <a:pt x="378142" y="436811"/>
                </a:lnTo>
                <a:lnTo>
                  <a:pt x="385128" y="429809"/>
                </a:lnTo>
                <a:lnTo>
                  <a:pt x="392906" y="423125"/>
                </a:lnTo>
                <a:lnTo>
                  <a:pt x="401002" y="417237"/>
                </a:lnTo>
                <a:lnTo>
                  <a:pt x="409734" y="412304"/>
                </a:lnTo>
                <a:lnTo>
                  <a:pt x="418782" y="408007"/>
                </a:lnTo>
                <a:lnTo>
                  <a:pt x="428466" y="404506"/>
                </a:lnTo>
                <a:lnTo>
                  <a:pt x="438626" y="402119"/>
                </a:lnTo>
                <a:lnTo>
                  <a:pt x="448945" y="400528"/>
                </a:lnTo>
                <a:lnTo>
                  <a:pt x="459581" y="400050"/>
                </a:lnTo>
                <a:lnTo>
                  <a:pt x="470059" y="400528"/>
                </a:lnTo>
                <a:lnTo>
                  <a:pt x="480219" y="401960"/>
                </a:lnTo>
                <a:lnTo>
                  <a:pt x="490061" y="404347"/>
                </a:lnTo>
                <a:lnTo>
                  <a:pt x="499586" y="407689"/>
                </a:lnTo>
                <a:lnTo>
                  <a:pt x="508635" y="411826"/>
                </a:lnTo>
                <a:lnTo>
                  <a:pt x="517208" y="416601"/>
                </a:lnTo>
                <a:lnTo>
                  <a:pt x="525304" y="422330"/>
                </a:lnTo>
                <a:lnTo>
                  <a:pt x="532924" y="428536"/>
                </a:lnTo>
                <a:lnTo>
                  <a:pt x="539909" y="435697"/>
                </a:lnTo>
                <a:lnTo>
                  <a:pt x="546100" y="443018"/>
                </a:lnTo>
                <a:lnTo>
                  <a:pt x="551815" y="451134"/>
                </a:lnTo>
                <a:lnTo>
                  <a:pt x="556578" y="459886"/>
                </a:lnTo>
                <a:lnTo>
                  <a:pt x="560705" y="468957"/>
                </a:lnTo>
                <a:lnTo>
                  <a:pt x="564039" y="478505"/>
                </a:lnTo>
                <a:lnTo>
                  <a:pt x="566420" y="488372"/>
                </a:lnTo>
                <a:lnTo>
                  <a:pt x="567849" y="498557"/>
                </a:lnTo>
                <a:lnTo>
                  <a:pt x="568325" y="509060"/>
                </a:lnTo>
                <a:lnTo>
                  <a:pt x="568008" y="513516"/>
                </a:lnTo>
                <a:lnTo>
                  <a:pt x="566579" y="517494"/>
                </a:lnTo>
                <a:lnTo>
                  <a:pt x="564674" y="520836"/>
                </a:lnTo>
                <a:lnTo>
                  <a:pt x="562134" y="524019"/>
                </a:lnTo>
                <a:lnTo>
                  <a:pt x="558959" y="526565"/>
                </a:lnTo>
                <a:lnTo>
                  <a:pt x="555466" y="528634"/>
                </a:lnTo>
                <a:lnTo>
                  <a:pt x="551656" y="529907"/>
                </a:lnTo>
                <a:lnTo>
                  <a:pt x="547370" y="530225"/>
                </a:lnTo>
                <a:lnTo>
                  <a:pt x="20955" y="530225"/>
                </a:lnTo>
                <a:lnTo>
                  <a:pt x="16669" y="529907"/>
                </a:lnTo>
                <a:lnTo>
                  <a:pt x="12859" y="528634"/>
                </a:lnTo>
                <a:lnTo>
                  <a:pt x="9366" y="526565"/>
                </a:lnTo>
                <a:lnTo>
                  <a:pt x="6191" y="524019"/>
                </a:lnTo>
                <a:lnTo>
                  <a:pt x="3651" y="520836"/>
                </a:lnTo>
                <a:lnTo>
                  <a:pt x="1746" y="517494"/>
                </a:lnTo>
                <a:lnTo>
                  <a:pt x="318" y="513516"/>
                </a:lnTo>
                <a:lnTo>
                  <a:pt x="0" y="509060"/>
                </a:lnTo>
                <a:lnTo>
                  <a:pt x="476" y="498557"/>
                </a:lnTo>
                <a:lnTo>
                  <a:pt x="1905" y="488372"/>
                </a:lnTo>
                <a:lnTo>
                  <a:pt x="4286" y="478505"/>
                </a:lnTo>
                <a:lnTo>
                  <a:pt x="7620" y="468957"/>
                </a:lnTo>
                <a:lnTo>
                  <a:pt x="11748" y="459886"/>
                </a:lnTo>
                <a:lnTo>
                  <a:pt x="16510" y="451134"/>
                </a:lnTo>
                <a:lnTo>
                  <a:pt x="22225" y="443018"/>
                </a:lnTo>
                <a:lnTo>
                  <a:pt x="28416" y="435697"/>
                </a:lnTo>
                <a:lnTo>
                  <a:pt x="35401" y="428536"/>
                </a:lnTo>
                <a:lnTo>
                  <a:pt x="43021" y="422330"/>
                </a:lnTo>
                <a:lnTo>
                  <a:pt x="51118" y="416601"/>
                </a:lnTo>
                <a:lnTo>
                  <a:pt x="59690" y="411826"/>
                </a:lnTo>
                <a:lnTo>
                  <a:pt x="68739" y="407689"/>
                </a:lnTo>
                <a:lnTo>
                  <a:pt x="78264" y="404347"/>
                </a:lnTo>
                <a:lnTo>
                  <a:pt x="88106" y="401960"/>
                </a:lnTo>
                <a:lnTo>
                  <a:pt x="98266" y="400528"/>
                </a:lnTo>
                <a:close/>
                <a:moveTo>
                  <a:pt x="459503" y="231775"/>
                </a:moveTo>
                <a:lnTo>
                  <a:pt x="467390" y="232413"/>
                </a:lnTo>
                <a:lnTo>
                  <a:pt x="474962" y="233690"/>
                </a:lnTo>
                <a:lnTo>
                  <a:pt x="482219" y="236243"/>
                </a:lnTo>
                <a:lnTo>
                  <a:pt x="489002" y="239274"/>
                </a:lnTo>
                <a:lnTo>
                  <a:pt x="495312" y="243263"/>
                </a:lnTo>
                <a:lnTo>
                  <a:pt x="501149" y="247730"/>
                </a:lnTo>
                <a:lnTo>
                  <a:pt x="506355" y="253155"/>
                </a:lnTo>
                <a:lnTo>
                  <a:pt x="510930" y="259058"/>
                </a:lnTo>
                <a:lnTo>
                  <a:pt x="514874" y="265440"/>
                </a:lnTo>
                <a:lnTo>
                  <a:pt x="517871" y="272460"/>
                </a:lnTo>
                <a:lnTo>
                  <a:pt x="520079" y="279640"/>
                </a:lnTo>
                <a:lnTo>
                  <a:pt x="521657" y="287298"/>
                </a:lnTo>
                <a:lnTo>
                  <a:pt x="522288" y="295275"/>
                </a:lnTo>
                <a:lnTo>
                  <a:pt x="521657" y="303253"/>
                </a:lnTo>
                <a:lnTo>
                  <a:pt x="520079" y="310911"/>
                </a:lnTo>
                <a:lnTo>
                  <a:pt x="517871" y="318091"/>
                </a:lnTo>
                <a:lnTo>
                  <a:pt x="514874" y="325111"/>
                </a:lnTo>
                <a:lnTo>
                  <a:pt x="510930" y="331493"/>
                </a:lnTo>
                <a:lnTo>
                  <a:pt x="506355" y="337396"/>
                </a:lnTo>
                <a:lnTo>
                  <a:pt x="501149" y="342661"/>
                </a:lnTo>
                <a:lnTo>
                  <a:pt x="495312" y="347288"/>
                </a:lnTo>
                <a:lnTo>
                  <a:pt x="489002" y="351277"/>
                </a:lnTo>
                <a:lnTo>
                  <a:pt x="482219" y="354467"/>
                </a:lnTo>
                <a:lnTo>
                  <a:pt x="474962" y="356861"/>
                </a:lnTo>
                <a:lnTo>
                  <a:pt x="467390" y="358137"/>
                </a:lnTo>
                <a:lnTo>
                  <a:pt x="459503" y="358775"/>
                </a:lnTo>
                <a:lnTo>
                  <a:pt x="451773" y="358137"/>
                </a:lnTo>
                <a:lnTo>
                  <a:pt x="444201" y="356861"/>
                </a:lnTo>
                <a:lnTo>
                  <a:pt x="436944" y="354467"/>
                </a:lnTo>
                <a:lnTo>
                  <a:pt x="430161" y="351277"/>
                </a:lnTo>
                <a:lnTo>
                  <a:pt x="423851" y="347288"/>
                </a:lnTo>
                <a:lnTo>
                  <a:pt x="418014" y="342661"/>
                </a:lnTo>
                <a:lnTo>
                  <a:pt x="412650" y="337396"/>
                </a:lnTo>
                <a:lnTo>
                  <a:pt x="408075" y="331493"/>
                </a:lnTo>
                <a:lnTo>
                  <a:pt x="404289" y="325111"/>
                </a:lnTo>
                <a:lnTo>
                  <a:pt x="400977" y="318091"/>
                </a:lnTo>
                <a:lnTo>
                  <a:pt x="398768" y="310911"/>
                </a:lnTo>
                <a:lnTo>
                  <a:pt x="397506" y="303253"/>
                </a:lnTo>
                <a:lnTo>
                  <a:pt x="396875" y="295275"/>
                </a:lnTo>
                <a:lnTo>
                  <a:pt x="397506" y="287298"/>
                </a:lnTo>
                <a:lnTo>
                  <a:pt x="398768" y="279640"/>
                </a:lnTo>
                <a:lnTo>
                  <a:pt x="400977" y="272460"/>
                </a:lnTo>
                <a:lnTo>
                  <a:pt x="404289" y="265440"/>
                </a:lnTo>
                <a:lnTo>
                  <a:pt x="408075" y="259058"/>
                </a:lnTo>
                <a:lnTo>
                  <a:pt x="412650" y="253155"/>
                </a:lnTo>
                <a:lnTo>
                  <a:pt x="418014" y="247730"/>
                </a:lnTo>
                <a:lnTo>
                  <a:pt x="423851" y="243263"/>
                </a:lnTo>
                <a:lnTo>
                  <a:pt x="430161" y="239274"/>
                </a:lnTo>
                <a:lnTo>
                  <a:pt x="436944" y="236243"/>
                </a:lnTo>
                <a:lnTo>
                  <a:pt x="444201" y="233690"/>
                </a:lnTo>
                <a:lnTo>
                  <a:pt x="451773" y="232413"/>
                </a:lnTo>
                <a:close/>
                <a:moveTo>
                  <a:pt x="284003" y="231775"/>
                </a:moveTo>
                <a:lnTo>
                  <a:pt x="292160" y="232413"/>
                </a:lnTo>
                <a:lnTo>
                  <a:pt x="299838" y="233690"/>
                </a:lnTo>
                <a:lnTo>
                  <a:pt x="307036" y="236243"/>
                </a:lnTo>
                <a:lnTo>
                  <a:pt x="314074" y="239274"/>
                </a:lnTo>
                <a:lnTo>
                  <a:pt x="320472" y="243263"/>
                </a:lnTo>
                <a:lnTo>
                  <a:pt x="326390" y="247730"/>
                </a:lnTo>
                <a:lnTo>
                  <a:pt x="331668" y="253155"/>
                </a:lnTo>
                <a:lnTo>
                  <a:pt x="336147" y="259058"/>
                </a:lnTo>
                <a:lnTo>
                  <a:pt x="340145" y="265440"/>
                </a:lnTo>
                <a:lnTo>
                  <a:pt x="343344" y="272460"/>
                </a:lnTo>
                <a:lnTo>
                  <a:pt x="345744" y="279640"/>
                </a:lnTo>
                <a:lnTo>
                  <a:pt x="347183" y="287298"/>
                </a:lnTo>
                <a:lnTo>
                  <a:pt x="347663" y="295275"/>
                </a:lnTo>
                <a:lnTo>
                  <a:pt x="347183" y="303253"/>
                </a:lnTo>
                <a:lnTo>
                  <a:pt x="345744" y="310911"/>
                </a:lnTo>
                <a:lnTo>
                  <a:pt x="343344" y="318091"/>
                </a:lnTo>
                <a:lnTo>
                  <a:pt x="340145" y="325111"/>
                </a:lnTo>
                <a:lnTo>
                  <a:pt x="336147" y="331493"/>
                </a:lnTo>
                <a:lnTo>
                  <a:pt x="331668" y="337396"/>
                </a:lnTo>
                <a:lnTo>
                  <a:pt x="326390" y="342661"/>
                </a:lnTo>
                <a:lnTo>
                  <a:pt x="320472" y="347288"/>
                </a:lnTo>
                <a:lnTo>
                  <a:pt x="314074" y="351277"/>
                </a:lnTo>
                <a:lnTo>
                  <a:pt x="307036" y="354467"/>
                </a:lnTo>
                <a:lnTo>
                  <a:pt x="299838" y="356861"/>
                </a:lnTo>
                <a:lnTo>
                  <a:pt x="292160" y="358137"/>
                </a:lnTo>
                <a:lnTo>
                  <a:pt x="284003" y="358775"/>
                </a:lnTo>
                <a:lnTo>
                  <a:pt x="276166" y="358137"/>
                </a:lnTo>
                <a:lnTo>
                  <a:pt x="268488" y="356861"/>
                </a:lnTo>
                <a:lnTo>
                  <a:pt x="261290" y="354467"/>
                </a:lnTo>
                <a:lnTo>
                  <a:pt x="254252" y="351277"/>
                </a:lnTo>
                <a:lnTo>
                  <a:pt x="247854" y="347288"/>
                </a:lnTo>
                <a:lnTo>
                  <a:pt x="241936" y="342661"/>
                </a:lnTo>
                <a:lnTo>
                  <a:pt x="236658" y="337396"/>
                </a:lnTo>
                <a:lnTo>
                  <a:pt x="232179" y="331493"/>
                </a:lnTo>
                <a:lnTo>
                  <a:pt x="228181" y="325111"/>
                </a:lnTo>
                <a:lnTo>
                  <a:pt x="224982" y="318091"/>
                </a:lnTo>
                <a:lnTo>
                  <a:pt x="222582" y="310911"/>
                </a:lnTo>
                <a:lnTo>
                  <a:pt x="221143" y="303253"/>
                </a:lnTo>
                <a:lnTo>
                  <a:pt x="220663" y="295275"/>
                </a:lnTo>
                <a:lnTo>
                  <a:pt x="221143" y="287298"/>
                </a:lnTo>
                <a:lnTo>
                  <a:pt x="222582" y="279640"/>
                </a:lnTo>
                <a:lnTo>
                  <a:pt x="224982" y="272460"/>
                </a:lnTo>
                <a:lnTo>
                  <a:pt x="228181" y="265440"/>
                </a:lnTo>
                <a:lnTo>
                  <a:pt x="232179" y="259058"/>
                </a:lnTo>
                <a:lnTo>
                  <a:pt x="236658" y="253155"/>
                </a:lnTo>
                <a:lnTo>
                  <a:pt x="241936" y="247730"/>
                </a:lnTo>
                <a:lnTo>
                  <a:pt x="247854" y="243263"/>
                </a:lnTo>
                <a:lnTo>
                  <a:pt x="254252" y="239274"/>
                </a:lnTo>
                <a:lnTo>
                  <a:pt x="261290" y="236243"/>
                </a:lnTo>
                <a:lnTo>
                  <a:pt x="268488" y="233690"/>
                </a:lnTo>
                <a:lnTo>
                  <a:pt x="276166" y="232413"/>
                </a:lnTo>
                <a:close/>
                <a:moveTo>
                  <a:pt x="108823" y="231775"/>
                </a:moveTo>
                <a:lnTo>
                  <a:pt x="116553" y="232413"/>
                </a:lnTo>
                <a:lnTo>
                  <a:pt x="124125" y="233690"/>
                </a:lnTo>
                <a:lnTo>
                  <a:pt x="131382" y="236243"/>
                </a:lnTo>
                <a:lnTo>
                  <a:pt x="138165" y="239274"/>
                </a:lnTo>
                <a:lnTo>
                  <a:pt x="144475" y="243263"/>
                </a:lnTo>
                <a:lnTo>
                  <a:pt x="150312" y="247730"/>
                </a:lnTo>
                <a:lnTo>
                  <a:pt x="155676" y="253155"/>
                </a:lnTo>
                <a:lnTo>
                  <a:pt x="160251" y="259058"/>
                </a:lnTo>
                <a:lnTo>
                  <a:pt x="164037" y="265440"/>
                </a:lnTo>
                <a:lnTo>
                  <a:pt x="167349" y="272460"/>
                </a:lnTo>
                <a:lnTo>
                  <a:pt x="169558" y="279640"/>
                </a:lnTo>
                <a:lnTo>
                  <a:pt x="170820" y="287298"/>
                </a:lnTo>
                <a:lnTo>
                  <a:pt x="171451" y="295275"/>
                </a:lnTo>
                <a:lnTo>
                  <a:pt x="170820" y="303253"/>
                </a:lnTo>
                <a:lnTo>
                  <a:pt x="169558" y="310911"/>
                </a:lnTo>
                <a:lnTo>
                  <a:pt x="167349" y="318091"/>
                </a:lnTo>
                <a:lnTo>
                  <a:pt x="164037" y="325111"/>
                </a:lnTo>
                <a:lnTo>
                  <a:pt x="160251" y="331493"/>
                </a:lnTo>
                <a:lnTo>
                  <a:pt x="155676" y="337396"/>
                </a:lnTo>
                <a:lnTo>
                  <a:pt x="150312" y="342661"/>
                </a:lnTo>
                <a:lnTo>
                  <a:pt x="144475" y="347288"/>
                </a:lnTo>
                <a:lnTo>
                  <a:pt x="138165" y="351277"/>
                </a:lnTo>
                <a:lnTo>
                  <a:pt x="131382" y="354467"/>
                </a:lnTo>
                <a:lnTo>
                  <a:pt x="124125" y="356861"/>
                </a:lnTo>
                <a:lnTo>
                  <a:pt x="116553" y="358137"/>
                </a:lnTo>
                <a:lnTo>
                  <a:pt x="108823" y="358775"/>
                </a:lnTo>
                <a:lnTo>
                  <a:pt x="100936" y="358137"/>
                </a:lnTo>
                <a:lnTo>
                  <a:pt x="93364" y="356861"/>
                </a:lnTo>
                <a:lnTo>
                  <a:pt x="86107" y="354467"/>
                </a:lnTo>
                <a:lnTo>
                  <a:pt x="79324" y="351277"/>
                </a:lnTo>
                <a:lnTo>
                  <a:pt x="73014" y="347288"/>
                </a:lnTo>
                <a:lnTo>
                  <a:pt x="67177" y="342661"/>
                </a:lnTo>
                <a:lnTo>
                  <a:pt x="61971" y="337396"/>
                </a:lnTo>
                <a:lnTo>
                  <a:pt x="57396" y="331493"/>
                </a:lnTo>
                <a:lnTo>
                  <a:pt x="53452" y="325111"/>
                </a:lnTo>
                <a:lnTo>
                  <a:pt x="50455" y="318091"/>
                </a:lnTo>
                <a:lnTo>
                  <a:pt x="48247" y="310911"/>
                </a:lnTo>
                <a:lnTo>
                  <a:pt x="46669" y="303253"/>
                </a:lnTo>
                <a:lnTo>
                  <a:pt x="46038" y="295275"/>
                </a:lnTo>
                <a:lnTo>
                  <a:pt x="46669" y="287298"/>
                </a:lnTo>
                <a:lnTo>
                  <a:pt x="48247" y="279640"/>
                </a:lnTo>
                <a:lnTo>
                  <a:pt x="50455" y="272460"/>
                </a:lnTo>
                <a:lnTo>
                  <a:pt x="53452" y="265440"/>
                </a:lnTo>
                <a:lnTo>
                  <a:pt x="57396" y="259058"/>
                </a:lnTo>
                <a:lnTo>
                  <a:pt x="61971" y="253155"/>
                </a:lnTo>
                <a:lnTo>
                  <a:pt x="67177" y="247730"/>
                </a:lnTo>
                <a:lnTo>
                  <a:pt x="73014" y="243263"/>
                </a:lnTo>
                <a:lnTo>
                  <a:pt x="79324" y="239274"/>
                </a:lnTo>
                <a:lnTo>
                  <a:pt x="86107" y="236243"/>
                </a:lnTo>
                <a:lnTo>
                  <a:pt x="93364" y="233690"/>
                </a:lnTo>
                <a:lnTo>
                  <a:pt x="100936" y="232413"/>
                </a:lnTo>
                <a:close/>
                <a:moveTo>
                  <a:pt x="368300" y="92075"/>
                </a:moveTo>
                <a:lnTo>
                  <a:pt x="376297" y="92391"/>
                </a:lnTo>
                <a:lnTo>
                  <a:pt x="383975" y="93968"/>
                </a:lnTo>
                <a:lnTo>
                  <a:pt x="391333" y="96177"/>
                </a:lnTo>
                <a:lnTo>
                  <a:pt x="398211" y="99490"/>
                </a:lnTo>
                <a:lnTo>
                  <a:pt x="404609" y="103276"/>
                </a:lnTo>
                <a:lnTo>
                  <a:pt x="410527" y="107850"/>
                </a:lnTo>
                <a:lnTo>
                  <a:pt x="415805" y="113214"/>
                </a:lnTo>
                <a:lnTo>
                  <a:pt x="420444" y="119051"/>
                </a:lnTo>
                <a:lnTo>
                  <a:pt x="424442" y="125361"/>
                </a:lnTo>
                <a:lnTo>
                  <a:pt x="427481" y="131987"/>
                </a:lnTo>
                <a:lnTo>
                  <a:pt x="430041" y="139401"/>
                </a:lnTo>
                <a:lnTo>
                  <a:pt x="431320" y="146973"/>
                </a:lnTo>
                <a:lnTo>
                  <a:pt x="431800" y="154861"/>
                </a:lnTo>
                <a:lnTo>
                  <a:pt x="431320" y="162590"/>
                </a:lnTo>
                <a:lnTo>
                  <a:pt x="430041" y="170163"/>
                </a:lnTo>
                <a:lnTo>
                  <a:pt x="427481" y="177419"/>
                </a:lnTo>
                <a:lnTo>
                  <a:pt x="424442" y="184203"/>
                </a:lnTo>
                <a:lnTo>
                  <a:pt x="420444" y="190670"/>
                </a:lnTo>
                <a:lnTo>
                  <a:pt x="415805" y="196507"/>
                </a:lnTo>
                <a:lnTo>
                  <a:pt x="410527" y="201555"/>
                </a:lnTo>
                <a:lnTo>
                  <a:pt x="404609" y="206288"/>
                </a:lnTo>
                <a:lnTo>
                  <a:pt x="398211" y="210232"/>
                </a:lnTo>
                <a:lnTo>
                  <a:pt x="391333" y="213229"/>
                </a:lnTo>
                <a:lnTo>
                  <a:pt x="383975" y="215437"/>
                </a:lnTo>
                <a:lnTo>
                  <a:pt x="376297" y="217015"/>
                </a:lnTo>
                <a:lnTo>
                  <a:pt x="368300" y="217488"/>
                </a:lnTo>
                <a:lnTo>
                  <a:pt x="360462" y="217015"/>
                </a:lnTo>
                <a:lnTo>
                  <a:pt x="352785" y="215437"/>
                </a:lnTo>
                <a:lnTo>
                  <a:pt x="345427" y="213229"/>
                </a:lnTo>
                <a:lnTo>
                  <a:pt x="338549" y="210232"/>
                </a:lnTo>
                <a:lnTo>
                  <a:pt x="332151" y="206288"/>
                </a:lnTo>
                <a:lnTo>
                  <a:pt x="326233" y="201555"/>
                </a:lnTo>
                <a:lnTo>
                  <a:pt x="320795" y="196507"/>
                </a:lnTo>
                <a:lnTo>
                  <a:pt x="316316" y="190670"/>
                </a:lnTo>
                <a:lnTo>
                  <a:pt x="312318" y="184203"/>
                </a:lnTo>
                <a:lnTo>
                  <a:pt x="309119" y="177419"/>
                </a:lnTo>
                <a:lnTo>
                  <a:pt x="306719" y="170163"/>
                </a:lnTo>
                <a:lnTo>
                  <a:pt x="305440" y="162590"/>
                </a:lnTo>
                <a:lnTo>
                  <a:pt x="304800" y="154861"/>
                </a:lnTo>
                <a:lnTo>
                  <a:pt x="305440" y="146973"/>
                </a:lnTo>
                <a:lnTo>
                  <a:pt x="306719" y="139401"/>
                </a:lnTo>
                <a:lnTo>
                  <a:pt x="309119" y="131987"/>
                </a:lnTo>
                <a:lnTo>
                  <a:pt x="312318" y="125361"/>
                </a:lnTo>
                <a:lnTo>
                  <a:pt x="316316" y="119051"/>
                </a:lnTo>
                <a:lnTo>
                  <a:pt x="320795" y="113214"/>
                </a:lnTo>
                <a:lnTo>
                  <a:pt x="326233" y="107850"/>
                </a:lnTo>
                <a:lnTo>
                  <a:pt x="332151" y="103276"/>
                </a:lnTo>
                <a:lnTo>
                  <a:pt x="338549" y="99490"/>
                </a:lnTo>
                <a:lnTo>
                  <a:pt x="345427" y="96177"/>
                </a:lnTo>
                <a:lnTo>
                  <a:pt x="352785" y="93968"/>
                </a:lnTo>
                <a:lnTo>
                  <a:pt x="360462" y="92391"/>
                </a:lnTo>
                <a:close/>
                <a:moveTo>
                  <a:pt x="200025" y="92075"/>
                </a:moveTo>
                <a:lnTo>
                  <a:pt x="207863" y="92391"/>
                </a:lnTo>
                <a:lnTo>
                  <a:pt x="215540" y="93968"/>
                </a:lnTo>
                <a:lnTo>
                  <a:pt x="222898" y="96177"/>
                </a:lnTo>
                <a:lnTo>
                  <a:pt x="229776" y="99490"/>
                </a:lnTo>
                <a:lnTo>
                  <a:pt x="236174" y="103276"/>
                </a:lnTo>
                <a:lnTo>
                  <a:pt x="242092" y="107850"/>
                </a:lnTo>
                <a:lnTo>
                  <a:pt x="247530" y="113214"/>
                </a:lnTo>
                <a:lnTo>
                  <a:pt x="252009" y="119051"/>
                </a:lnTo>
                <a:lnTo>
                  <a:pt x="256007" y="125361"/>
                </a:lnTo>
                <a:lnTo>
                  <a:pt x="259206" y="131987"/>
                </a:lnTo>
                <a:lnTo>
                  <a:pt x="261606" y="139401"/>
                </a:lnTo>
                <a:lnTo>
                  <a:pt x="262885" y="146973"/>
                </a:lnTo>
                <a:lnTo>
                  <a:pt x="263525" y="154861"/>
                </a:lnTo>
                <a:lnTo>
                  <a:pt x="262885" y="162590"/>
                </a:lnTo>
                <a:lnTo>
                  <a:pt x="261606" y="170163"/>
                </a:lnTo>
                <a:lnTo>
                  <a:pt x="259206" y="177419"/>
                </a:lnTo>
                <a:lnTo>
                  <a:pt x="256007" y="184203"/>
                </a:lnTo>
                <a:lnTo>
                  <a:pt x="252009" y="190670"/>
                </a:lnTo>
                <a:lnTo>
                  <a:pt x="247530" y="196507"/>
                </a:lnTo>
                <a:lnTo>
                  <a:pt x="242092" y="201555"/>
                </a:lnTo>
                <a:lnTo>
                  <a:pt x="236174" y="206288"/>
                </a:lnTo>
                <a:lnTo>
                  <a:pt x="229776" y="210232"/>
                </a:lnTo>
                <a:lnTo>
                  <a:pt x="222898" y="213229"/>
                </a:lnTo>
                <a:lnTo>
                  <a:pt x="215540" y="215437"/>
                </a:lnTo>
                <a:lnTo>
                  <a:pt x="207863" y="217015"/>
                </a:lnTo>
                <a:lnTo>
                  <a:pt x="200025" y="217488"/>
                </a:lnTo>
                <a:lnTo>
                  <a:pt x="192028" y="217015"/>
                </a:lnTo>
                <a:lnTo>
                  <a:pt x="184350" y="215437"/>
                </a:lnTo>
                <a:lnTo>
                  <a:pt x="176992" y="213229"/>
                </a:lnTo>
                <a:lnTo>
                  <a:pt x="170114" y="210232"/>
                </a:lnTo>
                <a:lnTo>
                  <a:pt x="163716" y="206288"/>
                </a:lnTo>
                <a:lnTo>
                  <a:pt x="157798" y="201555"/>
                </a:lnTo>
                <a:lnTo>
                  <a:pt x="152360" y="196507"/>
                </a:lnTo>
                <a:lnTo>
                  <a:pt x="147881" y="190670"/>
                </a:lnTo>
                <a:lnTo>
                  <a:pt x="143883" y="184203"/>
                </a:lnTo>
                <a:lnTo>
                  <a:pt x="140844" y="177419"/>
                </a:lnTo>
                <a:lnTo>
                  <a:pt x="138284" y="170163"/>
                </a:lnTo>
                <a:lnTo>
                  <a:pt x="137005" y="162590"/>
                </a:lnTo>
                <a:lnTo>
                  <a:pt x="136525" y="154861"/>
                </a:lnTo>
                <a:lnTo>
                  <a:pt x="137005" y="146973"/>
                </a:lnTo>
                <a:lnTo>
                  <a:pt x="138284" y="139401"/>
                </a:lnTo>
                <a:lnTo>
                  <a:pt x="140844" y="131987"/>
                </a:lnTo>
                <a:lnTo>
                  <a:pt x="143883" y="125361"/>
                </a:lnTo>
                <a:lnTo>
                  <a:pt x="147881" y="119051"/>
                </a:lnTo>
                <a:lnTo>
                  <a:pt x="152360" y="113214"/>
                </a:lnTo>
                <a:lnTo>
                  <a:pt x="157798" y="107850"/>
                </a:lnTo>
                <a:lnTo>
                  <a:pt x="163716" y="103276"/>
                </a:lnTo>
                <a:lnTo>
                  <a:pt x="170114" y="99490"/>
                </a:lnTo>
                <a:lnTo>
                  <a:pt x="176992" y="96177"/>
                </a:lnTo>
                <a:lnTo>
                  <a:pt x="184350" y="93968"/>
                </a:lnTo>
                <a:lnTo>
                  <a:pt x="192028" y="92391"/>
                </a:lnTo>
                <a:close/>
                <a:moveTo>
                  <a:pt x="263438" y="0"/>
                </a:moveTo>
                <a:lnTo>
                  <a:pt x="268184" y="318"/>
                </a:lnTo>
                <a:lnTo>
                  <a:pt x="272614" y="1747"/>
                </a:lnTo>
                <a:lnTo>
                  <a:pt x="276885" y="3652"/>
                </a:lnTo>
                <a:lnTo>
                  <a:pt x="280682" y="6350"/>
                </a:lnTo>
                <a:lnTo>
                  <a:pt x="284004" y="9684"/>
                </a:lnTo>
                <a:lnTo>
                  <a:pt x="287485" y="6350"/>
                </a:lnTo>
                <a:lnTo>
                  <a:pt x="291440" y="3652"/>
                </a:lnTo>
                <a:lnTo>
                  <a:pt x="295711" y="1747"/>
                </a:lnTo>
                <a:lnTo>
                  <a:pt x="300141" y="318"/>
                </a:lnTo>
                <a:lnTo>
                  <a:pt x="304887" y="0"/>
                </a:lnTo>
                <a:lnTo>
                  <a:pt x="310108" y="635"/>
                </a:lnTo>
                <a:lnTo>
                  <a:pt x="314854" y="1905"/>
                </a:lnTo>
                <a:lnTo>
                  <a:pt x="319126" y="4287"/>
                </a:lnTo>
                <a:lnTo>
                  <a:pt x="322764" y="7303"/>
                </a:lnTo>
                <a:lnTo>
                  <a:pt x="325928" y="11113"/>
                </a:lnTo>
                <a:lnTo>
                  <a:pt x="328302" y="15399"/>
                </a:lnTo>
                <a:lnTo>
                  <a:pt x="329567" y="20162"/>
                </a:lnTo>
                <a:lnTo>
                  <a:pt x="330200" y="25400"/>
                </a:lnTo>
                <a:lnTo>
                  <a:pt x="329567" y="30639"/>
                </a:lnTo>
                <a:lnTo>
                  <a:pt x="328302" y="35719"/>
                </a:lnTo>
                <a:lnTo>
                  <a:pt x="326087" y="40640"/>
                </a:lnTo>
                <a:lnTo>
                  <a:pt x="323081" y="45562"/>
                </a:lnTo>
                <a:lnTo>
                  <a:pt x="319284" y="50642"/>
                </a:lnTo>
                <a:lnTo>
                  <a:pt x="314854" y="55722"/>
                </a:lnTo>
                <a:lnTo>
                  <a:pt x="309792" y="61119"/>
                </a:lnTo>
                <a:lnTo>
                  <a:pt x="303938" y="66676"/>
                </a:lnTo>
                <a:lnTo>
                  <a:pt x="297610" y="72549"/>
                </a:lnTo>
                <a:lnTo>
                  <a:pt x="290649" y="78582"/>
                </a:lnTo>
                <a:lnTo>
                  <a:pt x="284004" y="84138"/>
                </a:lnTo>
                <a:lnTo>
                  <a:pt x="277676" y="78582"/>
                </a:lnTo>
                <a:lnTo>
                  <a:pt x="271506" y="73026"/>
                </a:lnTo>
                <a:lnTo>
                  <a:pt x="265494" y="67787"/>
                </a:lnTo>
                <a:lnTo>
                  <a:pt x="260115" y="63024"/>
                </a:lnTo>
                <a:lnTo>
                  <a:pt x="255369" y="58103"/>
                </a:lnTo>
                <a:lnTo>
                  <a:pt x="250940" y="53658"/>
                </a:lnTo>
                <a:lnTo>
                  <a:pt x="247143" y="49213"/>
                </a:lnTo>
                <a:lnTo>
                  <a:pt x="243979" y="44927"/>
                </a:lnTo>
                <a:lnTo>
                  <a:pt x="241447" y="40164"/>
                </a:lnTo>
                <a:lnTo>
                  <a:pt x="239707" y="35560"/>
                </a:lnTo>
                <a:lnTo>
                  <a:pt x="238441" y="30798"/>
                </a:lnTo>
                <a:lnTo>
                  <a:pt x="238125" y="25400"/>
                </a:lnTo>
                <a:lnTo>
                  <a:pt x="238758" y="20162"/>
                </a:lnTo>
                <a:lnTo>
                  <a:pt x="240023" y="15399"/>
                </a:lnTo>
                <a:lnTo>
                  <a:pt x="242397" y="11113"/>
                </a:lnTo>
                <a:lnTo>
                  <a:pt x="245561" y="7303"/>
                </a:lnTo>
                <a:lnTo>
                  <a:pt x="249199" y="4287"/>
                </a:lnTo>
                <a:lnTo>
                  <a:pt x="253471" y="1905"/>
                </a:lnTo>
                <a:lnTo>
                  <a:pt x="258217" y="6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1" name="Freeform 78"/>
          <p:cNvSpPr>
            <a:spLocks noEditPoints="1"/>
          </p:cNvSpPr>
          <p:nvPr/>
        </p:nvSpPr>
        <p:spPr bwMode="auto">
          <a:xfrm>
            <a:off x="10058210" y="4225925"/>
            <a:ext cx="485775" cy="569913"/>
          </a:xfrm>
          <a:custGeom>
            <a:avLst/>
            <a:gdLst>
              <a:gd name="T0" fmla="*/ 1839 w 3058"/>
              <a:gd name="T1" fmla="*/ 748 h 3590"/>
              <a:gd name="T2" fmla="*/ 1809 w 3058"/>
              <a:gd name="T3" fmla="*/ 794 h 3590"/>
              <a:gd name="T4" fmla="*/ 1760 w 3058"/>
              <a:gd name="T5" fmla="*/ 868 h 3590"/>
              <a:gd name="T6" fmla="*/ 1701 w 3058"/>
              <a:gd name="T7" fmla="*/ 965 h 3590"/>
              <a:gd name="T8" fmla="*/ 1638 w 3058"/>
              <a:gd name="T9" fmla="*/ 1074 h 3590"/>
              <a:gd name="T10" fmla="*/ 1579 w 3058"/>
              <a:gd name="T11" fmla="*/ 1187 h 3590"/>
              <a:gd name="T12" fmla="*/ 1530 w 3058"/>
              <a:gd name="T13" fmla="*/ 1296 h 3590"/>
              <a:gd name="T14" fmla="*/ 1501 w 3058"/>
              <a:gd name="T15" fmla="*/ 1390 h 3590"/>
              <a:gd name="T16" fmla="*/ 1497 w 3058"/>
              <a:gd name="T17" fmla="*/ 1490 h 3590"/>
              <a:gd name="T18" fmla="*/ 1542 w 3058"/>
              <a:gd name="T19" fmla="*/ 1621 h 3590"/>
              <a:gd name="T20" fmla="*/ 1631 w 3058"/>
              <a:gd name="T21" fmla="*/ 1722 h 3590"/>
              <a:gd name="T22" fmla="*/ 1752 w 3058"/>
              <a:gd name="T23" fmla="*/ 1782 h 3590"/>
              <a:gd name="T24" fmla="*/ 1893 w 3058"/>
              <a:gd name="T25" fmla="*/ 1792 h 3590"/>
              <a:gd name="T26" fmla="*/ 2023 w 3058"/>
              <a:gd name="T27" fmla="*/ 1747 h 3590"/>
              <a:gd name="T28" fmla="*/ 2123 w 3058"/>
              <a:gd name="T29" fmla="*/ 1658 h 3590"/>
              <a:gd name="T30" fmla="*/ 2184 w 3058"/>
              <a:gd name="T31" fmla="*/ 1537 h 3590"/>
              <a:gd name="T32" fmla="*/ 2195 w 3058"/>
              <a:gd name="T33" fmla="*/ 1419 h 3590"/>
              <a:gd name="T34" fmla="*/ 2173 w 3058"/>
              <a:gd name="T35" fmla="*/ 1329 h 3590"/>
              <a:gd name="T36" fmla="*/ 2130 w 3058"/>
              <a:gd name="T37" fmla="*/ 1224 h 3590"/>
              <a:gd name="T38" fmla="*/ 2073 w 3058"/>
              <a:gd name="T39" fmla="*/ 1112 h 3590"/>
              <a:gd name="T40" fmla="*/ 2010 w 3058"/>
              <a:gd name="T41" fmla="*/ 1000 h 3590"/>
              <a:gd name="T42" fmla="*/ 1949 w 3058"/>
              <a:gd name="T43" fmla="*/ 899 h 3590"/>
              <a:gd name="T44" fmla="*/ 1896 w 3058"/>
              <a:gd name="T45" fmla="*/ 816 h 3590"/>
              <a:gd name="T46" fmla="*/ 1859 w 3058"/>
              <a:gd name="T47" fmla="*/ 759 h 3590"/>
              <a:gd name="T48" fmla="*/ 1845 w 3058"/>
              <a:gd name="T49" fmla="*/ 739 h 3590"/>
              <a:gd name="T50" fmla="*/ 2932 w 3058"/>
              <a:gd name="T51" fmla="*/ 3 h 3590"/>
              <a:gd name="T52" fmla="*/ 3012 w 3058"/>
              <a:gd name="T53" fmla="*/ 47 h 3590"/>
              <a:gd name="T54" fmla="*/ 3055 w 3058"/>
              <a:gd name="T55" fmla="*/ 126 h 3590"/>
              <a:gd name="T56" fmla="*/ 3056 w 3058"/>
              <a:gd name="T57" fmla="*/ 2330 h 3590"/>
              <a:gd name="T58" fmla="*/ 3020 w 3058"/>
              <a:gd name="T59" fmla="*/ 2405 h 3590"/>
              <a:gd name="T60" fmla="*/ 2951 w 3058"/>
              <a:gd name="T61" fmla="*/ 2452 h 3590"/>
              <a:gd name="T62" fmla="*/ 2528 w 3058"/>
              <a:gd name="T63" fmla="*/ 2830 h 3590"/>
              <a:gd name="T64" fmla="*/ 2484 w 3058"/>
              <a:gd name="T65" fmla="*/ 2910 h 3590"/>
              <a:gd name="T66" fmla="*/ 2405 w 3058"/>
              <a:gd name="T67" fmla="*/ 2954 h 3590"/>
              <a:gd name="T68" fmla="*/ 2004 w 3058"/>
              <a:gd name="T69" fmla="*/ 3431 h 3590"/>
              <a:gd name="T70" fmla="*/ 1977 w 3058"/>
              <a:gd name="T71" fmla="*/ 3520 h 3590"/>
              <a:gd name="T72" fmla="*/ 1907 w 3058"/>
              <a:gd name="T73" fmla="*/ 3578 h 3590"/>
              <a:gd name="T74" fmla="*/ 158 w 3058"/>
              <a:gd name="T75" fmla="*/ 3590 h 3590"/>
              <a:gd name="T76" fmla="*/ 70 w 3058"/>
              <a:gd name="T77" fmla="*/ 3563 h 3590"/>
              <a:gd name="T78" fmla="*/ 12 w 3058"/>
              <a:gd name="T79" fmla="*/ 3493 h 3590"/>
              <a:gd name="T80" fmla="*/ 0 w 3058"/>
              <a:gd name="T81" fmla="*/ 159 h 3590"/>
              <a:gd name="T82" fmla="*/ 27 w 3058"/>
              <a:gd name="T83" fmla="*/ 70 h 3590"/>
              <a:gd name="T84" fmla="*/ 97 w 3058"/>
              <a:gd name="T85" fmla="*/ 13 h 3590"/>
              <a:gd name="T86" fmla="*/ 190 w 3058"/>
              <a:gd name="T87" fmla="*/ 3 h 3590"/>
              <a:gd name="T88" fmla="*/ 269 w 3058"/>
              <a:gd name="T89" fmla="*/ 47 h 3590"/>
              <a:gd name="T90" fmla="*/ 313 w 3058"/>
              <a:gd name="T91" fmla="*/ 126 h 3590"/>
              <a:gd name="T92" fmla="*/ 1688 w 3058"/>
              <a:gd name="T93" fmla="*/ 3273 h 3590"/>
              <a:gd name="T94" fmla="*/ 1287 w 3058"/>
              <a:gd name="T95" fmla="*/ 2954 h 3590"/>
              <a:gd name="T96" fmla="*/ 1206 w 3058"/>
              <a:gd name="T97" fmla="*/ 2910 h 3590"/>
              <a:gd name="T98" fmla="*/ 1163 w 3058"/>
              <a:gd name="T99" fmla="*/ 2830 h 3590"/>
              <a:gd name="T100" fmla="*/ 740 w 3058"/>
              <a:gd name="T101" fmla="*/ 2452 h 3590"/>
              <a:gd name="T102" fmla="*/ 670 w 3058"/>
              <a:gd name="T103" fmla="*/ 2405 h 3590"/>
              <a:gd name="T104" fmla="*/ 635 w 3058"/>
              <a:gd name="T105" fmla="*/ 2330 h 3590"/>
              <a:gd name="T106" fmla="*/ 635 w 3058"/>
              <a:gd name="T107" fmla="*/ 134 h 3590"/>
              <a:gd name="T108" fmla="*/ 663 w 3058"/>
              <a:gd name="T109" fmla="*/ 65 h 3590"/>
              <a:gd name="T110" fmla="*/ 719 w 3058"/>
              <a:gd name="T111" fmla="*/ 17 h 3590"/>
              <a:gd name="T112" fmla="*/ 791 w 3058"/>
              <a:gd name="T113" fmla="*/ 0 h 3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58" h="3590">
                <a:moveTo>
                  <a:pt x="1845" y="739"/>
                </a:moveTo>
                <a:lnTo>
                  <a:pt x="1844" y="742"/>
                </a:lnTo>
                <a:lnTo>
                  <a:pt x="1839" y="748"/>
                </a:lnTo>
                <a:lnTo>
                  <a:pt x="1831" y="759"/>
                </a:lnTo>
                <a:lnTo>
                  <a:pt x="1821" y="775"/>
                </a:lnTo>
                <a:lnTo>
                  <a:pt x="1809" y="794"/>
                </a:lnTo>
                <a:lnTo>
                  <a:pt x="1794" y="816"/>
                </a:lnTo>
                <a:lnTo>
                  <a:pt x="1778" y="841"/>
                </a:lnTo>
                <a:lnTo>
                  <a:pt x="1760" y="868"/>
                </a:lnTo>
                <a:lnTo>
                  <a:pt x="1742" y="899"/>
                </a:lnTo>
                <a:lnTo>
                  <a:pt x="1721" y="931"/>
                </a:lnTo>
                <a:lnTo>
                  <a:pt x="1701" y="965"/>
                </a:lnTo>
                <a:lnTo>
                  <a:pt x="1680" y="1000"/>
                </a:lnTo>
                <a:lnTo>
                  <a:pt x="1659" y="1037"/>
                </a:lnTo>
                <a:lnTo>
                  <a:pt x="1638" y="1074"/>
                </a:lnTo>
                <a:lnTo>
                  <a:pt x="1618" y="1112"/>
                </a:lnTo>
                <a:lnTo>
                  <a:pt x="1597" y="1149"/>
                </a:lnTo>
                <a:lnTo>
                  <a:pt x="1579" y="1187"/>
                </a:lnTo>
                <a:lnTo>
                  <a:pt x="1562" y="1224"/>
                </a:lnTo>
                <a:lnTo>
                  <a:pt x="1545" y="1260"/>
                </a:lnTo>
                <a:lnTo>
                  <a:pt x="1530" y="1296"/>
                </a:lnTo>
                <a:lnTo>
                  <a:pt x="1518" y="1329"/>
                </a:lnTo>
                <a:lnTo>
                  <a:pt x="1508" y="1361"/>
                </a:lnTo>
                <a:lnTo>
                  <a:pt x="1501" y="1390"/>
                </a:lnTo>
                <a:lnTo>
                  <a:pt x="1495" y="1419"/>
                </a:lnTo>
                <a:lnTo>
                  <a:pt x="1494" y="1444"/>
                </a:lnTo>
                <a:lnTo>
                  <a:pt x="1497" y="1490"/>
                </a:lnTo>
                <a:lnTo>
                  <a:pt x="1506" y="1537"/>
                </a:lnTo>
                <a:lnTo>
                  <a:pt x="1521" y="1580"/>
                </a:lnTo>
                <a:lnTo>
                  <a:pt x="1542" y="1621"/>
                </a:lnTo>
                <a:lnTo>
                  <a:pt x="1567" y="1658"/>
                </a:lnTo>
                <a:lnTo>
                  <a:pt x="1596" y="1692"/>
                </a:lnTo>
                <a:lnTo>
                  <a:pt x="1631" y="1722"/>
                </a:lnTo>
                <a:lnTo>
                  <a:pt x="1668" y="1747"/>
                </a:lnTo>
                <a:lnTo>
                  <a:pt x="1708" y="1768"/>
                </a:lnTo>
                <a:lnTo>
                  <a:pt x="1752" y="1782"/>
                </a:lnTo>
                <a:lnTo>
                  <a:pt x="1797" y="1792"/>
                </a:lnTo>
                <a:lnTo>
                  <a:pt x="1845" y="1795"/>
                </a:lnTo>
                <a:lnTo>
                  <a:pt x="1893" y="1792"/>
                </a:lnTo>
                <a:lnTo>
                  <a:pt x="1939" y="1782"/>
                </a:lnTo>
                <a:lnTo>
                  <a:pt x="1982" y="1768"/>
                </a:lnTo>
                <a:lnTo>
                  <a:pt x="2023" y="1747"/>
                </a:lnTo>
                <a:lnTo>
                  <a:pt x="2060" y="1722"/>
                </a:lnTo>
                <a:lnTo>
                  <a:pt x="2094" y="1692"/>
                </a:lnTo>
                <a:lnTo>
                  <a:pt x="2123" y="1658"/>
                </a:lnTo>
                <a:lnTo>
                  <a:pt x="2149" y="1621"/>
                </a:lnTo>
                <a:lnTo>
                  <a:pt x="2169" y="1580"/>
                </a:lnTo>
                <a:lnTo>
                  <a:pt x="2184" y="1537"/>
                </a:lnTo>
                <a:lnTo>
                  <a:pt x="2194" y="1490"/>
                </a:lnTo>
                <a:lnTo>
                  <a:pt x="2197" y="1444"/>
                </a:lnTo>
                <a:lnTo>
                  <a:pt x="2195" y="1419"/>
                </a:lnTo>
                <a:lnTo>
                  <a:pt x="2191" y="1390"/>
                </a:lnTo>
                <a:lnTo>
                  <a:pt x="2183" y="1361"/>
                </a:lnTo>
                <a:lnTo>
                  <a:pt x="2173" y="1329"/>
                </a:lnTo>
                <a:lnTo>
                  <a:pt x="2160" y="1296"/>
                </a:lnTo>
                <a:lnTo>
                  <a:pt x="2146" y="1260"/>
                </a:lnTo>
                <a:lnTo>
                  <a:pt x="2130" y="1224"/>
                </a:lnTo>
                <a:lnTo>
                  <a:pt x="2112" y="1187"/>
                </a:lnTo>
                <a:lnTo>
                  <a:pt x="2093" y="1149"/>
                </a:lnTo>
                <a:lnTo>
                  <a:pt x="2073" y="1112"/>
                </a:lnTo>
                <a:lnTo>
                  <a:pt x="2053" y="1074"/>
                </a:lnTo>
                <a:lnTo>
                  <a:pt x="2032" y="1037"/>
                </a:lnTo>
                <a:lnTo>
                  <a:pt x="2010" y="1000"/>
                </a:lnTo>
                <a:lnTo>
                  <a:pt x="1990" y="965"/>
                </a:lnTo>
                <a:lnTo>
                  <a:pt x="1969" y="931"/>
                </a:lnTo>
                <a:lnTo>
                  <a:pt x="1949" y="899"/>
                </a:lnTo>
                <a:lnTo>
                  <a:pt x="1930" y="868"/>
                </a:lnTo>
                <a:lnTo>
                  <a:pt x="1913" y="841"/>
                </a:lnTo>
                <a:lnTo>
                  <a:pt x="1896" y="816"/>
                </a:lnTo>
                <a:lnTo>
                  <a:pt x="1882" y="794"/>
                </a:lnTo>
                <a:lnTo>
                  <a:pt x="1869" y="775"/>
                </a:lnTo>
                <a:lnTo>
                  <a:pt x="1859" y="759"/>
                </a:lnTo>
                <a:lnTo>
                  <a:pt x="1852" y="748"/>
                </a:lnTo>
                <a:lnTo>
                  <a:pt x="1847" y="742"/>
                </a:lnTo>
                <a:lnTo>
                  <a:pt x="1845" y="739"/>
                </a:lnTo>
                <a:close/>
                <a:moveTo>
                  <a:pt x="791" y="0"/>
                </a:moveTo>
                <a:lnTo>
                  <a:pt x="2900" y="0"/>
                </a:lnTo>
                <a:lnTo>
                  <a:pt x="2932" y="3"/>
                </a:lnTo>
                <a:lnTo>
                  <a:pt x="2961" y="12"/>
                </a:lnTo>
                <a:lnTo>
                  <a:pt x="2988" y="27"/>
                </a:lnTo>
                <a:lnTo>
                  <a:pt x="3012" y="47"/>
                </a:lnTo>
                <a:lnTo>
                  <a:pt x="3032" y="70"/>
                </a:lnTo>
                <a:lnTo>
                  <a:pt x="3046" y="97"/>
                </a:lnTo>
                <a:lnTo>
                  <a:pt x="3055" y="126"/>
                </a:lnTo>
                <a:lnTo>
                  <a:pt x="3058" y="159"/>
                </a:lnTo>
                <a:lnTo>
                  <a:pt x="3058" y="2302"/>
                </a:lnTo>
                <a:lnTo>
                  <a:pt x="3056" y="2330"/>
                </a:lnTo>
                <a:lnTo>
                  <a:pt x="3048" y="2357"/>
                </a:lnTo>
                <a:lnTo>
                  <a:pt x="3036" y="2382"/>
                </a:lnTo>
                <a:lnTo>
                  <a:pt x="3020" y="2405"/>
                </a:lnTo>
                <a:lnTo>
                  <a:pt x="3000" y="2425"/>
                </a:lnTo>
                <a:lnTo>
                  <a:pt x="2977" y="2440"/>
                </a:lnTo>
                <a:lnTo>
                  <a:pt x="2951" y="2452"/>
                </a:lnTo>
                <a:lnTo>
                  <a:pt x="2531" y="2595"/>
                </a:lnTo>
                <a:lnTo>
                  <a:pt x="2531" y="2798"/>
                </a:lnTo>
                <a:lnTo>
                  <a:pt x="2528" y="2830"/>
                </a:lnTo>
                <a:lnTo>
                  <a:pt x="2519" y="2860"/>
                </a:lnTo>
                <a:lnTo>
                  <a:pt x="2504" y="2886"/>
                </a:lnTo>
                <a:lnTo>
                  <a:pt x="2484" y="2910"/>
                </a:lnTo>
                <a:lnTo>
                  <a:pt x="2461" y="2930"/>
                </a:lnTo>
                <a:lnTo>
                  <a:pt x="2434" y="2944"/>
                </a:lnTo>
                <a:lnTo>
                  <a:pt x="2405" y="2954"/>
                </a:lnTo>
                <a:lnTo>
                  <a:pt x="2373" y="2957"/>
                </a:lnTo>
                <a:lnTo>
                  <a:pt x="2004" y="2957"/>
                </a:lnTo>
                <a:lnTo>
                  <a:pt x="2004" y="3431"/>
                </a:lnTo>
                <a:lnTo>
                  <a:pt x="2001" y="3464"/>
                </a:lnTo>
                <a:lnTo>
                  <a:pt x="1991" y="3493"/>
                </a:lnTo>
                <a:lnTo>
                  <a:pt x="1977" y="3520"/>
                </a:lnTo>
                <a:lnTo>
                  <a:pt x="1957" y="3543"/>
                </a:lnTo>
                <a:lnTo>
                  <a:pt x="1934" y="3563"/>
                </a:lnTo>
                <a:lnTo>
                  <a:pt x="1907" y="3578"/>
                </a:lnTo>
                <a:lnTo>
                  <a:pt x="1878" y="3587"/>
                </a:lnTo>
                <a:lnTo>
                  <a:pt x="1845" y="3590"/>
                </a:lnTo>
                <a:lnTo>
                  <a:pt x="158" y="3590"/>
                </a:lnTo>
                <a:lnTo>
                  <a:pt x="126" y="3587"/>
                </a:lnTo>
                <a:lnTo>
                  <a:pt x="97" y="3578"/>
                </a:lnTo>
                <a:lnTo>
                  <a:pt x="70" y="3563"/>
                </a:lnTo>
                <a:lnTo>
                  <a:pt x="46" y="3543"/>
                </a:lnTo>
                <a:lnTo>
                  <a:pt x="27" y="3520"/>
                </a:lnTo>
                <a:lnTo>
                  <a:pt x="12" y="3493"/>
                </a:lnTo>
                <a:lnTo>
                  <a:pt x="3" y="3464"/>
                </a:lnTo>
                <a:lnTo>
                  <a:pt x="0" y="3431"/>
                </a:lnTo>
                <a:lnTo>
                  <a:pt x="0" y="159"/>
                </a:lnTo>
                <a:lnTo>
                  <a:pt x="3" y="126"/>
                </a:lnTo>
                <a:lnTo>
                  <a:pt x="12" y="97"/>
                </a:lnTo>
                <a:lnTo>
                  <a:pt x="27" y="70"/>
                </a:lnTo>
                <a:lnTo>
                  <a:pt x="46" y="47"/>
                </a:lnTo>
                <a:lnTo>
                  <a:pt x="70" y="27"/>
                </a:lnTo>
                <a:lnTo>
                  <a:pt x="97" y="13"/>
                </a:lnTo>
                <a:lnTo>
                  <a:pt x="126" y="3"/>
                </a:lnTo>
                <a:lnTo>
                  <a:pt x="158" y="0"/>
                </a:lnTo>
                <a:lnTo>
                  <a:pt x="190" y="3"/>
                </a:lnTo>
                <a:lnTo>
                  <a:pt x="220" y="13"/>
                </a:lnTo>
                <a:lnTo>
                  <a:pt x="247" y="27"/>
                </a:lnTo>
                <a:lnTo>
                  <a:pt x="269" y="47"/>
                </a:lnTo>
                <a:lnTo>
                  <a:pt x="289" y="70"/>
                </a:lnTo>
                <a:lnTo>
                  <a:pt x="303" y="97"/>
                </a:lnTo>
                <a:lnTo>
                  <a:pt x="313" y="126"/>
                </a:lnTo>
                <a:lnTo>
                  <a:pt x="316" y="159"/>
                </a:lnTo>
                <a:lnTo>
                  <a:pt x="316" y="3273"/>
                </a:lnTo>
                <a:lnTo>
                  <a:pt x="1688" y="3273"/>
                </a:lnTo>
                <a:lnTo>
                  <a:pt x="1688" y="2957"/>
                </a:lnTo>
                <a:lnTo>
                  <a:pt x="1318" y="2957"/>
                </a:lnTo>
                <a:lnTo>
                  <a:pt x="1287" y="2954"/>
                </a:lnTo>
                <a:lnTo>
                  <a:pt x="1256" y="2944"/>
                </a:lnTo>
                <a:lnTo>
                  <a:pt x="1230" y="2930"/>
                </a:lnTo>
                <a:lnTo>
                  <a:pt x="1206" y="2910"/>
                </a:lnTo>
                <a:lnTo>
                  <a:pt x="1187" y="2886"/>
                </a:lnTo>
                <a:lnTo>
                  <a:pt x="1172" y="2860"/>
                </a:lnTo>
                <a:lnTo>
                  <a:pt x="1163" y="2830"/>
                </a:lnTo>
                <a:lnTo>
                  <a:pt x="1159" y="2798"/>
                </a:lnTo>
                <a:lnTo>
                  <a:pt x="1159" y="2595"/>
                </a:lnTo>
                <a:lnTo>
                  <a:pt x="740" y="2452"/>
                </a:lnTo>
                <a:lnTo>
                  <a:pt x="714" y="2440"/>
                </a:lnTo>
                <a:lnTo>
                  <a:pt x="690" y="2425"/>
                </a:lnTo>
                <a:lnTo>
                  <a:pt x="670" y="2405"/>
                </a:lnTo>
                <a:lnTo>
                  <a:pt x="654" y="2382"/>
                </a:lnTo>
                <a:lnTo>
                  <a:pt x="642" y="2357"/>
                </a:lnTo>
                <a:lnTo>
                  <a:pt x="635" y="2330"/>
                </a:lnTo>
                <a:lnTo>
                  <a:pt x="632" y="2302"/>
                </a:lnTo>
                <a:lnTo>
                  <a:pt x="632" y="159"/>
                </a:lnTo>
                <a:lnTo>
                  <a:pt x="635" y="134"/>
                </a:lnTo>
                <a:lnTo>
                  <a:pt x="640" y="110"/>
                </a:lnTo>
                <a:lnTo>
                  <a:pt x="650" y="87"/>
                </a:lnTo>
                <a:lnTo>
                  <a:pt x="663" y="65"/>
                </a:lnTo>
                <a:lnTo>
                  <a:pt x="679" y="47"/>
                </a:lnTo>
                <a:lnTo>
                  <a:pt x="698" y="30"/>
                </a:lnTo>
                <a:lnTo>
                  <a:pt x="719" y="17"/>
                </a:lnTo>
                <a:lnTo>
                  <a:pt x="742" y="8"/>
                </a:lnTo>
                <a:lnTo>
                  <a:pt x="766" y="2"/>
                </a:lnTo>
                <a:lnTo>
                  <a:pt x="7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83"/>
          <p:cNvSpPr>
            <a:spLocks noEditPoints="1"/>
          </p:cNvSpPr>
          <p:nvPr/>
        </p:nvSpPr>
        <p:spPr bwMode="auto">
          <a:xfrm>
            <a:off x="10952434" y="4306888"/>
            <a:ext cx="568325" cy="407987"/>
          </a:xfrm>
          <a:custGeom>
            <a:avLst/>
            <a:gdLst>
              <a:gd name="T0" fmla="*/ 2894 w 3583"/>
              <a:gd name="T1" fmla="*/ 680 h 2567"/>
              <a:gd name="T2" fmla="*/ 689 w 3583"/>
              <a:gd name="T3" fmla="*/ 680 h 2567"/>
              <a:gd name="T4" fmla="*/ 1869 w 3583"/>
              <a:gd name="T5" fmla="*/ 24 h 2567"/>
              <a:gd name="T6" fmla="*/ 1927 w 3583"/>
              <a:gd name="T7" fmla="*/ 110 h 2567"/>
              <a:gd name="T8" fmla="*/ 3197 w 3583"/>
              <a:gd name="T9" fmla="*/ 278 h 2567"/>
              <a:gd name="T10" fmla="*/ 3284 w 3583"/>
              <a:gd name="T11" fmla="*/ 336 h 2567"/>
              <a:gd name="T12" fmla="*/ 3305 w 3583"/>
              <a:gd name="T13" fmla="*/ 441 h 2567"/>
              <a:gd name="T14" fmla="*/ 3246 w 3583"/>
              <a:gd name="T15" fmla="*/ 527 h 2567"/>
              <a:gd name="T16" fmla="*/ 3137 w 3583"/>
              <a:gd name="T17" fmla="*/ 551 h 2567"/>
              <a:gd name="T18" fmla="*/ 3572 w 3583"/>
              <a:gd name="T19" fmla="*/ 1276 h 2567"/>
              <a:gd name="T20" fmla="*/ 3580 w 3583"/>
              <a:gd name="T21" fmla="*/ 1302 h 2567"/>
              <a:gd name="T22" fmla="*/ 3583 w 3583"/>
              <a:gd name="T23" fmla="*/ 1329 h 2567"/>
              <a:gd name="T24" fmla="*/ 3555 w 3583"/>
              <a:gd name="T25" fmla="*/ 1522 h 2567"/>
              <a:gd name="T26" fmla="*/ 3442 w 3583"/>
              <a:gd name="T27" fmla="*/ 1746 h 2567"/>
              <a:gd name="T28" fmla="*/ 3259 w 3583"/>
              <a:gd name="T29" fmla="*/ 1913 h 2567"/>
              <a:gd name="T30" fmla="*/ 3024 w 3583"/>
              <a:gd name="T31" fmla="*/ 2006 h 2567"/>
              <a:gd name="T32" fmla="*/ 2763 w 3583"/>
              <a:gd name="T33" fmla="*/ 2006 h 2567"/>
              <a:gd name="T34" fmla="*/ 2528 w 3583"/>
              <a:gd name="T35" fmla="*/ 1913 h 2567"/>
              <a:gd name="T36" fmla="*/ 2345 w 3583"/>
              <a:gd name="T37" fmla="*/ 1746 h 2567"/>
              <a:gd name="T38" fmla="*/ 2232 w 3583"/>
              <a:gd name="T39" fmla="*/ 1522 h 2567"/>
              <a:gd name="T40" fmla="*/ 2205 w 3583"/>
              <a:gd name="T41" fmla="*/ 1329 h 2567"/>
              <a:gd name="T42" fmla="*/ 2208 w 3583"/>
              <a:gd name="T43" fmla="*/ 1302 h 2567"/>
              <a:gd name="T44" fmla="*/ 2216 w 3583"/>
              <a:gd name="T45" fmla="*/ 1276 h 2567"/>
              <a:gd name="T46" fmla="*/ 2650 w 3583"/>
              <a:gd name="T47" fmla="*/ 551 h 2567"/>
              <a:gd name="T48" fmla="*/ 2646 w 3583"/>
              <a:gd name="T49" fmla="*/ 2294 h 2567"/>
              <a:gd name="T50" fmla="*/ 2733 w 3583"/>
              <a:gd name="T51" fmla="*/ 2352 h 2567"/>
              <a:gd name="T52" fmla="*/ 2753 w 3583"/>
              <a:gd name="T53" fmla="*/ 2456 h 2567"/>
              <a:gd name="T54" fmla="*/ 2696 w 3583"/>
              <a:gd name="T55" fmla="*/ 2543 h 2567"/>
              <a:gd name="T56" fmla="*/ 965 w 3583"/>
              <a:gd name="T57" fmla="*/ 2567 h 2567"/>
              <a:gd name="T58" fmla="*/ 867 w 3583"/>
              <a:gd name="T59" fmla="*/ 2527 h 2567"/>
              <a:gd name="T60" fmla="*/ 827 w 3583"/>
              <a:gd name="T61" fmla="*/ 2429 h 2567"/>
              <a:gd name="T62" fmla="*/ 867 w 3583"/>
              <a:gd name="T63" fmla="*/ 2331 h 2567"/>
              <a:gd name="T64" fmla="*/ 965 w 3583"/>
              <a:gd name="T65" fmla="*/ 2291 h 2567"/>
              <a:gd name="T66" fmla="*/ 1359 w 3583"/>
              <a:gd name="T67" fmla="*/ 1260 h 2567"/>
              <a:gd name="T68" fmla="*/ 1369 w 3583"/>
              <a:gd name="T69" fmla="*/ 1279 h 2567"/>
              <a:gd name="T70" fmla="*/ 1375 w 3583"/>
              <a:gd name="T71" fmla="*/ 1304 h 2567"/>
              <a:gd name="T72" fmla="*/ 1378 w 3583"/>
              <a:gd name="T73" fmla="*/ 1330 h 2567"/>
              <a:gd name="T74" fmla="*/ 1329 w 3583"/>
              <a:gd name="T75" fmla="*/ 1583 h 2567"/>
              <a:gd name="T76" fmla="*/ 1198 w 3583"/>
              <a:gd name="T77" fmla="*/ 1794 h 2567"/>
              <a:gd name="T78" fmla="*/ 1000 w 3583"/>
              <a:gd name="T79" fmla="*/ 1944 h 2567"/>
              <a:gd name="T80" fmla="*/ 755 w 3583"/>
              <a:gd name="T81" fmla="*/ 2014 h 2567"/>
              <a:gd name="T82" fmla="*/ 496 w 3583"/>
              <a:gd name="T83" fmla="*/ 1990 h 2567"/>
              <a:gd name="T84" fmla="*/ 272 w 3583"/>
              <a:gd name="T85" fmla="*/ 1878 h 2567"/>
              <a:gd name="T86" fmla="*/ 106 w 3583"/>
              <a:gd name="T87" fmla="*/ 1695 h 2567"/>
              <a:gd name="T88" fmla="*/ 12 w 3583"/>
              <a:gd name="T89" fmla="*/ 1461 h 2567"/>
              <a:gd name="T90" fmla="*/ 1 w 3583"/>
              <a:gd name="T91" fmla="*/ 1317 h 2567"/>
              <a:gd name="T92" fmla="*/ 5 w 3583"/>
              <a:gd name="T93" fmla="*/ 1291 h 2567"/>
              <a:gd name="T94" fmla="*/ 16 w 3583"/>
              <a:gd name="T95" fmla="*/ 1266 h 2567"/>
              <a:gd name="T96" fmla="*/ 413 w 3583"/>
              <a:gd name="T97" fmla="*/ 551 h 2567"/>
              <a:gd name="T98" fmla="*/ 315 w 3583"/>
              <a:gd name="T99" fmla="*/ 511 h 2567"/>
              <a:gd name="T100" fmla="*/ 275 w 3583"/>
              <a:gd name="T101" fmla="*/ 413 h 2567"/>
              <a:gd name="T102" fmla="*/ 315 w 3583"/>
              <a:gd name="T103" fmla="*/ 316 h 2567"/>
              <a:gd name="T104" fmla="*/ 413 w 3583"/>
              <a:gd name="T105" fmla="*/ 276 h 2567"/>
              <a:gd name="T106" fmla="*/ 1664 w 3583"/>
              <a:gd name="T107" fmla="*/ 85 h 2567"/>
              <a:gd name="T108" fmla="*/ 1737 w 3583"/>
              <a:gd name="T109" fmla="*/ 11 h 2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83" h="2567">
                <a:moveTo>
                  <a:pt x="2894" y="680"/>
                </a:moveTo>
                <a:lnTo>
                  <a:pt x="2586" y="1192"/>
                </a:lnTo>
                <a:lnTo>
                  <a:pt x="3202" y="1192"/>
                </a:lnTo>
                <a:lnTo>
                  <a:pt x="2894" y="680"/>
                </a:lnTo>
                <a:close/>
                <a:moveTo>
                  <a:pt x="689" y="680"/>
                </a:moveTo>
                <a:lnTo>
                  <a:pt x="381" y="1192"/>
                </a:lnTo>
                <a:lnTo>
                  <a:pt x="996" y="1192"/>
                </a:lnTo>
                <a:lnTo>
                  <a:pt x="689" y="680"/>
                </a:lnTo>
                <a:close/>
                <a:moveTo>
                  <a:pt x="1792" y="0"/>
                </a:moveTo>
                <a:lnTo>
                  <a:pt x="1819" y="4"/>
                </a:lnTo>
                <a:lnTo>
                  <a:pt x="1845" y="11"/>
                </a:lnTo>
                <a:lnTo>
                  <a:pt x="1869" y="24"/>
                </a:lnTo>
                <a:lnTo>
                  <a:pt x="1889" y="40"/>
                </a:lnTo>
                <a:lnTo>
                  <a:pt x="1906" y="61"/>
                </a:lnTo>
                <a:lnTo>
                  <a:pt x="1919" y="85"/>
                </a:lnTo>
                <a:lnTo>
                  <a:pt x="1927" y="110"/>
                </a:lnTo>
                <a:lnTo>
                  <a:pt x="1929" y="138"/>
                </a:lnTo>
                <a:lnTo>
                  <a:pt x="1929" y="276"/>
                </a:lnTo>
                <a:lnTo>
                  <a:pt x="3170" y="276"/>
                </a:lnTo>
                <a:lnTo>
                  <a:pt x="3197" y="278"/>
                </a:lnTo>
                <a:lnTo>
                  <a:pt x="3223" y="287"/>
                </a:lnTo>
                <a:lnTo>
                  <a:pt x="3246" y="299"/>
                </a:lnTo>
                <a:lnTo>
                  <a:pt x="3267" y="316"/>
                </a:lnTo>
                <a:lnTo>
                  <a:pt x="3284" y="336"/>
                </a:lnTo>
                <a:lnTo>
                  <a:pt x="3296" y="360"/>
                </a:lnTo>
                <a:lnTo>
                  <a:pt x="3305" y="386"/>
                </a:lnTo>
                <a:lnTo>
                  <a:pt x="3307" y="413"/>
                </a:lnTo>
                <a:lnTo>
                  <a:pt x="3305" y="441"/>
                </a:lnTo>
                <a:lnTo>
                  <a:pt x="3296" y="467"/>
                </a:lnTo>
                <a:lnTo>
                  <a:pt x="3284" y="490"/>
                </a:lnTo>
                <a:lnTo>
                  <a:pt x="3267" y="511"/>
                </a:lnTo>
                <a:lnTo>
                  <a:pt x="3246" y="527"/>
                </a:lnTo>
                <a:lnTo>
                  <a:pt x="3223" y="540"/>
                </a:lnTo>
                <a:lnTo>
                  <a:pt x="3197" y="547"/>
                </a:lnTo>
                <a:lnTo>
                  <a:pt x="3170" y="551"/>
                </a:lnTo>
                <a:lnTo>
                  <a:pt x="3137" y="551"/>
                </a:lnTo>
                <a:lnTo>
                  <a:pt x="3564" y="1260"/>
                </a:lnTo>
                <a:lnTo>
                  <a:pt x="3565" y="1263"/>
                </a:lnTo>
                <a:lnTo>
                  <a:pt x="3567" y="1266"/>
                </a:lnTo>
                <a:lnTo>
                  <a:pt x="3572" y="1276"/>
                </a:lnTo>
                <a:lnTo>
                  <a:pt x="3573" y="1279"/>
                </a:lnTo>
                <a:lnTo>
                  <a:pt x="3576" y="1287"/>
                </a:lnTo>
                <a:lnTo>
                  <a:pt x="3577" y="1291"/>
                </a:lnTo>
                <a:lnTo>
                  <a:pt x="3580" y="1302"/>
                </a:lnTo>
                <a:lnTo>
                  <a:pt x="3580" y="1304"/>
                </a:lnTo>
                <a:lnTo>
                  <a:pt x="3582" y="1314"/>
                </a:lnTo>
                <a:lnTo>
                  <a:pt x="3582" y="1317"/>
                </a:lnTo>
                <a:lnTo>
                  <a:pt x="3583" y="1329"/>
                </a:lnTo>
                <a:lnTo>
                  <a:pt x="3583" y="1330"/>
                </a:lnTo>
                <a:lnTo>
                  <a:pt x="3580" y="1397"/>
                </a:lnTo>
                <a:lnTo>
                  <a:pt x="3570" y="1461"/>
                </a:lnTo>
                <a:lnTo>
                  <a:pt x="3555" y="1522"/>
                </a:lnTo>
                <a:lnTo>
                  <a:pt x="3535" y="1583"/>
                </a:lnTo>
                <a:lnTo>
                  <a:pt x="3508" y="1640"/>
                </a:lnTo>
                <a:lnTo>
                  <a:pt x="3478" y="1695"/>
                </a:lnTo>
                <a:lnTo>
                  <a:pt x="3442" y="1746"/>
                </a:lnTo>
                <a:lnTo>
                  <a:pt x="3403" y="1794"/>
                </a:lnTo>
                <a:lnTo>
                  <a:pt x="3358" y="1837"/>
                </a:lnTo>
                <a:lnTo>
                  <a:pt x="3310" y="1878"/>
                </a:lnTo>
                <a:lnTo>
                  <a:pt x="3259" y="1913"/>
                </a:lnTo>
                <a:lnTo>
                  <a:pt x="3205" y="1944"/>
                </a:lnTo>
                <a:lnTo>
                  <a:pt x="3147" y="1970"/>
                </a:lnTo>
                <a:lnTo>
                  <a:pt x="3087" y="1990"/>
                </a:lnTo>
                <a:lnTo>
                  <a:pt x="3024" y="2006"/>
                </a:lnTo>
                <a:lnTo>
                  <a:pt x="2960" y="2014"/>
                </a:lnTo>
                <a:lnTo>
                  <a:pt x="2894" y="2018"/>
                </a:lnTo>
                <a:lnTo>
                  <a:pt x="2827" y="2014"/>
                </a:lnTo>
                <a:lnTo>
                  <a:pt x="2763" y="2006"/>
                </a:lnTo>
                <a:lnTo>
                  <a:pt x="2701" y="1990"/>
                </a:lnTo>
                <a:lnTo>
                  <a:pt x="2640" y="1970"/>
                </a:lnTo>
                <a:lnTo>
                  <a:pt x="2584" y="1944"/>
                </a:lnTo>
                <a:lnTo>
                  <a:pt x="2528" y="1913"/>
                </a:lnTo>
                <a:lnTo>
                  <a:pt x="2477" y="1878"/>
                </a:lnTo>
                <a:lnTo>
                  <a:pt x="2429" y="1837"/>
                </a:lnTo>
                <a:lnTo>
                  <a:pt x="2386" y="1794"/>
                </a:lnTo>
                <a:lnTo>
                  <a:pt x="2345" y="1746"/>
                </a:lnTo>
                <a:lnTo>
                  <a:pt x="2310" y="1695"/>
                </a:lnTo>
                <a:lnTo>
                  <a:pt x="2279" y="1640"/>
                </a:lnTo>
                <a:lnTo>
                  <a:pt x="2253" y="1583"/>
                </a:lnTo>
                <a:lnTo>
                  <a:pt x="2232" y="1522"/>
                </a:lnTo>
                <a:lnTo>
                  <a:pt x="2217" y="1461"/>
                </a:lnTo>
                <a:lnTo>
                  <a:pt x="2208" y="1397"/>
                </a:lnTo>
                <a:lnTo>
                  <a:pt x="2205" y="1330"/>
                </a:lnTo>
                <a:lnTo>
                  <a:pt x="2205" y="1329"/>
                </a:lnTo>
                <a:lnTo>
                  <a:pt x="2205" y="1317"/>
                </a:lnTo>
                <a:lnTo>
                  <a:pt x="2206" y="1314"/>
                </a:lnTo>
                <a:lnTo>
                  <a:pt x="2207" y="1304"/>
                </a:lnTo>
                <a:lnTo>
                  <a:pt x="2208" y="1302"/>
                </a:lnTo>
                <a:lnTo>
                  <a:pt x="2211" y="1291"/>
                </a:lnTo>
                <a:lnTo>
                  <a:pt x="2212" y="1287"/>
                </a:lnTo>
                <a:lnTo>
                  <a:pt x="2215" y="1279"/>
                </a:lnTo>
                <a:lnTo>
                  <a:pt x="2216" y="1276"/>
                </a:lnTo>
                <a:lnTo>
                  <a:pt x="2220" y="1266"/>
                </a:lnTo>
                <a:lnTo>
                  <a:pt x="2223" y="1263"/>
                </a:lnTo>
                <a:lnTo>
                  <a:pt x="2225" y="1260"/>
                </a:lnTo>
                <a:lnTo>
                  <a:pt x="2650" y="551"/>
                </a:lnTo>
                <a:lnTo>
                  <a:pt x="1929" y="551"/>
                </a:lnTo>
                <a:lnTo>
                  <a:pt x="1929" y="2291"/>
                </a:lnTo>
                <a:lnTo>
                  <a:pt x="2619" y="2291"/>
                </a:lnTo>
                <a:lnTo>
                  <a:pt x="2646" y="2294"/>
                </a:lnTo>
                <a:lnTo>
                  <a:pt x="2672" y="2302"/>
                </a:lnTo>
                <a:lnTo>
                  <a:pt x="2696" y="2315"/>
                </a:lnTo>
                <a:lnTo>
                  <a:pt x="2715" y="2331"/>
                </a:lnTo>
                <a:lnTo>
                  <a:pt x="2733" y="2352"/>
                </a:lnTo>
                <a:lnTo>
                  <a:pt x="2746" y="2376"/>
                </a:lnTo>
                <a:lnTo>
                  <a:pt x="2753" y="2401"/>
                </a:lnTo>
                <a:lnTo>
                  <a:pt x="2757" y="2429"/>
                </a:lnTo>
                <a:lnTo>
                  <a:pt x="2753" y="2456"/>
                </a:lnTo>
                <a:lnTo>
                  <a:pt x="2746" y="2482"/>
                </a:lnTo>
                <a:lnTo>
                  <a:pt x="2733" y="2506"/>
                </a:lnTo>
                <a:lnTo>
                  <a:pt x="2715" y="2527"/>
                </a:lnTo>
                <a:lnTo>
                  <a:pt x="2696" y="2543"/>
                </a:lnTo>
                <a:lnTo>
                  <a:pt x="2672" y="2556"/>
                </a:lnTo>
                <a:lnTo>
                  <a:pt x="2646" y="2564"/>
                </a:lnTo>
                <a:lnTo>
                  <a:pt x="2619" y="2567"/>
                </a:lnTo>
                <a:lnTo>
                  <a:pt x="965" y="2567"/>
                </a:lnTo>
                <a:lnTo>
                  <a:pt x="937" y="2564"/>
                </a:lnTo>
                <a:lnTo>
                  <a:pt x="911" y="2556"/>
                </a:lnTo>
                <a:lnTo>
                  <a:pt x="888" y="2543"/>
                </a:lnTo>
                <a:lnTo>
                  <a:pt x="867" y="2527"/>
                </a:lnTo>
                <a:lnTo>
                  <a:pt x="851" y="2506"/>
                </a:lnTo>
                <a:lnTo>
                  <a:pt x="838" y="2482"/>
                </a:lnTo>
                <a:lnTo>
                  <a:pt x="830" y="2456"/>
                </a:lnTo>
                <a:lnTo>
                  <a:pt x="827" y="2429"/>
                </a:lnTo>
                <a:lnTo>
                  <a:pt x="830" y="2401"/>
                </a:lnTo>
                <a:lnTo>
                  <a:pt x="838" y="2376"/>
                </a:lnTo>
                <a:lnTo>
                  <a:pt x="851" y="2352"/>
                </a:lnTo>
                <a:lnTo>
                  <a:pt x="867" y="2331"/>
                </a:lnTo>
                <a:lnTo>
                  <a:pt x="888" y="2315"/>
                </a:lnTo>
                <a:lnTo>
                  <a:pt x="911" y="2302"/>
                </a:lnTo>
                <a:lnTo>
                  <a:pt x="937" y="2294"/>
                </a:lnTo>
                <a:lnTo>
                  <a:pt x="965" y="2291"/>
                </a:lnTo>
                <a:lnTo>
                  <a:pt x="1654" y="2291"/>
                </a:lnTo>
                <a:lnTo>
                  <a:pt x="1654" y="551"/>
                </a:lnTo>
                <a:lnTo>
                  <a:pt x="932" y="551"/>
                </a:lnTo>
                <a:lnTo>
                  <a:pt x="1359" y="1260"/>
                </a:lnTo>
                <a:lnTo>
                  <a:pt x="1360" y="1263"/>
                </a:lnTo>
                <a:lnTo>
                  <a:pt x="1362" y="1266"/>
                </a:lnTo>
                <a:lnTo>
                  <a:pt x="1366" y="1276"/>
                </a:lnTo>
                <a:lnTo>
                  <a:pt x="1369" y="1279"/>
                </a:lnTo>
                <a:lnTo>
                  <a:pt x="1371" y="1287"/>
                </a:lnTo>
                <a:lnTo>
                  <a:pt x="1372" y="1291"/>
                </a:lnTo>
                <a:lnTo>
                  <a:pt x="1375" y="1302"/>
                </a:lnTo>
                <a:lnTo>
                  <a:pt x="1375" y="1304"/>
                </a:lnTo>
                <a:lnTo>
                  <a:pt x="1377" y="1314"/>
                </a:lnTo>
                <a:lnTo>
                  <a:pt x="1377" y="1317"/>
                </a:lnTo>
                <a:lnTo>
                  <a:pt x="1378" y="1329"/>
                </a:lnTo>
                <a:lnTo>
                  <a:pt x="1378" y="1330"/>
                </a:lnTo>
                <a:lnTo>
                  <a:pt x="1375" y="1397"/>
                </a:lnTo>
                <a:lnTo>
                  <a:pt x="1365" y="1461"/>
                </a:lnTo>
                <a:lnTo>
                  <a:pt x="1350" y="1522"/>
                </a:lnTo>
                <a:lnTo>
                  <a:pt x="1329" y="1583"/>
                </a:lnTo>
                <a:lnTo>
                  <a:pt x="1304" y="1640"/>
                </a:lnTo>
                <a:lnTo>
                  <a:pt x="1273" y="1695"/>
                </a:lnTo>
                <a:lnTo>
                  <a:pt x="1238" y="1746"/>
                </a:lnTo>
                <a:lnTo>
                  <a:pt x="1198" y="1794"/>
                </a:lnTo>
                <a:lnTo>
                  <a:pt x="1153" y="1837"/>
                </a:lnTo>
                <a:lnTo>
                  <a:pt x="1105" y="1878"/>
                </a:lnTo>
                <a:lnTo>
                  <a:pt x="1054" y="1913"/>
                </a:lnTo>
                <a:lnTo>
                  <a:pt x="1000" y="1944"/>
                </a:lnTo>
                <a:lnTo>
                  <a:pt x="942" y="1970"/>
                </a:lnTo>
                <a:lnTo>
                  <a:pt x="882" y="1990"/>
                </a:lnTo>
                <a:lnTo>
                  <a:pt x="820" y="2006"/>
                </a:lnTo>
                <a:lnTo>
                  <a:pt x="755" y="2014"/>
                </a:lnTo>
                <a:lnTo>
                  <a:pt x="689" y="2018"/>
                </a:lnTo>
                <a:lnTo>
                  <a:pt x="622" y="2014"/>
                </a:lnTo>
                <a:lnTo>
                  <a:pt x="558" y="2006"/>
                </a:lnTo>
                <a:lnTo>
                  <a:pt x="496" y="1990"/>
                </a:lnTo>
                <a:lnTo>
                  <a:pt x="436" y="1970"/>
                </a:lnTo>
                <a:lnTo>
                  <a:pt x="379" y="1944"/>
                </a:lnTo>
                <a:lnTo>
                  <a:pt x="324" y="1913"/>
                </a:lnTo>
                <a:lnTo>
                  <a:pt x="272" y="1878"/>
                </a:lnTo>
                <a:lnTo>
                  <a:pt x="224" y="1837"/>
                </a:lnTo>
                <a:lnTo>
                  <a:pt x="181" y="1794"/>
                </a:lnTo>
                <a:lnTo>
                  <a:pt x="140" y="1746"/>
                </a:lnTo>
                <a:lnTo>
                  <a:pt x="106" y="1695"/>
                </a:lnTo>
                <a:lnTo>
                  <a:pt x="74" y="1640"/>
                </a:lnTo>
                <a:lnTo>
                  <a:pt x="48" y="1583"/>
                </a:lnTo>
                <a:lnTo>
                  <a:pt x="27" y="1522"/>
                </a:lnTo>
                <a:lnTo>
                  <a:pt x="12" y="1461"/>
                </a:lnTo>
                <a:lnTo>
                  <a:pt x="3" y="1397"/>
                </a:lnTo>
                <a:lnTo>
                  <a:pt x="0" y="1330"/>
                </a:lnTo>
                <a:lnTo>
                  <a:pt x="0" y="1329"/>
                </a:lnTo>
                <a:lnTo>
                  <a:pt x="1" y="1317"/>
                </a:lnTo>
                <a:lnTo>
                  <a:pt x="1" y="1314"/>
                </a:lnTo>
                <a:lnTo>
                  <a:pt x="2" y="1304"/>
                </a:lnTo>
                <a:lnTo>
                  <a:pt x="3" y="1302"/>
                </a:lnTo>
                <a:lnTo>
                  <a:pt x="5" y="1291"/>
                </a:lnTo>
                <a:lnTo>
                  <a:pt x="7" y="1287"/>
                </a:lnTo>
                <a:lnTo>
                  <a:pt x="10" y="1279"/>
                </a:lnTo>
                <a:lnTo>
                  <a:pt x="11" y="1276"/>
                </a:lnTo>
                <a:lnTo>
                  <a:pt x="16" y="1266"/>
                </a:lnTo>
                <a:lnTo>
                  <a:pt x="17" y="1263"/>
                </a:lnTo>
                <a:lnTo>
                  <a:pt x="20" y="1260"/>
                </a:lnTo>
                <a:lnTo>
                  <a:pt x="446" y="551"/>
                </a:lnTo>
                <a:lnTo>
                  <a:pt x="413" y="551"/>
                </a:lnTo>
                <a:lnTo>
                  <a:pt x="386" y="547"/>
                </a:lnTo>
                <a:lnTo>
                  <a:pt x="360" y="540"/>
                </a:lnTo>
                <a:lnTo>
                  <a:pt x="336" y="527"/>
                </a:lnTo>
                <a:lnTo>
                  <a:pt x="315" y="511"/>
                </a:lnTo>
                <a:lnTo>
                  <a:pt x="299" y="490"/>
                </a:lnTo>
                <a:lnTo>
                  <a:pt x="286" y="467"/>
                </a:lnTo>
                <a:lnTo>
                  <a:pt x="278" y="441"/>
                </a:lnTo>
                <a:lnTo>
                  <a:pt x="275" y="413"/>
                </a:lnTo>
                <a:lnTo>
                  <a:pt x="278" y="386"/>
                </a:lnTo>
                <a:lnTo>
                  <a:pt x="286" y="360"/>
                </a:lnTo>
                <a:lnTo>
                  <a:pt x="299" y="336"/>
                </a:lnTo>
                <a:lnTo>
                  <a:pt x="315" y="316"/>
                </a:lnTo>
                <a:lnTo>
                  <a:pt x="336" y="299"/>
                </a:lnTo>
                <a:lnTo>
                  <a:pt x="360" y="287"/>
                </a:lnTo>
                <a:lnTo>
                  <a:pt x="386" y="278"/>
                </a:lnTo>
                <a:lnTo>
                  <a:pt x="413" y="276"/>
                </a:lnTo>
                <a:lnTo>
                  <a:pt x="1654" y="276"/>
                </a:lnTo>
                <a:lnTo>
                  <a:pt x="1654" y="138"/>
                </a:lnTo>
                <a:lnTo>
                  <a:pt x="1657" y="110"/>
                </a:lnTo>
                <a:lnTo>
                  <a:pt x="1664" y="85"/>
                </a:lnTo>
                <a:lnTo>
                  <a:pt x="1678" y="61"/>
                </a:lnTo>
                <a:lnTo>
                  <a:pt x="1694" y="40"/>
                </a:lnTo>
                <a:lnTo>
                  <a:pt x="1714" y="24"/>
                </a:lnTo>
                <a:lnTo>
                  <a:pt x="1737" y="11"/>
                </a:lnTo>
                <a:lnTo>
                  <a:pt x="1763" y="4"/>
                </a:lnTo>
                <a:lnTo>
                  <a:pt x="179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Freeform 88"/>
          <p:cNvSpPr>
            <a:spLocks noEditPoints="1"/>
          </p:cNvSpPr>
          <p:nvPr/>
        </p:nvSpPr>
        <p:spPr bwMode="auto">
          <a:xfrm>
            <a:off x="1622095" y="1909933"/>
            <a:ext cx="519113" cy="568325"/>
          </a:xfrm>
          <a:custGeom>
            <a:avLst/>
            <a:gdLst>
              <a:gd name="T0" fmla="*/ 2404 w 3275"/>
              <a:gd name="T1" fmla="*/ 2557 h 3580"/>
              <a:gd name="T2" fmla="*/ 1791 w 3275"/>
              <a:gd name="T3" fmla="*/ 1330 h 3580"/>
              <a:gd name="T4" fmla="*/ 2004 w 3275"/>
              <a:gd name="T5" fmla="*/ 1342 h 3580"/>
              <a:gd name="T6" fmla="*/ 2071 w 3275"/>
              <a:gd name="T7" fmla="*/ 1397 h 3580"/>
              <a:gd name="T8" fmla="*/ 2097 w 3275"/>
              <a:gd name="T9" fmla="*/ 1483 h 3580"/>
              <a:gd name="T10" fmla="*/ 2085 w 3275"/>
              <a:gd name="T11" fmla="*/ 2157 h 3580"/>
              <a:gd name="T12" fmla="*/ 2030 w 3275"/>
              <a:gd name="T13" fmla="*/ 2224 h 3580"/>
              <a:gd name="T14" fmla="*/ 1944 w 3275"/>
              <a:gd name="T15" fmla="*/ 2250 h 3580"/>
              <a:gd name="T16" fmla="*/ 1270 w 3275"/>
              <a:gd name="T17" fmla="*/ 2238 h 3580"/>
              <a:gd name="T18" fmla="*/ 1203 w 3275"/>
              <a:gd name="T19" fmla="*/ 2183 h 3580"/>
              <a:gd name="T20" fmla="*/ 1177 w 3275"/>
              <a:gd name="T21" fmla="*/ 2097 h 3580"/>
              <a:gd name="T22" fmla="*/ 1188 w 3275"/>
              <a:gd name="T23" fmla="*/ 1423 h 3580"/>
              <a:gd name="T24" fmla="*/ 1244 w 3275"/>
              <a:gd name="T25" fmla="*/ 1356 h 3580"/>
              <a:gd name="T26" fmla="*/ 1330 w 3275"/>
              <a:gd name="T27" fmla="*/ 1330 h 3580"/>
              <a:gd name="T28" fmla="*/ 869 w 3275"/>
              <a:gd name="T29" fmla="*/ 1023 h 3580"/>
              <a:gd name="T30" fmla="*/ 2742 w 3275"/>
              <a:gd name="T31" fmla="*/ 3 h 3580"/>
              <a:gd name="T32" fmla="*/ 2819 w 3275"/>
              <a:gd name="T33" fmla="*/ 43 h 3580"/>
              <a:gd name="T34" fmla="*/ 3156 w 3275"/>
              <a:gd name="T35" fmla="*/ 802 h 3580"/>
              <a:gd name="T36" fmla="*/ 3173 w 3275"/>
              <a:gd name="T37" fmla="*/ 869 h 3580"/>
              <a:gd name="T38" fmla="*/ 3145 w 3275"/>
              <a:gd name="T39" fmla="*/ 956 h 3580"/>
              <a:gd name="T40" fmla="*/ 3078 w 3275"/>
              <a:gd name="T41" fmla="*/ 1011 h 3580"/>
              <a:gd name="T42" fmla="*/ 2711 w 3275"/>
              <a:gd name="T43" fmla="*/ 1023 h 3580"/>
              <a:gd name="T44" fmla="*/ 3152 w 3275"/>
              <a:gd name="T45" fmla="*/ 2560 h 3580"/>
              <a:gd name="T46" fmla="*/ 3229 w 3275"/>
              <a:gd name="T47" fmla="*/ 2603 h 3580"/>
              <a:gd name="T48" fmla="*/ 3271 w 3275"/>
              <a:gd name="T49" fmla="*/ 2680 h 3580"/>
              <a:gd name="T50" fmla="*/ 3263 w 3275"/>
              <a:gd name="T51" fmla="*/ 2771 h 3580"/>
              <a:gd name="T52" fmla="*/ 3206 w 3275"/>
              <a:gd name="T53" fmla="*/ 2838 h 3580"/>
              <a:gd name="T54" fmla="*/ 3120 w 3275"/>
              <a:gd name="T55" fmla="*/ 2864 h 3580"/>
              <a:gd name="T56" fmla="*/ 2964 w 3275"/>
              <a:gd name="T57" fmla="*/ 3457 h 3580"/>
              <a:gd name="T58" fmla="*/ 2922 w 3275"/>
              <a:gd name="T59" fmla="*/ 3536 h 3580"/>
              <a:gd name="T60" fmla="*/ 2845 w 3275"/>
              <a:gd name="T61" fmla="*/ 3577 h 3580"/>
              <a:gd name="T62" fmla="*/ 429 w 3275"/>
              <a:gd name="T63" fmla="*/ 3577 h 3580"/>
              <a:gd name="T64" fmla="*/ 352 w 3275"/>
              <a:gd name="T65" fmla="*/ 3536 h 3580"/>
              <a:gd name="T66" fmla="*/ 309 w 3275"/>
              <a:gd name="T67" fmla="*/ 3457 h 3580"/>
              <a:gd name="T68" fmla="*/ 153 w 3275"/>
              <a:gd name="T69" fmla="*/ 2864 h 3580"/>
              <a:gd name="T70" fmla="*/ 67 w 3275"/>
              <a:gd name="T71" fmla="*/ 2838 h 3580"/>
              <a:gd name="T72" fmla="*/ 12 w 3275"/>
              <a:gd name="T73" fmla="*/ 2771 h 3580"/>
              <a:gd name="T74" fmla="*/ 2 w 3275"/>
              <a:gd name="T75" fmla="*/ 2680 h 3580"/>
              <a:gd name="T76" fmla="*/ 45 w 3275"/>
              <a:gd name="T77" fmla="*/ 2603 h 3580"/>
              <a:gd name="T78" fmla="*/ 123 w 3275"/>
              <a:gd name="T79" fmla="*/ 2560 h 3580"/>
              <a:gd name="T80" fmla="*/ 562 w 3275"/>
              <a:gd name="T81" fmla="*/ 1023 h 3580"/>
              <a:gd name="T82" fmla="*/ 205 w 3275"/>
              <a:gd name="T83" fmla="*/ 1014 h 3580"/>
              <a:gd name="T84" fmla="*/ 143 w 3275"/>
              <a:gd name="T85" fmla="*/ 974 h 3580"/>
              <a:gd name="T86" fmla="*/ 104 w 3275"/>
              <a:gd name="T87" fmla="*/ 898 h 3580"/>
              <a:gd name="T88" fmla="*/ 114 w 3275"/>
              <a:gd name="T89" fmla="*/ 809 h 3580"/>
              <a:gd name="T90" fmla="*/ 455 w 3275"/>
              <a:gd name="T91" fmla="*/ 43 h 3580"/>
              <a:gd name="T92" fmla="*/ 532 w 3275"/>
              <a:gd name="T93" fmla="*/ 3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75" h="3580">
                <a:moveTo>
                  <a:pt x="869" y="1023"/>
                </a:moveTo>
                <a:lnTo>
                  <a:pt x="869" y="2557"/>
                </a:lnTo>
                <a:lnTo>
                  <a:pt x="2404" y="2557"/>
                </a:lnTo>
                <a:lnTo>
                  <a:pt x="2404" y="1023"/>
                </a:lnTo>
                <a:lnTo>
                  <a:pt x="1791" y="1023"/>
                </a:lnTo>
                <a:lnTo>
                  <a:pt x="1791" y="1330"/>
                </a:lnTo>
                <a:lnTo>
                  <a:pt x="1944" y="1330"/>
                </a:lnTo>
                <a:lnTo>
                  <a:pt x="1975" y="1333"/>
                </a:lnTo>
                <a:lnTo>
                  <a:pt x="2004" y="1342"/>
                </a:lnTo>
                <a:lnTo>
                  <a:pt x="2030" y="1356"/>
                </a:lnTo>
                <a:lnTo>
                  <a:pt x="2052" y="1375"/>
                </a:lnTo>
                <a:lnTo>
                  <a:pt x="2071" y="1397"/>
                </a:lnTo>
                <a:lnTo>
                  <a:pt x="2085" y="1423"/>
                </a:lnTo>
                <a:lnTo>
                  <a:pt x="2095" y="1453"/>
                </a:lnTo>
                <a:lnTo>
                  <a:pt x="2097" y="1483"/>
                </a:lnTo>
                <a:lnTo>
                  <a:pt x="2097" y="2097"/>
                </a:lnTo>
                <a:lnTo>
                  <a:pt x="2095" y="2127"/>
                </a:lnTo>
                <a:lnTo>
                  <a:pt x="2085" y="2157"/>
                </a:lnTo>
                <a:lnTo>
                  <a:pt x="2071" y="2183"/>
                </a:lnTo>
                <a:lnTo>
                  <a:pt x="2052" y="2205"/>
                </a:lnTo>
                <a:lnTo>
                  <a:pt x="2030" y="2224"/>
                </a:lnTo>
                <a:lnTo>
                  <a:pt x="2004" y="2238"/>
                </a:lnTo>
                <a:lnTo>
                  <a:pt x="1975" y="2247"/>
                </a:lnTo>
                <a:lnTo>
                  <a:pt x="1944" y="2250"/>
                </a:lnTo>
                <a:lnTo>
                  <a:pt x="1330" y="2250"/>
                </a:lnTo>
                <a:lnTo>
                  <a:pt x="1299" y="2247"/>
                </a:lnTo>
                <a:lnTo>
                  <a:pt x="1270" y="2238"/>
                </a:lnTo>
                <a:lnTo>
                  <a:pt x="1244" y="2224"/>
                </a:lnTo>
                <a:lnTo>
                  <a:pt x="1221" y="2205"/>
                </a:lnTo>
                <a:lnTo>
                  <a:pt x="1203" y="2183"/>
                </a:lnTo>
                <a:lnTo>
                  <a:pt x="1188" y="2157"/>
                </a:lnTo>
                <a:lnTo>
                  <a:pt x="1180" y="2127"/>
                </a:lnTo>
                <a:lnTo>
                  <a:pt x="1177" y="2097"/>
                </a:lnTo>
                <a:lnTo>
                  <a:pt x="1177" y="1483"/>
                </a:lnTo>
                <a:lnTo>
                  <a:pt x="1180" y="1453"/>
                </a:lnTo>
                <a:lnTo>
                  <a:pt x="1188" y="1423"/>
                </a:lnTo>
                <a:lnTo>
                  <a:pt x="1203" y="1397"/>
                </a:lnTo>
                <a:lnTo>
                  <a:pt x="1221" y="1375"/>
                </a:lnTo>
                <a:lnTo>
                  <a:pt x="1244" y="1356"/>
                </a:lnTo>
                <a:lnTo>
                  <a:pt x="1270" y="1342"/>
                </a:lnTo>
                <a:lnTo>
                  <a:pt x="1299" y="1333"/>
                </a:lnTo>
                <a:lnTo>
                  <a:pt x="1330" y="1330"/>
                </a:lnTo>
                <a:lnTo>
                  <a:pt x="1484" y="1330"/>
                </a:lnTo>
                <a:lnTo>
                  <a:pt x="1484" y="1023"/>
                </a:lnTo>
                <a:lnTo>
                  <a:pt x="869" y="1023"/>
                </a:lnTo>
                <a:close/>
                <a:moveTo>
                  <a:pt x="562" y="0"/>
                </a:moveTo>
                <a:lnTo>
                  <a:pt x="2711" y="0"/>
                </a:lnTo>
                <a:lnTo>
                  <a:pt x="2742" y="3"/>
                </a:lnTo>
                <a:lnTo>
                  <a:pt x="2770" y="12"/>
                </a:lnTo>
                <a:lnTo>
                  <a:pt x="2796" y="25"/>
                </a:lnTo>
                <a:lnTo>
                  <a:pt x="2819" y="43"/>
                </a:lnTo>
                <a:lnTo>
                  <a:pt x="2838" y="66"/>
                </a:lnTo>
                <a:lnTo>
                  <a:pt x="2852" y="93"/>
                </a:lnTo>
                <a:lnTo>
                  <a:pt x="3156" y="802"/>
                </a:lnTo>
                <a:lnTo>
                  <a:pt x="3165" y="822"/>
                </a:lnTo>
                <a:lnTo>
                  <a:pt x="3170" y="845"/>
                </a:lnTo>
                <a:lnTo>
                  <a:pt x="3173" y="869"/>
                </a:lnTo>
                <a:lnTo>
                  <a:pt x="3169" y="900"/>
                </a:lnTo>
                <a:lnTo>
                  <a:pt x="3161" y="929"/>
                </a:lnTo>
                <a:lnTo>
                  <a:pt x="3145" y="956"/>
                </a:lnTo>
                <a:lnTo>
                  <a:pt x="3127" y="977"/>
                </a:lnTo>
                <a:lnTo>
                  <a:pt x="3104" y="997"/>
                </a:lnTo>
                <a:lnTo>
                  <a:pt x="3078" y="1011"/>
                </a:lnTo>
                <a:lnTo>
                  <a:pt x="3050" y="1020"/>
                </a:lnTo>
                <a:lnTo>
                  <a:pt x="3018" y="1023"/>
                </a:lnTo>
                <a:lnTo>
                  <a:pt x="2711" y="1023"/>
                </a:lnTo>
                <a:lnTo>
                  <a:pt x="2711" y="2557"/>
                </a:lnTo>
                <a:lnTo>
                  <a:pt x="3120" y="2557"/>
                </a:lnTo>
                <a:lnTo>
                  <a:pt x="3152" y="2560"/>
                </a:lnTo>
                <a:lnTo>
                  <a:pt x="3180" y="2569"/>
                </a:lnTo>
                <a:lnTo>
                  <a:pt x="3206" y="2583"/>
                </a:lnTo>
                <a:lnTo>
                  <a:pt x="3229" y="2603"/>
                </a:lnTo>
                <a:lnTo>
                  <a:pt x="3249" y="2624"/>
                </a:lnTo>
                <a:lnTo>
                  <a:pt x="3263" y="2651"/>
                </a:lnTo>
                <a:lnTo>
                  <a:pt x="3271" y="2680"/>
                </a:lnTo>
                <a:lnTo>
                  <a:pt x="3275" y="2711"/>
                </a:lnTo>
                <a:lnTo>
                  <a:pt x="3271" y="2741"/>
                </a:lnTo>
                <a:lnTo>
                  <a:pt x="3263" y="2771"/>
                </a:lnTo>
                <a:lnTo>
                  <a:pt x="3249" y="2797"/>
                </a:lnTo>
                <a:lnTo>
                  <a:pt x="3229" y="2820"/>
                </a:lnTo>
                <a:lnTo>
                  <a:pt x="3206" y="2838"/>
                </a:lnTo>
                <a:lnTo>
                  <a:pt x="3180" y="2852"/>
                </a:lnTo>
                <a:lnTo>
                  <a:pt x="3152" y="2861"/>
                </a:lnTo>
                <a:lnTo>
                  <a:pt x="3120" y="2864"/>
                </a:lnTo>
                <a:lnTo>
                  <a:pt x="2967" y="2864"/>
                </a:lnTo>
                <a:lnTo>
                  <a:pt x="2967" y="3427"/>
                </a:lnTo>
                <a:lnTo>
                  <a:pt x="2964" y="3457"/>
                </a:lnTo>
                <a:lnTo>
                  <a:pt x="2955" y="3487"/>
                </a:lnTo>
                <a:lnTo>
                  <a:pt x="2941" y="3513"/>
                </a:lnTo>
                <a:lnTo>
                  <a:pt x="2922" y="3536"/>
                </a:lnTo>
                <a:lnTo>
                  <a:pt x="2900" y="3554"/>
                </a:lnTo>
                <a:lnTo>
                  <a:pt x="2873" y="3568"/>
                </a:lnTo>
                <a:lnTo>
                  <a:pt x="2845" y="3577"/>
                </a:lnTo>
                <a:lnTo>
                  <a:pt x="2813" y="3580"/>
                </a:lnTo>
                <a:lnTo>
                  <a:pt x="460" y="3580"/>
                </a:lnTo>
                <a:lnTo>
                  <a:pt x="429" y="3577"/>
                </a:lnTo>
                <a:lnTo>
                  <a:pt x="401" y="3568"/>
                </a:lnTo>
                <a:lnTo>
                  <a:pt x="374" y="3554"/>
                </a:lnTo>
                <a:lnTo>
                  <a:pt x="352" y="3536"/>
                </a:lnTo>
                <a:lnTo>
                  <a:pt x="333" y="3513"/>
                </a:lnTo>
                <a:lnTo>
                  <a:pt x="319" y="3487"/>
                </a:lnTo>
                <a:lnTo>
                  <a:pt x="309" y="3457"/>
                </a:lnTo>
                <a:lnTo>
                  <a:pt x="306" y="3427"/>
                </a:lnTo>
                <a:lnTo>
                  <a:pt x="306" y="2864"/>
                </a:lnTo>
                <a:lnTo>
                  <a:pt x="153" y="2864"/>
                </a:lnTo>
                <a:lnTo>
                  <a:pt x="123" y="2861"/>
                </a:lnTo>
                <a:lnTo>
                  <a:pt x="93" y="2852"/>
                </a:lnTo>
                <a:lnTo>
                  <a:pt x="67" y="2838"/>
                </a:lnTo>
                <a:lnTo>
                  <a:pt x="45" y="2820"/>
                </a:lnTo>
                <a:lnTo>
                  <a:pt x="26" y="2797"/>
                </a:lnTo>
                <a:lnTo>
                  <a:pt x="12" y="2771"/>
                </a:lnTo>
                <a:lnTo>
                  <a:pt x="2" y="2741"/>
                </a:lnTo>
                <a:lnTo>
                  <a:pt x="0" y="2711"/>
                </a:lnTo>
                <a:lnTo>
                  <a:pt x="2" y="2680"/>
                </a:lnTo>
                <a:lnTo>
                  <a:pt x="12" y="2651"/>
                </a:lnTo>
                <a:lnTo>
                  <a:pt x="26" y="2624"/>
                </a:lnTo>
                <a:lnTo>
                  <a:pt x="45" y="2603"/>
                </a:lnTo>
                <a:lnTo>
                  <a:pt x="67" y="2583"/>
                </a:lnTo>
                <a:lnTo>
                  <a:pt x="93" y="2569"/>
                </a:lnTo>
                <a:lnTo>
                  <a:pt x="123" y="2560"/>
                </a:lnTo>
                <a:lnTo>
                  <a:pt x="153" y="2557"/>
                </a:lnTo>
                <a:lnTo>
                  <a:pt x="562" y="2557"/>
                </a:lnTo>
                <a:lnTo>
                  <a:pt x="562" y="1023"/>
                </a:lnTo>
                <a:lnTo>
                  <a:pt x="255" y="1023"/>
                </a:lnTo>
                <a:lnTo>
                  <a:pt x="230" y="1021"/>
                </a:lnTo>
                <a:lnTo>
                  <a:pt x="205" y="1014"/>
                </a:lnTo>
                <a:lnTo>
                  <a:pt x="182" y="1005"/>
                </a:lnTo>
                <a:lnTo>
                  <a:pt x="162" y="990"/>
                </a:lnTo>
                <a:lnTo>
                  <a:pt x="143" y="974"/>
                </a:lnTo>
                <a:lnTo>
                  <a:pt x="127" y="954"/>
                </a:lnTo>
                <a:lnTo>
                  <a:pt x="113" y="926"/>
                </a:lnTo>
                <a:lnTo>
                  <a:pt x="104" y="898"/>
                </a:lnTo>
                <a:lnTo>
                  <a:pt x="102" y="868"/>
                </a:lnTo>
                <a:lnTo>
                  <a:pt x="105" y="839"/>
                </a:lnTo>
                <a:lnTo>
                  <a:pt x="114" y="809"/>
                </a:lnTo>
                <a:lnTo>
                  <a:pt x="421" y="93"/>
                </a:lnTo>
                <a:lnTo>
                  <a:pt x="436" y="66"/>
                </a:lnTo>
                <a:lnTo>
                  <a:pt x="455" y="43"/>
                </a:lnTo>
                <a:lnTo>
                  <a:pt x="478" y="25"/>
                </a:lnTo>
                <a:lnTo>
                  <a:pt x="504" y="12"/>
                </a:lnTo>
                <a:lnTo>
                  <a:pt x="532" y="3"/>
                </a:lnTo>
                <a:lnTo>
                  <a:pt x="5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1" name="Freeform 160"/>
          <p:cNvSpPr>
            <a:spLocks/>
          </p:cNvSpPr>
          <p:nvPr/>
        </p:nvSpPr>
        <p:spPr bwMode="auto">
          <a:xfrm>
            <a:off x="4403970" y="1925807"/>
            <a:ext cx="568326" cy="536576"/>
          </a:xfrm>
          <a:custGeom>
            <a:avLst/>
            <a:gdLst>
              <a:gd name="connsiteX0" fmla="*/ 15061 w 568326"/>
              <a:gd name="connsiteY0" fmla="*/ 280988 h 536576"/>
              <a:gd name="connsiteX1" fmla="*/ 133650 w 568326"/>
              <a:gd name="connsiteY1" fmla="*/ 280988 h 536576"/>
              <a:gd name="connsiteX2" fmla="*/ 136663 w 568326"/>
              <a:gd name="connsiteY2" fmla="*/ 281147 h 536576"/>
              <a:gd name="connsiteX3" fmla="*/ 139516 w 568326"/>
              <a:gd name="connsiteY3" fmla="*/ 282096 h 536576"/>
              <a:gd name="connsiteX4" fmla="*/ 142053 w 568326"/>
              <a:gd name="connsiteY4" fmla="*/ 283679 h 536576"/>
              <a:gd name="connsiteX5" fmla="*/ 144273 w 568326"/>
              <a:gd name="connsiteY5" fmla="*/ 285419 h 536576"/>
              <a:gd name="connsiteX6" fmla="*/ 216885 w 568326"/>
              <a:gd name="connsiteY6" fmla="*/ 358060 h 536576"/>
              <a:gd name="connsiteX7" fmla="*/ 220531 w 568326"/>
              <a:gd name="connsiteY7" fmla="*/ 362333 h 536576"/>
              <a:gd name="connsiteX8" fmla="*/ 223385 w 568326"/>
              <a:gd name="connsiteY8" fmla="*/ 366765 h 536576"/>
              <a:gd name="connsiteX9" fmla="*/ 225604 w 568326"/>
              <a:gd name="connsiteY9" fmla="*/ 371829 h 536576"/>
              <a:gd name="connsiteX10" fmla="*/ 227031 w 568326"/>
              <a:gd name="connsiteY10" fmla="*/ 376735 h 536576"/>
              <a:gd name="connsiteX11" fmla="*/ 227824 w 568326"/>
              <a:gd name="connsiteY11" fmla="*/ 382116 h 536576"/>
              <a:gd name="connsiteX12" fmla="*/ 227824 w 568326"/>
              <a:gd name="connsiteY12" fmla="*/ 387180 h 536576"/>
              <a:gd name="connsiteX13" fmla="*/ 227031 w 568326"/>
              <a:gd name="connsiteY13" fmla="*/ 392561 h 536576"/>
              <a:gd name="connsiteX14" fmla="*/ 225604 w 568326"/>
              <a:gd name="connsiteY14" fmla="*/ 397467 h 536576"/>
              <a:gd name="connsiteX15" fmla="*/ 223385 w 568326"/>
              <a:gd name="connsiteY15" fmla="*/ 402531 h 536576"/>
              <a:gd name="connsiteX16" fmla="*/ 220531 w 568326"/>
              <a:gd name="connsiteY16" fmla="*/ 406962 h 536576"/>
              <a:gd name="connsiteX17" fmla="*/ 216885 w 568326"/>
              <a:gd name="connsiteY17" fmla="*/ 411235 h 536576"/>
              <a:gd name="connsiteX18" fmla="*/ 212445 w 568326"/>
              <a:gd name="connsiteY18" fmla="*/ 415033 h 536576"/>
              <a:gd name="connsiteX19" fmla="*/ 207372 w 568326"/>
              <a:gd name="connsiteY19" fmla="*/ 418040 h 536576"/>
              <a:gd name="connsiteX20" fmla="*/ 201982 w 568326"/>
              <a:gd name="connsiteY20" fmla="*/ 420256 h 536576"/>
              <a:gd name="connsiteX21" fmla="*/ 196274 w 568326"/>
              <a:gd name="connsiteY21" fmla="*/ 421680 h 536576"/>
              <a:gd name="connsiteX22" fmla="*/ 190250 w 568326"/>
              <a:gd name="connsiteY22" fmla="*/ 422155 h 536576"/>
              <a:gd name="connsiteX23" fmla="*/ 184384 w 568326"/>
              <a:gd name="connsiteY23" fmla="*/ 421680 h 536576"/>
              <a:gd name="connsiteX24" fmla="*/ 178676 w 568326"/>
              <a:gd name="connsiteY24" fmla="*/ 420414 h 536576"/>
              <a:gd name="connsiteX25" fmla="*/ 173444 w 568326"/>
              <a:gd name="connsiteY25" fmla="*/ 418199 h 536576"/>
              <a:gd name="connsiteX26" fmla="*/ 168371 w 568326"/>
              <a:gd name="connsiteY26" fmla="*/ 415192 h 536576"/>
              <a:gd name="connsiteX27" fmla="*/ 163932 w 568326"/>
              <a:gd name="connsiteY27" fmla="*/ 411394 h 536576"/>
              <a:gd name="connsiteX28" fmla="*/ 163773 w 568326"/>
              <a:gd name="connsiteY28" fmla="*/ 411394 h 536576"/>
              <a:gd name="connsiteX29" fmla="*/ 125723 w 568326"/>
              <a:gd name="connsiteY29" fmla="*/ 373411 h 536576"/>
              <a:gd name="connsiteX30" fmla="*/ 123662 w 568326"/>
              <a:gd name="connsiteY30" fmla="*/ 371987 h 536576"/>
              <a:gd name="connsiteX31" fmla="*/ 121760 w 568326"/>
              <a:gd name="connsiteY31" fmla="*/ 371354 h 536576"/>
              <a:gd name="connsiteX32" fmla="*/ 120333 w 568326"/>
              <a:gd name="connsiteY32" fmla="*/ 371196 h 536576"/>
              <a:gd name="connsiteX33" fmla="*/ 118906 w 568326"/>
              <a:gd name="connsiteY33" fmla="*/ 371354 h 536576"/>
              <a:gd name="connsiteX34" fmla="*/ 117004 w 568326"/>
              <a:gd name="connsiteY34" fmla="*/ 371987 h 536576"/>
              <a:gd name="connsiteX35" fmla="*/ 115101 w 568326"/>
              <a:gd name="connsiteY35" fmla="*/ 373411 h 536576"/>
              <a:gd name="connsiteX36" fmla="*/ 113674 w 568326"/>
              <a:gd name="connsiteY36" fmla="*/ 375311 h 536576"/>
              <a:gd name="connsiteX37" fmla="*/ 113040 w 568326"/>
              <a:gd name="connsiteY37" fmla="*/ 377526 h 536576"/>
              <a:gd name="connsiteX38" fmla="*/ 113040 w 568326"/>
              <a:gd name="connsiteY38" fmla="*/ 379900 h 536576"/>
              <a:gd name="connsiteX39" fmla="*/ 113674 w 568326"/>
              <a:gd name="connsiteY39" fmla="*/ 382116 h 536576"/>
              <a:gd name="connsiteX40" fmla="*/ 115101 w 568326"/>
              <a:gd name="connsiteY40" fmla="*/ 384015 h 536576"/>
              <a:gd name="connsiteX41" fmla="*/ 190408 w 568326"/>
              <a:gd name="connsiteY41" fmla="*/ 459188 h 536576"/>
              <a:gd name="connsiteX42" fmla="*/ 191994 w 568326"/>
              <a:gd name="connsiteY42" fmla="*/ 460454 h 536576"/>
              <a:gd name="connsiteX43" fmla="*/ 193896 w 568326"/>
              <a:gd name="connsiteY43" fmla="*/ 461087 h 536576"/>
              <a:gd name="connsiteX44" fmla="*/ 195799 w 568326"/>
              <a:gd name="connsiteY44" fmla="*/ 461403 h 536576"/>
              <a:gd name="connsiteX45" fmla="*/ 324059 w 568326"/>
              <a:gd name="connsiteY45" fmla="*/ 461403 h 536576"/>
              <a:gd name="connsiteX46" fmla="*/ 330242 w 568326"/>
              <a:gd name="connsiteY46" fmla="*/ 461878 h 536576"/>
              <a:gd name="connsiteX47" fmla="*/ 336108 w 568326"/>
              <a:gd name="connsiteY47" fmla="*/ 463302 h 536576"/>
              <a:gd name="connsiteX48" fmla="*/ 341340 w 568326"/>
              <a:gd name="connsiteY48" fmla="*/ 465518 h 536576"/>
              <a:gd name="connsiteX49" fmla="*/ 346413 w 568326"/>
              <a:gd name="connsiteY49" fmla="*/ 468683 h 536576"/>
              <a:gd name="connsiteX50" fmla="*/ 350694 w 568326"/>
              <a:gd name="connsiteY50" fmla="*/ 472481 h 536576"/>
              <a:gd name="connsiteX51" fmla="*/ 354499 w 568326"/>
              <a:gd name="connsiteY51" fmla="*/ 476754 h 536576"/>
              <a:gd name="connsiteX52" fmla="*/ 357511 w 568326"/>
              <a:gd name="connsiteY52" fmla="*/ 481660 h 536576"/>
              <a:gd name="connsiteX53" fmla="*/ 359889 w 568326"/>
              <a:gd name="connsiteY53" fmla="*/ 487041 h 536576"/>
              <a:gd name="connsiteX54" fmla="*/ 361316 w 568326"/>
              <a:gd name="connsiteY54" fmla="*/ 492897 h 536576"/>
              <a:gd name="connsiteX55" fmla="*/ 361950 w 568326"/>
              <a:gd name="connsiteY55" fmla="*/ 499069 h 536576"/>
              <a:gd name="connsiteX56" fmla="*/ 361316 w 568326"/>
              <a:gd name="connsiteY56" fmla="*/ 505083 h 536576"/>
              <a:gd name="connsiteX57" fmla="*/ 359889 w 568326"/>
              <a:gd name="connsiteY57" fmla="*/ 510780 h 536576"/>
              <a:gd name="connsiteX58" fmla="*/ 357511 w 568326"/>
              <a:gd name="connsiteY58" fmla="*/ 516161 h 536576"/>
              <a:gd name="connsiteX59" fmla="*/ 354499 w 568326"/>
              <a:gd name="connsiteY59" fmla="*/ 521067 h 536576"/>
              <a:gd name="connsiteX60" fmla="*/ 350694 w 568326"/>
              <a:gd name="connsiteY60" fmla="*/ 525656 h 536576"/>
              <a:gd name="connsiteX61" fmla="*/ 346413 w 568326"/>
              <a:gd name="connsiteY61" fmla="*/ 529138 h 536576"/>
              <a:gd name="connsiteX62" fmla="*/ 341340 w 568326"/>
              <a:gd name="connsiteY62" fmla="*/ 532303 h 536576"/>
              <a:gd name="connsiteX63" fmla="*/ 336108 w 568326"/>
              <a:gd name="connsiteY63" fmla="*/ 534677 h 536576"/>
              <a:gd name="connsiteX64" fmla="*/ 330242 w 568326"/>
              <a:gd name="connsiteY64" fmla="*/ 536101 h 536576"/>
              <a:gd name="connsiteX65" fmla="*/ 324059 w 568326"/>
              <a:gd name="connsiteY65" fmla="*/ 536576 h 536576"/>
              <a:gd name="connsiteX66" fmla="*/ 167737 w 568326"/>
              <a:gd name="connsiteY66" fmla="*/ 536576 h 536576"/>
              <a:gd name="connsiteX67" fmla="*/ 164724 w 568326"/>
              <a:gd name="connsiteY67" fmla="*/ 536260 h 536576"/>
              <a:gd name="connsiteX68" fmla="*/ 161871 w 568326"/>
              <a:gd name="connsiteY68" fmla="*/ 535310 h 536576"/>
              <a:gd name="connsiteX69" fmla="*/ 159334 w 568326"/>
              <a:gd name="connsiteY69" fmla="*/ 534044 h 536576"/>
              <a:gd name="connsiteX70" fmla="*/ 156956 w 568326"/>
              <a:gd name="connsiteY70" fmla="*/ 532145 h 536576"/>
              <a:gd name="connsiteX71" fmla="*/ 4439 w 568326"/>
              <a:gd name="connsiteY71" fmla="*/ 380058 h 536576"/>
              <a:gd name="connsiteX72" fmla="*/ 2537 w 568326"/>
              <a:gd name="connsiteY72" fmla="*/ 377843 h 536576"/>
              <a:gd name="connsiteX73" fmla="*/ 1268 w 568326"/>
              <a:gd name="connsiteY73" fmla="*/ 375152 h 536576"/>
              <a:gd name="connsiteX74" fmla="*/ 317 w 568326"/>
              <a:gd name="connsiteY74" fmla="*/ 372304 h 536576"/>
              <a:gd name="connsiteX75" fmla="*/ 0 w 568326"/>
              <a:gd name="connsiteY75" fmla="*/ 369297 h 536576"/>
              <a:gd name="connsiteX76" fmla="*/ 0 w 568326"/>
              <a:gd name="connsiteY76" fmla="*/ 296023 h 536576"/>
              <a:gd name="connsiteX77" fmla="*/ 317 w 568326"/>
              <a:gd name="connsiteY77" fmla="*/ 292541 h 536576"/>
              <a:gd name="connsiteX78" fmla="*/ 1585 w 568326"/>
              <a:gd name="connsiteY78" fmla="*/ 289376 h 536576"/>
              <a:gd name="connsiteX79" fmla="*/ 3329 w 568326"/>
              <a:gd name="connsiteY79" fmla="*/ 286686 h 536576"/>
              <a:gd name="connsiteX80" fmla="*/ 5707 w 568326"/>
              <a:gd name="connsiteY80" fmla="*/ 284312 h 536576"/>
              <a:gd name="connsiteX81" fmla="*/ 8403 w 568326"/>
              <a:gd name="connsiteY81" fmla="*/ 282571 h 536576"/>
              <a:gd name="connsiteX82" fmla="*/ 11732 w 568326"/>
              <a:gd name="connsiteY82" fmla="*/ 281305 h 536576"/>
              <a:gd name="connsiteX83" fmla="*/ 411878 w 568326"/>
              <a:gd name="connsiteY83" fmla="*/ 0 h 536576"/>
              <a:gd name="connsiteX84" fmla="*/ 416325 w 568326"/>
              <a:gd name="connsiteY84" fmla="*/ 636 h 536576"/>
              <a:gd name="connsiteX85" fmla="*/ 420455 w 568326"/>
              <a:gd name="connsiteY85" fmla="*/ 1749 h 536576"/>
              <a:gd name="connsiteX86" fmla="*/ 424108 w 568326"/>
              <a:gd name="connsiteY86" fmla="*/ 3656 h 536576"/>
              <a:gd name="connsiteX87" fmla="*/ 427443 w 568326"/>
              <a:gd name="connsiteY87" fmla="*/ 6199 h 536576"/>
              <a:gd name="connsiteX88" fmla="*/ 430143 w 568326"/>
              <a:gd name="connsiteY88" fmla="*/ 9378 h 536576"/>
              <a:gd name="connsiteX89" fmla="*/ 432367 w 568326"/>
              <a:gd name="connsiteY89" fmla="*/ 13034 h 536576"/>
              <a:gd name="connsiteX90" fmla="*/ 433796 w 568326"/>
              <a:gd name="connsiteY90" fmla="*/ 16849 h 536576"/>
              <a:gd name="connsiteX91" fmla="*/ 434432 w 568326"/>
              <a:gd name="connsiteY91" fmla="*/ 21299 h 536576"/>
              <a:gd name="connsiteX92" fmla="*/ 455080 w 568326"/>
              <a:gd name="connsiteY92" fmla="*/ 21299 h 536576"/>
              <a:gd name="connsiteX93" fmla="*/ 459527 w 568326"/>
              <a:gd name="connsiteY93" fmla="*/ 21776 h 536576"/>
              <a:gd name="connsiteX94" fmla="*/ 463974 w 568326"/>
              <a:gd name="connsiteY94" fmla="*/ 22889 h 536576"/>
              <a:gd name="connsiteX95" fmla="*/ 467627 w 568326"/>
              <a:gd name="connsiteY95" fmla="*/ 24955 h 536576"/>
              <a:gd name="connsiteX96" fmla="*/ 471122 w 568326"/>
              <a:gd name="connsiteY96" fmla="*/ 27816 h 536576"/>
              <a:gd name="connsiteX97" fmla="*/ 473981 w 568326"/>
              <a:gd name="connsiteY97" fmla="*/ 31154 h 536576"/>
              <a:gd name="connsiteX98" fmla="*/ 476045 w 568326"/>
              <a:gd name="connsiteY98" fmla="*/ 34968 h 536576"/>
              <a:gd name="connsiteX99" fmla="*/ 477157 w 568326"/>
              <a:gd name="connsiteY99" fmla="*/ 39260 h 536576"/>
              <a:gd name="connsiteX100" fmla="*/ 477634 w 568326"/>
              <a:gd name="connsiteY100" fmla="*/ 43869 h 536576"/>
              <a:gd name="connsiteX101" fmla="*/ 477157 w 568326"/>
              <a:gd name="connsiteY101" fmla="*/ 48479 h 536576"/>
              <a:gd name="connsiteX102" fmla="*/ 476045 w 568326"/>
              <a:gd name="connsiteY102" fmla="*/ 52770 h 536576"/>
              <a:gd name="connsiteX103" fmla="*/ 473981 w 568326"/>
              <a:gd name="connsiteY103" fmla="*/ 56585 h 536576"/>
              <a:gd name="connsiteX104" fmla="*/ 471122 w 568326"/>
              <a:gd name="connsiteY104" fmla="*/ 59764 h 536576"/>
              <a:gd name="connsiteX105" fmla="*/ 467627 w 568326"/>
              <a:gd name="connsiteY105" fmla="*/ 62625 h 536576"/>
              <a:gd name="connsiteX106" fmla="*/ 463974 w 568326"/>
              <a:gd name="connsiteY106" fmla="*/ 64691 h 536576"/>
              <a:gd name="connsiteX107" fmla="*/ 459527 w 568326"/>
              <a:gd name="connsiteY107" fmla="*/ 65963 h 536576"/>
              <a:gd name="connsiteX108" fmla="*/ 455080 w 568326"/>
              <a:gd name="connsiteY108" fmla="*/ 66599 h 536576"/>
              <a:gd name="connsiteX109" fmla="*/ 434590 w 568326"/>
              <a:gd name="connsiteY109" fmla="*/ 66599 h 536576"/>
              <a:gd name="connsiteX110" fmla="*/ 434590 w 568326"/>
              <a:gd name="connsiteY110" fmla="*/ 100613 h 536576"/>
              <a:gd name="connsiteX111" fmla="*/ 443644 w 568326"/>
              <a:gd name="connsiteY111" fmla="*/ 98547 h 536576"/>
              <a:gd name="connsiteX112" fmla="*/ 452697 w 568326"/>
              <a:gd name="connsiteY112" fmla="*/ 97434 h 536576"/>
              <a:gd name="connsiteX113" fmla="*/ 462227 w 568326"/>
              <a:gd name="connsiteY113" fmla="*/ 96958 h 536576"/>
              <a:gd name="connsiteX114" fmla="*/ 473028 w 568326"/>
              <a:gd name="connsiteY114" fmla="*/ 97593 h 536576"/>
              <a:gd name="connsiteX115" fmla="*/ 483510 w 568326"/>
              <a:gd name="connsiteY115" fmla="*/ 99183 h 536576"/>
              <a:gd name="connsiteX116" fmla="*/ 493676 w 568326"/>
              <a:gd name="connsiteY116" fmla="*/ 101885 h 536576"/>
              <a:gd name="connsiteX117" fmla="*/ 503364 w 568326"/>
              <a:gd name="connsiteY117" fmla="*/ 105382 h 536576"/>
              <a:gd name="connsiteX118" fmla="*/ 512735 w 568326"/>
              <a:gd name="connsiteY118" fmla="*/ 109991 h 536576"/>
              <a:gd name="connsiteX119" fmla="*/ 521471 w 568326"/>
              <a:gd name="connsiteY119" fmla="*/ 115077 h 536576"/>
              <a:gd name="connsiteX120" fmla="*/ 529571 w 568326"/>
              <a:gd name="connsiteY120" fmla="*/ 121276 h 536576"/>
              <a:gd name="connsiteX121" fmla="*/ 537195 w 568326"/>
              <a:gd name="connsiteY121" fmla="*/ 128270 h 536576"/>
              <a:gd name="connsiteX122" fmla="*/ 544025 w 568326"/>
              <a:gd name="connsiteY122" fmla="*/ 135740 h 536576"/>
              <a:gd name="connsiteX123" fmla="*/ 550219 w 568326"/>
              <a:gd name="connsiteY123" fmla="*/ 143847 h 536576"/>
              <a:gd name="connsiteX124" fmla="*/ 555620 w 568326"/>
              <a:gd name="connsiteY124" fmla="*/ 152589 h 536576"/>
              <a:gd name="connsiteX125" fmla="*/ 559908 w 568326"/>
              <a:gd name="connsiteY125" fmla="*/ 161967 h 536576"/>
              <a:gd name="connsiteX126" fmla="*/ 563561 w 568326"/>
              <a:gd name="connsiteY126" fmla="*/ 171662 h 536576"/>
              <a:gd name="connsiteX127" fmla="*/ 566102 w 568326"/>
              <a:gd name="connsiteY127" fmla="*/ 181835 h 536576"/>
              <a:gd name="connsiteX128" fmla="*/ 567850 w 568326"/>
              <a:gd name="connsiteY128" fmla="*/ 192325 h 536576"/>
              <a:gd name="connsiteX129" fmla="*/ 568326 w 568326"/>
              <a:gd name="connsiteY129" fmla="*/ 203134 h 536576"/>
              <a:gd name="connsiteX130" fmla="*/ 568326 w 568326"/>
              <a:gd name="connsiteY130" fmla="*/ 229519 h 536576"/>
              <a:gd name="connsiteX131" fmla="*/ 567850 w 568326"/>
              <a:gd name="connsiteY131" fmla="*/ 242235 h 536576"/>
              <a:gd name="connsiteX132" fmla="*/ 566261 w 568326"/>
              <a:gd name="connsiteY132" fmla="*/ 254791 h 536576"/>
              <a:gd name="connsiteX133" fmla="*/ 563879 w 568326"/>
              <a:gd name="connsiteY133" fmla="*/ 267030 h 536576"/>
              <a:gd name="connsiteX134" fmla="*/ 560385 w 568326"/>
              <a:gd name="connsiteY134" fmla="*/ 278792 h 536576"/>
              <a:gd name="connsiteX135" fmla="*/ 556096 w 568326"/>
              <a:gd name="connsiteY135" fmla="*/ 290236 h 536576"/>
              <a:gd name="connsiteX136" fmla="*/ 550855 w 568326"/>
              <a:gd name="connsiteY136" fmla="*/ 301363 h 536576"/>
              <a:gd name="connsiteX137" fmla="*/ 544819 w 568326"/>
              <a:gd name="connsiteY137" fmla="*/ 311694 h 536576"/>
              <a:gd name="connsiteX138" fmla="*/ 538148 w 568326"/>
              <a:gd name="connsiteY138" fmla="*/ 321549 h 536576"/>
              <a:gd name="connsiteX139" fmla="*/ 530524 w 568326"/>
              <a:gd name="connsiteY139" fmla="*/ 331086 h 536576"/>
              <a:gd name="connsiteX140" fmla="*/ 522424 w 568326"/>
              <a:gd name="connsiteY140" fmla="*/ 339828 h 536576"/>
              <a:gd name="connsiteX141" fmla="*/ 513688 w 568326"/>
              <a:gd name="connsiteY141" fmla="*/ 348093 h 536576"/>
              <a:gd name="connsiteX142" fmla="*/ 504158 w 568326"/>
              <a:gd name="connsiteY142" fmla="*/ 355563 h 536576"/>
              <a:gd name="connsiteX143" fmla="*/ 494311 w 568326"/>
              <a:gd name="connsiteY143" fmla="*/ 362239 h 536576"/>
              <a:gd name="connsiteX144" fmla="*/ 483669 w 568326"/>
              <a:gd name="connsiteY144" fmla="*/ 368279 h 536576"/>
              <a:gd name="connsiteX145" fmla="*/ 472710 w 568326"/>
              <a:gd name="connsiteY145" fmla="*/ 373524 h 536576"/>
              <a:gd name="connsiteX146" fmla="*/ 461274 w 568326"/>
              <a:gd name="connsiteY146" fmla="*/ 377816 h 536576"/>
              <a:gd name="connsiteX147" fmla="*/ 449362 w 568326"/>
              <a:gd name="connsiteY147" fmla="*/ 381154 h 536576"/>
              <a:gd name="connsiteX148" fmla="*/ 437132 w 568326"/>
              <a:gd name="connsiteY148" fmla="*/ 383697 h 536576"/>
              <a:gd name="connsiteX149" fmla="*/ 424743 w 568326"/>
              <a:gd name="connsiteY149" fmla="*/ 385127 h 536576"/>
              <a:gd name="connsiteX150" fmla="*/ 411878 w 568326"/>
              <a:gd name="connsiteY150" fmla="*/ 385763 h 536576"/>
              <a:gd name="connsiteX151" fmla="*/ 399171 w 568326"/>
              <a:gd name="connsiteY151" fmla="*/ 385127 h 536576"/>
              <a:gd name="connsiteX152" fmla="*/ 386465 w 568326"/>
              <a:gd name="connsiteY152" fmla="*/ 383697 h 536576"/>
              <a:gd name="connsiteX153" fmla="*/ 374552 w 568326"/>
              <a:gd name="connsiteY153" fmla="*/ 381154 h 536576"/>
              <a:gd name="connsiteX154" fmla="*/ 362640 w 568326"/>
              <a:gd name="connsiteY154" fmla="*/ 377816 h 536576"/>
              <a:gd name="connsiteX155" fmla="*/ 351204 w 568326"/>
              <a:gd name="connsiteY155" fmla="*/ 373524 h 536576"/>
              <a:gd name="connsiteX156" fmla="*/ 340245 w 568326"/>
              <a:gd name="connsiteY156" fmla="*/ 368279 h 536576"/>
              <a:gd name="connsiteX157" fmla="*/ 329603 w 568326"/>
              <a:gd name="connsiteY157" fmla="*/ 362239 h 536576"/>
              <a:gd name="connsiteX158" fmla="*/ 319756 w 568326"/>
              <a:gd name="connsiteY158" fmla="*/ 355563 h 536576"/>
              <a:gd name="connsiteX159" fmla="*/ 310226 w 568326"/>
              <a:gd name="connsiteY159" fmla="*/ 348093 h 536576"/>
              <a:gd name="connsiteX160" fmla="*/ 301490 w 568326"/>
              <a:gd name="connsiteY160" fmla="*/ 339828 h 536576"/>
              <a:gd name="connsiteX161" fmla="*/ 293390 w 568326"/>
              <a:gd name="connsiteY161" fmla="*/ 331086 h 536576"/>
              <a:gd name="connsiteX162" fmla="*/ 285766 w 568326"/>
              <a:gd name="connsiteY162" fmla="*/ 321549 h 536576"/>
              <a:gd name="connsiteX163" fmla="*/ 279095 w 568326"/>
              <a:gd name="connsiteY163" fmla="*/ 311694 h 536576"/>
              <a:gd name="connsiteX164" fmla="*/ 273059 w 568326"/>
              <a:gd name="connsiteY164" fmla="*/ 301363 h 536576"/>
              <a:gd name="connsiteX165" fmla="*/ 267818 w 568326"/>
              <a:gd name="connsiteY165" fmla="*/ 290236 h 536576"/>
              <a:gd name="connsiteX166" fmla="*/ 263530 w 568326"/>
              <a:gd name="connsiteY166" fmla="*/ 278792 h 536576"/>
              <a:gd name="connsiteX167" fmla="*/ 260035 w 568326"/>
              <a:gd name="connsiteY167" fmla="*/ 267030 h 536576"/>
              <a:gd name="connsiteX168" fmla="*/ 257653 w 568326"/>
              <a:gd name="connsiteY168" fmla="*/ 254791 h 536576"/>
              <a:gd name="connsiteX169" fmla="*/ 256065 w 568326"/>
              <a:gd name="connsiteY169" fmla="*/ 242235 h 536576"/>
              <a:gd name="connsiteX170" fmla="*/ 255588 w 568326"/>
              <a:gd name="connsiteY170" fmla="*/ 229519 h 536576"/>
              <a:gd name="connsiteX171" fmla="*/ 255588 w 568326"/>
              <a:gd name="connsiteY171" fmla="*/ 203134 h 536576"/>
              <a:gd name="connsiteX172" fmla="*/ 256065 w 568326"/>
              <a:gd name="connsiteY172" fmla="*/ 192325 h 536576"/>
              <a:gd name="connsiteX173" fmla="*/ 257812 w 568326"/>
              <a:gd name="connsiteY173" fmla="*/ 181835 h 536576"/>
              <a:gd name="connsiteX174" fmla="*/ 260353 w 568326"/>
              <a:gd name="connsiteY174" fmla="*/ 171662 h 536576"/>
              <a:gd name="connsiteX175" fmla="*/ 263847 w 568326"/>
              <a:gd name="connsiteY175" fmla="*/ 161967 h 536576"/>
              <a:gd name="connsiteX176" fmla="*/ 268295 w 568326"/>
              <a:gd name="connsiteY176" fmla="*/ 152589 h 536576"/>
              <a:gd name="connsiteX177" fmla="*/ 273695 w 568326"/>
              <a:gd name="connsiteY177" fmla="*/ 143847 h 536576"/>
              <a:gd name="connsiteX178" fmla="*/ 279889 w 568326"/>
              <a:gd name="connsiteY178" fmla="*/ 135740 h 536576"/>
              <a:gd name="connsiteX179" fmla="*/ 286719 w 568326"/>
              <a:gd name="connsiteY179" fmla="*/ 128270 h 536576"/>
              <a:gd name="connsiteX180" fmla="*/ 294184 w 568326"/>
              <a:gd name="connsiteY180" fmla="*/ 121276 h 536576"/>
              <a:gd name="connsiteX181" fmla="*/ 302443 w 568326"/>
              <a:gd name="connsiteY181" fmla="*/ 115077 h 536576"/>
              <a:gd name="connsiteX182" fmla="*/ 311179 w 568326"/>
              <a:gd name="connsiteY182" fmla="*/ 109991 h 536576"/>
              <a:gd name="connsiteX183" fmla="*/ 320550 w 568326"/>
              <a:gd name="connsiteY183" fmla="*/ 105382 h 536576"/>
              <a:gd name="connsiteX184" fmla="*/ 330239 w 568326"/>
              <a:gd name="connsiteY184" fmla="*/ 101885 h 536576"/>
              <a:gd name="connsiteX185" fmla="*/ 340404 w 568326"/>
              <a:gd name="connsiteY185" fmla="*/ 99183 h 536576"/>
              <a:gd name="connsiteX186" fmla="*/ 350887 w 568326"/>
              <a:gd name="connsiteY186" fmla="*/ 97593 h 536576"/>
              <a:gd name="connsiteX187" fmla="*/ 361687 w 568326"/>
              <a:gd name="connsiteY187" fmla="*/ 96958 h 536576"/>
              <a:gd name="connsiteX188" fmla="*/ 371217 w 568326"/>
              <a:gd name="connsiteY188" fmla="*/ 97434 h 536576"/>
              <a:gd name="connsiteX189" fmla="*/ 380270 w 568326"/>
              <a:gd name="connsiteY189" fmla="*/ 98547 h 536576"/>
              <a:gd name="connsiteX190" fmla="*/ 389324 w 568326"/>
              <a:gd name="connsiteY190" fmla="*/ 100613 h 536576"/>
              <a:gd name="connsiteX191" fmla="*/ 389324 w 568326"/>
              <a:gd name="connsiteY191" fmla="*/ 22730 h 536576"/>
              <a:gd name="connsiteX192" fmla="*/ 389800 w 568326"/>
              <a:gd name="connsiteY192" fmla="*/ 18120 h 536576"/>
              <a:gd name="connsiteX193" fmla="*/ 391071 w 568326"/>
              <a:gd name="connsiteY193" fmla="*/ 13829 h 536576"/>
              <a:gd name="connsiteX194" fmla="*/ 393136 w 568326"/>
              <a:gd name="connsiteY194" fmla="*/ 10014 h 536576"/>
              <a:gd name="connsiteX195" fmla="*/ 395995 w 568326"/>
              <a:gd name="connsiteY195" fmla="*/ 6835 h 536576"/>
              <a:gd name="connsiteX196" fmla="*/ 399330 w 568326"/>
              <a:gd name="connsiteY196" fmla="*/ 3974 h 536576"/>
              <a:gd name="connsiteX197" fmla="*/ 403142 w 568326"/>
              <a:gd name="connsiteY197" fmla="*/ 1749 h 536576"/>
              <a:gd name="connsiteX198" fmla="*/ 407430 w 568326"/>
              <a:gd name="connsiteY198" fmla="*/ 636 h 53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568326" h="536576">
                <a:moveTo>
                  <a:pt x="15061" y="280988"/>
                </a:moveTo>
                <a:lnTo>
                  <a:pt x="133650" y="280988"/>
                </a:lnTo>
                <a:lnTo>
                  <a:pt x="136663" y="281147"/>
                </a:lnTo>
                <a:lnTo>
                  <a:pt x="139516" y="282096"/>
                </a:lnTo>
                <a:lnTo>
                  <a:pt x="142053" y="283679"/>
                </a:lnTo>
                <a:lnTo>
                  <a:pt x="144273" y="285419"/>
                </a:lnTo>
                <a:lnTo>
                  <a:pt x="216885" y="358060"/>
                </a:lnTo>
                <a:lnTo>
                  <a:pt x="220531" y="362333"/>
                </a:lnTo>
                <a:lnTo>
                  <a:pt x="223385" y="366765"/>
                </a:lnTo>
                <a:lnTo>
                  <a:pt x="225604" y="371829"/>
                </a:lnTo>
                <a:lnTo>
                  <a:pt x="227031" y="376735"/>
                </a:lnTo>
                <a:lnTo>
                  <a:pt x="227824" y="382116"/>
                </a:lnTo>
                <a:lnTo>
                  <a:pt x="227824" y="387180"/>
                </a:lnTo>
                <a:lnTo>
                  <a:pt x="227031" y="392561"/>
                </a:lnTo>
                <a:lnTo>
                  <a:pt x="225604" y="397467"/>
                </a:lnTo>
                <a:lnTo>
                  <a:pt x="223385" y="402531"/>
                </a:lnTo>
                <a:lnTo>
                  <a:pt x="220531" y="406962"/>
                </a:lnTo>
                <a:lnTo>
                  <a:pt x="216885" y="411235"/>
                </a:lnTo>
                <a:lnTo>
                  <a:pt x="212445" y="415033"/>
                </a:lnTo>
                <a:lnTo>
                  <a:pt x="207372" y="418040"/>
                </a:lnTo>
                <a:lnTo>
                  <a:pt x="201982" y="420256"/>
                </a:lnTo>
                <a:lnTo>
                  <a:pt x="196274" y="421680"/>
                </a:lnTo>
                <a:lnTo>
                  <a:pt x="190250" y="422155"/>
                </a:lnTo>
                <a:lnTo>
                  <a:pt x="184384" y="421680"/>
                </a:lnTo>
                <a:lnTo>
                  <a:pt x="178676" y="420414"/>
                </a:lnTo>
                <a:lnTo>
                  <a:pt x="173444" y="418199"/>
                </a:lnTo>
                <a:lnTo>
                  <a:pt x="168371" y="415192"/>
                </a:lnTo>
                <a:lnTo>
                  <a:pt x="163932" y="411394"/>
                </a:lnTo>
                <a:lnTo>
                  <a:pt x="163773" y="411394"/>
                </a:lnTo>
                <a:lnTo>
                  <a:pt x="125723" y="373411"/>
                </a:lnTo>
                <a:lnTo>
                  <a:pt x="123662" y="371987"/>
                </a:lnTo>
                <a:lnTo>
                  <a:pt x="121760" y="371354"/>
                </a:lnTo>
                <a:lnTo>
                  <a:pt x="120333" y="371196"/>
                </a:lnTo>
                <a:lnTo>
                  <a:pt x="118906" y="371354"/>
                </a:lnTo>
                <a:lnTo>
                  <a:pt x="117004" y="371987"/>
                </a:lnTo>
                <a:lnTo>
                  <a:pt x="115101" y="373411"/>
                </a:lnTo>
                <a:lnTo>
                  <a:pt x="113674" y="375311"/>
                </a:lnTo>
                <a:lnTo>
                  <a:pt x="113040" y="377526"/>
                </a:lnTo>
                <a:lnTo>
                  <a:pt x="113040" y="379900"/>
                </a:lnTo>
                <a:lnTo>
                  <a:pt x="113674" y="382116"/>
                </a:lnTo>
                <a:lnTo>
                  <a:pt x="115101" y="384015"/>
                </a:lnTo>
                <a:lnTo>
                  <a:pt x="190408" y="459188"/>
                </a:lnTo>
                <a:lnTo>
                  <a:pt x="191994" y="460454"/>
                </a:lnTo>
                <a:lnTo>
                  <a:pt x="193896" y="461087"/>
                </a:lnTo>
                <a:lnTo>
                  <a:pt x="195799" y="461403"/>
                </a:lnTo>
                <a:lnTo>
                  <a:pt x="324059" y="461403"/>
                </a:lnTo>
                <a:lnTo>
                  <a:pt x="330242" y="461878"/>
                </a:lnTo>
                <a:lnTo>
                  <a:pt x="336108" y="463302"/>
                </a:lnTo>
                <a:lnTo>
                  <a:pt x="341340" y="465518"/>
                </a:lnTo>
                <a:lnTo>
                  <a:pt x="346413" y="468683"/>
                </a:lnTo>
                <a:lnTo>
                  <a:pt x="350694" y="472481"/>
                </a:lnTo>
                <a:lnTo>
                  <a:pt x="354499" y="476754"/>
                </a:lnTo>
                <a:lnTo>
                  <a:pt x="357511" y="481660"/>
                </a:lnTo>
                <a:lnTo>
                  <a:pt x="359889" y="487041"/>
                </a:lnTo>
                <a:lnTo>
                  <a:pt x="361316" y="492897"/>
                </a:lnTo>
                <a:lnTo>
                  <a:pt x="361950" y="499069"/>
                </a:lnTo>
                <a:lnTo>
                  <a:pt x="361316" y="505083"/>
                </a:lnTo>
                <a:lnTo>
                  <a:pt x="359889" y="510780"/>
                </a:lnTo>
                <a:lnTo>
                  <a:pt x="357511" y="516161"/>
                </a:lnTo>
                <a:lnTo>
                  <a:pt x="354499" y="521067"/>
                </a:lnTo>
                <a:lnTo>
                  <a:pt x="350694" y="525656"/>
                </a:lnTo>
                <a:lnTo>
                  <a:pt x="346413" y="529138"/>
                </a:lnTo>
                <a:lnTo>
                  <a:pt x="341340" y="532303"/>
                </a:lnTo>
                <a:lnTo>
                  <a:pt x="336108" y="534677"/>
                </a:lnTo>
                <a:lnTo>
                  <a:pt x="330242" y="536101"/>
                </a:lnTo>
                <a:lnTo>
                  <a:pt x="324059" y="536576"/>
                </a:lnTo>
                <a:lnTo>
                  <a:pt x="167737" y="536576"/>
                </a:lnTo>
                <a:lnTo>
                  <a:pt x="164724" y="536260"/>
                </a:lnTo>
                <a:lnTo>
                  <a:pt x="161871" y="535310"/>
                </a:lnTo>
                <a:lnTo>
                  <a:pt x="159334" y="534044"/>
                </a:lnTo>
                <a:lnTo>
                  <a:pt x="156956" y="532145"/>
                </a:lnTo>
                <a:lnTo>
                  <a:pt x="4439" y="380058"/>
                </a:lnTo>
                <a:lnTo>
                  <a:pt x="2537" y="377843"/>
                </a:lnTo>
                <a:lnTo>
                  <a:pt x="1268" y="375152"/>
                </a:lnTo>
                <a:lnTo>
                  <a:pt x="317" y="372304"/>
                </a:lnTo>
                <a:lnTo>
                  <a:pt x="0" y="369297"/>
                </a:lnTo>
                <a:lnTo>
                  <a:pt x="0" y="296023"/>
                </a:lnTo>
                <a:lnTo>
                  <a:pt x="317" y="292541"/>
                </a:lnTo>
                <a:lnTo>
                  <a:pt x="1585" y="289376"/>
                </a:lnTo>
                <a:lnTo>
                  <a:pt x="3329" y="286686"/>
                </a:lnTo>
                <a:lnTo>
                  <a:pt x="5707" y="284312"/>
                </a:lnTo>
                <a:lnTo>
                  <a:pt x="8403" y="282571"/>
                </a:lnTo>
                <a:lnTo>
                  <a:pt x="11732" y="281305"/>
                </a:lnTo>
                <a:close/>
                <a:moveTo>
                  <a:pt x="411878" y="0"/>
                </a:moveTo>
                <a:lnTo>
                  <a:pt x="416325" y="636"/>
                </a:lnTo>
                <a:lnTo>
                  <a:pt x="420455" y="1749"/>
                </a:lnTo>
                <a:lnTo>
                  <a:pt x="424108" y="3656"/>
                </a:lnTo>
                <a:lnTo>
                  <a:pt x="427443" y="6199"/>
                </a:lnTo>
                <a:lnTo>
                  <a:pt x="430143" y="9378"/>
                </a:lnTo>
                <a:lnTo>
                  <a:pt x="432367" y="13034"/>
                </a:lnTo>
                <a:lnTo>
                  <a:pt x="433796" y="16849"/>
                </a:lnTo>
                <a:lnTo>
                  <a:pt x="434432" y="21299"/>
                </a:lnTo>
                <a:lnTo>
                  <a:pt x="455080" y="21299"/>
                </a:lnTo>
                <a:lnTo>
                  <a:pt x="459527" y="21776"/>
                </a:lnTo>
                <a:lnTo>
                  <a:pt x="463974" y="22889"/>
                </a:lnTo>
                <a:lnTo>
                  <a:pt x="467627" y="24955"/>
                </a:lnTo>
                <a:lnTo>
                  <a:pt x="471122" y="27816"/>
                </a:lnTo>
                <a:lnTo>
                  <a:pt x="473981" y="31154"/>
                </a:lnTo>
                <a:lnTo>
                  <a:pt x="476045" y="34968"/>
                </a:lnTo>
                <a:lnTo>
                  <a:pt x="477157" y="39260"/>
                </a:lnTo>
                <a:lnTo>
                  <a:pt x="477634" y="43869"/>
                </a:lnTo>
                <a:lnTo>
                  <a:pt x="477157" y="48479"/>
                </a:lnTo>
                <a:lnTo>
                  <a:pt x="476045" y="52770"/>
                </a:lnTo>
                <a:lnTo>
                  <a:pt x="473981" y="56585"/>
                </a:lnTo>
                <a:lnTo>
                  <a:pt x="471122" y="59764"/>
                </a:lnTo>
                <a:lnTo>
                  <a:pt x="467627" y="62625"/>
                </a:lnTo>
                <a:lnTo>
                  <a:pt x="463974" y="64691"/>
                </a:lnTo>
                <a:lnTo>
                  <a:pt x="459527" y="65963"/>
                </a:lnTo>
                <a:lnTo>
                  <a:pt x="455080" y="66599"/>
                </a:lnTo>
                <a:lnTo>
                  <a:pt x="434590" y="66599"/>
                </a:lnTo>
                <a:lnTo>
                  <a:pt x="434590" y="100613"/>
                </a:lnTo>
                <a:lnTo>
                  <a:pt x="443644" y="98547"/>
                </a:lnTo>
                <a:lnTo>
                  <a:pt x="452697" y="97434"/>
                </a:lnTo>
                <a:lnTo>
                  <a:pt x="462227" y="96958"/>
                </a:lnTo>
                <a:lnTo>
                  <a:pt x="473028" y="97593"/>
                </a:lnTo>
                <a:lnTo>
                  <a:pt x="483510" y="99183"/>
                </a:lnTo>
                <a:lnTo>
                  <a:pt x="493676" y="101885"/>
                </a:lnTo>
                <a:lnTo>
                  <a:pt x="503364" y="105382"/>
                </a:lnTo>
                <a:lnTo>
                  <a:pt x="512735" y="109991"/>
                </a:lnTo>
                <a:lnTo>
                  <a:pt x="521471" y="115077"/>
                </a:lnTo>
                <a:lnTo>
                  <a:pt x="529571" y="121276"/>
                </a:lnTo>
                <a:lnTo>
                  <a:pt x="537195" y="128270"/>
                </a:lnTo>
                <a:lnTo>
                  <a:pt x="544025" y="135740"/>
                </a:lnTo>
                <a:lnTo>
                  <a:pt x="550219" y="143847"/>
                </a:lnTo>
                <a:lnTo>
                  <a:pt x="555620" y="152589"/>
                </a:lnTo>
                <a:lnTo>
                  <a:pt x="559908" y="161967"/>
                </a:lnTo>
                <a:lnTo>
                  <a:pt x="563561" y="171662"/>
                </a:lnTo>
                <a:lnTo>
                  <a:pt x="566102" y="181835"/>
                </a:lnTo>
                <a:lnTo>
                  <a:pt x="567850" y="192325"/>
                </a:lnTo>
                <a:lnTo>
                  <a:pt x="568326" y="203134"/>
                </a:lnTo>
                <a:lnTo>
                  <a:pt x="568326" y="229519"/>
                </a:lnTo>
                <a:lnTo>
                  <a:pt x="567850" y="242235"/>
                </a:lnTo>
                <a:lnTo>
                  <a:pt x="566261" y="254791"/>
                </a:lnTo>
                <a:lnTo>
                  <a:pt x="563879" y="267030"/>
                </a:lnTo>
                <a:lnTo>
                  <a:pt x="560385" y="278792"/>
                </a:lnTo>
                <a:lnTo>
                  <a:pt x="556096" y="290236"/>
                </a:lnTo>
                <a:lnTo>
                  <a:pt x="550855" y="301363"/>
                </a:lnTo>
                <a:lnTo>
                  <a:pt x="544819" y="311694"/>
                </a:lnTo>
                <a:lnTo>
                  <a:pt x="538148" y="321549"/>
                </a:lnTo>
                <a:lnTo>
                  <a:pt x="530524" y="331086"/>
                </a:lnTo>
                <a:lnTo>
                  <a:pt x="522424" y="339828"/>
                </a:lnTo>
                <a:lnTo>
                  <a:pt x="513688" y="348093"/>
                </a:lnTo>
                <a:lnTo>
                  <a:pt x="504158" y="355563"/>
                </a:lnTo>
                <a:lnTo>
                  <a:pt x="494311" y="362239"/>
                </a:lnTo>
                <a:lnTo>
                  <a:pt x="483669" y="368279"/>
                </a:lnTo>
                <a:lnTo>
                  <a:pt x="472710" y="373524"/>
                </a:lnTo>
                <a:lnTo>
                  <a:pt x="461274" y="377816"/>
                </a:lnTo>
                <a:lnTo>
                  <a:pt x="449362" y="381154"/>
                </a:lnTo>
                <a:lnTo>
                  <a:pt x="437132" y="383697"/>
                </a:lnTo>
                <a:lnTo>
                  <a:pt x="424743" y="385127"/>
                </a:lnTo>
                <a:lnTo>
                  <a:pt x="411878" y="385763"/>
                </a:lnTo>
                <a:lnTo>
                  <a:pt x="399171" y="385127"/>
                </a:lnTo>
                <a:lnTo>
                  <a:pt x="386465" y="383697"/>
                </a:lnTo>
                <a:lnTo>
                  <a:pt x="374552" y="381154"/>
                </a:lnTo>
                <a:lnTo>
                  <a:pt x="362640" y="377816"/>
                </a:lnTo>
                <a:lnTo>
                  <a:pt x="351204" y="373524"/>
                </a:lnTo>
                <a:lnTo>
                  <a:pt x="340245" y="368279"/>
                </a:lnTo>
                <a:lnTo>
                  <a:pt x="329603" y="362239"/>
                </a:lnTo>
                <a:lnTo>
                  <a:pt x="319756" y="355563"/>
                </a:lnTo>
                <a:lnTo>
                  <a:pt x="310226" y="348093"/>
                </a:lnTo>
                <a:lnTo>
                  <a:pt x="301490" y="339828"/>
                </a:lnTo>
                <a:lnTo>
                  <a:pt x="293390" y="331086"/>
                </a:lnTo>
                <a:lnTo>
                  <a:pt x="285766" y="321549"/>
                </a:lnTo>
                <a:lnTo>
                  <a:pt x="279095" y="311694"/>
                </a:lnTo>
                <a:lnTo>
                  <a:pt x="273059" y="301363"/>
                </a:lnTo>
                <a:lnTo>
                  <a:pt x="267818" y="290236"/>
                </a:lnTo>
                <a:lnTo>
                  <a:pt x="263530" y="278792"/>
                </a:lnTo>
                <a:lnTo>
                  <a:pt x="260035" y="267030"/>
                </a:lnTo>
                <a:lnTo>
                  <a:pt x="257653" y="254791"/>
                </a:lnTo>
                <a:lnTo>
                  <a:pt x="256065" y="242235"/>
                </a:lnTo>
                <a:lnTo>
                  <a:pt x="255588" y="229519"/>
                </a:lnTo>
                <a:lnTo>
                  <a:pt x="255588" y="203134"/>
                </a:lnTo>
                <a:lnTo>
                  <a:pt x="256065" y="192325"/>
                </a:lnTo>
                <a:lnTo>
                  <a:pt x="257812" y="181835"/>
                </a:lnTo>
                <a:lnTo>
                  <a:pt x="260353" y="171662"/>
                </a:lnTo>
                <a:lnTo>
                  <a:pt x="263847" y="161967"/>
                </a:lnTo>
                <a:lnTo>
                  <a:pt x="268295" y="152589"/>
                </a:lnTo>
                <a:lnTo>
                  <a:pt x="273695" y="143847"/>
                </a:lnTo>
                <a:lnTo>
                  <a:pt x="279889" y="135740"/>
                </a:lnTo>
                <a:lnTo>
                  <a:pt x="286719" y="128270"/>
                </a:lnTo>
                <a:lnTo>
                  <a:pt x="294184" y="121276"/>
                </a:lnTo>
                <a:lnTo>
                  <a:pt x="302443" y="115077"/>
                </a:lnTo>
                <a:lnTo>
                  <a:pt x="311179" y="109991"/>
                </a:lnTo>
                <a:lnTo>
                  <a:pt x="320550" y="105382"/>
                </a:lnTo>
                <a:lnTo>
                  <a:pt x="330239" y="101885"/>
                </a:lnTo>
                <a:lnTo>
                  <a:pt x="340404" y="99183"/>
                </a:lnTo>
                <a:lnTo>
                  <a:pt x="350887" y="97593"/>
                </a:lnTo>
                <a:lnTo>
                  <a:pt x="361687" y="96958"/>
                </a:lnTo>
                <a:lnTo>
                  <a:pt x="371217" y="97434"/>
                </a:lnTo>
                <a:lnTo>
                  <a:pt x="380270" y="98547"/>
                </a:lnTo>
                <a:lnTo>
                  <a:pt x="389324" y="100613"/>
                </a:lnTo>
                <a:lnTo>
                  <a:pt x="389324" y="22730"/>
                </a:lnTo>
                <a:lnTo>
                  <a:pt x="389800" y="18120"/>
                </a:lnTo>
                <a:lnTo>
                  <a:pt x="391071" y="13829"/>
                </a:lnTo>
                <a:lnTo>
                  <a:pt x="393136" y="10014"/>
                </a:lnTo>
                <a:lnTo>
                  <a:pt x="395995" y="6835"/>
                </a:lnTo>
                <a:lnTo>
                  <a:pt x="399330" y="3974"/>
                </a:lnTo>
                <a:lnTo>
                  <a:pt x="403142" y="1749"/>
                </a:lnTo>
                <a:lnTo>
                  <a:pt x="407430" y="6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23" name="Freeform 222"/>
          <p:cNvSpPr>
            <a:spLocks/>
          </p:cNvSpPr>
          <p:nvPr/>
        </p:nvSpPr>
        <p:spPr bwMode="auto">
          <a:xfrm>
            <a:off x="661201" y="3454400"/>
            <a:ext cx="569913" cy="568325"/>
          </a:xfrm>
          <a:custGeom>
            <a:avLst/>
            <a:gdLst>
              <a:gd name="connsiteX0" fmla="*/ 145335 w 569913"/>
              <a:gd name="connsiteY0" fmla="*/ 180975 h 568325"/>
              <a:gd name="connsiteX1" fmla="*/ 163621 w 569913"/>
              <a:gd name="connsiteY1" fmla="*/ 199239 h 568325"/>
              <a:gd name="connsiteX2" fmla="*/ 181907 w 569913"/>
              <a:gd name="connsiteY2" fmla="*/ 217503 h 568325"/>
              <a:gd name="connsiteX3" fmla="*/ 352207 w 569913"/>
              <a:gd name="connsiteY3" fmla="*/ 387117 h 568325"/>
              <a:gd name="connsiteX4" fmla="*/ 370493 w 569913"/>
              <a:gd name="connsiteY4" fmla="*/ 405381 h 568325"/>
              <a:gd name="connsiteX5" fmla="*/ 388938 w 569913"/>
              <a:gd name="connsiteY5" fmla="*/ 423645 h 568325"/>
              <a:gd name="connsiteX6" fmla="*/ 293850 w 569913"/>
              <a:gd name="connsiteY6" fmla="*/ 517981 h 568325"/>
              <a:gd name="connsiteX7" fmla="*/ 284946 w 569913"/>
              <a:gd name="connsiteY7" fmla="*/ 526557 h 568325"/>
              <a:gd name="connsiteX8" fmla="*/ 275246 w 569913"/>
              <a:gd name="connsiteY8" fmla="*/ 534180 h 568325"/>
              <a:gd name="connsiteX9" fmla="*/ 265228 w 569913"/>
              <a:gd name="connsiteY9" fmla="*/ 541327 h 568325"/>
              <a:gd name="connsiteX10" fmla="*/ 254575 w 569913"/>
              <a:gd name="connsiteY10" fmla="*/ 547520 h 568325"/>
              <a:gd name="connsiteX11" fmla="*/ 243762 w 569913"/>
              <a:gd name="connsiteY11" fmla="*/ 552920 h 568325"/>
              <a:gd name="connsiteX12" fmla="*/ 232472 w 569913"/>
              <a:gd name="connsiteY12" fmla="*/ 557685 h 568325"/>
              <a:gd name="connsiteX13" fmla="*/ 220865 w 569913"/>
              <a:gd name="connsiteY13" fmla="*/ 561496 h 568325"/>
              <a:gd name="connsiteX14" fmla="*/ 209098 w 569913"/>
              <a:gd name="connsiteY14" fmla="*/ 564355 h 568325"/>
              <a:gd name="connsiteX15" fmla="*/ 197013 w 569913"/>
              <a:gd name="connsiteY15" fmla="*/ 566578 h 568325"/>
              <a:gd name="connsiteX16" fmla="*/ 184769 w 569913"/>
              <a:gd name="connsiteY16" fmla="*/ 567849 h 568325"/>
              <a:gd name="connsiteX17" fmla="*/ 172049 w 569913"/>
              <a:gd name="connsiteY17" fmla="*/ 568325 h 568325"/>
              <a:gd name="connsiteX18" fmla="*/ 159646 w 569913"/>
              <a:gd name="connsiteY18" fmla="*/ 567849 h 568325"/>
              <a:gd name="connsiteX19" fmla="*/ 147402 w 569913"/>
              <a:gd name="connsiteY19" fmla="*/ 566578 h 568325"/>
              <a:gd name="connsiteX20" fmla="*/ 135317 w 569913"/>
              <a:gd name="connsiteY20" fmla="*/ 564355 h 568325"/>
              <a:gd name="connsiteX21" fmla="*/ 123551 w 569913"/>
              <a:gd name="connsiteY21" fmla="*/ 561496 h 568325"/>
              <a:gd name="connsiteX22" fmla="*/ 111943 w 569913"/>
              <a:gd name="connsiteY22" fmla="*/ 557685 h 568325"/>
              <a:gd name="connsiteX23" fmla="*/ 100653 w 569913"/>
              <a:gd name="connsiteY23" fmla="*/ 552920 h 568325"/>
              <a:gd name="connsiteX24" fmla="*/ 89841 w 569913"/>
              <a:gd name="connsiteY24" fmla="*/ 547520 h 568325"/>
              <a:gd name="connsiteX25" fmla="*/ 79187 w 569913"/>
              <a:gd name="connsiteY25" fmla="*/ 541327 h 568325"/>
              <a:gd name="connsiteX26" fmla="*/ 69169 w 569913"/>
              <a:gd name="connsiteY26" fmla="*/ 534180 h 568325"/>
              <a:gd name="connsiteX27" fmla="*/ 59470 w 569913"/>
              <a:gd name="connsiteY27" fmla="*/ 526557 h 568325"/>
              <a:gd name="connsiteX28" fmla="*/ 50565 w 569913"/>
              <a:gd name="connsiteY28" fmla="*/ 517981 h 568325"/>
              <a:gd name="connsiteX29" fmla="*/ 41820 w 569913"/>
              <a:gd name="connsiteY29" fmla="*/ 509087 h 568325"/>
              <a:gd name="connsiteX30" fmla="*/ 34187 w 569913"/>
              <a:gd name="connsiteY30" fmla="*/ 499399 h 568325"/>
              <a:gd name="connsiteX31" fmla="*/ 27191 w 569913"/>
              <a:gd name="connsiteY31" fmla="*/ 489394 h 568325"/>
              <a:gd name="connsiteX32" fmla="*/ 20989 w 569913"/>
              <a:gd name="connsiteY32" fmla="*/ 478912 h 568325"/>
              <a:gd name="connsiteX33" fmla="*/ 15424 w 569913"/>
              <a:gd name="connsiteY33" fmla="*/ 468113 h 568325"/>
              <a:gd name="connsiteX34" fmla="*/ 10654 w 569913"/>
              <a:gd name="connsiteY34" fmla="*/ 456837 h 568325"/>
              <a:gd name="connsiteX35" fmla="*/ 6996 w 569913"/>
              <a:gd name="connsiteY35" fmla="*/ 445243 h 568325"/>
              <a:gd name="connsiteX36" fmla="*/ 3975 w 569913"/>
              <a:gd name="connsiteY36" fmla="*/ 433650 h 568325"/>
              <a:gd name="connsiteX37" fmla="*/ 1749 w 569913"/>
              <a:gd name="connsiteY37" fmla="*/ 421580 h 568325"/>
              <a:gd name="connsiteX38" fmla="*/ 477 w 569913"/>
              <a:gd name="connsiteY38" fmla="*/ 409351 h 568325"/>
              <a:gd name="connsiteX39" fmla="*/ 0 w 569913"/>
              <a:gd name="connsiteY39" fmla="*/ 396646 h 568325"/>
              <a:gd name="connsiteX40" fmla="*/ 477 w 569913"/>
              <a:gd name="connsiteY40" fmla="*/ 384258 h 568325"/>
              <a:gd name="connsiteX41" fmla="*/ 1749 w 569913"/>
              <a:gd name="connsiteY41" fmla="*/ 372030 h 568325"/>
              <a:gd name="connsiteX42" fmla="*/ 3975 w 569913"/>
              <a:gd name="connsiteY42" fmla="*/ 359960 h 568325"/>
              <a:gd name="connsiteX43" fmla="*/ 6996 w 569913"/>
              <a:gd name="connsiteY43" fmla="*/ 348366 h 568325"/>
              <a:gd name="connsiteX44" fmla="*/ 10654 w 569913"/>
              <a:gd name="connsiteY44" fmla="*/ 336773 h 568325"/>
              <a:gd name="connsiteX45" fmla="*/ 15424 w 569913"/>
              <a:gd name="connsiteY45" fmla="*/ 325497 h 568325"/>
              <a:gd name="connsiteX46" fmla="*/ 20989 w 569913"/>
              <a:gd name="connsiteY46" fmla="*/ 314697 h 568325"/>
              <a:gd name="connsiteX47" fmla="*/ 27191 w 569913"/>
              <a:gd name="connsiteY47" fmla="*/ 304216 h 568325"/>
              <a:gd name="connsiteX48" fmla="*/ 34187 w 569913"/>
              <a:gd name="connsiteY48" fmla="*/ 294210 h 568325"/>
              <a:gd name="connsiteX49" fmla="*/ 41820 w 569913"/>
              <a:gd name="connsiteY49" fmla="*/ 284523 h 568325"/>
              <a:gd name="connsiteX50" fmla="*/ 50565 w 569913"/>
              <a:gd name="connsiteY50" fmla="*/ 275629 h 568325"/>
              <a:gd name="connsiteX51" fmla="*/ 397635 w 569913"/>
              <a:gd name="connsiteY51" fmla="*/ 0 h 568325"/>
              <a:gd name="connsiteX52" fmla="*/ 410361 w 569913"/>
              <a:gd name="connsiteY52" fmla="*/ 477 h 568325"/>
              <a:gd name="connsiteX53" fmla="*/ 422610 w 569913"/>
              <a:gd name="connsiteY53" fmla="*/ 1747 h 568325"/>
              <a:gd name="connsiteX54" fmla="*/ 434699 w 569913"/>
              <a:gd name="connsiteY54" fmla="*/ 3971 h 568325"/>
              <a:gd name="connsiteX55" fmla="*/ 446471 w 569913"/>
              <a:gd name="connsiteY55" fmla="*/ 6829 h 568325"/>
              <a:gd name="connsiteX56" fmla="*/ 458083 w 569913"/>
              <a:gd name="connsiteY56" fmla="*/ 10641 h 568325"/>
              <a:gd name="connsiteX57" fmla="*/ 469378 w 569913"/>
              <a:gd name="connsiteY57" fmla="*/ 15405 h 568325"/>
              <a:gd name="connsiteX58" fmla="*/ 480195 w 569913"/>
              <a:gd name="connsiteY58" fmla="*/ 20805 h 568325"/>
              <a:gd name="connsiteX59" fmla="*/ 490853 w 569913"/>
              <a:gd name="connsiteY59" fmla="*/ 26999 h 568325"/>
              <a:gd name="connsiteX60" fmla="*/ 500875 w 569913"/>
              <a:gd name="connsiteY60" fmla="*/ 34145 h 568325"/>
              <a:gd name="connsiteX61" fmla="*/ 510578 w 569913"/>
              <a:gd name="connsiteY61" fmla="*/ 41768 h 568325"/>
              <a:gd name="connsiteX62" fmla="*/ 519486 w 569913"/>
              <a:gd name="connsiteY62" fmla="*/ 50345 h 568325"/>
              <a:gd name="connsiteX63" fmla="*/ 528395 w 569913"/>
              <a:gd name="connsiteY63" fmla="*/ 59556 h 568325"/>
              <a:gd name="connsiteX64" fmla="*/ 536348 w 569913"/>
              <a:gd name="connsiteY64" fmla="*/ 69402 h 568325"/>
              <a:gd name="connsiteX65" fmla="*/ 543189 w 569913"/>
              <a:gd name="connsiteY65" fmla="*/ 79725 h 568325"/>
              <a:gd name="connsiteX66" fmla="*/ 549711 w 569913"/>
              <a:gd name="connsiteY66" fmla="*/ 90525 h 568325"/>
              <a:gd name="connsiteX67" fmla="*/ 554960 w 569913"/>
              <a:gd name="connsiteY67" fmla="*/ 101324 h 568325"/>
              <a:gd name="connsiteX68" fmla="*/ 559573 w 569913"/>
              <a:gd name="connsiteY68" fmla="*/ 112600 h 568325"/>
              <a:gd name="connsiteX69" fmla="*/ 563391 w 569913"/>
              <a:gd name="connsiteY69" fmla="*/ 124035 h 568325"/>
              <a:gd name="connsiteX70" fmla="*/ 566254 w 569913"/>
              <a:gd name="connsiteY70" fmla="*/ 135787 h 568325"/>
              <a:gd name="connsiteX71" fmla="*/ 568322 w 569913"/>
              <a:gd name="connsiteY71" fmla="*/ 147698 h 568325"/>
              <a:gd name="connsiteX72" fmla="*/ 569595 w 569913"/>
              <a:gd name="connsiteY72" fmla="*/ 159609 h 568325"/>
              <a:gd name="connsiteX73" fmla="*/ 569913 w 569913"/>
              <a:gd name="connsiteY73" fmla="*/ 171679 h 568325"/>
              <a:gd name="connsiteX74" fmla="*/ 569595 w 569913"/>
              <a:gd name="connsiteY74" fmla="*/ 183432 h 568325"/>
              <a:gd name="connsiteX75" fmla="*/ 568322 w 569913"/>
              <a:gd name="connsiteY75" fmla="*/ 195343 h 568325"/>
              <a:gd name="connsiteX76" fmla="*/ 566254 w 569913"/>
              <a:gd name="connsiteY76" fmla="*/ 207254 h 568325"/>
              <a:gd name="connsiteX77" fmla="*/ 563391 w 569913"/>
              <a:gd name="connsiteY77" fmla="*/ 219006 h 568325"/>
              <a:gd name="connsiteX78" fmla="*/ 559573 w 569913"/>
              <a:gd name="connsiteY78" fmla="*/ 230282 h 568325"/>
              <a:gd name="connsiteX79" fmla="*/ 554960 w 569913"/>
              <a:gd name="connsiteY79" fmla="*/ 241717 h 568325"/>
              <a:gd name="connsiteX80" fmla="*/ 549711 w 569913"/>
              <a:gd name="connsiteY80" fmla="*/ 252675 h 568325"/>
              <a:gd name="connsiteX81" fmla="*/ 543189 w 569913"/>
              <a:gd name="connsiteY81" fmla="*/ 263316 h 568325"/>
              <a:gd name="connsiteX82" fmla="*/ 536348 w 569913"/>
              <a:gd name="connsiteY82" fmla="*/ 273639 h 568325"/>
              <a:gd name="connsiteX83" fmla="*/ 528395 w 569913"/>
              <a:gd name="connsiteY83" fmla="*/ 283485 h 568325"/>
              <a:gd name="connsiteX84" fmla="*/ 519486 w 569913"/>
              <a:gd name="connsiteY84" fmla="*/ 292696 h 568325"/>
              <a:gd name="connsiteX85" fmla="*/ 424678 w 569913"/>
              <a:gd name="connsiteY85" fmla="*/ 387350 h 568325"/>
              <a:gd name="connsiteX86" fmla="*/ 406384 w 569913"/>
              <a:gd name="connsiteY86" fmla="*/ 369086 h 568325"/>
              <a:gd name="connsiteX87" fmla="*/ 388090 w 569913"/>
              <a:gd name="connsiteY87" fmla="*/ 350823 h 568325"/>
              <a:gd name="connsiteX88" fmla="*/ 217721 w 569913"/>
              <a:gd name="connsiteY88" fmla="*/ 181208 h 568325"/>
              <a:gd name="connsiteX89" fmla="*/ 199428 w 569913"/>
              <a:gd name="connsiteY89" fmla="*/ 162944 h 568325"/>
              <a:gd name="connsiteX90" fmla="*/ 180975 w 569913"/>
              <a:gd name="connsiteY90" fmla="*/ 144681 h 568325"/>
              <a:gd name="connsiteX91" fmla="*/ 276102 w 569913"/>
              <a:gd name="connsiteY91" fmla="*/ 50345 h 568325"/>
              <a:gd name="connsiteX92" fmla="*/ 285010 w 569913"/>
              <a:gd name="connsiteY92" fmla="*/ 41768 h 568325"/>
              <a:gd name="connsiteX93" fmla="*/ 294714 w 569913"/>
              <a:gd name="connsiteY93" fmla="*/ 34145 h 568325"/>
              <a:gd name="connsiteX94" fmla="*/ 304735 w 569913"/>
              <a:gd name="connsiteY94" fmla="*/ 26999 h 568325"/>
              <a:gd name="connsiteX95" fmla="*/ 315393 w 569913"/>
              <a:gd name="connsiteY95" fmla="*/ 20805 h 568325"/>
              <a:gd name="connsiteX96" fmla="*/ 326210 w 569913"/>
              <a:gd name="connsiteY96" fmla="*/ 15405 h 568325"/>
              <a:gd name="connsiteX97" fmla="*/ 337505 w 569913"/>
              <a:gd name="connsiteY97" fmla="*/ 10641 h 568325"/>
              <a:gd name="connsiteX98" fmla="*/ 349117 w 569913"/>
              <a:gd name="connsiteY98" fmla="*/ 6829 h 568325"/>
              <a:gd name="connsiteX99" fmla="*/ 360889 w 569913"/>
              <a:gd name="connsiteY99" fmla="*/ 3971 h 568325"/>
              <a:gd name="connsiteX100" fmla="*/ 372978 w 569913"/>
              <a:gd name="connsiteY100" fmla="*/ 1747 h 568325"/>
              <a:gd name="connsiteX101" fmla="*/ 385227 w 569913"/>
              <a:gd name="connsiteY101" fmla="*/ 477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569913" h="568325">
                <a:moveTo>
                  <a:pt x="145335" y="180975"/>
                </a:moveTo>
                <a:lnTo>
                  <a:pt x="163621" y="199239"/>
                </a:lnTo>
                <a:lnTo>
                  <a:pt x="181907" y="217503"/>
                </a:lnTo>
                <a:lnTo>
                  <a:pt x="352207" y="387117"/>
                </a:lnTo>
                <a:lnTo>
                  <a:pt x="370493" y="405381"/>
                </a:lnTo>
                <a:lnTo>
                  <a:pt x="388938" y="423645"/>
                </a:lnTo>
                <a:lnTo>
                  <a:pt x="293850" y="517981"/>
                </a:lnTo>
                <a:lnTo>
                  <a:pt x="284946" y="526557"/>
                </a:lnTo>
                <a:lnTo>
                  <a:pt x="275246" y="534180"/>
                </a:lnTo>
                <a:lnTo>
                  <a:pt x="265228" y="541327"/>
                </a:lnTo>
                <a:lnTo>
                  <a:pt x="254575" y="547520"/>
                </a:lnTo>
                <a:lnTo>
                  <a:pt x="243762" y="552920"/>
                </a:lnTo>
                <a:lnTo>
                  <a:pt x="232472" y="557685"/>
                </a:lnTo>
                <a:lnTo>
                  <a:pt x="220865" y="561496"/>
                </a:lnTo>
                <a:lnTo>
                  <a:pt x="209098" y="564355"/>
                </a:lnTo>
                <a:lnTo>
                  <a:pt x="197013" y="566578"/>
                </a:lnTo>
                <a:lnTo>
                  <a:pt x="184769" y="567849"/>
                </a:lnTo>
                <a:lnTo>
                  <a:pt x="172049" y="568325"/>
                </a:lnTo>
                <a:lnTo>
                  <a:pt x="159646" y="567849"/>
                </a:lnTo>
                <a:lnTo>
                  <a:pt x="147402" y="566578"/>
                </a:lnTo>
                <a:lnTo>
                  <a:pt x="135317" y="564355"/>
                </a:lnTo>
                <a:lnTo>
                  <a:pt x="123551" y="561496"/>
                </a:lnTo>
                <a:lnTo>
                  <a:pt x="111943" y="557685"/>
                </a:lnTo>
                <a:lnTo>
                  <a:pt x="100653" y="552920"/>
                </a:lnTo>
                <a:lnTo>
                  <a:pt x="89841" y="547520"/>
                </a:lnTo>
                <a:lnTo>
                  <a:pt x="79187" y="541327"/>
                </a:lnTo>
                <a:lnTo>
                  <a:pt x="69169" y="534180"/>
                </a:lnTo>
                <a:lnTo>
                  <a:pt x="59470" y="526557"/>
                </a:lnTo>
                <a:lnTo>
                  <a:pt x="50565" y="517981"/>
                </a:lnTo>
                <a:lnTo>
                  <a:pt x="41820" y="509087"/>
                </a:lnTo>
                <a:lnTo>
                  <a:pt x="34187" y="499399"/>
                </a:lnTo>
                <a:lnTo>
                  <a:pt x="27191" y="489394"/>
                </a:lnTo>
                <a:lnTo>
                  <a:pt x="20989" y="478912"/>
                </a:lnTo>
                <a:lnTo>
                  <a:pt x="15424" y="468113"/>
                </a:lnTo>
                <a:lnTo>
                  <a:pt x="10654" y="456837"/>
                </a:lnTo>
                <a:lnTo>
                  <a:pt x="6996" y="445243"/>
                </a:lnTo>
                <a:lnTo>
                  <a:pt x="3975" y="433650"/>
                </a:lnTo>
                <a:lnTo>
                  <a:pt x="1749" y="421580"/>
                </a:lnTo>
                <a:lnTo>
                  <a:pt x="477" y="409351"/>
                </a:lnTo>
                <a:lnTo>
                  <a:pt x="0" y="396646"/>
                </a:lnTo>
                <a:lnTo>
                  <a:pt x="477" y="384258"/>
                </a:lnTo>
                <a:lnTo>
                  <a:pt x="1749" y="372030"/>
                </a:lnTo>
                <a:lnTo>
                  <a:pt x="3975" y="359960"/>
                </a:lnTo>
                <a:lnTo>
                  <a:pt x="6996" y="348366"/>
                </a:lnTo>
                <a:lnTo>
                  <a:pt x="10654" y="336773"/>
                </a:lnTo>
                <a:lnTo>
                  <a:pt x="15424" y="325497"/>
                </a:lnTo>
                <a:lnTo>
                  <a:pt x="20989" y="314697"/>
                </a:lnTo>
                <a:lnTo>
                  <a:pt x="27191" y="304216"/>
                </a:lnTo>
                <a:lnTo>
                  <a:pt x="34187" y="294210"/>
                </a:lnTo>
                <a:lnTo>
                  <a:pt x="41820" y="284523"/>
                </a:lnTo>
                <a:lnTo>
                  <a:pt x="50565" y="275629"/>
                </a:lnTo>
                <a:close/>
                <a:moveTo>
                  <a:pt x="397635" y="0"/>
                </a:moveTo>
                <a:lnTo>
                  <a:pt x="410361" y="477"/>
                </a:lnTo>
                <a:lnTo>
                  <a:pt x="422610" y="1747"/>
                </a:lnTo>
                <a:lnTo>
                  <a:pt x="434699" y="3971"/>
                </a:lnTo>
                <a:lnTo>
                  <a:pt x="446471" y="6829"/>
                </a:lnTo>
                <a:lnTo>
                  <a:pt x="458083" y="10641"/>
                </a:lnTo>
                <a:lnTo>
                  <a:pt x="469378" y="15405"/>
                </a:lnTo>
                <a:lnTo>
                  <a:pt x="480195" y="20805"/>
                </a:lnTo>
                <a:lnTo>
                  <a:pt x="490853" y="26999"/>
                </a:lnTo>
                <a:lnTo>
                  <a:pt x="500875" y="34145"/>
                </a:lnTo>
                <a:lnTo>
                  <a:pt x="510578" y="41768"/>
                </a:lnTo>
                <a:lnTo>
                  <a:pt x="519486" y="50345"/>
                </a:lnTo>
                <a:lnTo>
                  <a:pt x="528395" y="59556"/>
                </a:lnTo>
                <a:lnTo>
                  <a:pt x="536348" y="69402"/>
                </a:lnTo>
                <a:lnTo>
                  <a:pt x="543189" y="79725"/>
                </a:lnTo>
                <a:lnTo>
                  <a:pt x="549711" y="90525"/>
                </a:lnTo>
                <a:lnTo>
                  <a:pt x="554960" y="101324"/>
                </a:lnTo>
                <a:lnTo>
                  <a:pt x="559573" y="112600"/>
                </a:lnTo>
                <a:lnTo>
                  <a:pt x="563391" y="124035"/>
                </a:lnTo>
                <a:lnTo>
                  <a:pt x="566254" y="135787"/>
                </a:lnTo>
                <a:lnTo>
                  <a:pt x="568322" y="147698"/>
                </a:lnTo>
                <a:lnTo>
                  <a:pt x="569595" y="159609"/>
                </a:lnTo>
                <a:lnTo>
                  <a:pt x="569913" y="171679"/>
                </a:lnTo>
                <a:lnTo>
                  <a:pt x="569595" y="183432"/>
                </a:lnTo>
                <a:lnTo>
                  <a:pt x="568322" y="195343"/>
                </a:lnTo>
                <a:lnTo>
                  <a:pt x="566254" y="207254"/>
                </a:lnTo>
                <a:lnTo>
                  <a:pt x="563391" y="219006"/>
                </a:lnTo>
                <a:lnTo>
                  <a:pt x="559573" y="230282"/>
                </a:lnTo>
                <a:lnTo>
                  <a:pt x="554960" y="241717"/>
                </a:lnTo>
                <a:lnTo>
                  <a:pt x="549711" y="252675"/>
                </a:lnTo>
                <a:lnTo>
                  <a:pt x="543189" y="263316"/>
                </a:lnTo>
                <a:lnTo>
                  <a:pt x="536348" y="273639"/>
                </a:lnTo>
                <a:lnTo>
                  <a:pt x="528395" y="283485"/>
                </a:lnTo>
                <a:lnTo>
                  <a:pt x="519486" y="292696"/>
                </a:lnTo>
                <a:lnTo>
                  <a:pt x="424678" y="387350"/>
                </a:lnTo>
                <a:lnTo>
                  <a:pt x="406384" y="369086"/>
                </a:lnTo>
                <a:lnTo>
                  <a:pt x="388090" y="350823"/>
                </a:lnTo>
                <a:lnTo>
                  <a:pt x="217721" y="181208"/>
                </a:lnTo>
                <a:lnTo>
                  <a:pt x="199428" y="162944"/>
                </a:lnTo>
                <a:lnTo>
                  <a:pt x="180975" y="144681"/>
                </a:lnTo>
                <a:lnTo>
                  <a:pt x="276102" y="50345"/>
                </a:lnTo>
                <a:lnTo>
                  <a:pt x="285010" y="41768"/>
                </a:lnTo>
                <a:lnTo>
                  <a:pt x="294714" y="34145"/>
                </a:lnTo>
                <a:lnTo>
                  <a:pt x="304735" y="26999"/>
                </a:lnTo>
                <a:lnTo>
                  <a:pt x="315393" y="20805"/>
                </a:lnTo>
                <a:lnTo>
                  <a:pt x="326210" y="15405"/>
                </a:lnTo>
                <a:lnTo>
                  <a:pt x="337505" y="10641"/>
                </a:lnTo>
                <a:lnTo>
                  <a:pt x="349117" y="6829"/>
                </a:lnTo>
                <a:lnTo>
                  <a:pt x="360889" y="3971"/>
                </a:lnTo>
                <a:lnTo>
                  <a:pt x="372978" y="1747"/>
                </a:lnTo>
                <a:lnTo>
                  <a:pt x="385227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5" name="Freeform 105"/>
          <p:cNvSpPr>
            <a:spLocks noEditPoints="1"/>
          </p:cNvSpPr>
          <p:nvPr/>
        </p:nvSpPr>
        <p:spPr bwMode="auto">
          <a:xfrm>
            <a:off x="1703057" y="3454400"/>
            <a:ext cx="357188" cy="568325"/>
          </a:xfrm>
          <a:custGeom>
            <a:avLst/>
            <a:gdLst>
              <a:gd name="T0" fmla="*/ 915 w 2247"/>
              <a:gd name="T1" fmla="*/ 1457 h 3580"/>
              <a:gd name="T2" fmla="*/ 500 w 2247"/>
              <a:gd name="T3" fmla="*/ 1874 h 3580"/>
              <a:gd name="T4" fmla="*/ 915 w 2247"/>
              <a:gd name="T5" fmla="*/ 2289 h 3580"/>
              <a:gd name="T6" fmla="*/ 1331 w 2247"/>
              <a:gd name="T7" fmla="*/ 1874 h 3580"/>
              <a:gd name="T8" fmla="*/ 1748 w 2247"/>
              <a:gd name="T9" fmla="*/ 1457 h 3580"/>
              <a:gd name="T10" fmla="*/ 1331 w 2247"/>
              <a:gd name="T11" fmla="*/ 1040 h 3580"/>
              <a:gd name="T12" fmla="*/ 500 w 2247"/>
              <a:gd name="T13" fmla="*/ 0 h 3580"/>
              <a:gd name="T14" fmla="*/ 1776 w 2247"/>
              <a:gd name="T15" fmla="*/ 3 h 3580"/>
              <a:gd name="T16" fmla="*/ 1826 w 2247"/>
              <a:gd name="T17" fmla="*/ 27 h 3580"/>
              <a:gd name="T18" fmla="*/ 1860 w 2247"/>
              <a:gd name="T19" fmla="*/ 69 h 3580"/>
              <a:gd name="T20" fmla="*/ 1873 w 2247"/>
              <a:gd name="T21" fmla="*/ 125 h 3580"/>
              <a:gd name="T22" fmla="*/ 2122 w 2247"/>
              <a:gd name="T23" fmla="*/ 583 h 3580"/>
              <a:gd name="T24" fmla="*/ 2177 w 2247"/>
              <a:gd name="T25" fmla="*/ 596 h 3580"/>
              <a:gd name="T26" fmla="*/ 2220 w 2247"/>
              <a:gd name="T27" fmla="*/ 629 h 3580"/>
              <a:gd name="T28" fmla="*/ 2243 w 2247"/>
              <a:gd name="T29" fmla="*/ 679 h 3580"/>
              <a:gd name="T30" fmla="*/ 2247 w 2247"/>
              <a:gd name="T31" fmla="*/ 3455 h 3580"/>
              <a:gd name="T32" fmla="*/ 2234 w 2247"/>
              <a:gd name="T33" fmla="*/ 3511 h 3580"/>
              <a:gd name="T34" fmla="*/ 2200 w 2247"/>
              <a:gd name="T35" fmla="*/ 3553 h 3580"/>
              <a:gd name="T36" fmla="*/ 2150 w 2247"/>
              <a:gd name="T37" fmla="*/ 3577 h 3580"/>
              <a:gd name="T38" fmla="*/ 1498 w 2247"/>
              <a:gd name="T39" fmla="*/ 3580 h 3580"/>
              <a:gd name="T40" fmla="*/ 1495 w 2247"/>
              <a:gd name="T41" fmla="*/ 2761 h 3580"/>
              <a:gd name="T42" fmla="*/ 1470 w 2247"/>
              <a:gd name="T43" fmla="*/ 2711 h 3580"/>
              <a:gd name="T44" fmla="*/ 1428 w 2247"/>
              <a:gd name="T45" fmla="*/ 2677 h 3580"/>
              <a:gd name="T46" fmla="*/ 1373 w 2247"/>
              <a:gd name="T47" fmla="*/ 2664 h 3580"/>
              <a:gd name="T48" fmla="*/ 846 w 2247"/>
              <a:gd name="T49" fmla="*/ 2668 h 3580"/>
              <a:gd name="T50" fmla="*/ 796 w 2247"/>
              <a:gd name="T51" fmla="*/ 2692 h 3580"/>
              <a:gd name="T52" fmla="*/ 762 w 2247"/>
              <a:gd name="T53" fmla="*/ 2734 h 3580"/>
              <a:gd name="T54" fmla="*/ 749 w 2247"/>
              <a:gd name="T55" fmla="*/ 2789 h 3580"/>
              <a:gd name="T56" fmla="*/ 125 w 2247"/>
              <a:gd name="T57" fmla="*/ 3580 h 3580"/>
              <a:gd name="T58" fmla="*/ 70 w 2247"/>
              <a:gd name="T59" fmla="*/ 3567 h 3580"/>
              <a:gd name="T60" fmla="*/ 28 w 2247"/>
              <a:gd name="T61" fmla="*/ 3533 h 3580"/>
              <a:gd name="T62" fmla="*/ 3 w 2247"/>
              <a:gd name="T63" fmla="*/ 3483 h 3580"/>
              <a:gd name="T64" fmla="*/ 0 w 2247"/>
              <a:gd name="T65" fmla="*/ 707 h 3580"/>
              <a:gd name="T66" fmla="*/ 13 w 2247"/>
              <a:gd name="T67" fmla="*/ 653 h 3580"/>
              <a:gd name="T68" fmla="*/ 47 w 2247"/>
              <a:gd name="T69" fmla="*/ 610 h 3580"/>
              <a:gd name="T70" fmla="*/ 96 w 2247"/>
              <a:gd name="T71" fmla="*/ 586 h 3580"/>
              <a:gd name="T72" fmla="*/ 375 w 2247"/>
              <a:gd name="T73" fmla="*/ 583 h 3580"/>
              <a:gd name="T74" fmla="*/ 378 w 2247"/>
              <a:gd name="T75" fmla="*/ 97 h 3580"/>
              <a:gd name="T76" fmla="*/ 402 w 2247"/>
              <a:gd name="T77" fmla="*/ 47 h 3580"/>
              <a:gd name="T78" fmla="*/ 444 w 2247"/>
              <a:gd name="T79" fmla="*/ 13 h 3580"/>
              <a:gd name="T80" fmla="*/ 500 w 2247"/>
              <a:gd name="T81" fmla="*/ 0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47" h="3580">
                <a:moveTo>
                  <a:pt x="915" y="1040"/>
                </a:moveTo>
                <a:lnTo>
                  <a:pt x="915" y="1457"/>
                </a:lnTo>
                <a:lnTo>
                  <a:pt x="500" y="1457"/>
                </a:lnTo>
                <a:lnTo>
                  <a:pt x="500" y="1874"/>
                </a:lnTo>
                <a:lnTo>
                  <a:pt x="915" y="1874"/>
                </a:lnTo>
                <a:lnTo>
                  <a:pt x="915" y="2289"/>
                </a:lnTo>
                <a:lnTo>
                  <a:pt x="1331" y="2289"/>
                </a:lnTo>
                <a:lnTo>
                  <a:pt x="1331" y="1874"/>
                </a:lnTo>
                <a:lnTo>
                  <a:pt x="1748" y="1874"/>
                </a:lnTo>
                <a:lnTo>
                  <a:pt x="1748" y="1457"/>
                </a:lnTo>
                <a:lnTo>
                  <a:pt x="1331" y="1457"/>
                </a:lnTo>
                <a:lnTo>
                  <a:pt x="1331" y="1040"/>
                </a:lnTo>
                <a:lnTo>
                  <a:pt x="915" y="1040"/>
                </a:lnTo>
                <a:close/>
                <a:moveTo>
                  <a:pt x="500" y="0"/>
                </a:moveTo>
                <a:lnTo>
                  <a:pt x="1748" y="0"/>
                </a:lnTo>
                <a:lnTo>
                  <a:pt x="1776" y="3"/>
                </a:lnTo>
                <a:lnTo>
                  <a:pt x="1802" y="13"/>
                </a:lnTo>
                <a:lnTo>
                  <a:pt x="1826" y="27"/>
                </a:lnTo>
                <a:lnTo>
                  <a:pt x="1845" y="47"/>
                </a:lnTo>
                <a:lnTo>
                  <a:pt x="1860" y="69"/>
                </a:lnTo>
                <a:lnTo>
                  <a:pt x="1869" y="97"/>
                </a:lnTo>
                <a:lnTo>
                  <a:pt x="1873" y="125"/>
                </a:lnTo>
                <a:lnTo>
                  <a:pt x="1873" y="583"/>
                </a:lnTo>
                <a:lnTo>
                  <a:pt x="2122" y="583"/>
                </a:lnTo>
                <a:lnTo>
                  <a:pt x="2150" y="586"/>
                </a:lnTo>
                <a:lnTo>
                  <a:pt x="2177" y="596"/>
                </a:lnTo>
                <a:lnTo>
                  <a:pt x="2200" y="610"/>
                </a:lnTo>
                <a:lnTo>
                  <a:pt x="2220" y="629"/>
                </a:lnTo>
                <a:lnTo>
                  <a:pt x="2234" y="653"/>
                </a:lnTo>
                <a:lnTo>
                  <a:pt x="2243" y="679"/>
                </a:lnTo>
                <a:lnTo>
                  <a:pt x="2247" y="707"/>
                </a:lnTo>
                <a:lnTo>
                  <a:pt x="2247" y="3455"/>
                </a:lnTo>
                <a:lnTo>
                  <a:pt x="2243" y="3483"/>
                </a:lnTo>
                <a:lnTo>
                  <a:pt x="2234" y="3511"/>
                </a:lnTo>
                <a:lnTo>
                  <a:pt x="2220" y="3533"/>
                </a:lnTo>
                <a:lnTo>
                  <a:pt x="2200" y="3553"/>
                </a:lnTo>
                <a:lnTo>
                  <a:pt x="2177" y="3567"/>
                </a:lnTo>
                <a:lnTo>
                  <a:pt x="2150" y="3577"/>
                </a:lnTo>
                <a:lnTo>
                  <a:pt x="2122" y="3580"/>
                </a:lnTo>
                <a:lnTo>
                  <a:pt x="1498" y="3580"/>
                </a:lnTo>
                <a:lnTo>
                  <a:pt x="1498" y="2789"/>
                </a:lnTo>
                <a:lnTo>
                  <a:pt x="1495" y="2761"/>
                </a:lnTo>
                <a:lnTo>
                  <a:pt x="1485" y="2734"/>
                </a:lnTo>
                <a:lnTo>
                  <a:pt x="1470" y="2711"/>
                </a:lnTo>
                <a:lnTo>
                  <a:pt x="1451" y="2692"/>
                </a:lnTo>
                <a:lnTo>
                  <a:pt x="1428" y="2677"/>
                </a:lnTo>
                <a:lnTo>
                  <a:pt x="1402" y="2668"/>
                </a:lnTo>
                <a:lnTo>
                  <a:pt x="1373" y="2664"/>
                </a:lnTo>
                <a:lnTo>
                  <a:pt x="874" y="2664"/>
                </a:lnTo>
                <a:lnTo>
                  <a:pt x="846" y="2668"/>
                </a:lnTo>
                <a:lnTo>
                  <a:pt x="819" y="2677"/>
                </a:lnTo>
                <a:lnTo>
                  <a:pt x="796" y="2692"/>
                </a:lnTo>
                <a:lnTo>
                  <a:pt x="776" y="2711"/>
                </a:lnTo>
                <a:lnTo>
                  <a:pt x="762" y="2734"/>
                </a:lnTo>
                <a:lnTo>
                  <a:pt x="752" y="2761"/>
                </a:lnTo>
                <a:lnTo>
                  <a:pt x="749" y="2789"/>
                </a:lnTo>
                <a:lnTo>
                  <a:pt x="749" y="3580"/>
                </a:lnTo>
                <a:lnTo>
                  <a:pt x="125" y="3580"/>
                </a:lnTo>
                <a:lnTo>
                  <a:pt x="96" y="3577"/>
                </a:lnTo>
                <a:lnTo>
                  <a:pt x="70" y="3567"/>
                </a:lnTo>
                <a:lnTo>
                  <a:pt x="47" y="3553"/>
                </a:lnTo>
                <a:lnTo>
                  <a:pt x="28" y="3533"/>
                </a:lnTo>
                <a:lnTo>
                  <a:pt x="13" y="3511"/>
                </a:lnTo>
                <a:lnTo>
                  <a:pt x="3" y="3483"/>
                </a:lnTo>
                <a:lnTo>
                  <a:pt x="0" y="3455"/>
                </a:lnTo>
                <a:lnTo>
                  <a:pt x="0" y="707"/>
                </a:lnTo>
                <a:lnTo>
                  <a:pt x="3" y="679"/>
                </a:lnTo>
                <a:lnTo>
                  <a:pt x="13" y="653"/>
                </a:lnTo>
                <a:lnTo>
                  <a:pt x="28" y="629"/>
                </a:lnTo>
                <a:lnTo>
                  <a:pt x="47" y="610"/>
                </a:lnTo>
                <a:lnTo>
                  <a:pt x="70" y="596"/>
                </a:lnTo>
                <a:lnTo>
                  <a:pt x="96" y="586"/>
                </a:lnTo>
                <a:lnTo>
                  <a:pt x="125" y="583"/>
                </a:lnTo>
                <a:lnTo>
                  <a:pt x="375" y="583"/>
                </a:lnTo>
                <a:lnTo>
                  <a:pt x="375" y="125"/>
                </a:lnTo>
                <a:lnTo>
                  <a:pt x="378" y="97"/>
                </a:lnTo>
                <a:lnTo>
                  <a:pt x="387" y="69"/>
                </a:lnTo>
                <a:lnTo>
                  <a:pt x="402" y="47"/>
                </a:lnTo>
                <a:lnTo>
                  <a:pt x="422" y="27"/>
                </a:lnTo>
                <a:lnTo>
                  <a:pt x="444" y="13"/>
                </a:lnTo>
                <a:lnTo>
                  <a:pt x="471" y="3"/>
                </a:lnTo>
                <a:lnTo>
                  <a:pt x="5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Freeform 110"/>
          <p:cNvSpPr>
            <a:spLocks/>
          </p:cNvSpPr>
          <p:nvPr/>
        </p:nvSpPr>
        <p:spPr bwMode="auto">
          <a:xfrm>
            <a:off x="2580608" y="3454400"/>
            <a:ext cx="473075" cy="568325"/>
          </a:xfrm>
          <a:custGeom>
            <a:avLst/>
            <a:gdLst>
              <a:gd name="T0" fmla="*/ 2365 w 2977"/>
              <a:gd name="T1" fmla="*/ 23 h 3580"/>
              <a:gd name="T2" fmla="*/ 2621 w 2977"/>
              <a:gd name="T3" fmla="*/ 55 h 3580"/>
              <a:gd name="T4" fmla="*/ 2722 w 2977"/>
              <a:gd name="T5" fmla="*/ 36 h 3580"/>
              <a:gd name="T6" fmla="*/ 2808 w 2977"/>
              <a:gd name="T7" fmla="*/ 94 h 3580"/>
              <a:gd name="T8" fmla="*/ 2828 w 2977"/>
              <a:gd name="T9" fmla="*/ 194 h 3580"/>
              <a:gd name="T10" fmla="*/ 2701 w 2977"/>
              <a:gd name="T11" fmla="*/ 355 h 3580"/>
              <a:gd name="T12" fmla="*/ 2862 w 2977"/>
              <a:gd name="T13" fmla="*/ 548 h 3580"/>
              <a:gd name="T14" fmla="*/ 2842 w 2977"/>
              <a:gd name="T15" fmla="*/ 648 h 3580"/>
              <a:gd name="T16" fmla="*/ 2742 w 2977"/>
              <a:gd name="T17" fmla="*/ 1000 h 3580"/>
              <a:gd name="T18" fmla="*/ 2902 w 2977"/>
              <a:gd name="T19" fmla="*/ 1310 h 3580"/>
              <a:gd name="T20" fmla="*/ 2973 w 2977"/>
              <a:gd name="T21" fmla="*/ 1654 h 3580"/>
              <a:gd name="T22" fmla="*/ 2946 w 2977"/>
              <a:gd name="T23" fmla="*/ 2022 h 3580"/>
              <a:gd name="T24" fmla="*/ 2820 w 2977"/>
              <a:gd name="T25" fmla="*/ 2360 h 3580"/>
              <a:gd name="T26" fmla="*/ 2610 w 2977"/>
              <a:gd name="T27" fmla="*/ 2646 h 3580"/>
              <a:gd name="T28" fmla="*/ 2331 w 2977"/>
              <a:gd name="T29" fmla="*/ 2864 h 3580"/>
              <a:gd name="T30" fmla="*/ 1997 w 2977"/>
              <a:gd name="T31" fmla="*/ 3000 h 3580"/>
              <a:gd name="T32" fmla="*/ 2222 w 2977"/>
              <a:gd name="T33" fmla="*/ 3310 h 3580"/>
              <a:gd name="T34" fmla="*/ 2318 w 2977"/>
              <a:gd name="T35" fmla="*/ 3349 h 3580"/>
              <a:gd name="T36" fmla="*/ 2357 w 2977"/>
              <a:gd name="T37" fmla="*/ 3444 h 3580"/>
              <a:gd name="T38" fmla="*/ 2318 w 2977"/>
              <a:gd name="T39" fmla="*/ 3540 h 3580"/>
              <a:gd name="T40" fmla="*/ 2222 w 2977"/>
              <a:gd name="T41" fmla="*/ 3580 h 3580"/>
              <a:gd name="T42" fmla="*/ 1064 w 2977"/>
              <a:gd name="T43" fmla="*/ 3557 h 3580"/>
              <a:gd name="T44" fmla="*/ 1007 w 2977"/>
              <a:gd name="T45" fmla="*/ 3472 h 3580"/>
              <a:gd name="T46" fmla="*/ 1027 w 2977"/>
              <a:gd name="T47" fmla="*/ 3370 h 3580"/>
              <a:gd name="T48" fmla="*/ 1113 w 2977"/>
              <a:gd name="T49" fmla="*/ 3312 h 3580"/>
              <a:gd name="T50" fmla="*/ 1464 w 2977"/>
              <a:gd name="T51" fmla="*/ 3021 h 3580"/>
              <a:gd name="T52" fmla="*/ 1155 w 2977"/>
              <a:gd name="T53" fmla="*/ 2928 h 3580"/>
              <a:gd name="T54" fmla="*/ 879 w 2977"/>
              <a:gd name="T55" fmla="*/ 2762 h 3580"/>
              <a:gd name="T56" fmla="*/ 108 w 2977"/>
              <a:gd name="T57" fmla="*/ 2650 h 3580"/>
              <a:gd name="T58" fmla="*/ 23 w 2977"/>
              <a:gd name="T59" fmla="*/ 2594 h 3580"/>
              <a:gd name="T60" fmla="*/ 3 w 2977"/>
              <a:gd name="T61" fmla="*/ 2491 h 3580"/>
              <a:gd name="T62" fmla="*/ 60 w 2977"/>
              <a:gd name="T63" fmla="*/ 2405 h 3580"/>
              <a:gd name="T64" fmla="*/ 136 w 2977"/>
              <a:gd name="T65" fmla="*/ 2382 h 3580"/>
              <a:gd name="T66" fmla="*/ 881 w 2977"/>
              <a:gd name="T67" fmla="*/ 2400 h 3580"/>
              <a:gd name="T68" fmla="*/ 1020 w 2977"/>
              <a:gd name="T69" fmla="*/ 2528 h 3580"/>
              <a:gd name="T70" fmla="*/ 1262 w 2977"/>
              <a:gd name="T71" fmla="*/ 2680 h 3580"/>
              <a:gd name="T72" fmla="*/ 1536 w 2977"/>
              <a:gd name="T73" fmla="*/ 2759 h 3580"/>
              <a:gd name="T74" fmla="*/ 1847 w 2977"/>
              <a:gd name="T75" fmla="*/ 2756 h 3580"/>
              <a:gd name="T76" fmla="*/ 2152 w 2977"/>
              <a:gd name="T77" fmla="*/ 2655 h 3580"/>
              <a:gd name="T78" fmla="*/ 2406 w 2977"/>
              <a:gd name="T79" fmla="*/ 2468 h 3580"/>
              <a:gd name="T80" fmla="*/ 2591 w 2977"/>
              <a:gd name="T81" fmla="*/ 2214 h 3580"/>
              <a:gd name="T82" fmla="*/ 2692 w 2977"/>
              <a:gd name="T83" fmla="*/ 1910 h 3580"/>
              <a:gd name="T84" fmla="*/ 2694 w 2977"/>
              <a:gd name="T85" fmla="*/ 1591 h 3580"/>
              <a:gd name="T86" fmla="*/ 2606 w 2977"/>
              <a:gd name="T87" fmla="*/ 1304 h 3580"/>
              <a:gd name="T88" fmla="*/ 2439 w 2977"/>
              <a:gd name="T89" fmla="*/ 1054 h 3580"/>
              <a:gd name="T90" fmla="*/ 1495 w 2977"/>
              <a:gd name="T91" fmla="*/ 1967 h 3580"/>
              <a:gd name="T92" fmla="*/ 1393 w 2977"/>
              <a:gd name="T93" fmla="*/ 1946 h 3580"/>
              <a:gd name="T94" fmla="*/ 904 w 2977"/>
              <a:gd name="T95" fmla="*/ 1447 h 3580"/>
              <a:gd name="T96" fmla="*/ 904 w 2977"/>
              <a:gd name="T97" fmla="*/ 1344 h 3580"/>
              <a:gd name="T98" fmla="*/ 2216 w 2977"/>
              <a:gd name="T99" fmla="*/ 23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77" h="3580">
                <a:moveTo>
                  <a:pt x="2291" y="0"/>
                </a:moveTo>
                <a:lnTo>
                  <a:pt x="2317" y="2"/>
                </a:lnTo>
                <a:lnTo>
                  <a:pt x="2342" y="10"/>
                </a:lnTo>
                <a:lnTo>
                  <a:pt x="2365" y="23"/>
                </a:lnTo>
                <a:lnTo>
                  <a:pt x="2386" y="40"/>
                </a:lnTo>
                <a:lnTo>
                  <a:pt x="2510" y="164"/>
                </a:lnTo>
                <a:lnTo>
                  <a:pt x="2600" y="73"/>
                </a:lnTo>
                <a:lnTo>
                  <a:pt x="2621" y="55"/>
                </a:lnTo>
                <a:lnTo>
                  <a:pt x="2644" y="43"/>
                </a:lnTo>
                <a:lnTo>
                  <a:pt x="2669" y="36"/>
                </a:lnTo>
                <a:lnTo>
                  <a:pt x="2695" y="34"/>
                </a:lnTo>
                <a:lnTo>
                  <a:pt x="2722" y="36"/>
                </a:lnTo>
                <a:lnTo>
                  <a:pt x="2747" y="43"/>
                </a:lnTo>
                <a:lnTo>
                  <a:pt x="2770" y="55"/>
                </a:lnTo>
                <a:lnTo>
                  <a:pt x="2791" y="73"/>
                </a:lnTo>
                <a:lnTo>
                  <a:pt x="2808" y="94"/>
                </a:lnTo>
                <a:lnTo>
                  <a:pt x="2821" y="118"/>
                </a:lnTo>
                <a:lnTo>
                  <a:pt x="2828" y="143"/>
                </a:lnTo>
                <a:lnTo>
                  <a:pt x="2831" y="168"/>
                </a:lnTo>
                <a:lnTo>
                  <a:pt x="2828" y="194"/>
                </a:lnTo>
                <a:lnTo>
                  <a:pt x="2821" y="219"/>
                </a:lnTo>
                <a:lnTo>
                  <a:pt x="2808" y="243"/>
                </a:lnTo>
                <a:lnTo>
                  <a:pt x="2791" y="265"/>
                </a:lnTo>
                <a:lnTo>
                  <a:pt x="2701" y="355"/>
                </a:lnTo>
                <a:lnTo>
                  <a:pt x="2825" y="478"/>
                </a:lnTo>
                <a:lnTo>
                  <a:pt x="2842" y="499"/>
                </a:lnTo>
                <a:lnTo>
                  <a:pt x="2854" y="523"/>
                </a:lnTo>
                <a:lnTo>
                  <a:pt x="2862" y="548"/>
                </a:lnTo>
                <a:lnTo>
                  <a:pt x="2864" y="574"/>
                </a:lnTo>
                <a:lnTo>
                  <a:pt x="2862" y="600"/>
                </a:lnTo>
                <a:lnTo>
                  <a:pt x="2854" y="625"/>
                </a:lnTo>
                <a:lnTo>
                  <a:pt x="2842" y="648"/>
                </a:lnTo>
                <a:lnTo>
                  <a:pt x="2825" y="669"/>
                </a:lnTo>
                <a:lnTo>
                  <a:pt x="2630" y="864"/>
                </a:lnTo>
                <a:lnTo>
                  <a:pt x="2689" y="930"/>
                </a:lnTo>
                <a:lnTo>
                  <a:pt x="2742" y="1000"/>
                </a:lnTo>
                <a:lnTo>
                  <a:pt x="2790" y="1074"/>
                </a:lnTo>
                <a:lnTo>
                  <a:pt x="2832" y="1150"/>
                </a:lnTo>
                <a:lnTo>
                  <a:pt x="2870" y="1229"/>
                </a:lnTo>
                <a:lnTo>
                  <a:pt x="2902" y="1310"/>
                </a:lnTo>
                <a:lnTo>
                  <a:pt x="2929" y="1394"/>
                </a:lnTo>
                <a:lnTo>
                  <a:pt x="2950" y="1480"/>
                </a:lnTo>
                <a:lnTo>
                  <a:pt x="2965" y="1567"/>
                </a:lnTo>
                <a:lnTo>
                  <a:pt x="2973" y="1654"/>
                </a:lnTo>
                <a:lnTo>
                  <a:pt x="2977" y="1744"/>
                </a:lnTo>
                <a:lnTo>
                  <a:pt x="2973" y="1839"/>
                </a:lnTo>
                <a:lnTo>
                  <a:pt x="2964" y="1932"/>
                </a:lnTo>
                <a:lnTo>
                  <a:pt x="2946" y="2022"/>
                </a:lnTo>
                <a:lnTo>
                  <a:pt x="2923" y="2111"/>
                </a:lnTo>
                <a:lnTo>
                  <a:pt x="2895" y="2197"/>
                </a:lnTo>
                <a:lnTo>
                  <a:pt x="2860" y="2280"/>
                </a:lnTo>
                <a:lnTo>
                  <a:pt x="2820" y="2360"/>
                </a:lnTo>
                <a:lnTo>
                  <a:pt x="2775" y="2437"/>
                </a:lnTo>
                <a:lnTo>
                  <a:pt x="2725" y="2510"/>
                </a:lnTo>
                <a:lnTo>
                  <a:pt x="2669" y="2580"/>
                </a:lnTo>
                <a:lnTo>
                  <a:pt x="2610" y="2646"/>
                </a:lnTo>
                <a:lnTo>
                  <a:pt x="2546" y="2707"/>
                </a:lnTo>
                <a:lnTo>
                  <a:pt x="2478" y="2764"/>
                </a:lnTo>
                <a:lnTo>
                  <a:pt x="2407" y="2816"/>
                </a:lnTo>
                <a:lnTo>
                  <a:pt x="2331" y="2864"/>
                </a:lnTo>
                <a:lnTo>
                  <a:pt x="2253" y="2906"/>
                </a:lnTo>
                <a:lnTo>
                  <a:pt x="2170" y="2943"/>
                </a:lnTo>
                <a:lnTo>
                  <a:pt x="2085" y="2975"/>
                </a:lnTo>
                <a:lnTo>
                  <a:pt x="1997" y="3000"/>
                </a:lnTo>
                <a:lnTo>
                  <a:pt x="1908" y="3019"/>
                </a:lnTo>
                <a:lnTo>
                  <a:pt x="1816" y="3032"/>
                </a:lnTo>
                <a:lnTo>
                  <a:pt x="1816" y="3310"/>
                </a:lnTo>
                <a:lnTo>
                  <a:pt x="2222" y="3310"/>
                </a:lnTo>
                <a:lnTo>
                  <a:pt x="2249" y="3312"/>
                </a:lnTo>
                <a:lnTo>
                  <a:pt x="2274" y="3321"/>
                </a:lnTo>
                <a:lnTo>
                  <a:pt x="2297" y="3333"/>
                </a:lnTo>
                <a:lnTo>
                  <a:pt x="2318" y="3349"/>
                </a:lnTo>
                <a:lnTo>
                  <a:pt x="2334" y="3370"/>
                </a:lnTo>
                <a:lnTo>
                  <a:pt x="2347" y="3392"/>
                </a:lnTo>
                <a:lnTo>
                  <a:pt x="2355" y="3417"/>
                </a:lnTo>
                <a:lnTo>
                  <a:pt x="2357" y="3444"/>
                </a:lnTo>
                <a:lnTo>
                  <a:pt x="2355" y="3472"/>
                </a:lnTo>
                <a:lnTo>
                  <a:pt x="2347" y="3498"/>
                </a:lnTo>
                <a:lnTo>
                  <a:pt x="2334" y="3520"/>
                </a:lnTo>
                <a:lnTo>
                  <a:pt x="2318" y="3540"/>
                </a:lnTo>
                <a:lnTo>
                  <a:pt x="2297" y="3557"/>
                </a:lnTo>
                <a:lnTo>
                  <a:pt x="2274" y="3569"/>
                </a:lnTo>
                <a:lnTo>
                  <a:pt x="2249" y="3577"/>
                </a:lnTo>
                <a:lnTo>
                  <a:pt x="2222" y="3580"/>
                </a:lnTo>
                <a:lnTo>
                  <a:pt x="1140" y="3580"/>
                </a:lnTo>
                <a:lnTo>
                  <a:pt x="1113" y="3577"/>
                </a:lnTo>
                <a:lnTo>
                  <a:pt x="1087" y="3569"/>
                </a:lnTo>
                <a:lnTo>
                  <a:pt x="1064" y="3557"/>
                </a:lnTo>
                <a:lnTo>
                  <a:pt x="1044" y="3540"/>
                </a:lnTo>
                <a:lnTo>
                  <a:pt x="1027" y="3520"/>
                </a:lnTo>
                <a:lnTo>
                  <a:pt x="1015" y="3498"/>
                </a:lnTo>
                <a:lnTo>
                  <a:pt x="1007" y="3472"/>
                </a:lnTo>
                <a:lnTo>
                  <a:pt x="1004" y="3444"/>
                </a:lnTo>
                <a:lnTo>
                  <a:pt x="1007" y="3417"/>
                </a:lnTo>
                <a:lnTo>
                  <a:pt x="1015" y="3392"/>
                </a:lnTo>
                <a:lnTo>
                  <a:pt x="1027" y="3370"/>
                </a:lnTo>
                <a:lnTo>
                  <a:pt x="1044" y="3349"/>
                </a:lnTo>
                <a:lnTo>
                  <a:pt x="1064" y="3333"/>
                </a:lnTo>
                <a:lnTo>
                  <a:pt x="1087" y="3321"/>
                </a:lnTo>
                <a:lnTo>
                  <a:pt x="1113" y="3312"/>
                </a:lnTo>
                <a:lnTo>
                  <a:pt x="1140" y="3310"/>
                </a:lnTo>
                <a:lnTo>
                  <a:pt x="1546" y="3310"/>
                </a:lnTo>
                <a:lnTo>
                  <a:pt x="1546" y="3032"/>
                </a:lnTo>
                <a:lnTo>
                  <a:pt x="1464" y="3021"/>
                </a:lnTo>
                <a:lnTo>
                  <a:pt x="1385" y="3005"/>
                </a:lnTo>
                <a:lnTo>
                  <a:pt x="1307" y="2984"/>
                </a:lnTo>
                <a:lnTo>
                  <a:pt x="1230" y="2958"/>
                </a:lnTo>
                <a:lnTo>
                  <a:pt x="1155" y="2928"/>
                </a:lnTo>
                <a:lnTo>
                  <a:pt x="1082" y="2893"/>
                </a:lnTo>
                <a:lnTo>
                  <a:pt x="1013" y="2853"/>
                </a:lnTo>
                <a:lnTo>
                  <a:pt x="944" y="2810"/>
                </a:lnTo>
                <a:lnTo>
                  <a:pt x="879" y="2762"/>
                </a:lnTo>
                <a:lnTo>
                  <a:pt x="816" y="2709"/>
                </a:lnTo>
                <a:lnTo>
                  <a:pt x="758" y="2654"/>
                </a:lnTo>
                <a:lnTo>
                  <a:pt x="136" y="2652"/>
                </a:lnTo>
                <a:lnTo>
                  <a:pt x="108" y="2650"/>
                </a:lnTo>
                <a:lnTo>
                  <a:pt x="82" y="2643"/>
                </a:lnTo>
                <a:lnTo>
                  <a:pt x="60" y="2630"/>
                </a:lnTo>
                <a:lnTo>
                  <a:pt x="40" y="2613"/>
                </a:lnTo>
                <a:lnTo>
                  <a:pt x="23" y="2594"/>
                </a:lnTo>
                <a:lnTo>
                  <a:pt x="11" y="2570"/>
                </a:lnTo>
                <a:lnTo>
                  <a:pt x="3" y="2545"/>
                </a:lnTo>
                <a:lnTo>
                  <a:pt x="0" y="2518"/>
                </a:lnTo>
                <a:lnTo>
                  <a:pt x="3" y="2491"/>
                </a:lnTo>
                <a:lnTo>
                  <a:pt x="11" y="2465"/>
                </a:lnTo>
                <a:lnTo>
                  <a:pt x="23" y="2442"/>
                </a:lnTo>
                <a:lnTo>
                  <a:pt x="40" y="2422"/>
                </a:lnTo>
                <a:lnTo>
                  <a:pt x="60" y="2405"/>
                </a:lnTo>
                <a:lnTo>
                  <a:pt x="82" y="2393"/>
                </a:lnTo>
                <a:lnTo>
                  <a:pt x="108" y="2386"/>
                </a:lnTo>
                <a:lnTo>
                  <a:pt x="136" y="2382"/>
                </a:lnTo>
                <a:lnTo>
                  <a:pt x="136" y="2382"/>
                </a:lnTo>
                <a:lnTo>
                  <a:pt x="816" y="2382"/>
                </a:lnTo>
                <a:lnTo>
                  <a:pt x="839" y="2384"/>
                </a:lnTo>
                <a:lnTo>
                  <a:pt x="861" y="2390"/>
                </a:lnTo>
                <a:lnTo>
                  <a:pt x="881" y="2400"/>
                </a:lnTo>
                <a:lnTo>
                  <a:pt x="900" y="2412"/>
                </a:lnTo>
                <a:lnTo>
                  <a:pt x="916" y="2428"/>
                </a:lnTo>
                <a:lnTo>
                  <a:pt x="967" y="2480"/>
                </a:lnTo>
                <a:lnTo>
                  <a:pt x="1020" y="2528"/>
                </a:lnTo>
                <a:lnTo>
                  <a:pt x="1077" y="2572"/>
                </a:lnTo>
                <a:lnTo>
                  <a:pt x="1137" y="2612"/>
                </a:lnTo>
                <a:lnTo>
                  <a:pt x="1198" y="2648"/>
                </a:lnTo>
                <a:lnTo>
                  <a:pt x="1262" y="2680"/>
                </a:lnTo>
                <a:lnTo>
                  <a:pt x="1329" y="2707"/>
                </a:lnTo>
                <a:lnTo>
                  <a:pt x="1396" y="2728"/>
                </a:lnTo>
                <a:lnTo>
                  <a:pt x="1465" y="2746"/>
                </a:lnTo>
                <a:lnTo>
                  <a:pt x="1536" y="2759"/>
                </a:lnTo>
                <a:lnTo>
                  <a:pt x="1608" y="2766"/>
                </a:lnTo>
                <a:lnTo>
                  <a:pt x="1680" y="2769"/>
                </a:lnTo>
                <a:lnTo>
                  <a:pt x="1765" y="2765"/>
                </a:lnTo>
                <a:lnTo>
                  <a:pt x="1847" y="2756"/>
                </a:lnTo>
                <a:lnTo>
                  <a:pt x="1927" y="2739"/>
                </a:lnTo>
                <a:lnTo>
                  <a:pt x="2004" y="2716"/>
                </a:lnTo>
                <a:lnTo>
                  <a:pt x="2079" y="2688"/>
                </a:lnTo>
                <a:lnTo>
                  <a:pt x="2152" y="2655"/>
                </a:lnTo>
                <a:lnTo>
                  <a:pt x="2220" y="2616"/>
                </a:lnTo>
                <a:lnTo>
                  <a:pt x="2286" y="2571"/>
                </a:lnTo>
                <a:lnTo>
                  <a:pt x="2348" y="2522"/>
                </a:lnTo>
                <a:lnTo>
                  <a:pt x="2406" y="2468"/>
                </a:lnTo>
                <a:lnTo>
                  <a:pt x="2459" y="2411"/>
                </a:lnTo>
                <a:lnTo>
                  <a:pt x="2508" y="2349"/>
                </a:lnTo>
                <a:lnTo>
                  <a:pt x="2552" y="2284"/>
                </a:lnTo>
                <a:lnTo>
                  <a:pt x="2591" y="2214"/>
                </a:lnTo>
                <a:lnTo>
                  <a:pt x="2625" y="2143"/>
                </a:lnTo>
                <a:lnTo>
                  <a:pt x="2654" y="2068"/>
                </a:lnTo>
                <a:lnTo>
                  <a:pt x="2676" y="1990"/>
                </a:lnTo>
                <a:lnTo>
                  <a:pt x="2692" y="1910"/>
                </a:lnTo>
                <a:lnTo>
                  <a:pt x="2703" y="1828"/>
                </a:lnTo>
                <a:lnTo>
                  <a:pt x="2706" y="1744"/>
                </a:lnTo>
                <a:lnTo>
                  <a:pt x="2703" y="1667"/>
                </a:lnTo>
                <a:lnTo>
                  <a:pt x="2694" y="1591"/>
                </a:lnTo>
                <a:lnTo>
                  <a:pt x="2680" y="1518"/>
                </a:lnTo>
                <a:lnTo>
                  <a:pt x="2662" y="1445"/>
                </a:lnTo>
                <a:lnTo>
                  <a:pt x="2637" y="1373"/>
                </a:lnTo>
                <a:lnTo>
                  <a:pt x="2606" y="1304"/>
                </a:lnTo>
                <a:lnTo>
                  <a:pt x="2572" y="1238"/>
                </a:lnTo>
                <a:lnTo>
                  <a:pt x="2533" y="1174"/>
                </a:lnTo>
                <a:lnTo>
                  <a:pt x="2488" y="1113"/>
                </a:lnTo>
                <a:lnTo>
                  <a:pt x="2439" y="1054"/>
                </a:lnTo>
                <a:lnTo>
                  <a:pt x="1563" y="1930"/>
                </a:lnTo>
                <a:lnTo>
                  <a:pt x="1543" y="1946"/>
                </a:lnTo>
                <a:lnTo>
                  <a:pt x="1520" y="1959"/>
                </a:lnTo>
                <a:lnTo>
                  <a:pt x="1495" y="1967"/>
                </a:lnTo>
                <a:lnTo>
                  <a:pt x="1468" y="1969"/>
                </a:lnTo>
                <a:lnTo>
                  <a:pt x="1442" y="1967"/>
                </a:lnTo>
                <a:lnTo>
                  <a:pt x="1417" y="1959"/>
                </a:lnTo>
                <a:lnTo>
                  <a:pt x="1393" y="1946"/>
                </a:lnTo>
                <a:lnTo>
                  <a:pt x="1372" y="1930"/>
                </a:lnTo>
                <a:lnTo>
                  <a:pt x="934" y="1491"/>
                </a:lnTo>
                <a:lnTo>
                  <a:pt x="916" y="1470"/>
                </a:lnTo>
                <a:lnTo>
                  <a:pt x="904" y="1447"/>
                </a:lnTo>
                <a:lnTo>
                  <a:pt x="897" y="1422"/>
                </a:lnTo>
                <a:lnTo>
                  <a:pt x="893" y="1395"/>
                </a:lnTo>
                <a:lnTo>
                  <a:pt x="897" y="1369"/>
                </a:lnTo>
                <a:lnTo>
                  <a:pt x="904" y="1344"/>
                </a:lnTo>
                <a:lnTo>
                  <a:pt x="916" y="1320"/>
                </a:lnTo>
                <a:lnTo>
                  <a:pt x="934" y="1300"/>
                </a:lnTo>
                <a:lnTo>
                  <a:pt x="2195" y="40"/>
                </a:lnTo>
                <a:lnTo>
                  <a:pt x="2216" y="23"/>
                </a:lnTo>
                <a:lnTo>
                  <a:pt x="2238" y="10"/>
                </a:lnTo>
                <a:lnTo>
                  <a:pt x="2263" y="2"/>
                </a:lnTo>
                <a:lnTo>
                  <a:pt x="22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6" name="Group 215"/>
          <p:cNvGrpSpPr/>
          <p:nvPr/>
        </p:nvGrpSpPr>
        <p:grpSpPr>
          <a:xfrm>
            <a:off x="3468476" y="3471863"/>
            <a:ext cx="568326" cy="533400"/>
            <a:chOff x="3489325" y="3471863"/>
            <a:chExt cx="568326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5" name="Freeform 115"/>
            <p:cNvSpPr>
              <a:spLocks noEditPoints="1"/>
            </p:cNvSpPr>
            <p:nvPr/>
          </p:nvSpPr>
          <p:spPr bwMode="auto">
            <a:xfrm>
              <a:off x="3489325" y="3471863"/>
              <a:ext cx="568325" cy="317500"/>
            </a:xfrm>
            <a:custGeom>
              <a:avLst/>
              <a:gdLst>
                <a:gd name="T0" fmla="*/ 2586 w 3580"/>
                <a:gd name="T1" fmla="*/ 334 h 1994"/>
                <a:gd name="T2" fmla="*/ 2510 w 3580"/>
                <a:gd name="T3" fmla="*/ 381 h 1994"/>
                <a:gd name="T4" fmla="*/ 2644 w 3580"/>
                <a:gd name="T5" fmla="*/ 708 h 1994"/>
                <a:gd name="T6" fmla="*/ 2706 w 3580"/>
                <a:gd name="T7" fmla="*/ 699 h 1994"/>
                <a:gd name="T8" fmla="*/ 2782 w 3580"/>
                <a:gd name="T9" fmla="*/ 653 h 1994"/>
                <a:gd name="T10" fmla="*/ 2828 w 3580"/>
                <a:gd name="T11" fmla="*/ 576 h 1994"/>
                <a:gd name="T12" fmla="*/ 2836 w 3580"/>
                <a:gd name="T13" fmla="*/ 487 h 1994"/>
                <a:gd name="T14" fmla="*/ 2801 w 3580"/>
                <a:gd name="T15" fmla="*/ 405 h 1994"/>
                <a:gd name="T16" fmla="*/ 2733 w 3580"/>
                <a:gd name="T17" fmla="*/ 346 h 1994"/>
                <a:gd name="T18" fmla="*/ 2646 w 3580"/>
                <a:gd name="T19" fmla="*/ 325 h 1994"/>
                <a:gd name="T20" fmla="*/ 874 w 3580"/>
                <a:gd name="T21" fmla="*/ 334 h 1994"/>
                <a:gd name="T22" fmla="*/ 798 w 3580"/>
                <a:gd name="T23" fmla="*/ 381 h 1994"/>
                <a:gd name="T24" fmla="*/ 751 w 3580"/>
                <a:gd name="T25" fmla="*/ 459 h 1994"/>
                <a:gd name="T26" fmla="*/ 744 w 3580"/>
                <a:gd name="T27" fmla="*/ 547 h 1994"/>
                <a:gd name="T28" fmla="*/ 778 w 3580"/>
                <a:gd name="T29" fmla="*/ 629 h 1994"/>
                <a:gd name="T30" fmla="*/ 847 w 3580"/>
                <a:gd name="T31" fmla="*/ 688 h 1994"/>
                <a:gd name="T32" fmla="*/ 934 w 3580"/>
                <a:gd name="T33" fmla="*/ 708 h 1994"/>
                <a:gd name="T34" fmla="*/ 1397 w 3580"/>
                <a:gd name="T35" fmla="*/ 708 h 1994"/>
                <a:gd name="T36" fmla="*/ 1021 w 3580"/>
                <a:gd name="T37" fmla="*/ 346 h 1994"/>
                <a:gd name="T38" fmla="*/ 934 w 3580"/>
                <a:gd name="T39" fmla="*/ 325 h 1994"/>
                <a:gd name="T40" fmla="*/ 1036 w 3580"/>
                <a:gd name="T41" fmla="*/ 10 h 1994"/>
                <a:gd name="T42" fmla="*/ 1178 w 3580"/>
                <a:gd name="T43" fmla="*/ 61 h 1994"/>
                <a:gd name="T44" fmla="*/ 1300 w 3580"/>
                <a:gd name="T45" fmla="*/ 151 h 1994"/>
                <a:gd name="T46" fmla="*/ 2318 w 3580"/>
                <a:gd name="T47" fmla="*/ 116 h 1994"/>
                <a:gd name="T48" fmla="*/ 2447 w 3580"/>
                <a:gd name="T49" fmla="*/ 39 h 1994"/>
                <a:gd name="T50" fmla="*/ 2595 w 3580"/>
                <a:gd name="T51" fmla="*/ 3 h 1994"/>
                <a:gd name="T52" fmla="*/ 2748 w 3580"/>
                <a:gd name="T53" fmla="*/ 10 h 1994"/>
                <a:gd name="T54" fmla="*/ 2889 w 3580"/>
                <a:gd name="T55" fmla="*/ 61 h 1994"/>
                <a:gd name="T56" fmla="*/ 3012 w 3580"/>
                <a:gd name="T57" fmla="*/ 151 h 1994"/>
                <a:gd name="T58" fmla="*/ 3103 w 3580"/>
                <a:gd name="T59" fmla="*/ 273 h 1994"/>
                <a:gd name="T60" fmla="*/ 3154 w 3580"/>
                <a:gd name="T61" fmla="*/ 415 h 1994"/>
                <a:gd name="T62" fmla="*/ 3161 w 3580"/>
                <a:gd name="T63" fmla="*/ 566 h 1994"/>
                <a:gd name="T64" fmla="*/ 3127 w 3580"/>
                <a:gd name="T65" fmla="*/ 708 h 1994"/>
                <a:gd name="T66" fmla="*/ 3480 w 3580"/>
                <a:gd name="T67" fmla="*/ 721 h 1994"/>
                <a:gd name="T68" fmla="*/ 3552 w 3580"/>
                <a:gd name="T69" fmla="*/ 780 h 1994"/>
                <a:gd name="T70" fmla="*/ 3580 w 3580"/>
                <a:gd name="T71" fmla="*/ 871 h 1994"/>
                <a:gd name="T72" fmla="*/ 1953 w 3580"/>
                <a:gd name="T73" fmla="*/ 1263 h 1994"/>
                <a:gd name="T74" fmla="*/ 2323 w 3580"/>
                <a:gd name="T75" fmla="*/ 1621 h 1994"/>
                <a:gd name="T76" fmla="*/ 2395 w 3580"/>
                <a:gd name="T77" fmla="*/ 1638 h 1994"/>
                <a:gd name="T78" fmla="*/ 2468 w 3580"/>
                <a:gd name="T79" fmla="*/ 1621 h 1994"/>
                <a:gd name="T80" fmla="*/ 2529 w 3580"/>
                <a:gd name="T81" fmla="*/ 1568 h 1994"/>
                <a:gd name="T82" fmla="*/ 2557 w 3580"/>
                <a:gd name="T83" fmla="*/ 1490 h 1994"/>
                <a:gd name="T84" fmla="*/ 2543 w 3580"/>
                <a:gd name="T85" fmla="*/ 1408 h 1994"/>
                <a:gd name="T86" fmla="*/ 2183 w 3580"/>
                <a:gd name="T87" fmla="*/ 1033 h 1994"/>
                <a:gd name="T88" fmla="*/ 1397 w 3580"/>
                <a:gd name="T89" fmla="*/ 1033 h 1994"/>
                <a:gd name="T90" fmla="*/ 1051 w 3580"/>
                <a:gd name="T91" fmla="*/ 1383 h 1994"/>
                <a:gd name="T92" fmla="*/ 1023 w 3580"/>
                <a:gd name="T93" fmla="*/ 1461 h 1994"/>
                <a:gd name="T94" fmla="*/ 1037 w 3580"/>
                <a:gd name="T95" fmla="*/ 1543 h 1994"/>
                <a:gd name="T96" fmla="*/ 1090 w 3580"/>
                <a:gd name="T97" fmla="*/ 1608 h 1994"/>
                <a:gd name="T98" fmla="*/ 1160 w 3580"/>
                <a:gd name="T99" fmla="*/ 1636 h 1994"/>
                <a:gd name="T100" fmla="*/ 1235 w 3580"/>
                <a:gd name="T101" fmla="*/ 1630 h 1994"/>
                <a:gd name="T102" fmla="*/ 1300 w 3580"/>
                <a:gd name="T103" fmla="*/ 1590 h 1994"/>
                <a:gd name="T104" fmla="*/ 0 w 3580"/>
                <a:gd name="T105" fmla="*/ 1994 h 1994"/>
                <a:gd name="T106" fmla="*/ 13 w 3580"/>
                <a:gd name="T107" fmla="*/ 808 h 1994"/>
                <a:gd name="T108" fmla="*/ 72 w 3580"/>
                <a:gd name="T109" fmla="*/ 736 h 1994"/>
                <a:gd name="T110" fmla="*/ 163 w 3580"/>
                <a:gd name="T111" fmla="*/ 708 h 1994"/>
                <a:gd name="T112" fmla="*/ 426 w 3580"/>
                <a:gd name="T113" fmla="*/ 613 h 1994"/>
                <a:gd name="T114" fmla="*/ 420 w 3580"/>
                <a:gd name="T115" fmla="*/ 465 h 1994"/>
                <a:gd name="T116" fmla="*/ 456 w 3580"/>
                <a:gd name="T117" fmla="*/ 321 h 1994"/>
                <a:gd name="T118" fmla="*/ 533 w 3580"/>
                <a:gd name="T119" fmla="*/ 190 h 1994"/>
                <a:gd name="T120" fmla="*/ 648 w 3580"/>
                <a:gd name="T121" fmla="*/ 86 h 1994"/>
                <a:gd name="T122" fmla="*/ 783 w 3580"/>
                <a:gd name="T123" fmla="*/ 22 h 1994"/>
                <a:gd name="T124" fmla="*/ 934 w 3580"/>
                <a:gd name="T125" fmla="*/ 0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0" h="1994">
                  <a:moveTo>
                    <a:pt x="2646" y="325"/>
                  </a:moveTo>
                  <a:lnTo>
                    <a:pt x="2616" y="328"/>
                  </a:lnTo>
                  <a:lnTo>
                    <a:pt x="2586" y="334"/>
                  </a:lnTo>
                  <a:lnTo>
                    <a:pt x="2559" y="346"/>
                  </a:lnTo>
                  <a:lnTo>
                    <a:pt x="2533" y="361"/>
                  </a:lnTo>
                  <a:lnTo>
                    <a:pt x="2510" y="381"/>
                  </a:lnTo>
                  <a:lnTo>
                    <a:pt x="2183" y="708"/>
                  </a:lnTo>
                  <a:lnTo>
                    <a:pt x="2642" y="708"/>
                  </a:lnTo>
                  <a:lnTo>
                    <a:pt x="2644" y="708"/>
                  </a:lnTo>
                  <a:lnTo>
                    <a:pt x="2646" y="708"/>
                  </a:lnTo>
                  <a:lnTo>
                    <a:pt x="2676" y="706"/>
                  </a:lnTo>
                  <a:lnTo>
                    <a:pt x="2706" y="699"/>
                  </a:lnTo>
                  <a:lnTo>
                    <a:pt x="2733" y="688"/>
                  </a:lnTo>
                  <a:lnTo>
                    <a:pt x="2759" y="672"/>
                  </a:lnTo>
                  <a:lnTo>
                    <a:pt x="2782" y="653"/>
                  </a:lnTo>
                  <a:lnTo>
                    <a:pt x="2801" y="629"/>
                  </a:lnTo>
                  <a:lnTo>
                    <a:pt x="2817" y="604"/>
                  </a:lnTo>
                  <a:lnTo>
                    <a:pt x="2828" y="576"/>
                  </a:lnTo>
                  <a:lnTo>
                    <a:pt x="2836" y="547"/>
                  </a:lnTo>
                  <a:lnTo>
                    <a:pt x="2838" y="517"/>
                  </a:lnTo>
                  <a:lnTo>
                    <a:pt x="2836" y="487"/>
                  </a:lnTo>
                  <a:lnTo>
                    <a:pt x="2828" y="458"/>
                  </a:lnTo>
                  <a:lnTo>
                    <a:pt x="2817" y="430"/>
                  </a:lnTo>
                  <a:lnTo>
                    <a:pt x="2801" y="405"/>
                  </a:lnTo>
                  <a:lnTo>
                    <a:pt x="2782" y="381"/>
                  </a:lnTo>
                  <a:lnTo>
                    <a:pt x="2759" y="361"/>
                  </a:lnTo>
                  <a:lnTo>
                    <a:pt x="2733" y="346"/>
                  </a:lnTo>
                  <a:lnTo>
                    <a:pt x="2706" y="334"/>
                  </a:lnTo>
                  <a:lnTo>
                    <a:pt x="2676" y="328"/>
                  </a:lnTo>
                  <a:lnTo>
                    <a:pt x="2646" y="325"/>
                  </a:lnTo>
                  <a:close/>
                  <a:moveTo>
                    <a:pt x="934" y="325"/>
                  </a:moveTo>
                  <a:lnTo>
                    <a:pt x="904" y="328"/>
                  </a:lnTo>
                  <a:lnTo>
                    <a:pt x="874" y="334"/>
                  </a:lnTo>
                  <a:lnTo>
                    <a:pt x="847" y="346"/>
                  </a:lnTo>
                  <a:lnTo>
                    <a:pt x="821" y="361"/>
                  </a:lnTo>
                  <a:lnTo>
                    <a:pt x="798" y="381"/>
                  </a:lnTo>
                  <a:lnTo>
                    <a:pt x="778" y="405"/>
                  </a:lnTo>
                  <a:lnTo>
                    <a:pt x="763" y="431"/>
                  </a:lnTo>
                  <a:lnTo>
                    <a:pt x="751" y="459"/>
                  </a:lnTo>
                  <a:lnTo>
                    <a:pt x="744" y="487"/>
                  </a:lnTo>
                  <a:lnTo>
                    <a:pt x="742" y="517"/>
                  </a:lnTo>
                  <a:lnTo>
                    <a:pt x="744" y="547"/>
                  </a:lnTo>
                  <a:lnTo>
                    <a:pt x="751" y="575"/>
                  </a:lnTo>
                  <a:lnTo>
                    <a:pt x="763" y="603"/>
                  </a:lnTo>
                  <a:lnTo>
                    <a:pt x="778" y="629"/>
                  </a:lnTo>
                  <a:lnTo>
                    <a:pt x="798" y="653"/>
                  </a:lnTo>
                  <a:lnTo>
                    <a:pt x="821" y="672"/>
                  </a:lnTo>
                  <a:lnTo>
                    <a:pt x="847" y="688"/>
                  </a:lnTo>
                  <a:lnTo>
                    <a:pt x="874" y="699"/>
                  </a:lnTo>
                  <a:lnTo>
                    <a:pt x="904" y="706"/>
                  </a:lnTo>
                  <a:lnTo>
                    <a:pt x="934" y="708"/>
                  </a:lnTo>
                  <a:lnTo>
                    <a:pt x="936" y="708"/>
                  </a:lnTo>
                  <a:lnTo>
                    <a:pt x="938" y="708"/>
                  </a:lnTo>
                  <a:lnTo>
                    <a:pt x="1397" y="708"/>
                  </a:lnTo>
                  <a:lnTo>
                    <a:pt x="1070" y="381"/>
                  </a:lnTo>
                  <a:lnTo>
                    <a:pt x="1047" y="361"/>
                  </a:lnTo>
                  <a:lnTo>
                    <a:pt x="1021" y="346"/>
                  </a:lnTo>
                  <a:lnTo>
                    <a:pt x="994" y="334"/>
                  </a:lnTo>
                  <a:lnTo>
                    <a:pt x="964" y="328"/>
                  </a:lnTo>
                  <a:lnTo>
                    <a:pt x="934" y="325"/>
                  </a:lnTo>
                  <a:close/>
                  <a:moveTo>
                    <a:pt x="934" y="0"/>
                  </a:moveTo>
                  <a:lnTo>
                    <a:pt x="985" y="3"/>
                  </a:lnTo>
                  <a:lnTo>
                    <a:pt x="1036" y="10"/>
                  </a:lnTo>
                  <a:lnTo>
                    <a:pt x="1085" y="22"/>
                  </a:lnTo>
                  <a:lnTo>
                    <a:pt x="1133" y="39"/>
                  </a:lnTo>
                  <a:lnTo>
                    <a:pt x="1178" y="61"/>
                  </a:lnTo>
                  <a:lnTo>
                    <a:pt x="1220" y="87"/>
                  </a:lnTo>
                  <a:lnTo>
                    <a:pt x="1262" y="116"/>
                  </a:lnTo>
                  <a:lnTo>
                    <a:pt x="1300" y="151"/>
                  </a:lnTo>
                  <a:lnTo>
                    <a:pt x="1790" y="641"/>
                  </a:lnTo>
                  <a:lnTo>
                    <a:pt x="2280" y="151"/>
                  </a:lnTo>
                  <a:lnTo>
                    <a:pt x="2318" y="116"/>
                  </a:lnTo>
                  <a:lnTo>
                    <a:pt x="2360" y="86"/>
                  </a:lnTo>
                  <a:lnTo>
                    <a:pt x="2402" y="61"/>
                  </a:lnTo>
                  <a:lnTo>
                    <a:pt x="2447" y="39"/>
                  </a:lnTo>
                  <a:lnTo>
                    <a:pt x="2495" y="22"/>
                  </a:lnTo>
                  <a:lnTo>
                    <a:pt x="2544" y="10"/>
                  </a:lnTo>
                  <a:lnTo>
                    <a:pt x="2595" y="3"/>
                  </a:lnTo>
                  <a:lnTo>
                    <a:pt x="2646" y="0"/>
                  </a:lnTo>
                  <a:lnTo>
                    <a:pt x="2697" y="3"/>
                  </a:lnTo>
                  <a:lnTo>
                    <a:pt x="2748" y="10"/>
                  </a:lnTo>
                  <a:lnTo>
                    <a:pt x="2797" y="22"/>
                  </a:lnTo>
                  <a:lnTo>
                    <a:pt x="2844" y="39"/>
                  </a:lnTo>
                  <a:lnTo>
                    <a:pt x="2889" y="61"/>
                  </a:lnTo>
                  <a:lnTo>
                    <a:pt x="2932" y="86"/>
                  </a:lnTo>
                  <a:lnTo>
                    <a:pt x="2974" y="116"/>
                  </a:lnTo>
                  <a:lnTo>
                    <a:pt x="3012" y="151"/>
                  </a:lnTo>
                  <a:lnTo>
                    <a:pt x="3046" y="189"/>
                  </a:lnTo>
                  <a:lnTo>
                    <a:pt x="3077" y="230"/>
                  </a:lnTo>
                  <a:lnTo>
                    <a:pt x="3103" y="273"/>
                  </a:lnTo>
                  <a:lnTo>
                    <a:pt x="3124" y="319"/>
                  </a:lnTo>
                  <a:lnTo>
                    <a:pt x="3141" y="367"/>
                  </a:lnTo>
                  <a:lnTo>
                    <a:pt x="3154" y="415"/>
                  </a:lnTo>
                  <a:lnTo>
                    <a:pt x="3161" y="465"/>
                  </a:lnTo>
                  <a:lnTo>
                    <a:pt x="3163" y="517"/>
                  </a:lnTo>
                  <a:lnTo>
                    <a:pt x="3161" y="566"/>
                  </a:lnTo>
                  <a:lnTo>
                    <a:pt x="3154" y="615"/>
                  </a:lnTo>
                  <a:lnTo>
                    <a:pt x="3143" y="663"/>
                  </a:lnTo>
                  <a:lnTo>
                    <a:pt x="3127" y="708"/>
                  </a:lnTo>
                  <a:lnTo>
                    <a:pt x="3417" y="708"/>
                  </a:lnTo>
                  <a:lnTo>
                    <a:pt x="3450" y="711"/>
                  </a:lnTo>
                  <a:lnTo>
                    <a:pt x="3480" y="721"/>
                  </a:lnTo>
                  <a:lnTo>
                    <a:pt x="3508" y="736"/>
                  </a:lnTo>
                  <a:lnTo>
                    <a:pt x="3532" y="756"/>
                  </a:lnTo>
                  <a:lnTo>
                    <a:pt x="3552" y="780"/>
                  </a:lnTo>
                  <a:lnTo>
                    <a:pt x="3567" y="808"/>
                  </a:lnTo>
                  <a:lnTo>
                    <a:pt x="3577" y="838"/>
                  </a:lnTo>
                  <a:lnTo>
                    <a:pt x="3580" y="871"/>
                  </a:lnTo>
                  <a:lnTo>
                    <a:pt x="3580" y="1994"/>
                  </a:lnTo>
                  <a:lnTo>
                    <a:pt x="1953" y="1994"/>
                  </a:lnTo>
                  <a:lnTo>
                    <a:pt x="1953" y="1263"/>
                  </a:lnTo>
                  <a:lnTo>
                    <a:pt x="2280" y="1590"/>
                  </a:lnTo>
                  <a:lnTo>
                    <a:pt x="2300" y="1608"/>
                  </a:lnTo>
                  <a:lnTo>
                    <a:pt x="2323" y="1621"/>
                  </a:lnTo>
                  <a:lnTo>
                    <a:pt x="2345" y="1630"/>
                  </a:lnTo>
                  <a:lnTo>
                    <a:pt x="2370" y="1636"/>
                  </a:lnTo>
                  <a:lnTo>
                    <a:pt x="2395" y="1638"/>
                  </a:lnTo>
                  <a:lnTo>
                    <a:pt x="2420" y="1636"/>
                  </a:lnTo>
                  <a:lnTo>
                    <a:pt x="2444" y="1630"/>
                  </a:lnTo>
                  <a:lnTo>
                    <a:pt x="2468" y="1621"/>
                  </a:lnTo>
                  <a:lnTo>
                    <a:pt x="2490" y="1608"/>
                  </a:lnTo>
                  <a:lnTo>
                    <a:pt x="2510" y="1590"/>
                  </a:lnTo>
                  <a:lnTo>
                    <a:pt x="2529" y="1568"/>
                  </a:lnTo>
                  <a:lnTo>
                    <a:pt x="2543" y="1543"/>
                  </a:lnTo>
                  <a:lnTo>
                    <a:pt x="2553" y="1517"/>
                  </a:lnTo>
                  <a:lnTo>
                    <a:pt x="2557" y="1490"/>
                  </a:lnTo>
                  <a:lnTo>
                    <a:pt x="2557" y="1461"/>
                  </a:lnTo>
                  <a:lnTo>
                    <a:pt x="2553" y="1434"/>
                  </a:lnTo>
                  <a:lnTo>
                    <a:pt x="2543" y="1408"/>
                  </a:lnTo>
                  <a:lnTo>
                    <a:pt x="2529" y="1383"/>
                  </a:lnTo>
                  <a:lnTo>
                    <a:pt x="2510" y="1361"/>
                  </a:lnTo>
                  <a:lnTo>
                    <a:pt x="2183" y="1033"/>
                  </a:lnTo>
                  <a:lnTo>
                    <a:pt x="2183" y="1033"/>
                  </a:lnTo>
                  <a:lnTo>
                    <a:pt x="1627" y="1033"/>
                  </a:lnTo>
                  <a:lnTo>
                    <a:pt x="1397" y="1033"/>
                  </a:lnTo>
                  <a:lnTo>
                    <a:pt x="1397" y="1033"/>
                  </a:lnTo>
                  <a:lnTo>
                    <a:pt x="1070" y="1361"/>
                  </a:lnTo>
                  <a:lnTo>
                    <a:pt x="1051" y="1383"/>
                  </a:lnTo>
                  <a:lnTo>
                    <a:pt x="1037" y="1408"/>
                  </a:lnTo>
                  <a:lnTo>
                    <a:pt x="1027" y="1434"/>
                  </a:lnTo>
                  <a:lnTo>
                    <a:pt x="1023" y="1461"/>
                  </a:lnTo>
                  <a:lnTo>
                    <a:pt x="1023" y="1490"/>
                  </a:lnTo>
                  <a:lnTo>
                    <a:pt x="1027" y="1517"/>
                  </a:lnTo>
                  <a:lnTo>
                    <a:pt x="1037" y="1543"/>
                  </a:lnTo>
                  <a:lnTo>
                    <a:pt x="1051" y="1568"/>
                  </a:lnTo>
                  <a:lnTo>
                    <a:pt x="1070" y="1590"/>
                  </a:lnTo>
                  <a:lnTo>
                    <a:pt x="1090" y="1608"/>
                  </a:lnTo>
                  <a:lnTo>
                    <a:pt x="1112" y="1621"/>
                  </a:lnTo>
                  <a:lnTo>
                    <a:pt x="1136" y="1630"/>
                  </a:lnTo>
                  <a:lnTo>
                    <a:pt x="1160" y="1636"/>
                  </a:lnTo>
                  <a:lnTo>
                    <a:pt x="1185" y="1638"/>
                  </a:lnTo>
                  <a:lnTo>
                    <a:pt x="1210" y="1636"/>
                  </a:lnTo>
                  <a:lnTo>
                    <a:pt x="1235" y="1630"/>
                  </a:lnTo>
                  <a:lnTo>
                    <a:pt x="1257" y="1621"/>
                  </a:lnTo>
                  <a:lnTo>
                    <a:pt x="1280" y="1608"/>
                  </a:lnTo>
                  <a:lnTo>
                    <a:pt x="1300" y="1590"/>
                  </a:lnTo>
                  <a:lnTo>
                    <a:pt x="1627" y="1263"/>
                  </a:lnTo>
                  <a:lnTo>
                    <a:pt x="1627" y="1994"/>
                  </a:lnTo>
                  <a:lnTo>
                    <a:pt x="0" y="1994"/>
                  </a:lnTo>
                  <a:lnTo>
                    <a:pt x="0" y="871"/>
                  </a:lnTo>
                  <a:lnTo>
                    <a:pt x="3" y="838"/>
                  </a:lnTo>
                  <a:lnTo>
                    <a:pt x="13" y="808"/>
                  </a:lnTo>
                  <a:lnTo>
                    <a:pt x="28" y="780"/>
                  </a:lnTo>
                  <a:lnTo>
                    <a:pt x="48" y="756"/>
                  </a:lnTo>
                  <a:lnTo>
                    <a:pt x="72" y="736"/>
                  </a:lnTo>
                  <a:lnTo>
                    <a:pt x="100" y="721"/>
                  </a:lnTo>
                  <a:lnTo>
                    <a:pt x="130" y="711"/>
                  </a:lnTo>
                  <a:lnTo>
                    <a:pt x="163" y="708"/>
                  </a:lnTo>
                  <a:lnTo>
                    <a:pt x="453" y="708"/>
                  </a:lnTo>
                  <a:lnTo>
                    <a:pt x="437" y="661"/>
                  </a:lnTo>
                  <a:lnTo>
                    <a:pt x="426" y="613"/>
                  </a:lnTo>
                  <a:lnTo>
                    <a:pt x="419" y="564"/>
                  </a:lnTo>
                  <a:lnTo>
                    <a:pt x="417" y="515"/>
                  </a:lnTo>
                  <a:lnTo>
                    <a:pt x="420" y="465"/>
                  </a:lnTo>
                  <a:lnTo>
                    <a:pt x="426" y="417"/>
                  </a:lnTo>
                  <a:lnTo>
                    <a:pt x="438" y="369"/>
                  </a:lnTo>
                  <a:lnTo>
                    <a:pt x="456" y="321"/>
                  </a:lnTo>
                  <a:lnTo>
                    <a:pt x="476" y="276"/>
                  </a:lnTo>
                  <a:lnTo>
                    <a:pt x="502" y="232"/>
                  </a:lnTo>
                  <a:lnTo>
                    <a:pt x="533" y="190"/>
                  </a:lnTo>
                  <a:lnTo>
                    <a:pt x="568" y="151"/>
                  </a:lnTo>
                  <a:lnTo>
                    <a:pt x="606" y="116"/>
                  </a:lnTo>
                  <a:lnTo>
                    <a:pt x="648" y="86"/>
                  </a:lnTo>
                  <a:lnTo>
                    <a:pt x="690" y="61"/>
                  </a:lnTo>
                  <a:lnTo>
                    <a:pt x="736" y="39"/>
                  </a:lnTo>
                  <a:lnTo>
                    <a:pt x="783" y="22"/>
                  </a:lnTo>
                  <a:lnTo>
                    <a:pt x="832" y="10"/>
                  </a:lnTo>
                  <a:lnTo>
                    <a:pt x="883" y="3"/>
                  </a:lnTo>
                  <a:lnTo>
                    <a:pt x="9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16"/>
            <p:cNvSpPr>
              <a:spLocks/>
            </p:cNvSpPr>
            <p:nvPr/>
          </p:nvSpPr>
          <p:spPr bwMode="auto">
            <a:xfrm>
              <a:off x="3798888" y="3840163"/>
              <a:ext cx="258763" cy="165100"/>
            </a:xfrm>
            <a:custGeom>
              <a:avLst/>
              <a:gdLst>
                <a:gd name="T0" fmla="*/ 0 w 1627"/>
                <a:gd name="T1" fmla="*/ 0 h 1037"/>
                <a:gd name="T2" fmla="*/ 1627 w 1627"/>
                <a:gd name="T3" fmla="*/ 0 h 1037"/>
                <a:gd name="T4" fmla="*/ 1627 w 1627"/>
                <a:gd name="T5" fmla="*/ 874 h 1037"/>
                <a:gd name="T6" fmla="*/ 1624 w 1627"/>
                <a:gd name="T7" fmla="*/ 907 h 1037"/>
                <a:gd name="T8" fmla="*/ 1614 w 1627"/>
                <a:gd name="T9" fmla="*/ 937 h 1037"/>
                <a:gd name="T10" fmla="*/ 1599 w 1627"/>
                <a:gd name="T11" fmla="*/ 965 h 1037"/>
                <a:gd name="T12" fmla="*/ 1579 w 1627"/>
                <a:gd name="T13" fmla="*/ 989 h 1037"/>
                <a:gd name="T14" fmla="*/ 1555 w 1627"/>
                <a:gd name="T15" fmla="*/ 1009 h 1037"/>
                <a:gd name="T16" fmla="*/ 1527 w 1627"/>
                <a:gd name="T17" fmla="*/ 1024 h 1037"/>
                <a:gd name="T18" fmla="*/ 1497 w 1627"/>
                <a:gd name="T19" fmla="*/ 1034 h 1037"/>
                <a:gd name="T20" fmla="*/ 1464 w 1627"/>
                <a:gd name="T21" fmla="*/ 1037 h 1037"/>
                <a:gd name="T22" fmla="*/ 0 w 1627"/>
                <a:gd name="T23" fmla="*/ 1037 h 1037"/>
                <a:gd name="T24" fmla="*/ 0 w 1627"/>
                <a:gd name="T25" fmla="*/ 0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7" h="1037">
                  <a:moveTo>
                    <a:pt x="0" y="0"/>
                  </a:moveTo>
                  <a:lnTo>
                    <a:pt x="1627" y="0"/>
                  </a:lnTo>
                  <a:lnTo>
                    <a:pt x="1627" y="874"/>
                  </a:lnTo>
                  <a:lnTo>
                    <a:pt x="1624" y="907"/>
                  </a:lnTo>
                  <a:lnTo>
                    <a:pt x="1614" y="937"/>
                  </a:lnTo>
                  <a:lnTo>
                    <a:pt x="1599" y="965"/>
                  </a:lnTo>
                  <a:lnTo>
                    <a:pt x="1579" y="989"/>
                  </a:lnTo>
                  <a:lnTo>
                    <a:pt x="1555" y="1009"/>
                  </a:lnTo>
                  <a:lnTo>
                    <a:pt x="1527" y="1024"/>
                  </a:lnTo>
                  <a:lnTo>
                    <a:pt x="1497" y="1034"/>
                  </a:lnTo>
                  <a:lnTo>
                    <a:pt x="1464" y="1037"/>
                  </a:lnTo>
                  <a:lnTo>
                    <a:pt x="0" y="10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17"/>
            <p:cNvSpPr>
              <a:spLocks/>
            </p:cNvSpPr>
            <p:nvPr/>
          </p:nvSpPr>
          <p:spPr bwMode="auto">
            <a:xfrm>
              <a:off x="3489325" y="3840163"/>
              <a:ext cx="258763" cy="165100"/>
            </a:xfrm>
            <a:custGeom>
              <a:avLst/>
              <a:gdLst>
                <a:gd name="T0" fmla="*/ 0 w 1627"/>
                <a:gd name="T1" fmla="*/ 0 h 1037"/>
                <a:gd name="T2" fmla="*/ 1627 w 1627"/>
                <a:gd name="T3" fmla="*/ 0 h 1037"/>
                <a:gd name="T4" fmla="*/ 1627 w 1627"/>
                <a:gd name="T5" fmla="*/ 1037 h 1037"/>
                <a:gd name="T6" fmla="*/ 163 w 1627"/>
                <a:gd name="T7" fmla="*/ 1037 h 1037"/>
                <a:gd name="T8" fmla="*/ 130 w 1627"/>
                <a:gd name="T9" fmla="*/ 1034 h 1037"/>
                <a:gd name="T10" fmla="*/ 100 w 1627"/>
                <a:gd name="T11" fmla="*/ 1024 h 1037"/>
                <a:gd name="T12" fmla="*/ 72 w 1627"/>
                <a:gd name="T13" fmla="*/ 1009 h 1037"/>
                <a:gd name="T14" fmla="*/ 48 w 1627"/>
                <a:gd name="T15" fmla="*/ 989 h 1037"/>
                <a:gd name="T16" fmla="*/ 28 w 1627"/>
                <a:gd name="T17" fmla="*/ 965 h 1037"/>
                <a:gd name="T18" fmla="*/ 13 w 1627"/>
                <a:gd name="T19" fmla="*/ 937 h 1037"/>
                <a:gd name="T20" fmla="*/ 3 w 1627"/>
                <a:gd name="T21" fmla="*/ 907 h 1037"/>
                <a:gd name="T22" fmla="*/ 0 w 1627"/>
                <a:gd name="T23" fmla="*/ 874 h 1037"/>
                <a:gd name="T24" fmla="*/ 0 w 1627"/>
                <a:gd name="T25" fmla="*/ 0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7" h="1037">
                  <a:moveTo>
                    <a:pt x="0" y="0"/>
                  </a:moveTo>
                  <a:lnTo>
                    <a:pt x="1627" y="0"/>
                  </a:lnTo>
                  <a:lnTo>
                    <a:pt x="1627" y="1037"/>
                  </a:lnTo>
                  <a:lnTo>
                    <a:pt x="163" y="1037"/>
                  </a:lnTo>
                  <a:lnTo>
                    <a:pt x="130" y="1034"/>
                  </a:lnTo>
                  <a:lnTo>
                    <a:pt x="100" y="1024"/>
                  </a:lnTo>
                  <a:lnTo>
                    <a:pt x="72" y="1009"/>
                  </a:lnTo>
                  <a:lnTo>
                    <a:pt x="48" y="989"/>
                  </a:lnTo>
                  <a:lnTo>
                    <a:pt x="28" y="965"/>
                  </a:lnTo>
                  <a:lnTo>
                    <a:pt x="13" y="937"/>
                  </a:lnTo>
                  <a:lnTo>
                    <a:pt x="3" y="907"/>
                  </a:lnTo>
                  <a:lnTo>
                    <a:pt x="0" y="8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7" name="Freeform 122"/>
          <p:cNvSpPr>
            <a:spLocks noEditPoints="1"/>
          </p:cNvSpPr>
          <p:nvPr/>
        </p:nvSpPr>
        <p:spPr bwMode="auto">
          <a:xfrm>
            <a:off x="4403177" y="3454400"/>
            <a:ext cx="569912" cy="568325"/>
          </a:xfrm>
          <a:custGeom>
            <a:avLst/>
            <a:gdLst>
              <a:gd name="T0" fmla="*/ 2315 w 3590"/>
              <a:gd name="T1" fmla="*/ 2731 h 3580"/>
              <a:gd name="T2" fmla="*/ 2699 w 3590"/>
              <a:gd name="T3" fmla="*/ 2374 h 3580"/>
              <a:gd name="T4" fmla="*/ 981 w 3590"/>
              <a:gd name="T5" fmla="*/ 2495 h 3580"/>
              <a:gd name="T6" fmla="*/ 1360 w 3590"/>
              <a:gd name="T7" fmla="*/ 2360 h 3580"/>
              <a:gd name="T8" fmla="*/ 3083 w 3590"/>
              <a:gd name="T9" fmla="*/ 2064 h 3580"/>
              <a:gd name="T10" fmla="*/ 2839 w 3590"/>
              <a:gd name="T11" fmla="*/ 2591 h 3580"/>
              <a:gd name="T12" fmla="*/ 2378 w 3590"/>
              <a:gd name="T13" fmla="*/ 2967 h 3580"/>
              <a:gd name="T14" fmla="*/ 1915 w 3590"/>
              <a:gd name="T15" fmla="*/ 3337 h 3580"/>
              <a:gd name="T16" fmla="*/ 2558 w 3590"/>
              <a:gd name="T17" fmla="*/ 3142 h 3580"/>
              <a:gd name="T18" fmla="*/ 3048 w 3590"/>
              <a:gd name="T19" fmla="*/ 2709 h 3580"/>
              <a:gd name="T20" fmla="*/ 3319 w 3590"/>
              <a:gd name="T21" fmla="*/ 2104 h 3580"/>
              <a:gd name="T22" fmla="*/ 294 w 3590"/>
              <a:gd name="T23" fmla="*/ 2198 h 3580"/>
              <a:gd name="T24" fmla="*/ 601 w 3590"/>
              <a:gd name="T25" fmla="*/ 2783 h 3580"/>
              <a:gd name="T26" fmla="*/ 1116 w 3590"/>
              <a:gd name="T27" fmla="*/ 3186 h 3580"/>
              <a:gd name="T28" fmla="*/ 1675 w 3590"/>
              <a:gd name="T29" fmla="*/ 3097 h 3580"/>
              <a:gd name="T30" fmla="*/ 1212 w 3590"/>
              <a:gd name="T31" fmla="*/ 2967 h 3580"/>
              <a:gd name="T32" fmla="*/ 752 w 3590"/>
              <a:gd name="T33" fmla="*/ 2591 h 3580"/>
              <a:gd name="T34" fmla="*/ 527 w 3590"/>
              <a:gd name="T35" fmla="*/ 2141 h 3580"/>
              <a:gd name="T36" fmla="*/ 1701 w 3590"/>
              <a:gd name="T37" fmla="*/ 1321 h 3580"/>
              <a:gd name="T38" fmla="*/ 1438 w 3590"/>
              <a:gd name="T39" fmla="*/ 1471 h 3580"/>
              <a:gd name="T40" fmla="*/ 1316 w 3590"/>
              <a:gd name="T41" fmla="*/ 1816 h 3580"/>
              <a:gd name="T42" fmla="*/ 1438 w 3590"/>
              <a:gd name="T43" fmla="*/ 2109 h 3580"/>
              <a:gd name="T44" fmla="*/ 1748 w 3590"/>
              <a:gd name="T45" fmla="*/ 2265 h 3580"/>
              <a:gd name="T46" fmla="*/ 2072 w 3590"/>
              <a:gd name="T47" fmla="*/ 2179 h 3580"/>
              <a:gd name="T48" fmla="*/ 2255 w 3590"/>
              <a:gd name="T49" fmla="*/ 1921 h 3580"/>
              <a:gd name="T50" fmla="*/ 2238 w 3590"/>
              <a:gd name="T51" fmla="*/ 1608 h 3580"/>
              <a:gd name="T52" fmla="*/ 1978 w 3590"/>
              <a:gd name="T53" fmla="*/ 1350 h 3580"/>
              <a:gd name="T54" fmla="*/ 2177 w 3590"/>
              <a:gd name="T55" fmla="*/ 1184 h 3580"/>
              <a:gd name="T56" fmla="*/ 2699 w 3590"/>
              <a:gd name="T57" fmla="*/ 1206 h 3580"/>
              <a:gd name="T58" fmla="*/ 2315 w 3590"/>
              <a:gd name="T59" fmla="*/ 849 h 3580"/>
              <a:gd name="T60" fmla="*/ 934 w 3590"/>
              <a:gd name="T61" fmla="*/ 1143 h 3580"/>
              <a:gd name="T62" fmla="*/ 1310 w 3590"/>
              <a:gd name="T63" fmla="*/ 1262 h 3580"/>
              <a:gd name="T64" fmla="*/ 2071 w 3590"/>
              <a:gd name="T65" fmla="*/ 507 h 3580"/>
              <a:gd name="T66" fmla="*/ 2528 w 3590"/>
              <a:gd name="T67" fmla="*/ 700 h 3580"/>
              <a:gd name="T68" fmla="*/ 2934 w 3590"/>
              <a:gd name="T69" fmla="*/ 1131 h 3580"/>
              <a:gd name="T70" fmla="*/ 3107 w 3590"/>
              <a:gd name="T71" fmla="*/ 1671 h 3580"/>
              <a:gd name="T72" fmla="*/ 3195 w 3590"/>
              <a:gd name="T73" fmla="*/ 1113 h 3580"/>
              <a:gd name="T74" fmla="*/ 2790 w 3590"/>
              <a:gd name="T75" fmla="*/ 599 h 3580"/>
              <a:gd name="T76" fmla="*/ 2204 w 3590"/>
              <a:gd name="T77" fmla="*/ 293 h 3580"/>
              <a:gd name="T78" fmla="*/ 1386 w 3590"/>
              <a:gd name="T79" fmla="*/ 293 h 3580"/>
              <a:gd name="T80" fmla="*/ 800 w 3590"/>
              <a:gd name="T81" fmla="*/ 599 h 3580"/>
              <a:gd name="T82" fmla="*/ 395 w 3590"/>
              <a:gd name="T83" fmla="*/ 1113 h 3580"/>
              <a:gd name="T84" fmla="*/ 483 w 3590"/>
              <a:gd name="T85" fmla="*/ 1671 h 3580"/>
              <a:gd name="T86" fmla="*/ 615 w 3590"/>
              <a:gd name="T87" fmla="*/ 1209 h 3580"/>
              <a:gd name="T88" fmla="*/ 992 w 3590"/>
              <a:gd name="T89" fmla="*/ 749 h 3580"/>
              <a:gd name="T90" fmla="*/ 1443 w 3590"/>
              <a:gd name="T91" fmla="*/ 525 h 3580"/>
              <a:gd name="T92" fmla="*/ 1998 w 3590"/>
              <a:gd name="T93" fmla="*/ 11 h 3580"/>
              <a:gd name="T94" fmla="*/ 2662 w 3590"/>
              <a:gd name="T95" fmla="*/ 221 h 3580"/>
              <a:gd name="T96" fmla="*/ 3201 w 3590"/>
              <a:gd name="T97" fmla="*/ 676 h 3580"/>
              <a:gd name="T98" fmla="*/ 3520 w 3590"/>
              <a:gd name="T99" fmla="*/ 1292 h 3580"/>
              <a:gd name="T100" fmla="*/ 3579 w 3590"/>
              <a:gd name="T101" fmla="*/ 1993 h 3580"/>
              <a:gd name="T102" fmla="*/ 3368 w 3590"/>
              <a:gd name="T103" fmla="*/ 2655 h 3580"/>
              <a:gd name="T104" fmla="*/ 2912 w 3590"/>
              <a:gd name="T105" fmla="*/ 3192 h 3580"/>
              <a:gd name="T106" fmla="*/ 2294 w 3590"/>
              <a:gd name="T107" fmla="*/ 3511 h 3580"/>
              <a:gd name="T108" fmla="*/ 1592 w 3590"/>
              <a:gd name="T109" fmla="*/ 3569 h 3580"/>
              <a:gd name="T110" fmla="*/ 928 w 3590"/>
              <a:gd name="T111" fmla="*/ 3359 h 3580"/>
              <a:gd name="T112" fmla="*/ 389 w 3590"/>
              <a:gd name="T113" fmla="*/ 2904 h 3580"/>
              <a:gd name="T114" fmla="*/ 70 w 3590"/>
              <a:gd name="T115" fmla="*/ 2288 h 3580"/>
              <a:gd name="T116" fmla="*/ 11 w 3590"/>
              <a:gd name="T117" fmla="*/ 1587 h 3580"/>
              <a:gd name="T118" fmla="*/ 222 w 3590"/>
              <a:gd name="T119" fmla="*/ 925 h 3580"/>
              <a:gd name="T120" fmla="*/ 678 w 3590"/>
              <a:gd name="T121" fmla="*/ 388 h 3580"/>
              <a:gd name="T122" fmla="*/ 1296 w 3590"/>
              <a:gd name="T123" fmla="*/ 69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90" h="3580">
                <a:moveTo>
                  <a:pt x="2403" y="2171"/>
                </a:moveTo>
                <a:lnTo>
                  <a:pt x="2366" y="2224"/>
                </a:lnTo>
                <a:lnTo>
                  <a:pt x="2325" y="2274"/>
                </a:lnTo>
                <a:lnTo>
                  <a:pt x="2280" y="2318"/>
                </a:lnTo>
                <a:lnTo>
                  <a:pt x="2230" y="2360"/>
                </a:lnTo>
                <a:lnTo>
                  <a:pt x="2177" y="2396"/>
                </a:lnTo>
                <a:lnTo>
                  <a:pt x="2315" y="2731"/>
                </a:lnTo>
                <a:lnTo>
                  <a:pt x="2380" y="2692"/>
                </a:lnTo>
                <a:lnTo>
                  <a:pt x="2443" y="2648"/>
                </a:lnTo>
                <a:lnTo>
                  <a:pt x="2502" y="2601"/>
                </a:lnTo>
                <a:lnTo>
                  <a:pt x="2557" y="2549"/>
                </a:lnTo>
                <a:lnTo>
                  <a:pt x="2609" y="2495"/>
                </a:lnTo>
                <a:lnTo>
                  <a:pt x="2656" y="2437"/>
                </a:lnTo>
                <a:lnTo>
                  <a:pt x="2699" y="2374"/>
                </a:lnTo>
                <a:lnTo>
                  <a:pt x="2738" y="2309"/>
                </a:lnTo>
                <a:lnTo>
                  <a:pt x="2403" y="2171"/>
                </a:lnTo>
                <a:close/>
                <a:moveTo>
                  <a:pt x="1187" y="2171"/>
                </a:moveTo>
                <a:lnTo>
                  <a:pt x="852" y="2309"/>
                </a:lnTo>
                <a:lnTo>
                  <a:pt x="891" y="2374"/>
                </a:lnTo>
                <a:lnTo>
                  <a:pt x="934" y="2437"/>
                </a:lnTo>
                <a:lnTo>
                  <a:pt x="981" y="2495"/>
                </a:lnTo>
                <a:lnTo>
                  <a:pt x="1033" y="2549"/>
                </a:lnTo>
                <a:lnTo>
                  <a:pt x="1088" y="2601"/>
                </a:lnTo>
                <a:lnTo>
                  <a:pt x="1147" y="2648"/>
                </a:lnTo>
                <a:lnTo>
                  <a:pt x="1210" y="2692"/>
                </a:lnTo>
                <a:lnTo>
                  <a:pt x="1275" y="2731"/>
                </a:lnTo>
                <a:lnTo>
                  <a:pt x="1413" y="2396"/>
                </a:lnTo>
                <a:lnTo>
                  <a:pt x="1360" y="2360"/>
                </a:lnTo>
                <a:lnTo>
                  <a:pt x="1310" y="2318"/>
                </a:lnTo>
                <a:lnTo>
                  <a:pt x="1265" y="2274"/>
                </a:lnTo>
                <a:lnTo>
                  <a:pt x="1224" y="2224"/>
                </a:lnTo>
                <a:lnTo>
                  <a:pt x="1187" y="2171"/>
                </a:lnTo>
                <a:close/>
                <a:moveTo>
                  <a:pt x="3107" y="1909"/>
                </a:moveTo>
                <a:lnTo>
                  <a:pt x="3097" y="1987"/>
                </a:lnTo>
                <a:lnTo>
                  <a:pt x="3083" y="2064"/>
                </a:lnTo>
                <a:lnTo>
                  <a:pt x="3063" y="2141"/>
                </a:lnTo>
                <a:lnTo>
                  <a:pt x="3040" y="2217"/>
                </a:lnTo>
                <a:lnTo>
                  <a:pt x="3011" y="2292"/>
                </a:lnTo>
                <a:lnTo>
                  <a:pt x="2975" y="2371"/>
                </a:lnTo>
                <a:lnTo>
                  <a:pt x="2934" y="2449"/>
                </a:lnTo>
                <a:lnTo>
                  <a:pt x="2888" y="2521"/>
                </a:lnTo>
                <a:lnTo>
                  <a:pt x="2839" y="2591"/>
                </a:lnTo>
                <a:lnTo>
                  <a:pt x="2785" y="2657"/>
                </a:lnTo>
                <a:lnTo>
                  <a:pt x="2726" y="2719"/>
                </a:lnTo>
                <a:lnTo>
                  <a:pt x="2664" y="2777"/>
                </a:lnTo>
                <a:lnTo>
                  <a:pt x="2598" y="2831"/>
                </a:lnTo>
                <a:lnTo>
                  <a:pt x="2528" y="2880"/>
                </a:lnTo>
                <a:lnTo>
                  <a:pt x="2455" y="2926"/>
                </a:lnTo>
                <a:lnTo>
                  <a:pt x="2378" y="2967"/>
                </a:lnTo>
                <a:lnTo>
                  <a:pt x="2299" y="3003"/>
                </a:lnTo>
                <a:lnTo>
                  <a:pt x="2224" y="3031"/>
                </a:lnTo>
                <a:lnTo>
                  <a:pt x="2147" y="3055"/>
                </a:lnTo>
                <a:lnTo>
                  <a:pt x="2071" y="3073"/>
                </a:lnTo>
                <a:lnTo>
                  <a:pt x="1993" y="3087"/>
                </a:lnTo>
                <a:lnTo>
                  <a:pt x="1915" y="3097"/>
                </a:lnTo>
                <a:lnTo>
                  <a:pt x="1915" y="3337"/>
                </a:lnTo>
                <a:lnTo>
                  <a:pt x="2014" y="3326"/>
                </a:lnTo>
                <a:lnTo>
                  <a:pt x="2109" y="3310"/>
                </a:lnTo>
                <a:lnTo>
                  <a:pt x="2204" y="3287"/>
                </a:lnTo>
                <a:lnTo>
                  <a:pt x="2297" y="3259"/>
                </a:lnTo>
                <a:lnTo>
                  <a:pt x="2387" y="3225"/>
                </a:lnTo>
                <a:lnTo>
                  <a:pt x="2474" y="3186"/>
                </a:lnTo>
                <a:lnTo>
                  <a:pt x="2558" y="3142"/>
                </a:lnTo>
                <a:lnTo>
                  <a:pt x="2638" y="3093"/>
                </a:lnTo>
                <a:lnTo>
                  <a:pt x="2716" y="3040"/>
                </a:lnTo>
                <a:lnTo>
                  <a:pt x="2790" y="2981"/>
                </a:lnTo>
                <a:lnTo>
                  <a:pt x="2861" y="2919"/>
                </a:lnTo>
                <a:lnTo>
                  <a:pt x="2927" y="2853"/>
                </a:lnTo>
                <a:lnTo>
                  <a:pt x="2989" y="2783"/>
                </a:lnTo>
                <a:lnTo>
                  <a:pt x="3048" y="2709"/>
                </a:lnTo>
                <a:lnTo>
                  <a:pt x="3102" y="2631"/>
                </a:lnTo>
                <a:lnTo>
                  <a:pt x="3150" y="2550"/>
                </a:lnTo>
                <a:lnTo>
                  <a:pt x="3195" y="2467"/>
                </a:lnTo>
                <a:lnTo>
                  <a:pt x="3234" y="2380"/>
                </a:lnTo>
                <a:lnTo>
                  <a:pt x="3268" y="2290"/>
                </a:lnTo>
                <a:lnTo>
                  <a:pt x="3296" y="2198"/>
                </a:lnTo>
                <a:lnTo>
                  <a:pt x="3319" y="2104"/>
                </a:lnTo>
                <a:lnTo>
                  <a:pt x="3335" y="2008"/>
                </a:lnTo>
                <a:lnTo>
                  <a:pt x="3346" y="1909"/>
                </a:lnTo>
                <a:lnTo>
                  <a:pt x="3107" y="1909"/>
                </a:lnTo>
                <a:close/>
                <a:moveTo>
                  <a:pt x="244" y="1909"/>
                </a:moveTo>
                <a:lnTo>
                  <a:pt x="255" y="2008"/>
                </a:lnTo>
                <a:lnTo>
                  <a:pt x="271" y="2104"/>
                </a:lnTo>
                <a:lnTo>
                  <a:pt x="294" y="2198"/>
                </a:lnTo>
                <a:lnTo>
                  <a:pt x="322" y="2290"/>
                </a:lnTo>
                <a:lnTo>
                  <a:pt x="356" y="2380"/>
                </a:lnTo>
                <a:lnTo>
                  <a:pt x="395" y="2467"/>
                </a:lnTo>
                <a:lnTo>
                  <a:pt x="440" y="2550"/>
                </a:lnTo>
                <a:lnTo>
                  <a:pt x="488" y="2631"/>
                </a:lnTo>
                <a:lnTo>
                  <a:pt x="542" y="2709"/>
                </a:lnTo>
                <a:lnTo>
                  <a:pt x="601" y="2783"/>
                </a:lnTo>
                <a:lnTo>
                  <a:pt x="663" y="2853"/>
                </a:lnTo>
                <a:lnTo>
                  <a:pt x="729" y="2919"/>
                </a:lnTo>
                <a:lnTo>
                  <a:pt x="800" y="2981"/>
                </a:lnTo>
                <a:lnTo>
                  <a:pt x="874" y="3040"/>
                </a:lnTo>
                <a:lnTo>
                  <a:pt x="952" y="3093"/>
                </a:lnTo>
                <a:lnTo>
                  <a:pt x="1032" y="3142"/>
                </a:lnTo>
                <a:lnTo>
                  <a:pt x="1116" y="3186"/>
                </a:lnTo>
                <a:lnTo>
                  <a:pt x="1203" y="3225"/>
                </a:lnTo>
                <a:lnTo>
                  <a:pt x="1293" y="3259"/>
                </a:lnTo>
                <a:lnTo>
                  <a:pt x="1386" y="3287"/>
                </a:lnTo>
                <a:lnTo>
                  <a:pt x="1481" y="3310"/>
                </a:lnTo>
                <a:lnTo>
                  <a:pt x="1576" y="3326"/>
                </a:lnTo>
                <a:lnTo>
                  <a:pt x="1675" y="3337"/>
                </a:lnTo>
                <a:lnTo>
                  <a:pt x="1675" y="3097"/>
                </a:lnTo>
                <a:lnTo>
                  <a:pt x="1597" y="3087"/>
                </a:lnTo>
                <a:lnTo>
                  <a:pt x="1519" y="3073"/>
                </a:lnTo>
                <a:lnTo>
                  <a:pt x="1441" y="3055"/>
                </a:lnTo>
                <a:lnTo>
                  <a:pt x="1366" y="3031"/>
                </a:lnTo>
                <a:lnTo>
                  <a:pt x="1291" y="3003"/>
                </a:lnTo>
                <a:lnTo>
                  <a:pt x="1291" y="3003"/>
                </a:lnTo>
                <a:lnTo>
                  <a:pt x="1212" y="2967"/>
                </a:lnTo>
                <a:lnTo>
                  <a:pt x="1135" y="2926"/>
                </a:lnTo>
                <a:lnTo>
                  <a:pt x="1062" y="2880"/>
                </a:lnTo>
                <a:lnTo>
                  <a:pt x="992" y="2831"/>
                </a:lnTo>
                <a:lnTo>
                  <a:pt x="926" y="2777"/>
                </a:lnTo>
                <a:lnTo>
                  <a:pt x="864" y="2719"/>
                </a:lnTo>
                <a:lnTo>
                  <a:pt x="805" y="2657"/>
                </a:lnTo>
                <a:lnTo>
                  <a:pt x="752" y="2591"/>
                </a:lnTo>
                <a:lnTo>
                  <a:pt x="702" y="2521"/>
                </a:lnTo>
                <a:lnTo>
                  <a:pt x="656" y="2449"/>
                </a:lnTo>
                <a:lnTo>
                  <a:pt x="615" y="2371"/>
                </a:lnTo>
                <a:lnTo>
                  <a:pt x="579" y="2292"/>
                </a:lnTo>
                <a:lnTo>
                  <a:pt x="579" y="2292"/>
                </a:lnTo>
                <a:lnTo>
                  <a:pt x="550" y="2217"/>
                </a:lnTo>
                <a:lnTo>
                  <a:pt x="527" y="2141"/>
                </a:lnTo>
                <a:lnTo>
                  <a:pt x="507" y="2064"/>
                </a:lnTo>
                <a:lnTo>
                  <a:pt x="493" y="1987"/>
                </a:lnTo>
                <a:lnTo>
                  <a:pt x="483" y="1909"/>
                </a:lnTo>
                <a:lnTo>
                  <a:pt x="244" y="1909"/>
                </a:lnTo>
                <a:close/>
                <a:moveTo>
                  <a:pt x="1794" y="1313"/>
                </a:moveTo>
                <a:lnTo>
                  <a:pt x="1748" y="1315"/>
                </a:lnTo>
                <a:lnTo>
                  <a:pt x="1701" y="1321"/>
                </a:lnTo>
                <a:lnTo>
                  <a:pt x="1657" y="1333"/>
                </a:lnTo>
                <a:lnTo>
                  <a:pt x="1612" y="1348"/>
                </a:lnTo>
                <a:lnTo>
                  <a:pt x="1612" y="1348"/>
                </a:lnTo>
                <a:lnTo>
                  <a:pt x="1563" y="1372"/>
                </a:lnTo>
                <a:lnTo>
                  <a:pt x="1518" y="1401"/>
                </a:lnTo>
                <a:lnTo>
                  <a:pt x="1475" y="1434"/>
                </a:lnTo>
                <a:lnTo>
                  <a:pt x="1438" y="1471"/>
                </a:lnTo>
                <a:lnTo>
                  <a:pt x="1404" y="1513"/>
                </a:lnTo>
                <a:lnTo>
                  <a:pt x="1376" y="1559"/>
                </a:lnTo>
                <a:lnTo>
                  <a:pt x="1352" y="1608"/>
                </a:lnTo>
                <a:lnTo>
                  <a:pt x="1335" y="1659"/>
                </a:lnTo>
                <a:lnTo>
                  <a:pt x="1323" y="1711"/>
                </a:lnTo>
                <a:lnTo>
                  <a:pt x="1316" y="1764"/>
                </a:lnTo>
                <a:lnTo>
                  <a:pt x="1316" y="1816"/>
                </a:lnTo>
                <a:lnTo>
                  <a:pt x="1323" y="1869"/>
                </a:lnTo>
                <a:lnTo>
                  <a:pt x="1335" y="1921"/>
                </a:lnTo>
                <a:lnTo>
                  <a:pt x="1352" y="1972"/>
                </a:lnTo>
                <a:lnTo>
                  <a:pt x="1353" y="1972"/>
                </a:lnTo>
                <a:lnTo>
                  <a:pt x="1376" y="2021"/>
                </a:lnTo>
                <a:lnTo>
                  <a:pt x="1404" y="2067"/>
                </a:lnTo>
                <a:lnTo>
                  <a:pt x="1438" y="2109"/>
                </a:lnTo>
                <a:lnTo>
                  <a:pt x="1475" y="2146"/>
                </a:lnTo>
                <a:lnTo>
                  <a:pt x="1518" y="2179"/>
                </a:lnTo>
                <a:lnTo>
                  <a:pt x="1563" y="2208"/>
                </a:lnTo>
                <a:lnTo>
                  <a:pt x="1612" y="2232"/>
                </a:lnTo>
                <a:lnTo>
                  <a:pt x="1657" y="2247"/>
                </a:lnTo>
                <a:lnTo>
                  <a:pt x="1701" y="2259"/>
                </a:lnTo>
                <a:lnTo>
                  <a:pt x="1748" y="2265"/>
                </a:lnTo>
                <a:lnTo>
                  <a:pt x="1795" y="2267"/>
                </a:lnTo>
                <a:lnTo>
                  <a:pt x="1842" y="2265"/>
                </a:lnTo>
                <a:lnTo>
                  <a:pt x="1889" y="2259"/>
                </a:lnTo>
                <a:lnTo>
                  <a:pt x="1933" y="2247"/>
                </a:lnTo>
                <a:lnTo>
                  <a:pt x="1978" y="2232"/>
                </a:lnTo>
                <a:lnTo>
                  <a:pt x="2027" y="2208"/>
                </a:lnTo>
                <a:lnTo>
                  <a:pt x="2072" y="2179"/>
                </a:lnTo>
                <a:lnTo>
                  <a:pt x="2115" y="2146"/>
                </a:lnTo>
                <a:lnTo>
                  <a:pt x="2152" y="2109"/>
                </a:lnTo>
                <a:lnTo>
                  <a:pt x="2186" y="2067"/>
                </a:lnTo>
                <a:lnTo>
                  <a:pt x="2214" y="2021"/>
                </a:lnTo>
                <a:lnTo>
                  <a:pt x="2238" y="1972"/>
                </a:lnTo>
                <a:lnTo>
                  <a:pt x="2238" y="1972"/>
                </a:lnTo>
                <a:lnTo>
                  <a:pt x="2255" y="1921"/>
                </a:lnTo>
                <a:lnTo>
                  <a:pt x="2267" y="1869"/>
                </a:lnTo>
                <a:lnTo>
                  <a:pt x="2274" y="1816"/>
                </a:lnTo>
                <a:lnTo>
                  <a:pt x="2274" y="1764"/>
                </a:lnTo>
                <a:lnTo>
                  <a:pt x="2267" y="1711"/>
                </a:lnTo>
                <a:lnTo>
                  <a:pt x="2255" y="1659"/>
                </a:lnTo>
                <a:lnTo>
                  <a:pt x="2238" y="1608"/>
                </a:lnTo>
                <a:lnTo>
                  <a:pt x="2238" y="1608"/>
                </a:lnTo>
                <a:lnTo>
                  <a:pt x="2214" y="1559"/>
                </a:lnTo>
                <a:lnTo>
                  <a:pt x="2186" y="1513"/>
                </a:lnTo>
                <a:lnTo>
                  <a:pt x="2152" y="1471"/>
                </a:lnTo>
                <a:lnTo>
                  <a:pt x="2115" y="1434"/>
                </a:lnTo>
                <a:lnTo>
                  <a:pt x="2072" y="1401"/>
                </a:lnTo>
                <a:lnTo>
                  <a:pt x="2027" y="1372"/>
                </a:lnTo>
                <a:lnTo>
                  <a:pt x="1978" y="1350"/>
                </a:lnTo>
                <a:lnTo>
                  <a:pt x="1933" y="1333"/>
                </a:lnTo>
                <a:lnTo>
                  <a:pt x="1889" y="1321"/>
                </a:lnTo>
                <a:lnTo>
                  <a:pt x="1842" y="1315"/>
                </a:lnTo>
                <a:lnTo>
                  <a:pt x="1794" y="1313"/>
                </a:lnTo>
                <a:close/>
                <a:moveTo>
                  <a:pt x="2315" y="849"/>
                </a:moveTo>
                <a:lnTo>
                  <a:pt x="2295" y="897"/>
                </a:lnTo>
                <a:lnTo>
                  <a:pt x="2177" y="1184"/>
                </a:lnTo>
                <a:lnTo>
                  <a:pt x="2230" y="1220"/>
                </a:lnTo>
                <a:lnTo>
                  <a:pt x="2280" y="1262"/>
                </a:lnTo>
                <a:lnTo>
                  <a:pt x="2325" y="1307"/>
                </a:lnTo>
                <a:lnTo>
                  <a:pt x="2366" y="1356"/>
                </a:lnTo>
                <a:lnTo>
                  <a:pt x="2403" y="1409"/>
                </a:lnTo>
                <a:lnTo>
                  <a:pt x="2738" y="1271"/>
                </a:lnTo>
                <a:lnTo>
                  <a:pt x="2699" y="1206"/>
                </a:lnTo>
                <a:lnTo>
                  <a:pt x="2656" y="1143"/>
                </a:lnTo>
                <a:lnTo>
                  <a:pt x="2609" y="1085"/>
                </a:lnTo>
                <a:lnTo>
                  <a:pt x="2557" y="1031"/>
                </a:lnTo>
                <a:lnTo>
                  <a:pt x="2502" y="979"/>
                </a:lnTo>
                <a:lnTo>
                  <a:pt x="2443" y="932"/>
                </a:lnTo>
                <a:lnTo>
                  <a:pt x="2380" y="888"/>
                </a:lnTo>
                <a:lnTo>
                  <a:pt x="2315" y="849"/>
                </a:lnTo>
                <a:close/>
                <a:moveTo>
                  <a:pt x="1275" y="849"/>
                </a:moveTo>
                <a:lnTo>
                  <a:pt x="1210" y="888"/>
                </a:lnTo>
                <a:lnTo>
                  <a:pt x="1147" y="932"/>
                </a:lnTo>
                <a:lnTo>
                  <a:pt x="1088" y="979"/>
                </a:lnTo>
                <a:lnTo>
                  <a:pt x="1033" y="1031"/>
                </a:lnTo>
                <a:lnTo>
                  <a:pt x="981" y="1085"/>
                </a:lnTo>
                <a:lnTo>
                  <a:pt x="934" y="1143"/>
                </a:lnTo>
                <a:lnTo>
                  <a:pt x="891" y="1206"/>
                </a:lnTo>
                <a:lnTo>
                  <a:pt x="852" y="1271"/>
                </a:lnTo>
                <a:lnTo>
                  <a:pt x="1129" y="1385"/>
                </a:lnTo>
                <a:lnTo>
                  <a:pt x="1187" y="1409"/>
                </a:lnTo>
                <a:lnTo>
                  <a:pt x="1224" y="1356"/>
                </a:lnTo>
                <a:lnTo>
                  <a:pt x="1265" y="1306"/>
                </a:lnTo>
                <a:lnTo>
                  <a:pt x="1310" y="1262"/>
                </a:lnTo>
                <a:lnTo>
                  <a:pt x="1360" y="1220"/>
                </a:lnTo>
                <a:lnTo>
                  <a:pt x="1413" y="1184"/>
                </a:lnTo>
                <a:lnTo>
                  <a:pt x="1275" y="849"/>
                </a:lnTo>
                <a:close/>
                <a:moveTo>
                  <a:pt x="1915" y="243"/>
                </a:moveTo>
                <a:lnTo>
                  <a:pt x="1915" y="483"/>
                </a:lnTo>
                <a:lnTo>
                  <a:pt x="1993" y="493"/>
                </a:lnTo>
                <a:lnTo>
                  <a:pt x="2071" y="507"/>
                </a:lnTo>
                <a:lnTo>
                  <a:pt x="2149" y="525"/>
                </a:lnTo>
                <a:lnTo>
                  <a:pt x="2224" y="549"/>
                </a:lnTo>
                <a:lnTo>
                  <a:pt x="2299" y="577"/>
                </a:lnTo>
                <a:lnTo>
                  <a:pt x="2299" y="577"/>
                </a:lnTo>
                <a:lnTo>
                  <a:pt x="2378" y="613"/>
                </a:lnTo>
                <a:lnTo>
                  <a:pt x="2455" y="654"/>
                </a:lnTo>
                <a:lnTo>
                  <a:pt x="2528" y="700"/>
                </a:lnTo>
                <a:lnTo>
                  <a:pt x="2598" y="750"/>
                </a:lnTo>
                <a:lnTo>
                  <a:pt x="2664" y="803"/>
                </a:lnTo>
                <a:lnTo>
                  <a:pt x="2726" y="861"/>
                </a:lnTo>
                <a:lnTo>
                  <a:pt x="2785" y="923"/>
                </a:lnTo>
                <a:lnTo>
                  <a:pt x="2839" y="989"/>
                </a:lnTo>
                <a:lnTo>
                  <a:pt x="2888" y="1059"/>
                </a:lnTo>
                <a:lnTo>
                  <a:pt x="2934" y="1131"/>
                </a:lnTo>
                <a:lnTo>
                  <a:pt x="2975" y="1209"/>
                </a:lnTo>
                <a:lnTo>
                  <a:pt x="3011" y="1288"/>
                </a:lnTo>
                <a:lnTo>
                  <a:pt x="3040" y="1363"/>
                </a:lnTo>
                <a:lnTo>
                  <a:pt x="3063" y="1439"/>
                </a:lnTo>
                <a:lnTo>
                  <a:pt x="3083" y="1516"/>
                </a:lnTo>
                <a:lnTo>
                  <a:pt x="3097" y="1593"/>
                </a:lnTo>
                <a:lnTo>
                  <a:pt x="3107" y="1671"/>
                </a:lnTo>
                <a:lnTo>
                  <a:pt x="3346" y="1671"/>
                </a:lnTo>
                <a:lnTo>
                  <a:pt x="3335" y="1572"/>
                </a:lnTo>
                <a:lnTo>
                  <a:pt x="3319" y="1476"/>
                </a:lnTo>
                <a:lnTo>
                  <a:pt x="3296" y="1382"/>
                </a:lnTo>
                <a:lnTo>
                  <a:pt x="3268" y="1290"/>
                </a:lnTo>
                <a:lnTo>
                  <a:pt x="3234" y="1200"/>
                </a:lnTo>
                <a:lnTo>
                  <a:pt x="3195" y="1113"/>
                </a:lnTo>
                <a:lnTo>
                  <a:pt x="3150" y="1030"/>
                </a:lnTo>
                <a:lnTo>
                  <a:pt x="3102" y="949"/>
                </a:lnTo>
                <a:lnTo>
                  <a:pt x="3048" y="871"/>
                </a:lnTo>
                <a:lnTo>
                  <a:pt x="2989" y="797"/>
                </a:lnTo>
                <a:lnTo>
                  <a:pt x="2927" y="727"/>
                </a:lnTo>
                <a:lnTo>
                  <a:pt x="2861" y="661"/>
                </a:lnTo>
                <a:lnTo>
                  <a:pt x="2790" y="599"/>
                </a:lnTo>
                <a:lnTo>
                  <a:pt x="2716" y="540"/>
                </a:lnTo>
                <a:lnTo>
                  <a:pt x="2638" y="487"/>
                </a:lnTo>
                <a:lnTo>
                  <a:pt x="2558" y="438"/>
                </a:lnTo>
                <a:lnTo>
                  <a:pt x="2474" y="394"/>
                </a:lnTo>
                <a:lnTo>
                  <a:pt x="2387" y="355"/>
                </a:lnTo>
                <a:lnTo>
                  <a:pt x="2297" y="321"/>
                </a:lnTo>
                <a:lnTo>
                  <a:pt x="2204" y="293"/>
                </a:lnTo>
                <a:lnTo>
                  <a:pt x="2109" y="270"/>
                </a:lnTo>
                <a:lnTo>
                  <a:pt x="2014" y="254"/>
                </a:lnTo>
                <a:lnTo>
                  <a:pt x="1915" y="243"/>
                </a:lnTo>
                <a:close/>
                <a:moveTo>
                  <a:pt x="1675" y="243"/>
                </a:moveTo>
                <a:lnTo>
                  <a:pt x="1576" y="254"/>
                </a:lnTo>
                <a:lnTo>
                  <a:pt x="1481" y="270"/>
                </a:lnTo>
                <a:lnTo>
                  <a:pt x="1386" y="293"/>
                </a:lnTo>
                <a:lnTo>
                  <a:pt x="1293" y="321"/>
                </a:lnTo>
                <a:lnTo>
                  <a:pt x="1203" y="355"/>
                </a:lnTo>
                <a:lnTo>
                  <a:pt x="1116" y="394"/>
                </a:lnTo>
                <a:lnTo>
                  <a:pt x="1032" y="438"/>
                </a:lnTo>
                <a:lnTo>
                  <a:pt x="952" y="487"/>
                </a:lnTo>
                <a:lnTo>
                  <a:pt x="874" y="540"/>
                </a:lnTo>
                <a:lnTo>
                  <a:pt x="800" y="599"/>
                </a:lnTo>
                <a:lnTo>
                  <a:pt x="729" y="661"/>
                </a:lnTo>
                <a:lnTo>
                  <a:pt x="663" y="727"/>
                </a:lnTo>
                <a:lnTo>
                  <a:pt x="601" y="797"/>
                </a:lnTo>
                <a:lnTo>
                  <a:pt x="542" y="871"/>
                </a:lnTo>
                <a:lnTo>
                  <a:pt x="488" y="949"/>
                </a:lnTo>
                <a:lnTo>
                  <a:pt x="440" y="1030"/>
                </a:lnTo>
                <a:lnTo>
                  <a:pt x="395" y="1113"/>
                </a:lnTo>
                <a:lnTo>
                  <a:pt x="356" y="1200"/>
                </a:lnTo>
                <a:lnTo>
                  <a:pt x="322" y="1290"/>
                </a:lnTo>
                <a:lnTo>
                  <a:pt x="294" y="1382"/>
                </a:lnTo>
                <a:lnTo>
                  <a:pt x="271" y="1476"/>
                </a:lnTo>
                <a:lnTo>
                  <a:pt x="255" y="1572"/>
                </a:lnTo>
                <a:lnTo>
                  <a:pt x="244" y="1671"/>
                </a:lnTo>
                <a:lnTo>
                  <a:pt x="483" y="1671"/>
                </a:lnTo>
                <a:lnTo>
                  <a:pt x="493" y="1593"/>
                </a:lnTo>
                <a:lnTo>
                  <a:pt x="507" y="1516"/>
                </a:lnTo>
                <a:lnTo>
                  <a:pt x="527" y="1439"/>
                </a:lnTo>
                <a:lnTo>
                  <a:pt x="550" y="1363"/>
                </a:lnTo>
                <a:lnTo>
                  <a:pt x="579" y="1288"/>
                </a:lnTo>
                <a:lnTo>
                  <a:pt x="579" y="1288"/>
                </a:lnTo>
                <a:lnTo>
                  <a:pt x="615" y="1209"/>
                </a:lnTo>
                <a:lnTo>
                  <a:pt x="656" y="1131"/>
                </a:lnTo>
                <a:lnTo>
                  <a:pt x="702" y="1059"/>
                </a:lnTo>
                <a:lnTo>
                  <a:pt x="751" y="989"/>
                </a:lnTo>
                <a:lnTo>
                  <a:pt x="805" y="923"/>
                </a:lnTo>
                <a:lnTo>
                  <a:pt x="864" y="861"/>
                </a:lnTo>
                <a:lnTo>
                  <a:pt x="926" y="803"/>
                </a:lnTo>
                <a:lnTo>
                  <a:pt x="992" y="749"/>
                </a:lnTo>
                <a:lnTo>
                  <a:pt x="1062" y="700"/>
                </a:lnTo>
                <a:lnTo>
                  <a:pt x="1135" y="654"/>
                </a:lnTo>
                <a:lnTo>
                  <a:pt x="1212" y="613"/>
                </a:lnTo>
                <a:lnTo>
                  <a:pt x="1291" y="577"/>
                </a:lnTo>
                <a:lnTo>
                  <a:pt x="1291" y="577"/>
                </a:lnTo>
                <a:lnTo>
                  <a:pt x="1366" y="549"/>
                </a:lnTo>
                <a:lnTo>
                  <a:pt x="1443" y="525"/>
                </a:lnTo>
                <a:lnTo>
                  <a:pt x="1519" y="507"/>
                </a:lnTo>
                <a:lnTo>
                  <a:pt x="1597" y="493"/>
                </a:lnTo>
                <a:lnTo>
                  <a:pt x="1675" y="483"/>
                </a:lnTo>
                <a:lnTo>
                  <a:pt x="1675" y="243"/>
                </a:lnTo>
                <a:close/>
                <a:moveTo>
                  <a:pt x="1794" y="0"/>
                </a:moveTo>
                <a:lnTo>
                  <a:pt x="1897" y="3"/>
                </a:lnTo>
                <a:lnTo>
                  <a:pt x="1998" y="11"/>
                </a:lnTo>
                <a:lnTo>
                  <a:pt x="2099" y="25"/>
                </a:lnTo>
                <a:lnTo>
                  <a:pt x="2198" y="44"/>
                </a:lnTo>
                <a:lnTo>
                  <a:pt x="2294" y="69"/>
                </a:lnTo>
                <a:lnTo>
                  <a:pt x="2389" y="100"/>
                </a:lnTo>
                <a:lnTo>
                  <a:pt x="2483" y="136"/>
                </a:lnTo>
                <a:lnTo>
                  <a:pt x="2573" y="176"/>
                </a:lnTo>
                <a:lnTo>
                  <a:pt x="2662" y="221"/>
                </a:lnTo>
                <a:lnTo>
                  <a:pt x="2748" y="272"/>
                </a:lnTo>
                <a:lnTo>
                  <a:pt x="2832" y="329"/>
                </a:lnTo>
                <a:lnTo>
                  <a:pt x="2912" y="388"/>
                </a:lnTo>
                <a:lnTo>
                  <a:pt x="2989" y="455"/>
                </a:lnTo>
                <a:lnTo>
                  <a:pt x="3065" y="524"/>
                </a:lnTo>
                <a:lnTo>
                  <a:pt x="3134" y="599"/>
                </a:lnTo>
                <a:lnTo>
                  <a:pt x="3201" y="676"/>
                </a:lnTo>
                <a:lnTo>
                  <a:pt x="3260" y="756"/>
                </a:lnTo>
                <a:lnTo>
                  <a:pt x="3317" y="840"/>
                </a:lnTo>
                <a:lnTo>
                  <a:pt x="3368" y="925"/>
                </a:lnTo>
                <a:lnTo>
                  <a:pt x="3414" y="1014"/>
                </a:lnTo>
                <a:lnTo>
                  <a:pt x="3454" y="1104"/>
                </a:lnTo>
                <a:lnTo>
                  <a:pt x="3490" y="1198"/>
                </a:lnTo>
                <a:lnTo>
                  <a:pt x="3520" y="1292"/>
                </a:lnTo>
                <a:lnTo>
                  <a:pt x="3545" y="1389"/>
                </a:lnTo>
                <a:lnTo>
                  <a:pt x="3565" y="1487"/>
                </a:lnTo>
                <a:lnTo>
                  <a:pt x="3579" y="1587"/>
                </a:lnTo>
                <a:lnTo>
                  <a:pt x="3587" y="1688"/>
                </a:lnTo>
                <a:lnTo>
                  <a:pt x="3590" y="1790"/>
                </a:lnTo>
                <a:lnTo>
                  <a:pt x="3587" y="1892"/>
                </a:lnTo>
                <a:lnTo>
                  <a:pt x="3579" y="1993"/>
                </a:lnTo>
                <a:lnTo>
                  <a:pt x="3565" y="2093"/>
                </a:lnTo>
                <a:lnTo>
                  <a:pt x="3545" y="2191"/>
                </a:lnTo>
                <a:lnTo>
                  <a:pt x="3520" y="2288"/>
                </a:lnTo>
                <a:lnTo>
                  <a:pt x="3490" y="2382"/>
                </a:lnTo>
                <a:lnTo>
                  <a:pt x="3454" y="2476"/>
                </a:lnTo>
                <a:lnTo>
                  <a:pt x="3414" y="2566"/>
                </a:lnTo>
                <a:lnTo>
                  <a:pt x="3368" y="2655"/>
                </a:lnTo>
                <a:lnTo>
                  <a:pt x="3317" y="2740"/>
                </a:lnTo>
                <a:lnTo>
                  <a:pt x="3260" y="2824"/>
                </a:lnTo>
                <a:lnTo>
                  <a:pt x="3201" y="2904"/>
                </a:lnTo>
                <a:lnTo>
                  <a:pt x="3134" y="2981"/>
                </a:lnTo>
                <a:lnTo>
                  <a:pt x="3065" y="3056"/>
                </a:lnTo>
                <a:lnTo>
                  <a:pt x="2989" y="3125"/>
                </a:lnTo>
                <a:lnTo>
                  <a:pt x="2912" y="3192"/>
                </a:lnTo>
                <a:lnTo>
                  <a:pt x="2832" y="3251"/>
                </a:lnTo>
                <a:lnTo>
                  <a:pt x="2748" y="3308"/>
                </a:lnTo>
                <a:lnTo>
                  <a:pt x="2662" y="3359"/>
                </a:lnTo>
                <a:lnTo>
                  <a:pt x="2573" y="3404"/>
                </a:lnTo>
                <a:lnTo>
                  <a:pt x="2483" y="3444"/>
                </a:lnTo>
                <a:lnTo>
                  <a:pt x="2389" y="3480"/>
                </a:lnTo>
                <a:lnTo>
                  <a:pt x="2294" y="3511"/>
                </a:lnTo>
                <a:lnTo>
                  <a:pt x="2198" y="3536"/>
                </a:lnTo>
                <a:lnTo>
                  <a:pt x="2099" y="3555"/>
                </a:lnTo>
                <a:lnTo>
                  <a:pt x="1998" y="3569"/>
                </a:lnTo>
                <a:lnTo>
                  <a:pt x="1897" y="3577"/>
                </a:lnTo>
                <a:lnTo>
                  <a:pt x="1794" y="3580"/>
                </a:lnTo>
                <a:lnTo>
                  <a:pt x="1693" y="3577"/>
                </a:lnTo>
                <a:lnTo>
                  <a:pt x="1592" y="3569"/>
                </a:lnTo>
                <a:lnTo>
                  <a:pt x="1491" y="3555"/>
                </a:lnTo>
                <a:lnTo>
                  <a:pt x="1392" y="3536"/>
                </a:lnTo>
                <a:lnTo>
                  <a:pt x="1296" y="3511"/>
                </a:lnTo>
                <a:lnTo>
                  <a:pt x="1201" y="3480"/>
                </a:lnTo>
                <a:lnTo>
                  <a:pt x="1107" y="3444"/>
                </a:lnTo>
                <a:lnTo>
                  <a:pt x="1017" y="3404"/>
                </a:lnTo>
                <a:lnTo>
                  <a:pt x="928" y="3359"/>
                </a:lnTo>
                <a:lnTo>
                  <a:pt x="842" y="3308"/>
                </a:lnTo>
                <a:lnTo>
                  <a:pt x="758" y="3251"/>
                </a:lnTo>
                <a:lnTo>
                  <a:pt x="678" y="3192"/>
                </a:lnTo>
                <a:lnTo>
                  <a:pt x="601" y="3125"/>
                </a:lnTo>
                <a:lnTo>
                  <a:pt x="525" y="3056"/>
                </a:lnTo>
                <a:lnTo>
                  <a:pt x="456" y="2981"/>
                </a:lnTo>
                <a:lnTo>
                  <a:pt x="389" y="2904"/>
                </a:lnTo>
                <a:lnTo>
                  <a:pt x="330" y="2824"/>
                </a:lnTo>
                <a:lnTo>
                  <a:pt x="273" y="2740"/>
                </a:lnTo>
                <a:lnTo>
                  <a:pt x="222" y="2655"/>
                </a:lnTo>
                <a:lnTo>
                  <a:pt x="176" y="2566"/>
                </a:lnTo>
                <a:lnTo>
                  <a:pt x="136" y="2476"/>
                </a:lnTo>
                <a:lnTo>
                  <a:pt x="100" y="2382"/>
                </a:lnTo>
                <a:lnTo>
                  <a:pt x="70" y="2288"/>
                </a:lnTo>
                <a:lnTo>
                  <a:pt x="45" y="2191"/>
                </a:lnTo>
                <a:lnTo>
                  <a:pt x="25" y="2093"/>
                </a:lnTo>
                <a:lnTo>
                  <a:pt x="11" y="1993"/>
                </a:lnTo>
                <a:lnTo>
                  <a:pt x="3" y="1892"/>
                </a:lnTo>
                <a:lnTo>
                  <a:pt x="0" y="1790"/>
                </a:lnTo>
                <a:lnTo>
                  <a:pt x="3" y="1688"/>
                </a:lnTo>
                <a:lnTo>
                  <a:pt x="11" y="1587"/>
                </a:lnTo>
                <a:lnTo>
                  <a:pt x="25" y="1487"/>
                </a:lnTo>
                <a:lnTo>
                  <a:pt x="45" y="1389"/>
                </a:lnTo>
                <a:lnTo>
                  <a:pt x="70" y="1292"/>
                </a:lnTo>
                <a:lnTo>
                  <a:pt x="100" y="1198"/>
                </a:lnTo>
                <a:lnTo>
                  <a:pt x="136" y="1104"/>
                </a:lnTo>
                <a:lnTo>
                  <a:pt x="176" y="1014"/>
                </a:lnTo>
                <a:lnTo>
                  <a:pt x="222" y="925"/>
                </a:lnTo>
                <a:lnTo>
                  <a:pt x="273" y="840"/>
                </a:lnTo>
                <a:lnTo>
                  <a:pt x="330" y="756"/>
                </a:lnTo>
                <a:lnTo>
                  <a:pt x="389" y="676"/>
                </a:lnTo>
                <a:lnTo>
                  <a:pt x="456" y="599"/>
                </a:lnTo>
                <a:lnTo>
                  <a:pt x="525" y="524"/>
                </a:lnTo>
                <a:lnTo>
                  <a:pt x="601" y="455"/>
                </a:lnTo>
                <a:lnTo>
                  <a:pt x="678" y="388"/>
                </a:lnTo>
                <a:lnTo>
                  <a:pt x="758" y="329"/>
                </a:lnTo>
                <a:lnTo>
                  <a:pt x="842" y="272"/>
                </a:lnTo>
                <a:lnTo>
                  <a:pt x="928" y="221"/>
                </a:lnTo>
                <a:lnTo>
                  <a:pt x="1017" y="176"/>
                </a:lnTo>
                <a:lnTo>
                  <a:pt x="1107" y="136"/>
                </a:lnTo>
                <a:lnTo>
                  <a:pt x="1201" y="100"/>
                </a:lnTo>
                <a:lnTo>
                  <a:pt x="1296" y="69"/>
                </a:lnTo>
                <a:lnTo>
                  <a:pt x="1392" y="44"/>
                </a:lnTo>
                <a:lnTo>
                  <a:pt x="1491" y="25"/>
                </a:lnTo>
                <a:lnTo>
                  <a:pt x="1592" y="11"/>
                </a:lnTo>
                <a:lnTo>
                  <a:pt x="1693" y="3"/>
                </a:lnTo>
                <a:lnTo>
                  <a:pt x="17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Freeform 224"/>
          <p:cNvSpPr>
            <a:spLocks/>
          </p:cNvSpPr>
          <p:nvPr/>
        </p:nvSpPr>
        <p:spPr bwMode="auto">
          <a:xfrm>
            <a:off x="5339465" y="3532188"/>
            <a:ext cx="568325" cy="412751"/>
          </a:xfrm>
          <a:custGeom>
            <a:avLst/>
            <a:gdLst>
              <a:gd name="connsiteX0" fmla="*/ 533811 w 568325"/>
              <a:gd name="connsiteY0" fmla="*/ 80963 h 412751"/>
              <a:gd name="connsiteX1" fmla="*/ 539352 w 568325"/>
              <a:gd name="connsiteY1" fmla="*/ 81598 h 412751"/>
              <a:gd name="connsiteX2" fmla="*/ 544577 w 568325"/>
              <a:gd name="connsiteY2" fmla="*/ 82868 h 412751"/>
              <a:gd name="connsiteX3" fmla="*/ 549643 w 568325"/>
              <a:gd name="connsiteY3" fmla="*/ 84932 h 412751"/>
              <a:gd name="connsiteX4" fmla="*/ 554235 w 568325"/>
              <a:gd name="connsiteY4" fmla="*/ 87789 h 412751"/>
              <a:gd name="connsiteX5" fmla="*/ 558193 w 568325"/>
              <a:gd name="connsiteY5" fmla="*/ 91123 h 412751"/>
              <a:gd name="connsiteX6" fmla="*/ 561676 w 568325"/>
              <a:gd name="connsiteY6" fmla="*/ 95251 h 412751"/>
              <a:gd name="connsiteX7" fmla="*/ 564526 w 568325"/>
              <a:gd name="connsiteY7" fmla="*/ 99696 h 412751"/>
              <a:gd name="connsiteX8" fmla="*/ 566584 w 568325"/>
              <a:gd name="connsiteY8" fmla="*/ 104776 h 412751"/>
              <a:gd name="connsiteX9" fmla="*/ 567850 w 568325"/>
              <a:gd name="connsiteY9" fmla="*/ 110014 h 412751"/>
              <a:gd name="connsiteX10" fmla="*/ 568325 w 568325"/>
              <a:gd name="connsiteY10" fmla="*/ 115729 h 412751"/>
              <a:gd name="connsiteX11" fmla="*/ 568325 w 568325"/>
              <a:gd name="connsiteY11" fmla="*/ 259081 h 412751"/>
              <a:gd name="connsiteX12" fmla="*/ 567850 w 568325"/>
              <a:gd name="connsiteY12" fmla="*/ 262732 h 412751"/>
              <a:gd name="connsiteX13" fmla="*/ 566425 w 568325"/>
              <a:gd name="connsiteY13" fmla="*/ 265907 h 412751"/>
              <a:gd name="connsiteX14" fmla="*/ 564209 w 568325"/>
              <a:gd name="connsiteY14" fmla="*/ 268923 h 412751"/>
              <a:gd name="connsiteX15" fmla="*/ 424410 w 568325"/>
              <a:gd name="connsiteY15" fmla="*/ 408624 h 412751"/>
              <a:gd name="connsiteX16" fmla="*/ 421402 w 568325"/>
              <a:gd name="connsiteY16" fmla="*/ 410846 h 412751"/>
              <a:gd name="connsiteX17" fmla="*/ 418236 w 568325"/>
              <a:gd name="connsiteY17" fmla="*/ 412275 h 412751"/>
              <a:gd name="connsiteX18" fmla="*/ 414594 w 568325"/>
              <a:gd name="connsiteY18" fmla="*/ 412751 h 412751"/>
              <a:gd name="connsiteX19" fmla="*/ 347149 w 568325"/>
              <a:gd name="connsiteY19" fmla="*/ 412751 h 412751"/>
              <a:gd name="connsiteX20" fmla="*/ 343508 w 568325"/>
              <a:gd name="connsiteY20" fmla="*/ 412275 h 412751"/>
              <a:gd name="connsiteX21" fmla="*/ 340183 w 568325"/>
              <a:gd name="connsiteY21" fmla="*/ 410846 h 412751"/>
              <a:gd name="connsiteX22" fmla="*/ 337333 w 568325"/>
              <a:gd name="connsiteY22" fmla="*/ 408624 h 412751"/>
              <a:gd name="connsiteX23" fmla="*/ 335275 w 568325"/>
              <a:gd name="connsiteY23" fmla="*/ 405925 h 412751"/>
              <a:gd name="connsiteX24" fmla="*/ 333850 w 568325"/>
              <a:gd name="connsiteY24" fmla="*/ 402591 h 412751"/>
              <a:gd name="connsiteX25" fmla="*/ 333375 w 568325"/>
              <a:gd name="connsiteY25" fmla="*/ 398940 h 412751"/>
              <a:gd name="connsiteX26" fmla="*/ 333375 w 568325"/>
              <a:gd name="connsiteY26" fmla="*/ 290196 h 412751"/>
              <a:gd name="connsiteX27" fmla="*/ 333534 w 568325"/>
              <a:gd name="connsiteY27" fmla="*/ 287338 h 412751"/>
              <a:gd name="connsiteX28" fmla="*/ 334325 w 568325"/>
              <a:gd name="connsiteY28" fmla="*/ 284798 h 412751"/>
              <a:gd name="connsiteX29" fmla="*/ 335592 w 568325"/>
              <a:gd name="connsiteY29" fmla="*/ 282417 h 412751"/>
              <a:gd name="connsiteX30" fmla="*/ 337333 w 568325"/>
              <a:gd name="connsiteY30" fmla="*/ 280353 h 412751"/>
              <a:gd name="connsiteX31" fmla="*/ 404145 w 568325"/>
              <a:gd name="connsiteY31" fmla="*/ 213996 h 412751"/>
              <a:gd name="connsiteX32" fmla="*/ 408262 w 568325"/>
              <a:gd name="connsiteY32" fmla="*/ 210345 h 412751"/>
              <a:gd name="connsiteX33" fmla="*/ 412853 w 568325"/>
              <a:gd name="connsiteY33" fmla="*/ 207646 h 412751"/>
              <a:gd name="connsiteX34" fmla="*/ 417919 w 568325"/>
              <a:gd name="connsiteY34" fmla="*/ 205582 h 412751"/>
              <a:gd name="connsiteX35" fmla="*/ 423144 w 568325"/>
              <a:gd name="connsiteY35" fmla="*/ 204153 h 412751"/>
              <a:gd name="connsiteX36" fmla="*/ 428685 w 568325"/>
              <a:gd name="connsiteY36" fmla="*/ 203836 h 412751"/>
              <a:gd name="connsiteX37" fmla="*/ 434068 w 568325"/>
              <a:gd name="connsiteY37" fmla="*/ 204153 h 412751"/>
              <a:gd name="connsiteX38" fmla="*/ 439293 w 568325"/>
              <a:gd name="connsiteY38" fmla="*/ 205582 h 412751"/>
              <a:gd name="connsiteX39" fmla="*/ 444359 w 568325"/>
              <a:gd name="connsiteY39" fmla="*/ 207646 h 412751"/>
              <a:gd name="connsiteX40" fmla="*/ 448950 w 568325"/>
              <a:gd name="connsiteY40" fmla="*/ 210345 h 412751"/>
              <a:gd name="connsiteX41" fmla="*/ 453067 w 568325"/>
              <a:gd name="connsiteY41" fmla="*/ 213996 h 412751"/>
              <a:gd name="connsiteX42" fmla="*/ 456708 w 568325"/>
              <a:gd name="connsiteY42" fmla="*/ 218123 h 412751"/>
              <a:gd name="connsiteX43" fmla="*/ 459400 w 568325"/>
              <a:gd name="connsiteY43" fmla="*/ 222727 h 412751"/>
              <a:gd name="connsiteX44" fmla="*/ 461458 w 568325"/>
              <a:gd name="connsiteY44" fmla="*/ 227648 h 412751"/>
              <a:gd name="connsiteX45" fmla="*/ 462724 w 568325"/>
              <a:gd name="connsiteY45" fmla="*/ 232887 h 412751"/>
              <a:gd name="connsiteX46" fmla="*/ 463199 w 568325"/>
              <a:gd name="connsiteY46" fmla="*/ 238285 h 412751"/>
              <a:gd name="connsiteX47" fmla="*/ 462724 w 568325"/>
              <a:gd name="connsiteY47" fmla="*/ 243841 h 412751"/>
              <a:gd name="connsiteX48" fmla="*/ 461458 w 568325"/>
              <a:gd name="connsiteY48" fmla="*/ 249080 h 412751"/>
              <a:gd name="connsiteX49" fmla="*/ 459400 w 568325"/>
              <a:gd name="connsiteY49" fmla="*/ 254001 h 412751"/>
              <a:gd name="connsiteX50" fmla="*/ 456708 w 568325"/>
              <a:gd name="connsiteY50" fmla="*/ 258605 h 412751"/>
              <a:gd name="connsiteX51" fmla="*/ 453067 w 568325"/>
              <a:gd name="connsiteY51" fmla="*/ 262732 h 412751"/>
              <a:gd name="connsiteX52" fmla="*/ 418236 w 568325"/>
              <a:gd name="connsiteY52" fmla="*/ 297498 h 412751"/>
              <a:gd name="connsiteX53" fmla="*/ 416969 w 568325"/>
              <a:gd name="connsiteY53" fmla="*/ 299245 h 412751"/>
              <a:gd name="connsiteX54" fmla="*/ 416336 w 568325"/>
              <a:gd name="connsiteY54" fmla="*/ 300991 h 412751"/>
              <a:gd name="connsiteX55" fmla="*/ 416336 w 568325"/>
              <a:gd name="connsiteY55" fmla="*/ 302420 h 412751"/>
              <a:gd name="connsiteX56" fmla="*/ 416336 w 568325"/>
              <a:gd name="connsiteY56" fmla="*/ 303690 h 412751"/>
              <a:gd name="connsiteX57" fmla="*/ 416969 w 568325"/>
              <a:gd name="connsiteY57" fmla="*/ 305436 h 412751"/>
              <a:gd name="connsiteX58" fmla="*/ 418236 w 568325"/>
              <a:gd name="connsiteY58" fmla="*/ 307341 h 412751"/>
              <a:gd name="connsiteX59" fmla="*/ 420136 w 568325"/>
              <a:gd name="connsiteY59" fmla="*/ 308611 h 412751"/>
              <a:gd name="connsiteX60" fmla="*/ 421877 w 568325"/>
              <a:gd name="connsiteY60" fmla="*/ 309246 h 412751"/>
              <a:gd name="connsiteX61" fmla="*/ 423144 w 568325"/>
              <a:gd name="connsiteY61" fmla="*/ 309405 h 412751"/>
              <a:gd name="connsiteX62" fmla="*/ 424569 w 568325"/>
              <a:gd name="connsiteY62" fmla="*/ 309246 h 412751"/>
              <a:gd name="connsiteX63" fmla="*/ 426310 w 568325"/>
              <a:gd name="connsiteY63" fmla="*/ 308611 h 412751"/>
              <a:gd name="connsiteX64" fmla="*/ 428052 w 568325"/>
              <a:gd name="connsiteY64" fmla="*/ 307341 h 412751"/>
              <a:gd name="connsiteX65" fmla="*/ 497239 w 568325"/>
              <a:gd name="connsiteY65" fmla="*/ 238126 h 412751"/>
              <a:gd name="connsiteX66" fmla="*/ 498189 w 568325"/>
              <a:gd name="connsiteY66" fmla="*/ 236697 h 412751"/>
              <a:gd name="connsiteX67" fmla="*/ 498980 w 568325"/>
              <a:gd name="connsiteY67" fmla="*/ 235110 h 412751"/>
              <a:gd name="connsiteX68" fmla="*/ 499297 w 568325"/>
              <a:gd name="connsiteY68" fmla="*/ 233363 h 412751"/>
              <a:gd name="connsiteX69" fmla="*/ 499297 w 568325"/>
              <a:gd name="connsiteY69" fmla="*/ 115729 h 412751"/>
              <a:gd name="connsiteX70" fmla="*/ 499613 w 568325"/>
              <a:gd name="connsiteY70" fmla="*/ 110014 h 412751"/>
              <a:gd name="connsiteX71" fmla="*/ 501038 w 568325"/>
              <a:gd name="connsiteY71" fmla="*/ 104776 h 412751"/>
              <a:gd name="connsiteX72" fmla="*/ 503097 w 568325"/>
              <a:gd name="connsiteY72" fmla="*/ 99696 h 412751"/>
              <a:gd name="connsiteX73" fmla="*/ 505788 w 568325"/>
              <a:gd name="connsiteY73" fmla="*/ 95251 h 412751"/>
              <a:gd name="connsiteX74" fmla="*/ 509429 w 568325"/>
              <a:gd name="connsiteY74" fmla="*/ 91123 h 412751"/>
              <a:gd name="connsiteX75" fmla="*/ 513387 w 568325"/>
              <a:gd name="connsiteY75" fmla="*/ 87789 h 412751"/>
              <a:gd name="connsiteX76" fmla="*/ 517820 w 568325"/>
              <a:gd name="connsiteY76" fmla="*/ 84932 h 412751"/>
              <a:gd name="connsiteX77" fmla="*/ 522887 w 568325"/>
              <a:gd name="connsiteY77" fmla="*/ 82868 h 412751"/>
              <a:gd name="connsiteX78" fmla="*/ 528111 w 568325"/>
              <a:gd name="connsiteY78" fmla="*/ 81598 h 412751"/>
              <a:gd name="connsiteX79" fmla="*/ 34514 w 568325"/>
              <a:gd name="connsiteY79" fmla="*/ 80963 h 412751"/>
              <a:gd name="connsiteX80" fmla="*/ 40214 w 568325"/>
              <a:gd name="connsiteY80" fmla="*/ 81598 h 412751"/>
              <a:gd name="connsiteX81" fmla="*/ 45438 w 568325"/>
              <a:gd name="connsiteY81" fmla="*/ 82868 h 412751"/>
              <a:gd name="connsiteX82" fmla="*/ 50505 w 568325"/>
              <a:gd name="connsiteY82" fmla="*/ 84932 h 412751"/>
              <a:gd name="connsiteX83" fmla="*/ 54938 w 568325"/>
              <a:gd name="connsiteY83" fmla="*/ 87789 h 412751"/>
              <a:gd name="connsiteX84" fmla="*/ 58896 w 568325"/>
              <a:gd name="connsiteY84" fmla="*/ 91123 h 412751"/>
              <a:gd name="connsiteX85" fmla="*/ 62537 w 568325"/>
              <a:gd name="connsiteY85" fmla="*/ 95251 h 412751"/>
              <a:gd name="connsiteX86" fmla="*/ 65228 w 568325"/>
              <a:gd name="connsiteY86" fmla="*/ 99696 h 412751"/>
              <a:gd name="connsiteX87" fmla="*/ 67287 w 568325"/>
              <a:gd name="connsiteY87" fmla="*/ 104776 h 412751"/>
              <a:gd name="connsiteX88" fmla="*/ 68712 w 568325"/>
              <a:gd name="connsiteY88" fmla="*/ 110014 h 412751"/>
              <a:gd name="connsiteX89" fmla="*/ 69028 w 568325"/>
              <a:gd name="connsiteY89" fmla="*/ 115729 h 412751"/>
              <a:gd name="connsiteX90" fmla="*/ 69028 w 568325"/>
              <a:gd name="connsiteY90" fmla="*/ 233363 h 412751"/>
              <a:gd name="connsiteX91" fmla="*/ 69345 w 568325"/>
              <a:gd name="connsiteY91" fmla="*/ 235110 h 412751"/>
              <a:gd name="connsiteX92" fmla="*/ 70136 w 568325"/>
              <a:gd name="connsiteY92" fmla="*/ 236697 h 412751"/>
              <a:gd name="connsiteX93" fmla="*/ 71086 w 568325"/>
              <a:gd name="connsiteY93" fmla="*/ 238126 h 412751"/>
              <a:gd name="connsiteX94" fmla="*/ 140273 w 568325"/>
              <a:gd name="connsiteY94" fmla="*/ 307341 h 412751"/>
              <a:gd name="connsiteX95" fmla="*/ 142015 w 568325"/>
              <a:gd name="connsiteY95" fmla="*/ 308611 h 412751"/>
              <a:gd name="connsiteX96" fmla="*/ 143756 w 568325"/>
              <a:gd name="connsiteY96" fmla="*/ 309246 h 412751"/>
              <a:gd name="connsiteX97" fmla="*/ 145181 w 568325"/>
              <a:gd name="connsiteY97" fmla="*/ 309405 h 412751"/>
              <a:gd name="connsiteX98" fmla="*/ 146448 w 568325"/>
              <a:gd name="connsiteY98" fmla="*/ 309246 h 412751"/>
              <a:gd name="connsiteX99" fmla="*/ 148189 w 568325"/>
              <a:gd name="connsiteY99" fmla="*/ 308611 h 412751"/>
              <a:gd name="connsiteX100" fmla="*/ 150089 w 568325"/>
              <a:gd name="connsiteY100" fmla="*/ 307341 h 412751"/>
              <a:gd name="connsiteX101" fmla="*/ 151356 w 568325"/>
              <a:gd name="connsiteY101" fmla="*/ 305436 h 412751"/>
              <a:gd name="connsiteX102" fmla="*/ 151989 w 568325"/>
              <a:gd name="connsiteY102" fmla="*/ 303690 h 412751"/>
              <a:gd name="connsiteX103" fmla="*/ 151989 w 568325"/>
              <a:gd name="connsiteY103" fmla="*/ 302420 h 412751"/>
              <a:gd name="connsiteX104" fmla="*/ 151989 w 568325"/>
              <a:gd name="connsiteY104" fmla="*/ 300991 h 412751"/>
              <a:gd name="connsiteX105" fmla="*/ 151356 w 568325"/>
              <a:gd name="connsiteY105" fmla="*/ 299245 h 412751"/>
              <a:gd name="connsiteX106" fmla="*/ 150089 w 568325"/>
              <a:gd name="connsiteY106" fmla="*/ 297498 h 412751"/>
              <a:gd name="connsiteX107" fmla="*/ 115258 w 568325"/>
              <a:gd name="connsiteY107" fmla="*/ 262732 h 412751"/>
              <a:gd name="connsiteX108" fmla="*/ 111617 w 568325"/>
              <a:gd name="connsiteY108" fmla="*/ 258605 h 412751"/>
              <a:gd name="connsiteX109" fmla="*/ 108925 w 568325"/>
              <a:gd name="connsiteY109" fmla="*/ 253842 h 412751"/>
              <a:gd name="connsiteX110" fmla="*/ 106867 w 568325"/>
              <a:gd name="connsiteY110" fmla="*/ 248762 h 412751"/>
              <a:gd name="connsiteX111" fmla="*/ 105601 w 568325"/>
              <a:gd name="connsiteY111" fmla="*/ 243682 h 412751"/>
              <a:gd name="connsiteX112" fmla="*/ 105126 w 568325"/>
              <a:gd name="connsiteY112" fmla="*/ 238285 h 412751"/>
              <a:gd name="connsiteX113" fmla="*/ 105601 w 568325"/>
              <a:gd name="connsiteY113" fmla="*/ 233046 h 412751"/>
              <a:gd name="connsiteX114" fmla="*/ 106867 w 568325"/>
              <a:gd name="connsiteY114" fmla="*/ 227807 h 412751"/>
              <a:gd name="connsiteX115" fmla="*/ 108925 w 568325"/>
              <a:gd name="connsiteY115" fmla="*/ 222886 h 412751"/>
              <a:gd name="connsiteX116" fmla="*/ 111617 w 568325"/>
              <a:gd name="connsiteY116" fmla="*/ 218282 h 412751"/>
              <a:gd name="connsiteX117" fmla="*/ 115258 w 568325"/>
              <a:gd name="connsiteY117" fmla="*/ 213996 h 412751"/>
              <a:gd name="connsiteX118" fmla="*/ 119375 w 568325"/>
              <a:gd name="connsiteY118" fmla="*/ 210345 h 412751"/>
              <a:gd name="connsiteX119" fmla="*/ 123966 w 568325"/>
              <a:gd name="connsiteY119" fmla="*/ 207646 h 412751"/>
              <a:gd name="connsiteX120" fmla="*/ 129032 w 568325"/>
              <a:gd name="connsiteY120" fmla="*/ 205582 h 412751"/>
              <a:gd name="connsiteX121" fmla="*/ 134257 w 568325"/>
              <a:gd name="connsiteY121" fmla="*/ 204153 h 412751"/>
              <a:gd name="connsiteX122" fmla="*/ 139640 w 568325"/>
              <a:gd name="connsiteY122" fmla="*/ 203836 h 412751"/>
              <a:gd name="connsiteX123" fmla="*/ 145181 w 568325"/>
              <a:gd name="connsiteY123" fmla="*/ 204153 h 412751"/>
              <a:gd name="connsiteX124" fmla="*/ 150406 w 568325"/>
              <a:gd name="connsiteY124" fmla="*/ 205582 h 412751"/>
              <a:gd name="connsiteX125" fmla="*/ 155472 w 568325"/>
              <a:gd name="connsiteY125" fmla="*/ 207646 h 412751"/>
              <a:gd name="connsiteX126" fmla="*/ 160063 w 568325"/>
              <a:gd name="connsiteY126" fmla="*/ 210345 h 412751"/>
              <a:gd name="connsiteX127" fmla="*/ 164180 w 568325"/>
              <a:gd name="connsiteY127" fmla="*/ 213996 h 412751"/>
              <a:gd name="connsiteX128" fmla="*/ 230992 w 568325"/>
              <a:gd name="connsiteY128" fmla="*/ 280353 h 412751"/>
              <a:gd name="connsiteX129" fmla="*/ 232734 w 568325"/>
              <a:gd name="connsiteY129" fmla="*/ 282417 h 412751"/>
              <a:gd name="connsiteX130" fmla="*/ 234000 w 568325"/>
              <a:gd name="connsiteY130" fmla="*/ 284798 h 412751"/>
              <a:gd name="connsiteX131" fmla="*/ 234792 w 568325"/>
              <a:gd name="connsiteY131" fmla="*/ 287338 h 412751"/>
              <a:gd name="connsiteX132" fmla="*/ 234950 w 568325"/>
              <a:gd name="connsiteY132" fmla="*/ 290196 h 412751"/>
              <a:gd name="connsiteX133" fmla="*/ 234950 w 568325"/>
              <a:gd name="connsiteY133" fmla="*/ 398940 h 412751"/>
              <a:gd name="connsiteX134" fmla="*/ 234475 w 568325"/>
              <a:gd name="connsiteY134" fmla="*/ 402591 h 412751"/>
              <a:gd name="connsiteX135" fmla="*/ 233050 w 568325"/>
              <a:gd name="connsiteY135" fmla="*/ 405925 h 412751"/>
              <a:gd name="connsiteX136" fmla="*/ 230992 w 568325"/>
              <a:gd name="connsiteY136" fmla="*/ 408624 h 412751"/>
              <a:gd name="connsiteX137" fmla="*/ 228142 w 568325"/>
              <a:gd name="connsiteY137" fmla="*/ 410846 h 412751"/>
              <a:gd name="connsiteX138" fmla="*/ 224818 w 568325"/>
              <a:gd name="connsiteY138" fmla="*/ 412275 h 412751"/>
              <a:gd name="connsiteX139" fmla="*/ 221176 w 568325"/>
              <a:gd name="connsiteY139" fmla="*/ 412751 h 412751"/>
              <a:gd name="connsiteX140" fmla="*/ 153731 w 568325"/>
              <a:gd name="connsiteY140" fmla="*/ 412751 h 412751"/>
              <a:gd name="connsiteX141" fmla="*/ 150089 w 568325"/>
              <a:gd name="connsiteY141" fmla="*/ 412275 h 412751"/>
              <a:gd name="connsiteX142" fmla="*/ 146923 w 568325"/>
              <a:gd name="connsiteY142" fmla="*/ 410846 h 412751"/>
              <a:gd name="connsiteX143" fmla="*/ 143915 w 568325"/>
              <a:gd name="connsiteY143" fmla="*/ 408624 h 412751"/>
              <a:gd name="connsiteX144" fmla="*/ 4116 w 568325"/>
              <a:gd name="connsiteY144" fmla="*/ 268923 h 412751"/>
              <a:gd name="connsiteX145" fmla="*/ 1900 w 568325"/>
              <a:gd name="connsiteY145" fmla="*/ 265907 h 412751"/>
              <a:gd name="connsiteX146" fmla="*/ 475 w 568325"/>
              <a:gd name="connsiteY146" fmla="*/ 262732 h 412751"/>
              <a:gd name="connsiteX147" fmla="*/ 0 w 568325"/>
              <a:gd name="connsiteY147" fmla="*/ 259081 h 412751"/>
              <a:gd name="connsiteX148" fmla="*/ 0 w 568325"/>
              <a:gd name="connsiteY148" fmla="*/ 115729 h 412751"/>
              <a:gd name="connsiteX149" fmla="*/ 475 w 568325"/>
              <a:gd name="connsiteY149" fmla="*/ 110014 h 412751"/>
              <a:gd name="connsiteX150" fmla="*/ 1741 w 568325"/>
              <a:gd name="connsiteY150" fmla="*/ 104776 h 412751"/>
              <a:gd name="connsiteX151" fmla="*/ 3799 w 568325"/>
              <a:gd name="connsiteY151" fmla="*/ 99696 h 412751"/>
              <a:gd name="connsiteX152" fmla="*/ 6649 w 568325"/>
              <a:gd name="connsiteY152" fmla="*/ 95251 h 412751"/>
              <a:gd name="connsiteX153" fmla="*/ 10132 w 568325"/>
              <a:gd name="connsiteY153" fmla="*/ 91123 h 412751"/>
              <a:gd name="connsiteX154" fmla="*/ 14090 w 568325"/>
              <a:gd name="connsiteY154" fmla="*/ 87789 h 412751"/>
              <a:gd name="connsiteX155" fmla="*/ 18682 w 568325"/>
              <a:gd name="connsiteY155" fmla="*/ 84932 h 412751"/>
              <a:gd name="connsiteX156" fmla="*/ 23748 w 568325"/>
              <a:gd name="connsiteY156" fmla="*/ 82868 h 412751"/>
              <a:gd name="connsiteX157" fmla="*/ 28973 w 568325"/>
              <a:gd name="connsiteY157" fmla="*/ 81598 h 412751"/>
              <a:gd name="connsiteX158" fmla="*/ 236975 w 568325"/>
              <a:gd name="connsiteY158" fmla="*/ 0 h 412751"/>
              <a:gd name="connsiteX159" fmla="*/ 243693 w 568325"/>
              <a:gd name="connsiteY159" fmla="*/ 318 h 412751"/>
              <a:gd name="connsiteX160" fmla="*/ 250251 w 568325"/>
              <a:gd name="connsiteY160" fmla="*/ 1589 h 412751"/>
              <a:gd name="connsiteX161" fmla="*/ 256810 w 568325"/>
              <a:gd name="connsiteY161" fmla="*/ 3337 h 412751"/>
              <a:gd name="connsiteX162" fmla="*/ 263048 w 568325"/>
              <a:gd name="connsiteY162" fmla="*/ 5879 h 412751"/>
              <a:gd name="connsiteX163" fmla="*/ 268967 w 568325"/>
              <a:gd name="connsiteY163" fmla="*/ 8898 h 412751"/>
              <a:gd name="connsiteX164" fmla="*/ 274406 w 568325"/>
              <a:gd name="connsiteY164" fmla="*/ 12711 h 412751"/>
              <a:gd name="connsiteX165" fmla="*/ 279684 w 568325"/>
              <a:gd name="connsiteY165" fmla="*/ 17001 h 412751"/>
              <a:gd name="connsiteX166" fmla="*/ 284163 w 568325"/>
              <a:gd name="connsiteY166" fmla="*/ 21926 h 412751"/>
              <a:gd name="connsiteX167" fmla="*/ 288642 w 568325"/>
              <a:gd name="connsiteY167" fmla="*/ 17001 h 412751"/>
              <a:gd name="connsiteX168" fmla="*/ 293921 w 568325"/>
              <a:gd name="connsiteY168" fmla="*/ 12711 h 412751"/>
              <a:gd name="connsiteX169" fmla="*/ 299360 w 568325"/>
              <a:gd name="connsiteY169" fmla="*/ 8898 h 412751"/>
              <a:gd name="connsiteX170" fmla="*/ 305278 w 568325"/>
              <a:gd name="connsiteY170" fmla="*/ 5879 h 412751"/>
              <a:gd name="connsiteX171" fmla="*/ 311517 w 568325"/>
              <a:gd name="connsiteY171" fmla="*/ 3337 h 412751"/>
              <a:gd name="connsiteX172" fmla="*/ 318075 w 568325"/>
              <a:gd name="connsiteY172" fmla="*/ 1589 h 412751"/>
              <a:gd name="connsiteX173" fmla="*/ 324634 w 568325"/>
              <a:gd name="connsiteY173" fmla="*/ 318 h 412751"/>
              <a:gd name="connsiteX174" fmla="*/ 331352 w 568325"/>
              <a:gd name="connsiteY174" fmla="*/ 0 h 412751"/>
              <a:gd name="connsiteX175" fmla="*/ 339190 w 568325"/>
              <a:gd name="connsiteY175" fmla="*/ 477 h 412751"/>
              <a:gd name="connsiteX176" fmla="*/ 346868 w 568325"/>
              <a:gd name="connsiteY176" fmla="*/ 2066 h 412751"/>
              <a:gd name="connsiteX177" fmla="*/ 353907 w 568325"/>
              <a:gd name="connsiteY177" fmla="*/ 4449 h 412751"/>
              <a:gd name="connsiteX178" fmla="*/ 360625 w 568325"/>
              <a:gd name="connsiteY178" fmla="*/ 7627 h 412751"/>
              <a:gd name="connsiteX179" fmla="*/ 366704 w 568325"/>
              <a:gd name="connsiteY179" fmla="*/ 11758 h 412751"/>
              <a:gd name="connsiteX180" fmla="*/ 372302 w 568325"/>
              <a:gd name="connsiteY180" fmla="*/ 16524 h 412751"/>
              <a:gd name="connsiteX181" fmla="*/ 376941 w 568325"/>
              <a:gd name="connsiteY181" fmla="*/ 21926 h 412751"/>
              <a:gd name="connsiteX182" fmla="*/ 381100 w 568325"/>
              <a:gd name="connsiteY182" fmla="*/ 27964 h 412751"/>
              <a:gd name="connsiteX183" fmla="*/ 384459 w 568325"/>
              <a:gd name="connsiteY183" fmla="*/ 34637 h 412751"/>
              <a:gd name="connsiteX184" fmla="*/ 386859 w 568325"/>
              <a:gd name="connsiteY184" fmla="*/ 41628 h 412751"/>
              <a:gd name="connsiteX185" fmla="*/ 388458 w 568325"/>
              <a:gd name="connsiteY185" fmla="*/ 49095 h 412751"/>
              <a:gd name="connsiteX186" fmla="*/ 388938 w 568325"/>
              <a:gd name="connsiteY186" fmla="*/ 57039 h 412751"/>
              <a:gd name="connsiteX187" fmla="*/ 388298 w 568325"/>
              <a:gd name="connsiteY187" fmla="*/ 65301 h 412751"/>
              <a:gd name="connsiteX188" fmla="*/ 386699 w 568325"/>
              <a:gd name="connsiteY188" fmla="*/ 73563 h 412751"/>
              <a:gd name="connsiteX189" fmla="*/ 384139 w 568325"/>
              <a:gd name="connsiteY189" fmla="*/ 81666 h 412751"/>
              <a:gd name="connsiteX190" fmla="*/ 380620 w 568325"/>
              <a:gd name="connsiteY190" fmla="*/ 89611 h 412751"/>
              <a:gd name="connsiteX191" fmla="*/ 375981 w 568325"/>
              <a:gd name="connsiteY191" fmla="*/ 97555 h 412751"/>
              <a:gd name="connsiteX192" fmla="*/ 370543 w 568325"/>
              <a:gd name="connsiteY192" fmla="*/ 105499 h 412751"/>
              <a:gd name="connsiteX193" fmla="*/ 364304 w 568325"/>
              <a:gd name="connsiteY193" fmla="*/ 113602 h 412751"/>
              <a:gd name="connsiteX194" fmla="*/ 357266 w 568325"/>
              <a:gd name="connsiteY194" fmla="*/ 121864 h 412751"/>
              <a:gd name="connsiteX195" fmla="*/ 349268 w 568325"/>
              <a:gd name="connsiteY195" fmla="*/ 130126 h 412751"/>
              <a:gd name="connsiteX196" fmla="*/ 340630 w 568325"/>
              <a:gd name="connsiteY196" fmla="*/ 138706 h 412751"/>
              <a:gd name="connsiteX197" fmla="*/ 331032 w 568325"/>
              <a:gd name="connsiteY197" fmla="*/ 147603 h 412751"/>
              <a:gd name="connsiteX198" fmla="*/ 320954 w 568325"/>
              <a:gd name="connsiteY198" fmla="*/ 156819 h 412751"/>
              <a:gd name="connsiteX199" fmla="*/ 310237 w 568325"/>
              <a:gd name="connsiteY199" fmla="*/ 166352 h 412751"/>
              <a:gd name="connsiteX200" fmla="*/ 298880 w 568325"/>
              <a:gd name="connsiteY200" fmla="*/ 176361 h 412751"/>
              <a:gd name="connsiteX201" fmla="*/ 284163 w 568325"/>
              <a:gd name="connsiteY201" fmla="*/ 188913 h 412751"/>
              <a:gd name="connsiteX202" fmla="*/ 269447 w 568325"/>
              <a:gd name="connsiteY202" fmla="*/ 176361 h 412751"/>
              <a:gd name="connsiteX203" fmla="*/ 259529 w 568325"/>
              <a:gd name="connsiteY203" fmla="*/ 167623 h 412751"/>
              <a:gd name="connsiteX204" fmla="*/ 249931 w 568325"/>
              <a:gd name="connsiteY204" fmla="*/ 159361 h 412751"/>
              <a:gd name="connsiteX205" fmla="*/ 240974 w 568325"/>
              <a:gd name="connsiteY205" fmla="*/ 151417 h 412751"/>
              <a:gd name="connsiteX206" fmla="*/ 232496 w 568325"/>
              <a:gd name="connsiteY206" fmla="*/ 143790 h 412751"/>
              <a:gd name="connsiteX207" fmla="*/ 224497 w 568325"/>
              <a:gd name="connsiteY207" fmla="*/ 136481 h 412751"/>
              <a:gd name="connsiteX208" fmla="*/ 216979 w 568325"/>
              <a:gd name="connsiteY208" fmla="*/ 129491 h 412751"/>
              <a:gd name="connsiteX209" fmla="*/ 210261 w 568325"/>
              <a:gd name="connsiteY209" fmla="*/ 122341 h 412751"/>
              <a:gd name="connsiteX210" fmla="*/ 204022 w 568325"/>
              <a:gd name="connsiteY210" fmla="*/ 115509 h 412751"/>
              <a:gd name="connsiteX211" fmla="*/ 198424 w 568325"/>
              <a:gd name="connsiteY211" fmla="*/ 108677 h 412751"/>
              <a:gd name="connsiteX212" fmla="*/ 193625 w 568325"/>
              <a:gd name="connsiteY212" fmla="*/ 101686 h 412751"/>
              <a:gd name="connsiteX213" fmla="*/ 189466 w 568325"/>
              <a:gd name="connsiteY213" fmla="*/ 94854 h 412751"/>
              <a:gd name="connsiteX214" fmla="*/ 185787 w 568325"/>
              <a:gd name="connsiteY214" fmla="*/ 87863 h 412751"/>
              <a:gd name="connsiteX215" fmla="*/ 183067 w 568325"/>
              <a:gd name="connsiteY215" fmla="*/ 80395 h 412751"/>
              <a:gd name="connsiteX216" fmla="*/ 181148 w 568325"/>
              <a:gd name="connsiteY216" fmla="*/ 73087 h 412751"/>
              <a:gd name="connsiteX217" fmla="*/ 179868 w 568325"/>
              <a:gd name="connsiteY217" fmla="*/ 65143 h 412751"/>
              <a:gd name="connsiteX218" fmla="*/ 179388 w 568325"/>
              <a:gd name="connsiteY218" fmla="*/ 57039 h 412751"/>
              <a:gd name="connsiteX219" fmla="*/ 179868 w 568325"/>
              <a:gd name="connsiteY219" fmla="*/ 49095 h 412751"/>
              <a:gd name="connsiteX220" fmla="*/ 181468 w 568325"/>
              <a:gd name="connsiteY220" fmla="*/ 41628 h 412751"/>
              <a:gd name="connsiteX221" fmla="*/ 183867 w 568325"/>
              <a:gd name="connsiteY221" fmla="*/ 34637 h 412751"/>
              <a:gd name="connsiteX222" fmla="*/ 187226 w 568325"/>
              <a:gd name="connsiteY222" fmla="*/ 27964 h 412751"/>
              <a:gd name="connsiteX223" fmla="*/ 191385 w 568325"/>
              <a:gd name="connsiteY223" fmla="*/ 21926 h 412751"/>
              <a:gd name="connsiteX224" fmla="*/ 196024 w 568325"/>
              <a:gd name="connsiteY224" fmla="*/ 16524 h 412751"/>
              <a:gd name="connsiteX225" fmla="*/ 201623 w 568325"/>
              <a:gd name="connsiteY225" fmla="*/ 11758 h 412751"/>
              <a:gd name="connsiteX226" fmla="*/ 207701 w 568325"/>
              <a:gd name="connsiteY226" fmla="*/ 7627 h 412751"/>
              <a:gd name="connsiteX227" fmla="*/ 214420 w 568325"/>
              <a:gd name="connsiteY227" fmla="*/ 4449 h 412751"/>
              <a:gd name="connsiteX228" fmla="*/ 221458 w 568325"/>
              <a:gd name="connsiteY228" fmla="*/ 2066 h 412751"/>
              <a:gd name="connsiteX229" fmla="*/ 229136 w 568325"/>
              <a:gd name="connsiteY229" fmla="*/ 477 h 41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568325" h="412751">
                <a:moveTo>
                  <a:pt x="533811" y="80963"/>
                </a:moveTo>
                <a:lnTo>
                  <a:pt x="539352" y="81598"/>
                </a:lnTo>
                <a:lnTo>
                  <a:pt x="544577" y="82868"/>
                </a:lnTo>
                <a:lnTo>
                  <a:pt x="549643" y="84932"/>
                </a:lnTo>
                <a:lnTo>
                  <a:pt x="554235" y="87789"/>
                </a:lnTo>
                <a:lnTo>
                  <a:pt x="558193" y="91123"/>
                </a:lnTo>
                <a:lnTo>
                  <a:pt x="561676" y="95251"/>
                </a:lnTo>
                <a:lnTo>
                  <a:pt x="564526" y="99696"/>
                </a:lnTo>
                <a:lnTo>
                  <a:pt x="566584" y="104776"/>
                </a:lnTo>
                <a:lnTo>
                  <a:pt x="567850" y="110014"/>
                </a:lnTo>
                <a:lnTo>
                  <a:pt x="568325" y="115729"/>
                </a:lnTo>
                <a:lnTo>
                  <a:pt x="568325" y="259081"/>
                </a:lnTo>
                <a:lnTo>
                  <a:pt x="567850" y="262732"/>
                </a:lnTo>
                <a:lnTo>
                  <a:pt x="566425" y="265907"/>
                </a:lnTo>
                <a:lnTo>
                  <a:pt x="564209" y="268923"/>
                </a:lnTo>
                <a:lnTo>
                  <a:pt x="424410" y="408624"/>
                </a:lnTo>
                <a:lnTo>
                  <a:pt x="421402" y="410846"/>
                </a:lnTo>
                <a:lnTo>
                  <a:pt x="418236" y="412275"/>
                </a:lnTo>
                <a:lnTo>
                  <a:pt x="414594" y="412751"/>
                </a:lnTo>
                <a:lnTo>
                  <a:pt x="347149" y="412751"/>
                </a:lnTo>
                <a:lnTo>
                  <a:pt x="343508" y="412275"/>
                </a:lnTo>
                <a:lnTo>
                  <a:pt x="340183" y="410846"/>
                </a:lnTo>
                <a:lnTo>
                  <a:pt x="337333" y="408624"/>
                </a:lnTo>
                <a:lnTo>
                  <a:pt x="335275" y="405925"/>
                </a:lnTo>
                <a:lnTo>
                  <a:pt x="333850" y="402591"/>
                </a:lnTo>
                <a:lnTo>
                  <a:pt x="333375" y="398940"/>
                </a:lnTo>
                <a:lnTo>
                  <a:pt x="333375" y="290196"/>
                </a:lnTo>
                <a:lnTo>
                  <a:pt x="333534" y="287338"/>
                </a:lnTo>
                <a:lnTo>
                  <a:pt x="334325" y="284798"/>
                </a:lnTo>
                <a:lnTo>
                  <a:pt x="335592" y="282417"/>
                </a:lnTo>
                <a:lnTo>
                  <a:pt x="337333" y="280353"/>
                </a:lnTo>
                <a:lnTo>
                  <a:pt x="404145" y="213996"/>
                </a:lnTo>
                <a:lnTo>
                  <a:pt x="408262" y="210345"/>
                </a:lnTo>
                <a:lnTo>
                  <a:pt x="412853" y="207646"/>
                </a:lnTo>
                <a:lnTo>
                  <a:pt x="417919" y="205582"/>
                </a:lnTo>
                <a:lnTo>
                  <a:pt x="423144" y="204153"/>
                </a:lnTo>
                <a:lnTo>
                  <a:pt x="428685" y="203836"/>
                </a:lnTo>
                <a:lnTo>
                  <a:pt x="434068" y="204153"/>
                </a:lnTo>
                <a:lnTo>
                  <a:pt x="439293" y="205582"/>
                </a:lnTo>
                <a:lnTo>
                  <a:pt x="444359" y="207646"/>
                </a:lnTo>
                <a:lnTo>
                  <a:pt x="448950" y="210345"/>
                </a:lnTo>
                <a:lnTo>
                  <a:pt x="453067" y="213996"/>
                </a:lnTo>
                <a:lnTo>
                  <a:pt x="456708" y="218123"/>
                </a:lnTo>
                <a:lnTo>
                  <a:pt x="459400" y="222727"/>
                </a:lnTo>
                <a:lnTo>
                  <a:pt x="461458" y="227648"/>
                </a:lnTo>
                <a:lnTo>
                  <a:pt x="462724" y="232887"/>
                </a:lnTo>
                <a:lnTo>
                  <a:pt x="463199" y="238285"/>
                </a:lnTo>
                <a:lnTo>
                  <a:pt x="462724" y="243841"/>
                </a:lnTo>
                <a:lnTo>
                  <a:pt x="461458" y="249080"/>
                </a:lnTo>
                <a:lnTo>
                  <a:pt x="459400" y="254001"/>
                </a:lnTo>
                <a:lnTo>
                  <a:pt x="456708" y="258605"/>
                </a:lnTo>
                <a:lnTo>
                  <a:pt x="453067" y="262732"/>
                </a:lnTo>
                <a:lnTo>
                  <a:pt x="418236" y="297498"/>
                </a:lnTo>
                <a:lnTo>
                  <a:pt x="416969" y="299245"/>
                </a:lnTo>
                <a:lnTo>
                  <a:pt x="416336" y="300991"/>
                </a:lnTo>
                <a:lnTo>
                  <a:pt x="416336" y="302420"/>
                </a:lnTo>
                <a:lnTo>
                  <a:pt x="416336" y="303690"/>
                </a:lnTo>
                <a:lnTo>
                  <a:pt x="416969" y="305436"/>
                </a:lnTo>
                <a:lnTo>
                  <a:pt x="418236" y="307341"/>
                </a:lnTo>
                <a:lnTo>
                  <a:pt x="420136" y="308611"/>
                </a:lnTo>
                <a:lnTo>
                  <a:pt x="421877" y="309246"/>
                </a:lnTo>
                <a:lnTo>
                  <a:pt x="423144" y="309405"/>
                </a:lnTo>
                <a:lnTo>
                  <a:pt x="424569" y="309246"/>
                </a:lnTo>
                <a:lnTo>
                  <a:pt x="426310" y="308611"/>
                </a:lnTo>
                <a:lnTo>
                  <a:pt x="428052" y="307341"/>
                </a:lnTo>
                <a:lnTo>
                  <a:pt x="497239" y="238126"/>
                </a:lnTo>
                <a:lnTo>
                  <a:pt x="498189" y="236697"/>
                </a:lnTo>
                <a:lnTo>
                  <a:pt x="498980" y="235110"/>
                </a:lnTo>
                <a:lnTo>
                  <a:pt x="499297" y="233363"/>
                </a:lnTo>
                <a:lnTo>
                  <a:pt x="499297" y="115729"/>
                </a:lnTo>
                <a:lnTo>
                  <a:pt x="499613" y="110014"/>
                </a:lnTo>
                <a:lnTo>
                  <a:pt x="501038" y="104776"/>
                </a:lnTo>
                <a:lnTo>
                  <a:pt x="503097" y="99696"/>
                </a:lnTo>
                <a:lnTo>
                  <a:pt x="505788" y="95251"/>
                </a:lnTo>
                <a:lnTo>
                  <a:pt x="509429" y="91123"/>
                </a:lnTo>
                <a:lnTo>
                  <a:pt x="513387" y="87789"/>
                </a:lnTo>
                <a:lnTo>
                  <a:pt x="517820" y="84932"/>
                </a:lnTo>
                <a:lnTo>
                  <a:pt x="522887" y="82868"/>
                </a:lnTo>
                <a:lnTo>
                  <a:pt x="528111" y="81598"/>
                </a:lnTo>
                <a:close/>
                <a:moveTo>
                  <a:pt x="34514" y="80963"/>
                </a:moveTo>
                <a:lnTo>
                  <a:pt x="40214" y="81598"/>
                </a:lnTo>
                <a:lnTo>
                  <a:pt x="45438" y="82868"/>
                </a:lnTo>
                <a:lnTo>
                  <a:pt x="50505" y="84932"/>
                </a:lnTo>
                <a:lnTo>
                  <a:pt x="54938" y="87789"/>
                </a:lnTo>
                <a:lnTo>
                  <a:pt x="58896" y="91123"/>
                </a:lnTo>
                <a:lnTo>
                  <a:pt x="62537" y="95251"/>
                </a:lnTo>
                <a:lnTo>
                  <a:pt x="65228" y="99696"/>
                </a:lnTo>
                <a:lnTo>
                  <a:pt x="67287" y="104776"/>
                </a:lnTo>
                <a:lnTo>
                  <a:pt x="68712" y="110014"/>
                </a:lnTo>
                <a:lnTo>
                  <a:pt x="69028" y="115729"/>
                </a:lnTo>
                <a:lnTo>
                  <a:pt x="69028" y="233363"/>
                </a:lnTo>
                <a:lnTo>
                  <a:pt x="69345" y="235110"/>
                </a:lnTo>
                <a:lnTo>
                  <a:pt x="70136" y="236697"/>
                </a:lnTo>
                <a:lnTo>
                  <a:pt x="71086" y="238126"/>
                </a:lnTo>
                <a:lnTo>
                  <a:pt x="140273" y="307341"/>
                </a:lnTo>
                <a:lnTo>
                  <a:pt x="142015" y="308611"/>
                </a:lnTo>
                <a:lnTo>
                  <a:pt x="143756" y="309246"/>
                </a:lnTo>
                <a:lnTo>
                  <a:pt x="145181" y="309405"/>
                </a:lnTo>
                <a:lnTo>
                  <a:pt x="146448" y="309246"/>
                </a:lnTo>
                <a:lnTo>
                  <a:pt x="148189" y="308611"/>
                </a:lnTo>
                <a:lnTo>
                  <a:pt x="150089" y="307341"/>
                </a:lnTo>
                <a:lnTo>
                  <a:pt x="151356" y="305436"/>
                </a:lnTo>
                <a:lnTo>
                  <a:pt x="151989" y="303690"/>
                </a:lnTo>
                <a:lnTo>
                  <a:pt x="151989" y="302420"/>
                </a:lnTo>
                <a:lnTo>
                  <a:pt x="151989" y="300991"/>
                </a:lnTo>
                <a:lnTo>
                  <a:pt x="151356" y="299245"/>
                </a:lnTo>
                <a:lnTo>
                  <a:pt x="150089" y="297498"/>
                </a:lnTo>
                <a:lnTo>
                  <a:pt x="115258" y="262732"/>
                </a:lnTo>
                <a:lnTo>
                  <a:pt x="111617" y="258605"/>
                </a:lnTo>
                <a:lnTo>
                  <a:pt x="108925" y="253842"/>
                </a:lnTo>
                <a:lnTo>
                  <a:pt x="106867" y="248762"/>
                </a:lnTo>
                <a:lnTo>
                  <a:pt x="105601" y="243682"/>
                </a:lnTo>
                <a:lnTo>
                  <a:pt x="105126" y="238285"/>
                </a:lnTo>
                <a:lnTo>
                  <a:pt x="105601" y="233046"/>
                </a:lnTo>
                <a:lnTo>
                  <a:pt x="106867" y="227807"/>
                </a:lnTo>
                <a:lnTo>
                  <a:pt x="108925" y="222886"/>
                </a:lnTo>
                <a:lnTo>
                  <a:pt x="111617" y="218282"/>
                </a:lnTo>
                <a:lnTo>
                  <a:pt x="115258" y="213996"/>
                </a:lnTo>
                <a:lnTo>
                  <a:pt x="119375" y="210345"/>
                </a:lnTo>
                <a:lnTo>
                  <a:pt x="123966" y="207646"/>
                </a:lnTo>
                <a:lnTo>
                  <a:pt x="129032" y="205582"/>
                </a:lnTo>
                <a:lnTo>
                  <a:pt x="134257" y="204153"/>
                </a:lnTo>
                <a:lnTo>
                  <a:pt x="139640" y="203836"/>
                </a:lnTo>
                <a:lnTo>
                  <a:pt x="145181" y="204153"/>
                </a:lnTo>
                <a:lnTo>
                  <a:pt x="150406" y="205582"/>
                </a:lnTo>
                <a:lnTo>
                  <a:pt x="155472" y="207646"/>
                </a:lnTo>
                <a:lnTo>
                  <a:pt x="160063" y="210345"/>
                </a:lnTo>
                <a:lnTo>
                  <a:pt x="164180" y="213996"/>
                </a:lnTo>
                <a:lnTo>
                  <a:pt x="230992" y="280353"/>
                </a:lnTo>
                <a:lnTo>
                  <a:pt x="232734" y="282417"/>
                </a:lnTo>
                <a:lnTo>
                  <a:pt x="234000" y="284798"/>
                </a:lnTo>
                <a:lnTo>
                  <a:pt x="234792" y="287338"/>
                </a:lnTo>
                <a:lnTo>
                  <a:pt x="234950" y="290196"/>
                </a:lnTo>
                <a:lnTo>
                  <a:pt x="234950" y="398940"/>
                </a:lnTo>
                <a:lnTo>
                  <a:pt x="234475" y="402591"/>
                </a:lnTo>
                <a:lnTo>
                  <a:pt x="233050" y="405925"/>
                </a:lnTo>
                <a:lnTo>
                  <a:pt x="230992" y="408624"/>
                </a:lnTo>
                <a:lnTo>
                  <a:pt x="228142" y="410846"/>
                </a:lnTo>
                <a:lnTo>
                  <a:pt x="224818" y="412275"/>
                </a:lnTo>
                <a:lnTo>
                  <a:pt x="221176" y="412751"/>
                </a:lnTo>
                <a:lnTo>
                  <a:pt x="153731" y="412751"/>
                </a:lnTo>
                <a:lnTo>
                  <a:pt x="150089" y="412275"/>
                </a:lnTo>
                <a:lnTo>
                  <a:pt x="146923" y="410846"/>
                </a:lnTo>
                <a:lnTo>
                  <a:pt x="143915" y="408624"/>
                </a:lnTo>
                <a:lnTo>
                  <a:pt x="4116" y="268923"/>
                </a:lnTo>
                <a:lnTo>
                  <a:pt x="1900" y="265907"/>
                </a:lnTo>
                <a:lnTo>
                  <a:pt x="475" y="262732"/>
                </a:lnTo>
                <a:lnTo>
                  <a:pt x="0" y="259081"/>
                </a:lnTo>
                <a:lnTo>
                  <a:pt x="0" y="115729"/>
                </a:lnTo>
                <a:lnTo>
                  <a:pt x="475" y="110014"/>
                </a:lnTo>
                <a:lnTo>
                  <a:pt x="1741" y="104776"/>
                </a:lnTo>
                <a:lnTo>
                  <a:pt x="3799" y="99696"/>
                </a:lnTo>
                <a:lnTo>
                  <a:pt x="6649" y="95251"/>
                </a:lnTo>
                <a:lnTo>
                  <a:pt x="10132" y="91123"/>
                </a:lnTo>
                <a:lnTo>
                  <a:pt x="14090" y="87789"/>
                </a:lnTo>
                <a:lnTo>
                  <a:pt x="18682" y="84932"/>
                </a:lnTo>
                <a:lnTo>
                  <a:pt x="23748" y="82868"/>
                </a:lnTo>
                <a:lnTo>
                  <a:pt x="28973" y="81598"/>
                </a:lnTo>
                <a:close/>
                <a:moveTo>
                  <a:pt x="236975" y="0"/>
                </a:moveTo>
                <a:lnTo>
                  <a:pt x="243693" y="318"/>
                </a:lnTo>
                <a:lnTo>
                  <a:pt x="250251" y="1589"/>
                </a:lnTo>
                <a:lnTo>
                  <a:pt x="256810" y="3337"/>
                </a:lnTo>
                <a:lnTo>
                  <a:pt x="263048" y="5879"/>
                </a:lnTo>
                <a:lnTo>
                  <a:pt x="268967" y="8898"/>
                </a:lnTo>
                <a:lnTo>
                  <a:pt x="274406" y="12711"/>
                </a:lnTo>
                <a:lnTo>
                  <a:pt x="279684" y="17001"/>
                </a:lnTo>
                <a:lnTo>
                  <a:pt x="284163" y="21926"/>
                </a:lnTo>
                <a:lnTo>
                  <a:pt x="288642" y="17001"/>
                </a:lnTo>
                <a:lnTo>
                  <a:pt x="293921" y="12711"/>
                </a:lnTo>
                <a:lnTo>
                  <a:pt x="299360" y="8898"/>
                </a:lnTo>
                <a:lnTo>
                  <a:pt x="305278" y="5879"/>
                </a:lnTo>
                <a:lnTo>
                  <a:pt x="311517" y="3337"/>
                </a:lnTo>
                <a:lnTo>
                  <a:pt x="318075" y="1589"/>
                </a:lnTo>
                <a:lnTo>
                  <a:pt x="324634" y="318"/>
                </a:lnTo>
                <a:lnTo>
                  <a:pt x="331352" y="0"/>
                </a:lnTo>
                <a:lnTo>
                  <a:pt x="339190" y="477"/>
                </a:lnTo>
                <a:lnTo>
                  <a:pt x="346868" y="2066"/>
                </a:lnTo>
                <a:lnTo>
                  <a:pt x="353907" y="4449"/>
                </a:lnTo>
                <a:lnTo>
                  <a:pt x="360625" y="7627"/>
                </a:lnTo>
                <a:lnTo>
                  <a:pt x="366704" y="11758"/>
                </a:lnTo>
                <a:lnTo>
                  <a:pt x="372302" y="16524"/>
                </a:lnTo>
                <a:lnTo>
                  <a:pt x="376941" y="21926"/>
                </a:lnTo>
                <a:lnTo>
                  <a:pt x="381100" y="27964"/>
                </a:lnTo>
                <a:lnTo>
                  <a:pt x="384459" y="34637"/>
                </a:lnTo>
                <a:lnTo>
                  <a:pt x="386859" y="41628"/>
                </a:lnTo>
                <a:lnTo>
                  <a:pt x="388458" y="49095"/>
                </a:lnTo>
                <a:lnTo>
                  <a:pt x="388938" y="57039"/>
                </a:lnTo>
                <a:lnTo>
                  <a:pt x="388298" y="65301"/>
                </a:lnTo>
                <a:lnTo>
                  <a:pt x="386699" y="73563"/>
                </a:lnTo>
                <a:lnTo>
                  <a:pt x="384139" y="81666"/>
                </a:lnTo>
                <a:lnTo>
                  <a:pt x="380620" y="89611"/>
                </a:lnTo>
                <a:lnTo>
                  <a:pt x="375981" y="97555"/>
                </a:lnTo>
                <a:lnTo>
                  <a:pt x="370543" y="105499"/>
                </a:lnTo>
                <a:lnTo>
                  <a:pt x="364304" y="113602"/>
                </a:lnTo>
                <a:lnTo>
                  <a:pt x="357266" y="121864"/>
                </a:lnTo>
                <a:lnTo>
                  <a:pt x="349268" y="130126"/>
                </a:lnTo>
                <a:lnTo>
                  <a:pt x="340630" y="138706"/>
                </a:lnTo>
                <a:lnTo>
                  <a:pt x="331032" y="147603"/>
                </a:lnTo>
                <a:lnTo>
                  <a:pt x="320954" y="156819"/>
                </a:lnTo>
                <a:lnTo>
                  <a:pt x="310237" y="166352"/>
                </a:lnTo>
                <a:lnTo>
                  <a:pt x="298880" y="176361"/>
                </a:lnTo>
                <a:lnTo>
                  <a:pt x="284163" y="188913"/>
                </a:lnTo>
                <a:lnTo>
                  <a:pt x="269447" y="176361"/>
                </a:lnTo>
                <a:lnTo>
                  <a:pt x="259529" y="167623"/>
                </a:lnTo>
                <a:lnTo>
                  <a:pt x="249931" y="159361"/>
                </a:lnTo>
                <a:lnTo>
                  <a:pt x="240974" y="151417"/>
                </a:lnTo>
                <a:lnTo>
                  <a:pt x="232496" y="143790"/>
                </a:lnTo>
                <a:lnTo>
                  <a:pt x="224497" y="136481"/>
                </a:lnTo>
                <a:lnTo>
                  <a:pt x="216979" y="129491"/>
                </a:lnTo>
                <a:lnTo>
                  <a:pt x="210261" y="122341"/>
                </a:lnTo>
                <a:lnTo>
                  <a:pt x="204022" y="115509"/>
                </a:lnTo>
                <a:lnTo>
                  <a:pt x="198424" y="108677"/>
                </a:lnTo>
                <a:lnTo>
                  <a:pt x="193625" y="101686"/>
                </a:lnTo>
                <a:lnTo>
                  <a:pt x="189466" y="94854"/>
                </a:lnTo>
                <a:lnTo>
                  <a:pt x="185787" y="87863"/>
                </a:lnTo>
                <a:lnTo>
                  <a:pt x="183067" y="80395"/>
                </a:lnTo>
                <a:lnTo>
                  <a:pt x="181148" y="73087"/>
                </a:lnTo>
                <a:lnTo>
                  <a:pt x="179868" y="65143"/>
                </a:lnTo>
                <a:lnTo>
                  <a:pt x="179388" y="57039"/>
                </a:lnTo>
                <a:lnTo>
                  <a:pt x="179868" y="49095"/>
                </a:lnTo>
                <a:lnTo>
                  <a:pt x="181468" y="41628"/>
                </a:lnTo>
                <a:lnTo>
                  <a:pt x="183867" y="34637"/>
                </a:lnTo>
                <a:lnTo>
                  <a:pt x="187226" y="27964"/>
                </a:lnTo>
                <a:lnTo>
                  <a:pt x="191385" y="21926"/>
                </a:lnTo>
                <a:lnTo>
                  <a:pt x="196024" y="16524"/>
                </a:lnTo>
                <a:lnTo>
                  <a:pt x="201623" y="11758"/>
                </a:lnTo>
                <a:lnTo>
                  <a:pt x="207701" y="7627"/>
                </a:lnTo>
                <a:lnTo>
                  <a:pt x="214420" y="4449"/>
                </a:lnTo>
                <a:lnTo>
                  <a:pt x="221458" y="2066"/>
                </a:lnTo>
                <a:lnTo>
                  <a:pt x="229136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17" name="Group 216"/>
          <p:cNvGrpSpPr/>
          <p:nvPr/>
        </p:nvGrpSpPr>
        <p:grpSpPr>
          <a:xfrm>
            <a:off x="6309090" y="3454400"/>
            <a:ext cx="500062" cy="568325"/>
            <a:chOff x="6323013" y="3454400"/>
            <a:chExt cx="500062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7" name="Freeform 134"/>
            <p:cNvSpPr>
              <a:spLocks/>
            </p:cNvSpPr>
            <p:nvPr/>
          </p:nvSpPr>
          <p:spPr bwMode="auto">
            <a:xfrm>
              <a:off x="6451600" y="3454400"/>
              <a:ext cx="242887" cy="241300"/>
            </a:xfrm>
            <a:custGeom>
              <a:avLst/>
              <a:gdLst>
                <a:gd name="T0" fmla="*/ 828 w 1520"/>
                <a:gd name="T1" fmla="*/ 3 h 1519"/>
                <a:gd name="T2" fmla="*/ 962 w 1520"/>
                <a:gd name="T3" fmla="*/ 27 h 1519"/>
                <a:gd name="T4" fmla="*/ 1086 w 1520"/>
                <a:gd name="T5" fmla="*/ 74 h 1519"/>
                <a:gd name="T6" fmla="*/ 1198 w 1520"/>
                <a:gd name="T7" fmla="*/ 139 h 1519"/>
                <a:gd name="T8" fmla="*/ 1298 w 1520"/>
                <a:gd name="T9" fmla="*/ 222 h 1519"/>
                <a:gd name="T10" fmla="*/ 1381 w 1520"/>
                <a:gd name="T11" fmla="*/ 322 h 1519"/>
                <a:gd name="T12" fmla="*/ 1446 w 1520"/>
                <a:gd name="T13" fmla="*/ 434 h 1519"/>
                <a:gd name="T14" fmla="*/ 1493 w 1520"/>
                <a:gd name="T15" fmla="*/ 558 h 1519"/>
                <a:gd name="T16" fmla="*/ 1517 w 1520"/>
                <a:gd name="T17" fmla="*/ 690 h 1519"/>
                <a:gd name="T18" fmla="*/ 1517 w 1520"/>
                <a:gd name="T19" fmla="*/ 829 h 1519"/>
                <a:gd name="T20" fmla="*/ 1493 w 1520"/>
                <a:gd name="T21" fmla="*/ 961 h 1519"/>
                <a:gd name="T22" fmla="*/ 1446 w 1520"/>
                <a:gd name="T23" fmla="*/ 1085 h 1519"/>
                <a:gd name="T24" fmla="*/ 1381 w 1520"/>
                <a:gd name="T25" fmla="*/ 1197 h 1519"/>
                <a:gd name="T26" fmla="*/ 1298 w 1520"/>
                <a:gd name="T27" fmla="*/ 1296 h 1519"/>
                <a:gd name="T28" fmla="*/ 1198 w 1520"/>
                <a:gd name="T29" fmla="*/ 1380 h 1519"/>
                <a:gd name="T30" fmla="*/ 1086 w 1520"/>
                <a:gd name="T31" fmla="*/ 1445 h 1519"/>
                <a:gd name="T32" fmla="*/ 962 w 1520"/>
                <a:gd name="T33" fmla="*/ 1492 h 1519"/>
                <a:gd name="T34" fmla="*/ 828 w 1520"/>
                <a:gd name="T35" fmla="*/ 1516 h 1519"/>
                <a:gd name="T36" fmla="*/ 690 w 1520"/>
                <a:gd name="T37" fmla="*/ 1516 h 1519"/>
                <a:gd name="T38" fmla="*/ 558 w 1520"/>
                <a:gd name="T39" fmla="*/ 1492 h 1519"/>
                <a:gd name="T40" fmla="*/ 434 w 1520"/>
                <a:gd name="T41" fmla="*/ 1445 h 1519"/>
                <a:gd name="T42" fmla="*/ 321 w 1520"/>
                <a:gd name="T43" fmla="*/ 1380 h 1519"/>
                <a:gd name="T44" fmla="*/ 222 w 1520"/>
                <a:gd name="T45" fmla="*/ 1296 h 1519"/>
                <a:gd name="T46" fmla="*/ 139 w 1520"/>
                <a:gd name="T47" fmla="*/ 1197 h 1519"/>
                <a:gd name="T48" fmla="*/ 72 w 1520"/>
                <a:gd name="T49" fmla="*/ 1085 h 1519"/>
                <a:gd name="T50" fmla="*/ 27 w 1520"/>
                <a:gd name="T51" fmla="*/ 961 h 1519"/>
                <a:gd name="T52" fmla="*/ 3 w 1520"/>
                <a:gd name="T53" fmla="*/ 829 h 1519"/>
                <a:gd name="T54" fmla="*/ 3 w 1520"/>
                <a:gd name="T55" fmla="*/ 690 h 1519"/>
                <a:gd name="T56" fmla="*/ 27 w 1520"/>
                <a:gd name="T57" fmla="*/ 558 h 1519"/>
                <a:gd name="T58" fmla="*/ 72 w 1520"/>
                <a:gd name="T59" fmla="*/ 434 h 1519"/>
                <a:gd name="T60" fmla="*/ 139 w 1520"/>
                <a:gd name="T61" fmla="*/ 322 h 1519"/>
                <a:gd name="T62" fmla="*/ 222 w 1520"/>
                <a:gd name="T63" fmla="*/ 222 h 1519"/>
                <a:gd name="T64" fmla="*/ 321 w 1520"/>
                <a:gd name="T65" fmla="*/ 139 h 1519"/>
                <a:gd name="T66" fmla="*/ 434 w 1520"/>
                <a:gd name="T67" fmla="*/ 74 h 1519"/>
                <a:gd name="T68" fmla="*/ 558 w 1520"/>
                <a:gd name="T69" fmla="*/ 27 h 1519"/>
                <a:gd name="T70" fmla="*/ 690 w 1520"/>
                <a:gd name="T71" fmla="*/ 3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0" h="1519">
                  <a:moveTo>
                    <a:pt x="759" y="0"/>
                  </a:moveTo>
                  <a:lnTo>
                    <a:pt x="828" y="3"/>
                  </a:lnTo>
                  <a:lnTo>
                    <a:pt x="896" y="12"/>
                  </a:lnTo>
                  <a:lnTo>
                    <a:pt x="962" y="27"/>
                  </a:lnTo>
                  <a:lnTo>
                    <a:pt x="1025" y="48"/>
                  </a:lnTo>
                  <a:lnTo>
                    <a:pt x="1086" y="74"/>
                  </a:lnTo>
                  <a:lnTo>
                    <a:pt x="1143" y="104"/>
                  </a:lnTo>
                  <a:lnTo>
                    <a:pt x="1198" y="139"/>
                  </a:lnTo>
                  <a:lnTo>
                    <a:pt x="1250" y="179"/>
                  </a:lnTo>
                  <a:lnTo>
                    <a:pt x="1298" y="222"/>
                  </a:lnTo>
                  <a:lnTo>
                    <a:pt x="1341" y="270"/>
                  </a:lnTo>
                  <a:lnTo>
                    <a:pt x="1381" y="322"/>
                  </a:lnTo>
                  <a:lnTo>
                    <a:pt x="1416" y="376"/>
                  </a:lnTo>
                  <a:lnTo>
                    <a:pt x="1446" y="434"/>
                  </a:lnTo>
                  <a:lnTo>
                    <a:pt x="1473" y="495"/>
                  </a:lnTo>
                  <a:lnTo>
                    <a:pt x="1493" y="558"/>
                  </a:lnTo>
                  <a:lnTo>
                    <a:pt x="1508" y="623"/>
                  </a:lnTo>
                  <a:lnTo>
                    <a:pt x="1517" y="690"/>
                  </a:lnTo>
                  <a:lnTo>
                    <a:pt x="1520" y="759"/>
                  </a:lnTo>
                  <a:lnTo>
                    <a:pt x="1517" y="829"/>
                  </a:lnTo>
                  <a:lnTo>
                    <a:pt x="1508" y="896"/>
                  </a:lnTo>
                  <a:lnTo>
                    <a:pt x="1493" y="961"/>
                  </a:lnTo>
                  <a:lnTo>
                    <a:pt x="1473" y="1024"/>
                  </a:lnTo>
                  <a:lnTo>
                    <a:pt x="1446" y="1085"/>
                  </a:lnTo>
                  <a:lnTo>
                    <a:pt x="1416" y="1142"/>
                  </a:lnTo>
                  <a:lnTo>
                    <a:pt x="1381" y="1197"/>
                  </a:lnTo>
                  <a:lnTo>
                    <a:pt x="1341" y="1249"/>
                  </a:lnTo>
                  <a:lnTo>
                    <a:pt x="1298" y="1296"/>
                  </a:lnTo>
                  <a:lnTo>
                    <a:pt x="1250" y="1340"/>
                  </a:lnTo>
                  <a:lnTo>
                    <a:pt x="1198" y="1380"/>
                  </a:lnTo>
                  <a:lnTo>
                    <a:pt x="1143" y="1415"/>
                  </a:lnTo>
                  <a:lnTo>
                    <a:pt x="1086" y="1445"/>
                  </a:lnTo>
                  <a:lnTo>
                    <a:pt x="1025" y="1471"/>
                  </a:lnTo>
                  <a:lnTo>
                    <a:pt x="962" y="1492"/>
                  </a:lnTo>
                  <a:lnTo>
                    <a:pt x="896" y="1507"/>
                  </a:lnTo>
                  <a:lnTo>
                    <a:pt x="828" y="1516"/>
                  </a:lnTo>
                  <a:lnTo>
                    <a:pt x="759" y="1519"/>
                  </a:lnTo>
                  <a:lnTo>
                    <a:pt x="690" y="1516"/>
                  </a:lnTo>
                  <a:lnTo>
                    <a:pt x="623" y="1507"/>
                  </a:lnTo>
                  <a:lnTo>
                    <a:pt x="558" y="1492"/>
                  </a:lnTo>
                  <a:lnTo>
                    <a:pt x="495" y="1471"/>
                  </a:lnTo>
                  <a:lnTo>
                    <a:pt x="434" y="1445"/>
                  </a:lnTo>
                  <a:lnTo>
                    <a:pt x="377" y="1415"/>
                  </a:lnTo>
                  <a:lnTo>
                    <a:pt x="321" y="1380"/>
                  </a:lnTo>
                  <a:lnTo>
                    <a:pt x="270" y="1340"/>
                  </a:lnTo>
                  <a:lnTo>
                    <a:pt x="222" y="1296"/>
                  </a:lnTo>
                  <a:lnTo>
                    <a:pt x="179" y="1249"/>
                  </a:lnTo>
                  <a:lnTo>
                    <a:pt x="139" y="1197"/>
                  </a:lnTo>
                  <a:lnTo>
                    <a:pt x="104" y="1142"/>
                  </a:lnTo>
                  <a:lnTo>
                    <a:pt x="72" y="1085"/>
                  </a:lnTo>
                  <a:lnTo>
                    <a:pt x="47" y="1024"/>
                  </a:lnTo>
                  <a:lnTo>
                    <a:pt x="27" y="961"/>
                  </a:lnTo>
                  <a:lnTo>
                    <a:pt x="12" y="896"/>
                  </a:lnTo>
                  <a:lnTo>
                    <a:pt x="3" y="829"/>
                  </a:lnTo>
                  <a:lnTo>
                    <a:pt x="0" y="759"/>
                  </a:lnTo>
                  <a:lnTo>
                    <a:pt x="3" y="690"/>
                  </a:lnTo>
                  <a:lnTo>
                    <a:pt x="12" y="623"/>
                  </a:lnTo>
                  <a:lnTo>
                    <a:pt x="27" y="558"/>
                  </a:lnTo>
                  <a:lnTo>
                    <a:pt x="47" y="495"/>
                  </a:lnTo>
                  <a:lnTo>
                    <a:pt x="72" y="434"/>
                  </a:lnTo>
                  <a:lnTo>
                    <a:pt x="104" y="376"/>
                  </a:lnTo>
                  <a:lnTo>
                    <a:pt x="139" y="322"/>
                  </a:lnTo>
                  <a:lnTo>
                    <a:pt x="179" y="270"/>
                  </a:lnTo>
                  <a:lnTo>
                    <a:pt x="222" y="222"/>
                  </a:lnTo>
                  <a:lnTo>
                    <a:pt x="270" y="179"/>
                  </a:lnTo>
                  <a:lnTo>
                    <a:pt x="321" y="139"/>
                  </a:lnTo>
                  <a:lnTo>
                    <a:pt x="377" y="104"/>
                  </a:lnTo>
                  <a:lnTo>
                    <a:pt x="434" y="74"/>
                  </a:lnTo>
                  <a:lnTo>
                    <a:pt x="495" y="48"/>
                  </a:lnTo>
                  <a:lnTo>
                    <a:pt x="558" y="27"/>
                  </a:lnTo>
                  <a:lnTo>
                    <a:pt x="623" y="12"/>
                  </a:lnTo>
                  <a:lnTo>
                    <a:pt x="690" y="3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35"/>
            <p:cNvSpPr>
              <a:spLocks noEditPoints="1"/>
            </p:cNvSpPr>
            <p:nvPr/>
          </p:nvSpPr>
          <p:spPr bwMode="auto">
            <a:xfrm>
              <a:off x="6323013" y="3746500"/>
              <a:ext cx="500062" cy="276225"/>
            </a:xfrm>
            <a:custGeom>
              <a:avLst/>
              <a:gdLst>
                <a:gd name="T0" fmla="*/ 1349 w 3150"/>
                <a:gd name="T1" fmla="*/ 523 h 1736"/>
                <a:gd name="T2" fmla="*/ 1280 w 3150"/>
                <a:gd name="T3" fmla="*/ 545 h 1736"/>
                <a:gd name="T4" fmla="*/ 1223 w 3150"/>
                <a:gd name="T5" fmla="*/ 586 h 1736"/>
                <a:gd name="T6" fmla="*/ 1182 w 3150"/>
                <a:gd name="T7" fmla="*/ 642 h 1736"/>
                <a:gd name="T8" fmla="*/ 1160 w 3150"/>
                <a:gd name="T9" fmla="*/ 712 h 1736"/>
                <a:gd name="T10" fmla="*/ 1159 w 3150"/>
                <a:gd name="T11" fmla="*/ 790 h 1736"/>
                <a:gd name="T12" fmla="*/ 1179 w 3150"/>
                <a:gd name="T13" fmla="*/ 864 h 1736"/>
                <a:gd name="T14" fmla="*/ 1215 w 3150"/>
                <a:gd name="T15" fmla="*/ 934 h 1736"/>
                <a:gd name="T16" fmla="*/ 1270 w 3150"/>
                <a:gd name="T17" fmla="*/ 1002 h 1736"/>
                <a:gd name="T18" fmla="*/ 1339 w 3150"/>
                <a:gd name="T19" fmla="*/ 1072 h 1736"/>
                <a:gd name="T20" fmla="*/ 1422 w 3150"/>
                <a:gd name="T21" fmla="*/ 1147 h 1736"/>
                <a:gd name="T22" fmla="*/ 1516 w 3150"/>
                <a:gd name="T23" fmla="*/ 1229 h 1736"/>
                <a:gd name="T24" fmla="*/ 1634 w 3150"/>
                <a:gd name="T25" fmla="*/ 1229 h 1736"/>
                <a:gd name="T26" fmla="*/ 1744 w 3150"/>
                <a:gd name="T27" fmla="*/ 1131 h 1736"/>
                <a:gd name="T28" fmla="*/ 1838 w 3150"/>
                <a:gd name="T29" fmla="*/ 1041 h 1736"/>
                <a:gd name="T30" fmla="*/ 1911 w 3150"/>
                <a:gd name="T31" fmla="*/ 956 h 1736"/>
                <a:gd name="T32" fmla="*/ 1963 w 3150"/>
                <a:gd name="T33" fmla="*/ 875 h 1736"/>
                <a:gd name="T34" fmla="*/ 1990 w 3150"/>
                <a:gd name="T35" fmla="*/ 792 h 1736"/>
                <a:gd name="T36" fmla="*/ 1990 w 3150"/>
                <a:gd name="T37" fmla="*/ 712 h 1736"/>
                <a:gd name="T38" fmla="*/ 1968 w 3150"/>
                <a:gd name="T39" fmla="*/ 642 h 1736"/>
                <a:gd name="T40" fmla="*/ 1927 w 3150"/>
                <a:gd name="T41" fmla="*/ 586 h 1736"/>
                <a:gd name="T42" fmla="*/ 1869 w 3150"/>
                <a:gd name="T43" fmla="*/ 545 h 1736"/>
                <a:gd name="T44" fmla="*/ 1801 w 3150"/>
                <a:gd name="T45" fmla="*/ 523 h 1736"/>
                <a:gd name="T46" fmla="*/ 1727 w 3150"/>
                <a:gd name="T47" fmla="*/ 522 h 1736"/>
                <a:gd name="T48" fmla="*/ 1660 w 3150"/>
                <a:gd name="T49" fmla="*/ 544 h 1736"/>
                <a:gd name="T50" fmla="*/ 1600 w 3150"/>
                <a:gd name="T51" fmla="*/ 582 h 1736"/>
                <a:gd name="T52" fmla="*/ 1550 w 3150"/>
                <a:gd name="T53" fmla="*/ 582 h 1736"/>
                <a:gd name="T54" fmla="*/ 1490 w 3150"/>
                <a:gd name="T55" fmla="*/ 544 h 1736"/>
                <a:gd name="T56" fmla="*/ 1422 w 3150"/>
                <a:gd name="T57" fmla="*/ 522 h 1736"/>
                <a:gd name="T58" fmla="*/ 1574 w 3150"/>
                <a:gd name="T59" fmla="*/ 0 h 1736"/>
                <a:gd name="T60" fmla="*/ 1780 w 3150"/>
                <a:gd name="T61" fmla="*/ 13 h 1736"/>
                <a:gd name="T62" fmla="*/ 1977 w 3150"/>
                <a:gd name="T63" fmla="*/ 52 h 1736"/>
                <a:gd name="T64" fmla="*/ 2165 w 3150"/>
                <a:gd name="T65" fmla="*/ 114 h 1736"/>
                <a:gd name="T66" fmla="*/ 2341 w 3150"/>
                <a:gd name="T67" fmla="*/ 199 h 1736"/>
                <a:gd name="T68" fmla="*/ 2505 w 3150"/>
                <a:gd name="T69" fmla="*/ 304 h 1736"/>
                <a:gd name="T70" fmla="*/ 2654 w 3150"/>
                <a:gd name="T71" fmla="*/ 428 h 1736"/>
                <a:gd name="T72" fmla="*/ 2786 w 3150"/>
                <a:gd name="T73" fmla="*/ 569 h 1736"/>
                <a:gd name="T74" fmla="*/ 2900 w 3150"/>
                <a:gd name="T75" fmla="*/ 725 h 1736"/>
                <a:gd name="T76" fmla="*/ 2996 w 3150"/>
                <a:gd name="T77" fmla="*/ 894 h 1736"/>
                <a:gd name="T78" fmla="*/ 3070 w 3150"/>
                <a:gd name="T79" fmla="*/ 1076 h 1736"/>
                <a:gd name="T80" fmla="*/ 3121 w 3150"/>
                <a:gd name="T81" fmla="*/ 1268 h 1736"/>
                <a:gd name="T82" fmla="*/ 3147 w 3150"/>
                <a:gd name="T83" fmla="*/ 1470 h 1736"/>
                <a:gd name="T84" fmla="*/ 3147 w 3150"/>
                <a:gd name="T85" fmla="*/ 1606 h 1736"/>
                <a:gd name="T86" fmla="*/ 3122 w 3150"/>
                <a:gd name="T87" fmla="*/ 1664 h 1736"/>
                <a:gd name="T88" fmla="*/ 3078 w 3150"/>
                <a:gd name="T89" fmla="*/ 1708 h 1736"/>
                <a:gd name="T90" fmla="*/ 3020 w 3150"/>
                <a:gd name="T91" fmla="*/ 1733 h 1736"/>
                <a:gd name="T92" fmla="*/ 163 w 3150"/>
                <a:gd name="T93" fmla="*/ 1736 h 1736"/>
                <a:gd name="T94" fmla="*/ 99 w 3150"/>
                <a:gd name="T95" fmla="*/ 1723 h 1736"/>
                <a:gd name="T96" fmla="*/ 48 w 3150"/>
                <a:gd name="T97" fmla="*/ 1688 h 1736"/>
                <a:gd name="T98" fmla="*/ 13 w 3150"/>
                <a:gd name="T99" fmla="*/ 1636 h 1736"/>
                <a:gd name="T100" fmla="*/ 0 w 3150"/>
                <a:gd name="T101" fmla="*/ 1573 h 1736"/>
                <a:gd name="T102" fmla="*/ 13 w 3150"/>
                <a:gd name="T103" fmla="*/ 1368 h 1736"/>
                <a:gd name="T104" fmla="*/ 52 w 3150"/>
                <a:gd name="T105" fmla="*/ 1172 h 1736"/>
                <a:gd name="T106" fmla="*/ 114 w 3150"/>
                <a:gd name="T107" fmla="*/ 984 h 1736"/>
                <a:gd name="T108" fmla="*/ 199 w 3150"/>
                <a:gd name="T109" fmla="*/ 808 h 1736"/>
                <a:gd name="T110" fmla="*/ 304 w 3150"/>
                <a:gd name="T111" fmla="*/ 645 h 1736"/>
                <a:gd name="T112" fmla="*/ 428 w 3150"/>
                <a:gd name="T113" fmla="*/ 496 h 1736"/>
                <a:gd name="T114" fmla="*/ 569 w 3150"/>
                <a:gd name="T115" fmla="*/ 364 h 1736"/>
                <a:gd name="T116" fmla="*/ 726 w 3150"/>
                <a:gd name="T117" fmla="*/ 250 h 1736"/>
                <a:gd name="T118" fmla="*/ 895 w 3150"/>
                <a:gd name="T119" fmla="*/ 154 h 1736"/>
                <a:gd name="T120" fmla="*/ 1078 w 3150"/>
                <a:gd name="T121" fmla="*/ 81 h 1736"/>
                <a:gd name="T122" fmla="*/ 1270 w 3150"/>
                <a:gd name="T123" fmla="*/ 30 h 1736"/>
                <a:gd name="T124" fmla="*/ 1472 w 3150"/>
                <a:gd name="T125" fmla="*/ 3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50" h="1736">
                  <a:moveTo>
                    <a:pt x="1386" y="520"/>
                  </a:moveTo>
                  <a:lnTo>
                    <a:pt x="1349" y="523"/>
                  </a:lnTo>
                  <a:lnTo>
                    <a:pt x="1313" y="531"/>
                  </a:lnTo>
                  <a:lnTo>
                    <a:pt x="1280" y="545"/>
                  </a:lnTo>
                  <a:lnTo>
                    <a:pt x="1250" y="563"/>
                  </a:lnTo>
                  <a:lnTo>
                    <a:pt x="1223" y="586"/>
                  </a:lnTo>
                  <a:lnTo>
                    <a:pt x="1200" y="613"/>
                  </a:lnTo>
                  <a:lnTo>
                    <a:pt x="1182" y="642"/>
                  </a:lnTo>
                  <a:lnTo>
                    <a:pt x="1168" y="676"/>
                  </a:lnTo>
                  <a:lnTo>
                    <a:pt x="1160" y="712"/>
                  </a:lnTo>
                  <a:lnTo>
                    <a:pt x="1157" y="750"/>
                  </a:lnTo>
                  <a:lnTo>
                    <a:pt x="1159" y="790"/>
                  </a:lnTo>
                  <a:lnTo>
                    <a:pt x="1167" y="828"/>
                  </a:lnTo>
                  <a:lnTo>
                    <a:pt x="1179" y="864"/>
                  </a:lnTo>
                  <a:lnTo>
                    <a:pt x="1195" y="900"/>
                  </a:lnTo>
                  <a:lnTo>
                    <a:pt x="1215" y="934"/>
                  </a:lnTo>
                  <a:lnTo>
                    <a:pt x="1240" y="968"/>
                  </a:lnTo>
                  <a:lnTo>
                    <a:pt x="1270" y="1002"/>
                  </a:lnTo>
                  <a:lnTo>
                    <a:pt x="1302" y="1036"/>
                  </a:lnTo>
                  <a:lnTo>
                    <a:pt x="1339" y="1072"/>
                  </a:lnTo>
                  <a:lnTo>
                    <a:pt x="1378" y="1108"/>
                  </a:lnTo>
                  <a:lnTo>
                    <a:pt x="1422" y="1147"/>
                  </a:lnTo>
                  <a:lnTo>
                    <a:pt x="1467" y="1187"/>
                  </a:lnTo>
                  <a:lnTo>
                    <a:pt x="1516" y="1229"/>
                  </a:lnTo>
                  <a:lnTo>
                    <a:pt x="1574" y="1280"/>
                  </a:lnTo>
                  <a:lnTo>
                    <a:pt x="1634" y="1229"/>
                  </a:lnTo>
                  <a:lnTo>
                    <a:pt x="1691" y="1178"/>
                  </a:lnTo>
                  <a:lnTo>
                    <a:pt x="1744" y="1131"/>
                  </a:lnTo>
                  <a:lnTo>
                    <a:pt x="1793" y="1085"/>
                  </a:lnTo>
                  <a:lnTo>
                    <a:pt x="1838" y="1041"/>
                  </a:lnTo>
                  <a:lnTo>
                    <a:pt x="1877" y="998"/>
                  </a:lnTo>
                  <a:lnTo>
                    <a:pt x="1911" y="956"/>
                  </a:lnTo>
                  <a:lnTo>
                    <a:pt x="1940" y="916"/>
                  </a:lnTo>
                  <a:lnTo>
                    <a:pt x="1963" y="875"/>
                  </a:lnTo>
                  <a:lnTo>
                    <a:pt x="1979" y="833"/>
                  </a:lnTo>
                  <a:lnTo>
                    <a:pt x="1990" y="792"/>
                  </a:lnTo>
                  <a:lnTo>
                    <a:pt x="1993" y="750"/>
                  </a:lnTo>
                  <a:lnTo>
                    <a:pt x="1990" y="712"/>
                  </a:lnTo>
                  <a:lnTo>
                    <a:pt x="1981" y="676"/>
                  </a:lnTo>
                  <a:lnTo>
                    <a:pt x="1968" y="642"/>
                  </a:lnTo>
                  <a:lnTo>
                    <a:pt x="1950" y="613"/>
                  </a:lnTo>
                  <a:lnTo>
                    <a:pt x="1927" y="586"/>
                  </a:lnTo>
                  <a:lnTo>
                    <a:pt x="1900" y="563"/>
                  </a:lnTo>
                  <a:lnTo>
                    <a:pt x="1869" y="545"/>
                  </a:lnTo>
                  <a:lnTo>
                    <a:pt x="1837" y="531"/>
                  </a:lnTo>
                  <a:lnTo>
                    <a:pt x="1801" y="523"/>
                  </a:lnTo>
                  <a:lnTo>
                    <a:pt x="1763" y="520"/>
                  </a:lnTo>
                  <a:lnTo>
                    <a:pt x="1727" y="522"/>
                  </a:lnTo>
                  <a:lnTo>
                    <a:pt x="1692" y="531"/>
                  </a:lnTo>
                  <a:lnTo>
                    <a:pt x="1660" y="544"/>
                  </a:lnTo>
                  <a:lnTo>
                    <a:pt x="1628" y="561"/>
                  </a:lnTo>
                  <a:lnTo>
                    <a:pt x="1600" y="582"/>
                  </a:lnTo>
                  <a:lnTo>
                    <a:pt x="1574" y="608"/>
                  </a:lnTo>
                  <a:lnTo>
                    <a:pt x="1550" y="582"/>
                  </a:lnTo>
                  <a:lnTo>
                    <a:pt x="1522" y="561"/>
                  </a:lnTo>
                  <a:lnTo>
                    <a:pt x="1490" y="544"/>
                  </a:lnTo>
                  <a:lnTo>
                    <a:pt x="1457" y="531"/>
                  </a:lnTo>
                  <a:lnTo>
                    <a:pt x="1422" y="522"/>
                  </a:lnTo>
                  <a:lnTo>
                    <a:pt x="1386" y="520"/>
                  </a:lnTo>
                  <a:close/>
                  <a:moveTo>
                    <a:pt x="1574" y="0"/>
                  </a:moveTo>
                  <a:lnTo>
                    <a:pt x="1678" y="3"/>
                  </a:lnTo>
                  <a:lnTo>
                    <a:pt x="1780" y="13"/>
                  </a:lnTo>
                  <a:lnTo>
                    <a:pt x="1879" y="30"/>
                  </a:lnTo>
                  <a:lnTo>
                    <a:pt x="1977" y="52"/>
                  </a:lnTo>
                  <a:lnTo>
                    <a:pt x="2072" y="81"/>
                  </a:lnTo>
                  <a:lnTo>
                    <a:pt x="2165" y="114"/>
                  </a:lnTo>
                  <a:lnTo>
                    <a:pt x="2254" y="154"/>
                  </a:lnTo>
                  <a:lnTo>
                    <a:pt x="2341" y="199"/>
                  </a:lnTo>
                  <a:lnTo>
                    <a:pt x="2424" y="250"/>
                  </a:lnTo>
                  <a:lnTo>
                    <a:pt x="2505" y="304"/>
                  </a:lnTo>
                  <a:lnTo>
                    <a:pt x="2581" y="364"/>
                  </a:lnTo>
                  <a:lnTo>
                    <a:pt x="2654" y="428"/>
                  </a:lnTo>
                  <a:lnTo>
                    <a:pt x="2722" y="496"/>
                  </a:lnTo>
                  <a:lnTo>
                    <a:pt x="2786" y="569"/>
                  </a:lnTo>
                  <a:lnTo>
                    <a:pt x="2846" y="645"/>
                  </a:lnTo>
                  <a:lnTo>
                    <a:pt x="2900" y="725"/>
                  </a:lnTo>
                  <a:lnTo>
                    <a:pt x="2950" y="808"/>
                  </a:lnTo>
                  <a:lnTo>
                    <a:pt x="2996" y="894"/>
                  </a:lnTo>
                  <a:lnTo>
                    <a:pt x="3035" y="984"/>
                  </a:lnTo>
                  <a:lnTo>
                    <a:pt x="3070" y="1076"/>
                  </a:lnTo>
                  <a:lnTo>
                    <a:pt x="3098" y="1172"/>
                  </a:lnTo>
                  <a:lnTo>
                    <a:pt x="3121" y="1268"/>
                  </a:lnTo>
                  <a:lnTo>
                    <a:pt x="3137" y="1368"/>
                  </a:lnTo>
                  <a:lnTo>
                    <a:pt x="3147" y="1470"/>
                  </a:lnTo>
                  <a:lnTo>
                    <a:pt x="3150" y="1573"/>
                  </a:lnTo>
                  <a:lnTo>
                    <a:pt x="3147" y="1606"/>
                  </a:lnTo>
                  <a:lnTo>
                    <a:pt x="3137" y="1636"/>
                  </a:lnTo>
                  <a:lnTo>
                    <a:pt x="3122" y="1664"/>
                  </a:lnTo>
                  <a:lnTo>
                    <a:pt x="3102" y="1688"/>
                  </a:lnTo>
                  <a:lnTo>
                    <a:pt x="3078" y="1708"/>
                  </a:lnTo>
                  <a:lnTo>
                    <a:pt x="3050" y="1723"/>
                  </a:lnTo>
                  <a:lnTo>
                    <a:pt x="3020" y="1733"/>
                  </a:lnTo>
                  <a:lnTo>
                    <a:pt x="2987" y="1736"/>
                  </a:lnTo>
                  <a:lnTo>
                    <a:pt x="163" y="1736"/>
                  </a:lnTo>
                  <a:lnTo>
                    <a:pt x="130" y="1733"/>
                  </a:lnTo>
                  <a:lnTo>
                    <a:pt x="99" y="1723"/>
                  </a:lnTo>
                  <a:lnTo>
                    <a:pt x="72" y="1708"/>
                  </a:lnTo>
                  <a:lnTo>
                    <a:pt x="48" y="1688"/>
                  </a:lnTo>
                  <a:lnTo>
                    <a:pt x="27" y="1664"/>
                  </a:lnTo>
                  <a:lnTo>
                    <a:pt x="13" y="1636"/>
                  </a:lnTo>
                  <a:lnTo>
                    <a:pt x="3" y="1606"/>
                  </a:lnTo>
                  <a:lnTo>
                    <a:pt x="0" y="1573"/>
                  </a:lnTo>
                  <a:lnTo>
                    <a:pt x="3" y="1470"/>
                  </a:lnTo>
                  <a:lnTo>
                    <a:pt x="13" y="1368"/>
                  </a:lnTo>
                  <a:lnTo>
                    <a:pt x="29" y="1268"/>
                  </a:lnTo>
                  <a:lnTo>
                    <a:pt x="52" y="1172"/>
                  </a:lnTo>
                  <a:lnTo>
                    <a:pt x="80" y="1076"/>
                  </a:lnTo>
                  <a:lnTo>
                    <a:pt x="114" y="984"/>
                  </a:lnTo>
                  <a:lnTo>
                    <a:pt x="154" y="894"/>
                  </a:lnTo>
                  <a:lnTo>
                    <a:pt x="199" y="808"/>
                  </a:lnTo>
                  <a:lnTo>
                    <a:pt x="249" y="725"/>
                  </a:lnTo>
                  <a:lnTo>
                    <a:pt x="304" y="645"/>
                  </a:lnTo>
                  <a:lnTo>
                    <a:pt x="364" y="569"/>
                  </a:lnTo>
                  <a:lnTo>
                    <a:pt x="428" y="496"/>
                  </a:lnTo>
                  <a:lnTo>
                    <a:pt x="496" y="428"/>
                  </a:lnTo>
                  <a:lnTo>
                    <a:pt x="569" y="364"/>
                  </a:lnTo>
                  <a:lnTo>
                    <a:pt x="645" y="304"/>
                  </a:lnTo>
                  <a:lnTo>
                    <a:pt x="726" y="250"/>
                  </a:lnTo>
                  <a:lnTo>
                    <a:pt x="808" y="199"/>
                  </a:lnTo>
                  <a:lnTo>
                    <a:pt x="895" y="154"/>
                  </a:lnTo>
                  <a:lnTo>
                    <a:pt x="985" y="114"/>
                  </a:lnTo>
                  <a:lnTo>
                    <a:pt x="1078" y="81"/>
                  </a:lnTo>
                  <a:lnTo>
                    <a:pt x="1173" y="52"/>
                  </a:lnTo>
                  <a:lnTo>
                    <a:pt x="1270" y="30"/>
                  </a:lnTo>
                  <a:lnTo>
                    <a:pt x="1370" y="13"/>
                  </a:lnTo>
                  <a:lnTo>
                    <a:pt x="1472" y="3"/>
                  </a:lnTo>
                  <a:lnTo>
                    <a:pt x="1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7210453" y="3471863"/>
            <a:ext cx="568325" cy="534988"/>
            <a:chOff x="7212013" y="3471863"/>
            <a:chExt cx="56832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2" name="Freeform 140"/>
            <p:cNvSpPr>
              <a:spLocks/>
            </p:cNvSpPr>
            <p:nvPr/>
          </p:nvSpPr>
          <p:spPr bwMode="auto">
            <a:xfrm>
              <a:off x="7212013" y="3675063"/>
              <a:ext cx="234950" cy="331788"/>
            </a:xfrm>
            <a:custGeom>
              <a:avLst/>
              <a:gdLst>
                <a:gd name="T0" fmla="*/ 254 w 1484"/>
                <a:gd name="T1" fmla="*/ 4 h 2094"/>
                <a:gd name="T2" fmla="*/ 319 w 1484"/>
                <a:gd name="T3" fmla="*/ 25 h 2094"/>
                <a:gd name="T4" fmla="*/ 372 w 1484"/>
                <a:gd name="T5" fmla="*/ 64 h 2094"/>
                <a:gd name="T6" fmla="*/ 412 w 1484"/>
                <a:gd name="T7" fmla="*/ 118 h 2094"/>
                <a:gd name="T8" fmla="*/ 434 w 1484"/>
                <a:gd name="T9" fmla="*/ 183 h 2094"/>
                <a:gd name="T10" fmla="*/ 436 w 1484"/>
                <a:gd name="T11" fmla="*/ 962 h 2094"/>
                <a:gd name="T12" fmla="*/ 443 w 1484"/>
                <a:gd name="T13" fmla="*/ 983 h 2094"/>
                <a:gd name="T14" fmla="*/ 665 w 1484"/>
                <a:gd name="T15" fmla="*/ 1208 h 2094"/>
                <a:gd name="T16" fmla="*/ 665 w 1484"/>
                <a:gd name="T17" fmla="*/ 1208 h 2094"/>
                <a:gd name="T18" fmla="*/ 897 w 1484"/>
                <a:gd name="T19" fmla="*/ 1436 h 2094"/>
                <a:gd name="T20" fmla="*/ 917 w 1484"/>
                <a:gd name="T21" fmla="*/ 1441 h 2094"/>
                <a:gd name="T22" fmla="*/ 936 w 1484"/>
                <a:gd name="T23" fmla="*/ 1436 h 2094"/>
                <a:gd name="T24" fmla="*/ 956 w 1484"/>
                <a:gd name="T25" fmla="*/ 1417 h 2094"/>
                <a:gd name="T26" fmla="*/ 960 w 1484"/>
                <a:gd name="T27" fmla="*/ 1391 h 2094"/>
                <a:gd name="T28" fmla="*/ 948 w 1484"/>
                <a:gd name="T29" fmla="*/ 1367 h 2094"/>
                <a:gd name="T30" fmla="*/ 727 w 1484"/>
                <a:gd name="T31" fmla="*/ 1146 h 2094"/>
                <a:gd name="T32" fmla="*/ 687 w 1484"/>
                <a:gd name="T33" fmla="*/ 1089 h 2094"/>
                <a:gd name="T34" fmla="*/ 667 w 1484"/>
                <a:gd name="T35" fmla="*/ 1025 h 2094"/>
                <a:gd name="T36" fmla="*/ 667 w 1484"/>
                <a:gd name="T37" fmla="*/ 959 h 2094"/>
                <a:gd name="T38" fmla="*/ 688 w 1484"/>
                <a:gd name="T39" fmla="*/ 895 h 2094"/>
                <a:gd name="T40" fmla="*/ 728 w 1484"/>
                <a:gd name="T41" fmla="*/ 839 h 2094"/>
                <a:gd name="T42" fmla="*/ 783 w 1484"/>
                <a:gd name="T43" fmla="*/ 798 h 2094"/>
                <a:gd name="T44" fmla="*/ 848 w 1484"/>
                <a:gd name="T45" fmla="*/ 777 h 2094"/>
                <a:gd name="T46" fmla="*/ 917 w 1484"/>
                <a:gd name="T47" fmla="*/ 777 h 2094"/>
                <a:gd name="T48" fmla="*/ 982 w 1484"/>
                <a:gd name="T49" fmla="*/ 798 h 2094"/>
                <a:gd name="T50" fmla="*/ 1037 w 1484"/>
                <a:gd name="T51" fmla="*/ 839 h 2094"/>
                <a:gd name="T52" fmla="*/ 1470 w 1484"/>
                <a:gd name="T53" fmla="*/ 1271 h 2094"/>
                <a:gd name="T54" fmla="*/ 1483 w 1484"/>
                <a:gd name="T55" fmla="*/ 1303 h 2094"/>
                <a:gd name="T56" fmla="*/ 1484 w 1484"/>
                <a:gd name="T57" fmla="*/ 2006 h 2094"/>
                <a:gd name="T58" fmla="*/ 1472 w 1484"/>
                <a:gd name="T59" fmla="*/ 2051 h 2094"/>
                <a:gd name="T60" fmla="*/ 1441 w 1484"/>
                <a:gd name="T61" fmla="*/ 2082 h 2094"/>
                <a:gd name="T62" fmla="*/ 1397 w 1484"/>
                <a:gd name="T63" fmla="*/ 2094 h 2094"/>
                <a:gd name="T64" fmla="*/ 948 w 1484"/>
                <a:gd name="T65" fmla="*/ 2091 h 2094"/>
                <a:gd name="T66" fmla="*/ 909 w 1484"/>
                <a:gd name="T67" fmla="*/ 2068 h 2094"/>
                <a:gd name="T68" fmla="*/ 15 w 1484"/>
                <a:gd name="T69" fmla="*/ 1172 h 2094"/>
                <a:gd name="T70" fmla="*/ 2 w 1484"/>
                <a:gd name="T71" fmla="*/ 1140 h 2094"/>
                <a:gd name="T72" fmla="*/ 0 w 1484"/>
                <a:gd name="T73" fmla="*/ 218 h 2094"/>
                <a:gd name="T74" fmla="*/ 11 w 1484"/>
                <a:gd name="T75" fmla="*/ 150 h 2094"/>
                <a:gd name="T76" fmla="*/ 42 w 1484"/>
                <a:gd name="T77" fmla="*/ 90 h 2094"/>
                <a:gd name="T78" fmla="*/ 89 w 1484"/>
                <a:gd name="T79" fmla="*/ 43 h 2094"/>
                <a:gd name="T80" fmla="*/ 150 w 1484"/>
                <a:gd name="T81" fmla="*/ 11 h 2094"/>
                <a:gd name="T82" fmla="*/ 218 w 1484"/>
                <a:gd name="T83" fmla="*/ 0 h 2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84" h="2094">
                  <a:moveTo>
                    <a:pt x="218" y="0"/>
                  </a:moveTo>
                  <a:lnTo>
                    <a:pt x="254" y="4"/>
                  </a:lnTo>
                  <a:lnTo>
                    <a:pt x="287" y="11"/>
                  </a:lnTo>
                  <a:lnTo>
                    <a:pt x="319" y="25"/>
                  </a:lnTo>
                  <a:lnTo>
                    <a:pt x="347" y="43"/>
                  </a:lnTo>
                  <a:lnTo>
                    <a:pt x="372" y="64"/>
                  </a:lnTo>
                  <a:lnTo>
                    <a:pt x="395" y="90"/>
                  </a:lnTo>
                  <a:lnTo>
                    <a:pt x="412" y="118"/>
                  </a:lnTo>
                  <a:lnTo>
                    <a:pt x="425" y="150"/>
                  </a:lnTo>
                  <a:lnTo>
                    <a:pt x="434" y="183"/>
                  </a:lnTo>
                  <a:lnTo>
                    <a:pt x="436" y="218"/>
                  </a:lnTo>
                  <a:lnTo>
                    <a:pt x="436" y="962"/>
                  </a:lnTo>
                  <a:lnTo>
                    <a:pt x="438" y="972"/>
                  </a:lnTo>
                  <a:lnTo>
                    <a:pt x="443" y="983"/>
                  </a:lnTo>
                  <a:lnTo>
                    <a:pt x="449" y="992"/>
                  </a:lnTo>
                  <a:lnTo>
                    <a:pt x="665" y="1208"/>
                  </a:lnTo>
                  <a:lnTo>
                    <a:pt x="665" y="1208"/>
                  </a:lnTo>
                  <a:lnTo>
                    <a:pt x="665" y="1208"/>
                  </a:lnTo>
                  <a:lnTo>
                    <a:pt x="886" y="1428"/>
                  </a:lnTo>
                  <a:lnTo>
                    <a:pt x="897" y="1436"/>
                  </a:lnTo>
                  <a:lnTo>
                    <a:pt x="908" y="1441"/>
                  </a:lnTo>
                  <a:lnTo>
                    <a:pt x="917" y="1441"/>
                  </a:lnTo>
                  <a:lnTo>
                    <a:pt x="925" y="1439"/>
                  </a:lnTo>
                  <a:lnTo>
                    <a:pt x="936" y="1436"/>
                  </a:lnTo>
                  <a:lnTo>
                    <a:pt x="948" y="1428"/>
                  </a:lnTo>
                  <a:lnTo>
                    <a:pt x="956" y="1417"/>
                  </a:lnTo>
                  <a:lnTo>
                    <a:pt x="960" y="1404"/>
                  </a:lnTo>
                  <a:lnTo>
                    <a:pt x="960" y="1391"/>
                  </a:lnTo>
                  <a:lnTo>
                    <a:pt x="956" y="1378"/>
                  </a:lnTo>
                  <a:lnTo>
                    <a:pt x="948" y="1367"/>
                  </a:lnTo>
                  <a:lnTo>
                    <a:pt x="728" y="1147"/>
                  </a:lnTo>
                  <a:lnTo>
                    <a:pt x="727" y="1146"/>
                  </a:lnTo>
                  <a:lnTo>
                    <a:pt x="704" y="1119"/>
                  </a:lnTo>
                  <a:lnTo>
                    <a:pt x="687" y="1089"/>
                  </a:lnTo>
                  <a:lnTo>
                    <a:pt x="675" y="1058"/>
                  </a:lnTo>
                  <a:lnTo>
                    <a:pt x="667" y="1025"/>
                  </a:lnTo>
                  <a:lnTo>
                    <a:pt x="664" y="992"/>
                  </a:lnTo>
                  <a:lnTo>
                    <a:pt x="667" y="959"/>
                  </a:lnTo>
                  <a:lnTo>
                    <a:pt x="675" y="926"/>
                  </a:lnTo>
                  <a:lnTo>
                    <a:pt x="688" y="895"/>
                  </a:lnTo>
                  <a:lnTo>
                    <a:pt x="705" y="865"/>
                  </a:lnTo>
                  <a:lnTo>
                    <a:pt x="728" y="839"/>
                  </a:lnTo>
                  <a:lnTo>
                    <a:pt x="754" y="816"/>
                  </a:lnTo>
                  <a:lnTo>
                    <a:pt x="783" y="798"/>
                  </a:lnTo>
                  <a:lnTo>
                    <a:pt x="815" y="785"/>
                  </a:lnTo>
                  <a:lnTo>
                    <a:pt x="848" y="777"/>
                  </a:lnTo>
                  <a:lnTo>
                    <a:pt x="882" y="775"/>
                  </a:lnTo>
                  <a:lnTo>
                    <a:pt x="917" y="777"/>
                  </a:lnTo>
                  <a:lnTo>
                    <a:pt x="950" y="785"/>
                  </a:lnTo>
                  <a:lnTo>
                    <a:pt x="982" y="798"/>
                  </a:lnTo>
                  <a:lnTo>
                    <a:pt x="1011" y="816"/>
                  </a:lnTo>
                  <a:lnTo>
                    <a:pt x="1037" y="839"/>
                  </a:lnTo>
                  <a:lnTo>
                    <a:pt x="1459" y="1258"/>
                  </a:lnTo>
                  <a:lnTo>
                    <a:pt x="1470" y="1271"/>
                  </a:lnTo>
                  <a:lnTo>
                    <a:pt x="1478" y="1287"/>
                  </a:lnTo>
                  <a:lnTo>
                    <a:pt x="1483" y="1303"/>
                  </a:lnTo>
                  <a:lnTo>
                    <a:pt x="1484" y="1320"/>
                  </a:lnTo>
                  <a:lnTo>
                    <a:pt x="1484" y="2006"/>
                  </a:lnTo>
                  <a:lnTo>
                    <a:pt x="1481" y="2030"/>
                  </a:lnTo>
                  <a:lnTo>
                    <a:pt x="1472" y="2051"/>
                  </a:lnTo>
                  <a:lnTo>
                    <a:pt x="1459" y="2068"/>
                  </a:lnTo>
                  <a:lnTo>
                    <a:pt x="1441" y="2082"/>
                  </a:lnTo>
                  <a:lnTo>
                    <a:pt x="1420" y="2091"/>
                  </a:lnTo>
                  <a:lnTo>
                    <a:pt x="1397" y="2094"/>
                  </a:lnTo>
                  <a:lnTo>
                    <a:pt x="971" y="2094"/>
                  </a:lnTo>
                  <a:lnTo>
                    <a:pt x="948" y="2091"/>
                  </a:lnTo>
                  <a:lnTo>
                    <a:pt x="928" y="2082"/>
                  </a:lnTo>
                  <a:lnTo>
                    <a:pt x="909" y="2068"/>
                  </a:lnTo>
                  <a:lnTo>
                    <a:pt x="26" y="1186"/>
                  </a:lnTo>
                  <a:lnTo>
                    <a:pt x="15" y="1172"/>
                  </a:lnTo>
                  <a:lnTo>
                    <a:pt x="7" y="1157"/>
                  </a:lnTo>
                  <a:lnTo>
                    <a:pt x="2" y="1140"/>
                  </a:lnTo>
                  <a:lnTo>
                    <a:pt x="0" y="1124"/>
                  </a:lnTo>
                  <a:lnTo>
                    <a:pt x="0" y="218"/>
                  </a:lnTo>
                  <a:lnTo>
                    <a:pt x="3" y="183"/>
                  </a:lnTo>
                  <a:lnTo>
                    <a:pt x="11" y="150"/>
                  </a:lnTo>
                  <a:lnTo>
                    <a:pt x="24" y="118"/>
                  </a:lnTo>
                  <a:lnTo>
                    <a:pt x="42" y="90"/>
                  </a:lnTo>
                  <a:lnTo>
                    <a:pt x="64" y="64"/>
                  </a:lnTo>
                  <a:lnTo>
                    <a:pt x="89" y="43"/>
                  </a:lnTo>
                  <a:lnTo>
                    <a:pt x="118" y="25"/>
                  </a:lnTo>
                  <a:lnTo>
                    <a:pt x="150" y="11"/>
                  </a:lnTo>
                  <a:lnTo>
                    <a:pt x="183" y="4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41"/>
            <p:cNvSpPr>
              <a:spLocks/>
            </p:cNvSpPr>
            <p:nvPr/>
          </p:nvSpPr>
          <p:spPr bwMode="auto">
            <a:xfrm>
              <a:off x="7545388" y="3675063"/>
              <a:ext cx="234950" cy="331788"/>
            </a:xfrm>
            <a:custGeom>
              <a:avLst/>
              <a:gdLst>
                <a:gd name="T0" fmla="*/ 1301 w 1484"/>
                <a:gd name="T1" fmla="*/ 4 h 2094"/>
                <a:gd name="T2" fmla="*/ 1366 w 1484"/>
                <a:gd name="T3" fmla="*/ 25 h 2094"/>
                <a:gd name="T4" fmla="*/ 1420 w 1484"/>
                <a:gd name="T5" fmla="*/ 64 h 2094"/>
                <a:gd name="T6" fmla="*/ 1460 w 1484"/>
                <a:gd name="T7" fmla="*/ 118 h 2094"/>
                <a:gd name="T8" fmla="*/ 1481 w 1484"/>
                <a:gd name="T9" fmla="*/ 183 h 2094"/>
                <a:gd name="T10" fmla="*/ 1484 w 1484"/>
                <a:gd name="T11" fmla="*/ 1124 h 2094"/>
                <a:gd name="T12" fmla="*/ 1472 w 1484"/>
                <a:gd name="T13" fmla="*/ 1167 h 2094"/>
                <a:gd name="T14" fmla="*/ 575 w 1484"/>
                <a:gd name="T15" fmla="*/ 2068 h 2094"/>
                <a:gd name="T16" fmla="*/ 536 w 1484"/>
                <a:gd name="T17" fmla="*/ 2091 h 2094"/>
                <a:gd name="T18" fmla="*/ 87 w 1484"/>
                <a:gd name="T19" fmla="*/ 2094 h 2094"/>
                <a:gd name="T20" fmla="*/ 43 w 1484"/>
                <a:gd name="T21" fmla="*/ 2082 h 2094"/>
                <a:gd name="T22" fmla="*/ 12 w 1484"/>
                <a:gd name="T23" fmla="*/ 2051 h 2094"/>
                <a:gd name="T24" fmla="*/ 0 w 1484"/>
                <a:gd name="T25" fmla="*/ 2006 h 2094"/>
                <a:gd name="T26" fmla="*/ 1 w 1484"/>
                <a:gd name="T27" fmla="*/ 1303 h 2094"/>
                <a:gd name="T28" fmla="*/ 14 w 1484"/>
                <a:gd name="T29" fmla="*/ 1271 h 2094"/>
                <a:gd name="T30" fmla="*/ 447 w 1484"/>
                <a:gd name="T31" fmla="*/ 839 h 2094"/>
                <a:gd name="T32" fmla="*/ 502 w 1484"/>
                <a:gd name="T33" fmla="*/ 798 h 2094"/>
                <a:gd name="T34" fmla="*/ 567 w 1484"/>
                <a:gd name="T35" fmla="*/ 777 h 2094"/>
                <a:gd name="T36" fmla="*/ 636 w 1484"/>
                <a:gd name="T37" fmla="*/ 777 h 2094"/>
                <a:gd name="T38" fmla="*/ 701 w 1484"/>
                <a:gd name="T39" fmla="*/ 798 h 2094"/>
                <a:gd name="T40" fmla="*/ 756 w 1484"/>
                <a:gd name="T41" fmla="*/ 839 h 2094"/>
                <a:gd name="T42" fmla="*/ 796 w 1484"/>
                <a:gd name="T43" fmla="*/ 894 h 2094"/>
                <a:gd name="T44" fmla="*/ 817 w 1484"/>
                <a:gd name="T45" fmla="*/ 958 h 2094"/>
                <a:gd name="T46" fmla="*/ 817 w 1484"/>
                <a:gd name="T47" fmla="*/ 1028 h 2094"/>
                <a:gd name="T48" fmla="*/ 796 w 1484"/>
                <a:gd name="T49" fmla="*/ 1092 h 2094"/>
                <a:gd name="T50" fmla="*/ 756 w 1484"/>
                <a:gd name="T51" fmla="*/ 1147 h 2094"/>
                <a:gd name="T52" fmla="*/ 528 w 1484"/>
                <a:gd name="T53" fmla="*/ 1378 h 2094"/>
                <a:gd name="T54" fmla="*/ 524 w 1484"/>
                <a:gd name="T55" fmla="*/ 1397 h 2094"/>
                <a:gd name="T56" fmla="*/ 528 w 1484"/>
                <a:gd name="T57" fmla="*/ 1417 h 2094"/>
                <a:gd name="T58" fmla="*/ 548 w 1484"/>
                <a:gd name="T59" fmla="*/ 1436 h 2094"/>
                <a:gd name="T60" fmla="*/ 567 w 1484"/>
                <a:gd name="T61" fmla="*/ 1441 h 2094"/>
                <a:gd name="T62" fmla="*/ 587 w 1484"/>
                <a:gd name="T63" fmla="*/ 1436 h 2094"/>
                <a:gd name="T64" fmla="*/ 1035 w 1484"/>
                <a:gd name="T65" fmla="*/ 992 h 2094"/>
                <a:gd name="T66" fmla="*/ 1046 w 1484"/>
                <a:gd name="T67" fmla="*/ 972 h 2094"/>
                <a:gd name="T68" fmla="*/ 1048 w 1484"/>
                <a:gd name="T69" fmla="*/ 218 h 2094"/>
                <a:gd name="T70" fmla="*/ 1059 w 1484"/>
                <a:gd name="T71" fmla="*/ 150 h 2094"/>
                <a:gd name="T72" fmla="*/ 1089 w 1484"/>
                <a:gd name="T73" fmla="*/ 90 h 2094"/>
                <a:gd name="T74" fmla="*/ 1137 w 1484"/>
                <a:gd name="T75" fmla="*/ 43 h 2094"/>
                <a:gd name="T76" fmla="*/ 1197 w 1484"/>
                <a:gd name="T77" fmla="*/ 11 h 2094"/>
                <a:gd name="T78" fmla="*/ 1266 w 1484"/>
                <a:gd name="T79" fmla="*/ 0 h 2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84" h="2094">
                  <a:moveTo>
                    <a:pt x="1266" y="0"/>
                  </a:moveTo>
                  <a:lnTo>
                    <a:pt x="1301" y="4"/>
                  </a:lnTo>
                  <a:lnTo>
                    <a:pt x="1334" y="11"/>
                  </a:lnTo>
                  <a:lnTo>
                    <a:pt x="1366" y="25"/>
                  </a:lnTo>
                  <a:lnTo>
                    <a:pt x="1395" y="43"/>
                  </a:lnTo>
                  <a:lnTo>
                    <a:pt x="1420" y="64"/>
                  </a:lnTo>
                  <a:lnTo>
                    <a:pt x="1442" y="90"/>
                  </a:lnTo>
                  <a:lnTo>
                    <a:pt x="1460" y="118"/>
                  </a:lnTo>
                  <a:lnTo>
                    <a:pt x="1473" y="150"/>
                  </a:lnTo>
                  <a:lnTo>
                    <a:pt x="1481" y="183"/>
                  </a:lnTo>
                  <a:lnTo>
                    <a:pt x="1484" y="218"/>
                  </a:lnTo>
                  <a:lnTo>
                    <a:pt x="1484" y="1124"/>
                  </a:lnTo>
                  <a:lnTo>
                    <a:pt x="1481" y="1147"/>
                  </a:lnTo>
                  <a:lnTo>
                    <a:pt x="1472" y="1167"/>
                  </a:lnTo>
                  <a:lnTo>
                    <a:pt x="1458" y="1186"/>
                  </a:lnTo>
                  <a:lnTo>
                    <a:pt x="575" y="2068"/>
                  </a:lnTo>
                  <a:lnTo>
                    <a:pt x="556" y="2082"/>
                  </a:lnTo>
                  <a:lnTo>
                    <a:pt x="536" y="2091"/>
                  </a:lnTo>
                  <a:lnTo>
                    <a:pt x="513" y="2094"/>
                  </a:lnTo>
                  <a:lnTo>
                    <a:pt x="87" y="2094"/>
                  </a:lnTo>
                  <a:lnTo>
                    <a:pt x="64" y="2091"/>
                  </a:lnTo>
                  <a:lnTo>
                    <a:pt x="43" y="2082"/>
                  </a:lnTo>
                  <a:lnTo>
                    <a:pt x="25" y="2068"/>
                  </a:lnTo>
                  <a:lnTo>
                    <a:pt x="12" y="2051"/>
                  </a:lnTo>
                  <a:lnTo>
                    <a:pt x="3" y="2030"/>
                  </a:lnTo>
                  <a:lnTo>
                    <a:pt x="0" y="2006"/>
                  </a:lnTo>
                  <a:lnTo>
                    <a:pt x="0" y="1320"/>
                  </a:lnTo>
                  <a:lnTo>
                    <a:pt x="1" y="1303"/>
                  </a:lnTo>
                  <a:lnTo>
                    <a:pt x="6" y="1287"/>
                  </a:lnTo>
                  <a:lnTo>
                    <a:pt x="14" y="1271"/>
                  </a:lnTo>
                  <a:lnTo>
                    <a:pt x="25" y="1258"/>
                  </a:lnTo>
                  <a:lnTo>
                    <a:pt x="447" y="839"/>
                  </a:lnTo>
                  <a:lnTo>
                    <a:pt x="473" y="816"/>
                  </a:lnTo>
                  <a:lnTo>
                    <a:pt x="502" y="798"/>
                  </a:lnTo>
                  <a:lnTo>
                    <a:pt x="534" y="785"/>
                  </a:lnTo>
                  <a:lnTo>
                    <a:pt x="567" y="777"/>
                  </a:lnTo>
                  <a:lnTo>
                    <a:pt x="602" y="775"/>
                  </a:lnTo>
                  <a:lnTo>
                    <a:pt x="636" y="777"/>
                  </a:lnTo>
                  <a:lnTo>
                    <a:pt x="669" y="785"/>
                  </a:lnTo>
                  <a:lnTo>
                    <a:pt x="701" y="798"/>
                  </a:lnTo>
                  <a:lnTo>
                    <a:pt x="730" y="816"/>
                  </a:lnTo>
                  <a:lnTo>
                    <a:pt x="756" y="839"/>
                  </a:lnTo>
                  <a:lnTo>
                    <a:pt x="779" y="865"/>
                  </a:lnTo>
                  <a:lnTo>
                    <a:pt x="796" y="894"/>
                  </a:lnTo>
                  <a:lnTo>
                    <a:pt x="809" y="926"/>
                  </a:lnTo>
                  <a:lnTo>
                    <a:pt x="817" y="958"/>
                  </a:lnTo>
                  <a:lnTo>
                    <a:pt x="820" y="993"/>
                  </a:lnTo>
                  <a:lnTo>
                    <a:pt x="817" y="1028"/>
                  </a:lnTo>
                  <a:lnTo>
                    <a:pt x="809" y="1060"/>
                  </a:lnTo>
                  <a:lnTo>
                    <a:pt x="796" y="1092"/>
                  </a:lnTo>
                  <a:lnTo>
                    <a:pt x="779" y="1121"/>
                  </a:lnTo>
                  <a:lnTo>
                    <a:pt x="756" y="1147"/>
                  </a:lnTo>
                  <a:lnTo>
                    <a:pt x="536" y="1367"/>
                  </a:lnTo>
                  <a:lnTo>
                    <a:pt x="528" y="1378"/>
                  </a:lnTo>
                  <a:lnTo>
                    <a:pt x="524" y="1389"/>
                  </a:lnTo>
                  <a:lnTo>
                    <a:pt x="524" y="1397"/>
                  </a:lnTo>
                  <a:lnTo>
                    <a:pt x="524" y="1406"/>
                  </a:lnTo>
                  <a:lnTo>
                    <a:pt x="528" y="1417"/>
                  </a:lnTo>
                  <a:lnTo>
                    <a:pt x="536" y="1429"/>
                  </a:lnTo>
                  <a:lnTo>
                    <a:pt x="548" y="1436"/>
                  </a:lnTo>
                  <a:lnTo>
                    <a:pt x="559" y="1441"/>
                  </a:lnTo>
                  <a:lnTo>
                    <a:pt x="567" y="1441"/>
                  </a:lnTo>
                  <a:lnTo>
                    <a:pt x="576" y="1441"/>
                  </a:lnTo>
                  <a:lnTo>
                    <a:pt x="587" y="1436"/>
                  </a:lnTo>
                  <a:lnTo>
                    <a:pt x="598" y="1428"/>
                  </a:lnTo>
                  <a:lnTo>
                    <a:pt x="1035" y="992"/>
                  </a:lnTo>
                  <a:lnTo>
                    <a:pt x="1041" y="983"/>
                  </a:lnTo>
                  <a:lnTo>
                    <a:pt x="1046" y="972"/>
                  </a:lnTo>
                  <a:lnTo>
                    <a:pt x="1048" y="962"/>
                  </a:lnTo>
                  <a:lnTo>
                    <a:pt x="1048" y="218"/>
                  </a:lnTo>
                  <a:lnTo>
                    <a:pt x="1050" y="183"/>
                  </a:lnTo>
                  <a:lnTo>
                    <a:pt x="1059" y="150"/>
                  </a:lnTo>
                  <a:lnTo>
                    <a:pt x="1072" y="118"/>
                  </a:lnTo>
                  <a:lnTo>
                    <a:pt x="1089" y="90"/>
                  </a:lnTo>
                  <a:lnTo>
                    <a:pt x="1112" y="64"/>
                  </a:lnTo>
                  <a:lnTo>
                    <a:pt x="1137" y="43"/>
                  </a:lnTo>
                  <a:lnTo>
                    <a:pt x="1165" y="25"/>
                  </a:lnTo>
                  <a:lnTo>
                    <a:pt x="1197" y="11"/>
                  </a:lnTo>
                  <a:lnTo>
                    <a:pt x="1230" y="4"/>
                  </a:lnTo>
                  <a:lnTo>
                    <a:pt x="12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42"/>
            <p:cNvSpPr>
              <a:spLocks noEditPoints="1"/>
            </p:cNvSpPr>
            <p:nvPr/>
          </p:nvSpPr>
          <p:spPr bwMode="auto">
            <a:xfrm>
              <a:off x="7337426" y="3471863"/>
              <a:ext cx="317500" cy="317500"/>
            </a:xfrm>
            <a:custGeom>
              <a:avLst/>
              <a:gdLst>
                <a:gd name="T0" fmla="*/ 1400 w 2010"/>
                <a:gd name="T1" fmla="*/ 1379 h 2006"/>
                <a:gd name="T2" fmla="*/ 1335 w 2010"/>
                <a:gd name="T3" fmla="*/ 1662 h 2006"/>
                <a:gd name="T4" fmla="*/ 1489 w 2010"/>
                <a:gd name="T5" fmla="*/ 1564 h 2006"/>
                <a:gd name="T6" fmla="*/ 1648 w 2010"/>
                <a:gd name="T7" fmla="*/ 1372 h 2006"/>
                <a:gd name="T8" fmla="*/ 1735 w 2010"/>
                <a:gd name="T9" fmla="*/ 1134 h 2006"/>
                <a:gd name="T10" fmla="*/ 861 w 2010"/>
                <a:gd name="T11" fmla="*/ 1278 h 2006"/>
                <a:gd name="T12" fmla="*/ 910 w 2010"/>
                <a:gd name="T13" fmla="*/ 1533 h 2006"/>
                <a:gd name="T14" fmla="*/ 970 w 2010"/>
                <a:gd name="T15" fmla="*/ 1689 h 2006"/>
                <a:gd name="T16" fmla="*/ 1015 w 2010"/>
                <a:gd name="T17" fmla="*/ 1727 h 2006"/>
                <a:gd name="T18" fmla="*/ 1070 w 2010"/>
                <a:gd name="T19" fmla="*/ 1625 h 2006"/>
                <a:gd name="T20" fmla="*/ 1129 w 2010"/>
                <a:gd name="T21" fmla="*/ 1412 h 2006"/>
                <a:gd name="T22" fmla="*/ 1161 w 2010"/>
                <a:gd name="T23" fmla="*/ 1134 h 2006"/>
                <a:gd name="T24" fmla="*/ 309 w 2010"/>
                <a:gd name="T25" fmla="*/ 1259 h 2006"/>
                <a:gd name="T26" fmla="*/ 433 w 2010"/>
                <a:gd name="T27" fmla="*/ 1475 h 2006"/>
                <a:gd name="T28" fmla="*/ 622 w 2010"/>
                <a:gd name="T29" fmla="*/ 1638 h 2006"/>
                <a:gd name="T30" fmla="*/ 637 w 2010"/>
                <a:gd name="T31" fmla="*/ 1527 h 2006"/>
                <a:gd name="T32" fmla="*/ 592 w 2010"/>
                <a:gd name="T33" fmla="*/ 1218 h 2006"/>
                <a:gd name="T34" fmla="*/ 1335 w 2010"/>
                <a:gd name="T35" fmla="*/ 345 h 2006"/>
                <a:gd name="T36" fmla="*/ 1400 w 2010"/>
                <a:gd name="T37" fmla="*/ 628 h 2006"/>
                <a:gd name="T38" fmla="*/ 1735 w 2010"/>
                <a:gd name="T39" fmla="*/ 873 h 2006"/>
                <a:gd name="T40" fmla="*/ 1648 w 2010"/>
                <a:gd name="T41" fmla="*/ 634 h 2006"/>
                <a:gd name="T42" fmla="*/ 1489 w 2010"/>
                <a:gd name="T43" fmla="*/ 443 h 2006"/>
                <a:gd name="T44" fmla="*/ 677 w 2010"/>
                <a:gd name="T45" fmla="*/ 339 h 2006"/>
                <a:gd name="T46" fmla="*/ 476 w 2010"/>
                <a:gd name="T47" fmla="*/ 485 h 2006"/>
                <a:gd name="T48" fmla="*/ 332 w 2010"/>
                <a:gd name="T49" fmla="*/ 690 h 2006"/>
                <a:gd name="T50" fmla="*/ 586 w 2010"/>
                <a:gd name="T51" fmla="*/ 873 h 2006"/>
                <a:gd name="T52" fmla="*/ 622 w 2010"/>
                <a:gd name="T53" fmla="*/ 552 h 2006"/>
                <a:gd name="T54" fmla="*/ 677 w 2010"/>
                <a:gd name="T55" fmla="*/ 339 h 2006"/>
                <a:gd name="T56" fmla="*/ 970 w 2010"/>
                <a:gd name="T57" fmla="*/ 319 h 2006"/>
                <a:gd name="T58" fmla="*/ 910 w 2010"/>
                <a:gd name="T59" fmla="*/ 474 h 2006"/>
                <a:gd name="T60" fmla="*/ 861 w 2010"/>
                <a:gd name="T61" fmla="*/ 729 h 2006"/>
                <a:gd name="T62" fmla="*/ 1157 w 2010"/>
                <a:gd name="T63" fmla="*/ 800 h 2006"/>
                <a:gd name="T64" fmla="*/ 1116 w 2010"/>
                <a:gd name="T65" fmla="*/ 533 h 2006"/>
                <a:gd name="T66" fmla="*/ 1055 w 2010"/>
                <a:gd name="T67" fmla="*/ 347 h 2006"/>
                <a:gd name="T68" fmla="*/ 1004 w 2010"/>
                <a:gd name="T69" fmla="*/ 268 h 2006"/>
                <a:gd name="T70" fmla="*/ 1246 w 2010"/>
                <a:gd name="T71" fmla="*/ 30 h 2006"/>
                <a:gd name="T72" fmla="*/ 1533 w 2010"/>
                <a:gd name="T73" fmla="*/ 151 h 2006"/>
                <a:gd name="T74" fmla="*/ 1768 w 2010"/>
                <a:gd name="T75" fmla="*/ 352 h 2006"/>
                <a:gd name="T76" fmla="*/ 1930 w 2010"/>
                <a:gd name="T77" fmla="*/ 614 h 2006"/>
                <a:gd name="T78" fmla="*/ 2006 w 2010"/>
                <a:gd name="T79" fmla="*/ 922 h 2006"/>
                <a:gd name="T80" fmla="*/ 1980 w 2010"/>
                <a:gd name="T81" fmla="*/ 1244 h 2006"/>
                <a:gd name="T82" fmla="*/ 1859 w 2010"/>
                <a:gd name="T83" fmla="*/ 1532 h 2006"/>
                <a:gd name="T84" fmla="*/ 1658 w 2010"/>
                <a:gd name="T85" fmla="*/ 1765 h 2006"/>
                <a:gd name="T86" fmla="*/ 1396 w 2010"/>
                <a:gd name="T87" fmla="*/ 1927 h 2006"/>
                <a:gd name="T88" fmla="*/ 1087 w 2010"/>
                <a:gd name="T89" fmla="*/ 2003 h 2006"/>
                <a:gd name="T90" fmla="*/ 764 w 2010"/>
                <a:gd name="T91" fmla="*/ 1977 h 2006"/>
                <a:gd name="T92" fmla="*/ 477 w 2010"/>
                <a:gd name="T93" fmla="*/ 1856 h 2006"/>
                <a:gd name="T94" fmla="*/ 242 w 2010"/>
                <a:gd name="T95" fmla="*/ 1656 h 2006"/>
                <a:gd name="T96" fmla="*/ 80 w 2010"/>
                <a:gd name="T97" fmla="*/ 1394 h 2006"/>
                <a:gd name="T98" fmla="*/ 4 w 2010"/>
                <a:gd name="T99" fmla="*/ 1085 h 2006"/>
                <a:gd name="T100" fmla="*/ 30 w 2010"/>
                <a:gd name="T101" fmla="*/ 762 h 2006"/>
                <a:gd name="T102" fmla="*/ 151 w 2010"/>
                <a:gd name="T103" fmla="*/ 475 h 2006"/>
                <a:gd name="T104" fmla="*/ 352 w 2010"/>
                <a:gd name="T105" fmla="*/ 242 h 2006"/>
                <a:gd name="T106" fmla="*/ 614 w 2010"/>
                <a:gd name="T107" fmla="*/ 80 h 2006"/>
                <a:gd name="T108" fmla="*/ 923 w 2010"/>
                <a:gd name="T109" fmla="*/ 4 h 2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0" h="2006">
                  <a:moveTo>
                    <a:pt x="1424" y="1134"/>
                  </a:moveTo>
                  <a:lnTo>
                    <a:pt x="1418" y="1218"/>
                  </a:lnTo>
                  <a:lnTo>
                    <a:pt x="1411" y="1300"/>
                  </a:lnTo>
                  <a:lnTo>
                    <a:pt x="1400" y="1379"/>
                  </a:lnTo>
                  <a:lnTo>
                    <a:pt x="1388" y="1455"/>
                  </a:lnTo>
                  <a:lnTo>
                    <a:pt x="1373" y="1527"/>
                  </a:lnTo>
                  <a:lnTo>
                    <a:pt x="1354" y="1597"/>
                  </a:lnTo>
                  <a:lnTo>
                    <a:pt x="1335" y="1662"/>
                  </a:lnTo>
                  <a:lnTo>
                    <a:pt x="1333" y="1668"/>
                  </a:lnTo>
                  <a:lnTo>
                    <a:pt x="1388" y="1638"/>
                  </a:lnTo>
                  <a:lnTo>
                    <a:pt x="1440" y="1603"/>
                  </a:lnTo>
                  <a:lnTo>
                    <a:pt x="1489" y="1564"/>
                  </a:lnTo>
                  <a:lnTo>
                    <a:pt x="1534" y="1522"/>
                  </a:lnTo>
                  <a:lnTo>
                    <a:pt x="1577" y="1475"/>
                  </a:lnTo>
                  <a:lnTo>
                    <a:pt x="1615" y="1425"/>
                  </a:lnTo>
                  <a:lnTo>
                    <a:pt x="1648" y="1372"/>
                  </a:lnTo>
                  <a:lnTo>
                    <a:pt x="1678" y="1317"/>
                  </a:lnTo>
                  <a:lnTo>
                    <a:pt x="1701" y="1259"/>
                  </a:lnTo>
                  <a:lnTo>
                    <a:pt x="1721" y="1198"/>
                  </a:lnTo>
                  <a:lnTo>
                    <a:pt x="1735" y="1134"/>
                  </a:lnTo>
                  <a:lnTo>
                    <a:pt x="1424" y="1134"/>
                  </a:lnTo>
                  <a:close/>
                  <a:moveTo>
                    <a:pt x="849" y="1134"/>
                  </a:moveTo>
                  <a:lnTo>
                    <a:pt x="853" y="1208"/>
                  </a:lnTo>
                  <a:lnTo>
                    <a:pt x="861" y="1278"/>
                  </a:lnTo>
                  <a:lnTo>
                    <a:pt x="869" y="1346"/>
                  </a:lnTo>
                  <a:lnTo>
                    <a:pt x="881" y="1412"/>
                  </a:lnTo>
                  <a:lnTo>
                    <a:pt x="894" y="1474"/>
                  </a:lnTo>
                  <a:lnTo>
                    <a:pt x="910" y="1533"/>
                  </a:lnTo>
                  <a:lnTo>
                    <a:pt x="925" y="1583"/>
                  </a:lnTo>
                  <a:lnTo>
                    <a:pt x="940" y="1625"/>
                  </a:lnTo>
                  <a:lnTo>
                    <a:pt x="955" y="1660"/>
                  </a:lnTo>
                  <a:lnTo>
                    <a:pt x="970" y="1689"/>
                  </a:lnTo>
                  <a:lnTo>
                    <a:pt x="983" y="1710"/>
                  </a:lnTo>
                  <a:lnTo>
                    <a:pt x="995" y="1727"/>
                  </a:lnTo>
                  <a:lnTo>
                    <a:pt x="1004" y="1739"/>
                  </a:lnTo>
                  <a:lnTo>
                    <a:pt x="1015" y="1727"/>
                  </a:lnTo>
                  <a:lnTo>
                    <a:pt x="1027" y="1710"/>
                  </a:lnTo>
                  <a:lnTo>
                    <a:pt x="1040" y="1689"/>
                  </a:lnTo>
                  <a:lnTo>
                    <a:pt x="1055" y="1660"/>
                  </a:lnTo>
                  <a:lnTo>
                    <a:pt x="1070" y="1625"/>
                  </a:lnTo>
                  <a:lnTo>
                    <a:pt x="1085" y="1583"/>
                  </a:lnTo>
                  <a:lnTo>
                    <a:pt x="1100" y="1534"/>
                  </a:lnTo>
                  <a:lnTo>
                    <a:pt x="1116" y="1474"/>
                  </a:lnTo>
                  <a:lnTo>
                    <a:pt x="1129" y="1412"/>
                  </a:lnTo>
                  <a:lnTo>
                    <a:pt x="1141" y="1346"/>
                  </a:lnTo>
                  <a:lnTo>
                    <a:pt x="1149" y="1278"/>
                  </a:lnTo>
                  <a:lnTo>
                    <a:pt x="1157" y="1208"/>
                  </a:lnTo>
                  <a:lnTo>
                    <a:pt x="1161" y="1134"/>
                  </a:lnTo>
                  <a:lnTo>
                    <a:pt x="849" y="1134"/>
                  </a:lnTo>
                  <a:close/>
                  <a:moveTo>
                    <a:pt x="275" y="1134"/>
                  </a:moveTo>
                  <a:lnTo>
                    <a:pt x="289" y="1198"/>
                  </a:lnTo>
                  <a:lnTo>
                    <a:pt x="309" y="1259"/>
                  </a:lnTo>
                  <a:lnTo>
                    <a:pt x="332" y="1317"/>
                  </a:lnTo>
                  <a:lnTo>
                    <a:pt x="362" y="1372"/>
                  </a:lnTo>
                  <a:lnTo>
                    <a:pt x="395" y="1425"/>
                  </a:lnTo>
                  <a:lnTo>
                    <a:pt x="433" y="1475"/>
                  </a:lnTo>
                  <a:lnTo>
                    <a:pt x="476" y="1522"/>
                  </a:lnTo>
                  <a:lnTo>
                    <a:pt x="521" y="1564"/>
                  </a:lnTo>
                  <a:lnTo>
                    <a:pt x="570" y="1603"/>
                  </a:lnTo>
                  <a:lnTo>
                    <a:pt x="622" y="1638"/>
                  </a:lnTo>
                  <a:lnTo>
                    <a:pt x="677" y="1668"/>
                  </a:lnTo>
                  <a:lnTo>
                    <a:pt x="675" y="1662"/>
                  </a:lnTo>
                  <a:lnTo>
                    <a:pt x="656" y="1597"/>
                  </a:lnTo>
                  <a:lnTo>
                    <a:pt x="637" y="1527"/>
                  </a:lnTo>
                  <a:lnTo>
                    <a:pt x="622" y="1455"/>
                  </a:lnTo>
                  <a:lnTo>
                    <a:pt x="610" y="1379"/>
                  </a:lnTo>
                  <a:lnTo>
                    <a:pt x="599" y="1300"/>
                  </a:lnTo>
                  <a:lnTo>
                    <a:pt x="592" y="1218"/>
                  </a:lnTo>
                  <a:lnTo>
                    <a:pt x="586" y="1134"/>
                  </a:lnTo>
                  <a:lnTo>
                    <a:pt x="275" y="1134"/>
                  </a:lnTo>
                  <a:close/>
                  <a:moveTo>
                    <a:pt x="1333" y="339"/>
                  </a:moveTo>
                  <a:lnTo>
                    <a:pt x="1335" y="345"/>
                  </a:lnTo>
                  <a:lnTo>
                    <a:pt x="1354" y="410"/>
                  </a:lnTo>
                  <a:lnTo>
                    <a:pt x="1373" y="479"/>
                  </a:lnTo>
                  <a:lnTo>
                    <a:pt x="1388" y="552"/>
                  </a:lnTo>
                  <a:lnTo>
                    <a:pt x="1400" y="628"/>
                  </a:lnTo>
                  <a:lnTo>
                    <a:pt x="1411" y="707"/>
                  </a:lnTo>
                  <a:lnTo>
                    <a:pt x="1418" y="789"/>
                  </a:lnTo>
                  <a:lnTo>
                    <a:pt x="1424" y="873"/>
                  </a:lnTo>
                  <a:lnTo>
                    <a:pt x="1735" y="873"/>
                  </a:lnTo>
                  <a:lnTo>
                    <a:pt x="1721" y="810"/>
                  </a:lnTo>
                  <a:lnTo>
                    <a:pt x="1701" y="748"/>
                  </a:lnTo>
                  <a:lnTo>
                    <a:pt x="1678" y="690"/>
                  </a:lnTo>
                  <a:lnTo>
                    <a:pt x="1648" y="634"/>
                  </a:lnTo>
                  <a:lnTo>
                    <a:pt x="1615" y="581"/>
                  </a:lnTo>
                  <a:lnTo>
                    <a:pt x="1577" y="531"/>
                  </a:lnTo>
                  <a:lnTo>
                    <a:pt x="1534" y="485"/>
                  </a:lnTo>
                  <a:lnTo>
                    <a:pt x="1489" y="443"/>
                  </a:lnTo>
                  <a:lnTo>
                    <a:pt x="1440" y="404"/>
                  </a:lnTo>
                  <a:lnTo>
                    <a:pt x="1388" y="369"/>
                  </a:lnTo>
                  <a:lnTo>
                    <a:pt x="1333" y="339"/>
                  </a:lnTo>
                  <a:close/>
                  <a:moveTo>
                    <a:pt x="677" y="339"/>
                  </a:moveTo>
                  <a:lnTo>
                    <a:pt x="622" y="369"/>
                  </a:lnTo>
                  <a:lnTo>
                    <a:pt x="570" y="404"/>
                  </a:lnTo>
                  <a:lnTo>
                    <a:pt x="521" y="443"/>
                  </a:lnTo>
                  <a:lnTo>
                    <a:pt x="476" y="485"/>
                  </a:lnTo>
                  <a:lnTo>
                    <a:pt x="433" y="531"/>
                  </a:lnTo>
                  <a:lnTo>
                    <a:pt x="395" y="581"/>
                  </a:lnTo>
                  <a:lnTo>
                    <a:pt x="362" y="634"/>
                  </a:lnTo>
                  <a:lnTo>
                    <a:pt x="332" y="690"/>
                  </a:lnTo>
                  <a:lnTo>
                    <a:pt x="309" y="748"/>
                  </a:lnTo>
                  <a:lnTo>
                    <a:pt x="289" y="810"/>
                  </a:lnTo>
                  <a:lnTo>
                    <a:pt x="275" y="873"/>
                  </a:lnTo>
                  <a:lnTo>
                    <a:pt x="586" y="873"/>
                  </a:lnTo>
                  <a:lnTo>
                    <a:pt x="592" y="789"/>
                  </a:lnTo>
                  <a:lnTo>
                    <a:pt x="599" y="707"/>
                  </a:lnTo>
                  <a:lnTo>
                    <a:pt x="610" y="628"/>
                  </a:lnTo>
                  <a:lnTo>
                    <a:pt x="622" y="552"/>
                  </a:lnTo>
                  <a:lnTo>
                    <a:pt x="637" y="479"/>
                  </a:lnTo>
                  <a:lnTo>
                    <a:pt x="656" y="410"/>
                  </a:lnTo>
                  <a:lnTo>
                    <a:pt x="675" y="345"/>
                  </a:lnTo>
                  <a:lnTo>
                    <a:pt x="677" y="339"/>
                  </a:lnTo>
                  <a:close/>
                  <a:moveTo>
                    <a:pt x="1004" y="268"/>
                  </a:moveTo>
                  <a:lnTo>
                    <a:pt x="995" y="280"/>
                  </a:lnTo>
                  <a:lnTo>
                    <a:pt x="983" y="296"/>
                  </a:lnTo>
                  <a:lnTo>
                    <a:pt x="970" y="319"/>
                  </a:lnTo>
                  <a:lnTo>
                    <a:pt x="955" y="347"/>
                  </a:lnTo>
                  <a:lnTo>
                    <a:pt x="940" y="382"/>
                  </a:lnTo>
                  <a:lnTo>
                    <a:pt x="925" y="424"/>
                  </a:lnTo>
                  <a:lnTo>
                    <a:pt x="910" y="474"/>
                  </a:lnTo>
                  <a:lnTo>
                    <a:pt x="894" y="533"/>
                  </a:lnTo>
                  <a:lnTo>
                    <a:pt x="881" y="594"/>
                  </a:lnTo>
                  <a:lnTo>
                    <a:pt x="869" y="660"/>
                  </a:lnTo>
                  <a:lnTo>
                    <a:pt x="861" y="729"/>
                  </a:lnTo>
                  <a:lnTo>
                    <a:pt x="853" y="800"/>
                  </a:lnTo>
                  <a:lnTo>
                    <a:pt x="849" y="873"/>
                  </a:lnTo>
                  <a:lnTo>
                    <a:pt x="1161" y="873"/>
                  </a:lnTo>
                  <a:lnTo>
                    <a:pt x="1157" y="800"/>
                  </a:lnTo>
                  <a:lnTo>
                    <a:pt x="1149" y="729"/>
                  </a:lnTo>
                  <a:lnTo>
                    <a:pt x="1141" y="660"/>
                  </a:lnTo>
                  <a:lnTo>
                    <a:pt x="1129" y="594"/>
                  </a:lnTo>
                  <a:lnTo>
                    <a:pt x="1116" y="533"/>
                  </a:lnTo>
                  <a:lnTo>
                    <a:pt x="1100" y="474"/>
                  </a:lnTo>
                  <a:lnTo>
                    <a:pt x="1085" y="424"/>
                  </a:lnTo>
                  <a:lnTo>
                    <a:pt x="1070" y="382"/>
                  </a:lnTo>
                  <a:lnTo>
                    <a:pt x="1055" y="347"/>
                  </a:lnTo>
                  <a:lnTo>
                    <a:pt x="1040" y="319"/>
                  </a:lnTo>
                  <a:lnTo>
                    <a:pt x="1027" y="296"/>
                  </a:lnTo>
                  <a:lnTo>
                    <a:pt x="1015" y="280"/>
                  </a:lnTo>
                  <a:lnTo>
                    <a:pt x="1004" y="268"/>
                  </a:lnTo>
                  <a:close/>
                  <a:moveTo>
                    <a:pt x="1004" y="0"/>
                  </a:moveTo>
                  <a:lnTo>
                    <a:pt x="1087" y="4"/>
                  </a:lnTo>
                  <a:lnTo>
                    <a:pt x="1168" y="13"/>
                  </a:lnTo>
                  <a:lnTo>
                    <a:pt x="1246" y="30"/>
                  </a:lnTo>
                  <a:lnTo>
                    <a:pt x="1322" y="51"/>
                  </a:lnTo>
                  <a:lnTo>
                    <a:pt x="1396" y="80"/>
                  </a:lnTo>
                  <a:lnTo>
                    <a:pt x="1466" y="112"/>
                  </a:lnTo>
                  <a:lnTo>
                    <a:pt x="1533" y="151"/>
                  </a:lnTo>
                  <a:lnTo>
                    <a:pt x="1597" y="194"/>
                  </a:lnTo>
                  <a:lnTo>
                    <a:pt x="1658" y="242"/>
                  </a:lnTo>
                  <a:lnTo>
                    <a:pt x="1714" y="294"/>
                  </a:lnTo>
                  <a:lnTo>
                    <a:pt x="1768" y="352"/>
                  </a:lnTo>
                  <a:lnTo>
                    <a:pt x="1815" y="411"/>
                  </a:lnTo>
                  <a:lnTo>
                    <a:pt x="1859" y="475"/>
                  </a:lnTo>
                  <a:lnTo>
                    <a:pt x="1897" y="543"/>
                  </a:lnTo>
                  <a:lnTo>
                    <a:pt x="1930" y="614"/>
                  </a:lnTo>
                  <a:lnTo>
                    <a:pt x="1957" y="686"/>
                  </a:lnTo>
                  <a:lnTo>
                    <a:pt x="1980" y="762"/>
                  </a:lnTo>
                  <a:lnTo>
                    <a:pt x="1995" y="841"/>
                  </a:lnTo>
                  <a:lnTo>
                    <a:pt x="2006" y="922"/>
                  </a:lnTo>
                  <a:lnTo>
                    <a:pt x="2010" y="1004"/>
                  </a:lnTo>
                  <a:lnTo>
                    <a:pt x="2006" y="1085"/>
                  </a:lnTo>
                  <a:lnTo>
                    <a:pt x="1995" y="1166"/>
                  </a:lnTo>
                  <a:lnTo>
                    <a:pt x="1980" y="1244"/>
                  </a:lnTo>
                  <a:lnTo>
                    <a:pt x="1957" y="1320"/>
                  </a:lnTo>
                  <a:lnTo>
                    <a:pt x="1930" y="1394"/>
                  </a:lnTo>
                  <a:lnTo>
                    <a:pt x="1897" y="1464"/>
                  </a:lnTo>
                  <a:lnTo>
                    <a:pt x="1859" y="1532"/>
                  </a:lnTo>
                  <a:lnTo>
                    <a:pt x="1815" y="1596"/>
                  </a:lnTo>
                  <a:lnTo>
                    <a:pt x="1768" y="1656"/>
                  </a:lnTo>
                  <a:lnTo>
                    <a:pt x="1714" y="1713"/>
                  </a:lnTo>
                  <a:lnTo>
                    <a:pt x="1658" y="1765"/>
                  </a:lnTo>
                  <a:lnTo>
                    <a:pt x="1597" y="1812"/>
                  </a:lnTo>
                  <a:lnTo>
                    <a:pt x="1533" y="1856"/>
                  </a:lnTo>
                  <a:lnTo>
                    <a:pt x="1466" y="1895"/>
                  </a:lnTo>
                  <a:lnTo>
                    <a:pt x="1396" y="1927"/>
                  </a:lnTo>
                  <a:lnTo>
                    <a:pt x="1322" y="1955"/>
                  </a:lnTo>
                  <a:lnTo>
                    <a:pt x="1246" y="1977"/>
                  </a:lnTo>
                  <a:lnTo>
                    <a:pt x="1168" y="1993"/>
                  </a:lnTo>
                  <a:lnTo>
                    <a:pt x="1087" y="2003"/>
                  </a:lnTo>
                  <a:lnTo>
                    <a:pt x="1004" y="2006"/>
                  </a:lnTo>
                  <a:lnTo>
                    <a:pt x="923" y="2003"/>
                  </a:lnTo>
                  <a:lnTo>
                    <a:pt x="842" y="1993"/>
                  </a:lnTo>
                  <a:lnTo>
                    <a:pt x="764" y="1977"/>
                  </a:lnTo>
                  <a:lnTo>
                    <a:pt x="688" y="1955"/>
                  </a:lnTo>
                  <a:lnTo>
                    <a:pt x="614" y="1927"/>
                  </a:lnTo>
                  <a:lnTo>
                    <a:pt x="544" y="1895"/>
                  </a:lnTo>
                  <a:lnTo>
                    <a:pt x="477" y="1856"/>
                  </a:lnTo>
                  <a:lnTo>
                    <a:pt x="413" y="1812"/>
                  </a:lnTo>
                  <a:lnTo>
                    <a:pt x="352" y="1765"/>
                  </a:lnTo>
                  <a:lnTo>
                    <a:pt x="296" y="1713"/>
                  </a:lnTo>
                  <a:lnTo>
                    <a:pt x="242" y="1656"/>
                  </a:lnTo>
                  <a:lnTo>
                    <a:pt x="195" y="1596"/>
                  </a:lnTo>
                  <a:lnTo>
                    <a:pt x="151" y="1532"/>
                  </a:lnTo>
                  <a:lnTo>
                    <a:pt x="113" y="1464"/>
                  </a:lnTo>
                  <a:lnTo>
                    <a:pt x="80" y="1394"/>
                  </a:lnTo>
                  <a:lnTo>
                    <a:pt x="53" y="1320"/>
                  </a:lnTo>
                  <a:lnTo>
                    <a:pt x="30" y="1244"/>
                  </a:lnTo>
                  <a:lnTo>
                    <a:pt x="15" y="1166"/>
                  </a:lnTo>
                  <a:lnTo>
                    <a:pt x="4" y="1085"/>
                  </a:lnTo>
                  <a:lnTo>
                    <a:pt x="0" y="1004"/>
                  </a:lnTo>
                  <a:lnTo>
                    <a:pt x="4" y="922"/>
                  </a:lnTo>
                  <a:lnTo>
                    <a:pt x="15" y="841"/>
                  </a:lnTo>
                  <a:lnTo>
                    <a:pt x="30" y="762"/>
                  </a:lnTo>
                  <a:lnTo>
                    <a:pt x="53" y="686"/>
                  </a:lnTo>
                  <a:lnTo>
                    <a:pt x="80" y="614"/>
                  </a:lnTo>
                  <a:lnTo>
                    <a:pt x="113" y="543"/>
                  </a:lnTo>
                  <a:lnTo>
                    <a:pt x="151" y="475"/>
                  </a:lnTo>
                  <a:lnTo>
                    <a:pt x="195" y="411"/>
                  </a:lnTo>
                  <a:lnTo>
                    <a:pt x="242" y="352"/>
                  </a:lnTo>
                  <a:lnTo>
                    <a:pt x="296" y="294"/>
                  </a:lnTo>
                  <a:lnTo>
                    <a:pt x="352" y="242"/>
                  </a:lnTo>
                  <a:lnTo>
                    <a:pt x="413" y="194"/>
                  </a:lnTo>
                  <a:lnTo>
                    <a:pt x="477" y="151"/>
                  </a:lnTo>
                  <a:lnTo>
                    <a:pt x="544" y="112"/>
                  </a:lnTo>
                  <a:lnTo>
                    <a:pt x="614" y="80"/>
                  </a:lnTo>
                  <a:lnTo>
                    <a:pt x="688" y="51"/>
                  </a:lnTo>
                  <a:lnTo>
                    <a:pt x="764" y="30"/>
                  </a:lnTo>
                  <a:lnTo>
                    <a:pt x="842" y="13"/>
                  </a:lnTo>
                  <a:lnTo>
                    <a:pt x="923" y="4"/>
                  </a:lnTo>
                  <a:lnTo>
                    <a:pt x="10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8249134" y="3454400"/>
            <a:ext cx="361950" cy="568325"/>
            <a:chOff x="8253413" y="3454400"/>
            <a:chExt cx="361950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8" name="Freeform 147"/>
            <p:cNvSpPr>
              <a:spLocks noEditPoints="1"/>
            </p:cNvSpPr>
            <p:nvPr/>
          </p:nvSpPr>
          <p:spPr bwMode="auto">
            <a:xfrm>
              <a:off x="8253413" y="3454400"/>
              <a:ext cx="361950" cy="309563"/>
            </a:xfrm>
            <a:custGeom>
              <a:avLst/>
              <a:gdLst>
                <a:gd name="T0" fmla="*/ 943 w 2279"/>
                <a:gd name="T1" fmla="*/ 817 h 1953"/>
                <a:gd name="T2" fmla="*/ 879 w 2279"/>
                <a:gd name="T3" fmla="*/ 840 h 1953"/>
                <a:gd name="T4" fmla="*/ 828 w 2279"/>
                <a:gd name="T5" fmla="*/ 883 h 1953"/>
                <a:gd name="T6" fmla="*/ 794 w 2279"/>
                <a:gd name="T7" fmla="*/ 941 h 1953"/>
                <a:gd name="T8" fmla="*/ 782 w 2279"/>
                <a:gd name="T9" fmla="*/ 1010 h 1953"/>
                <a:gd name="T10" fmla="*/ 792 w 2279"/>
                <a:gd name="T11" fmla="*/ 1083 h 1953"/>
                <a:gd name="T12" fmla="*/ 820 w 2279"/>
                <a:gd name="T13" fmla="*/ 1149 h 1953"/>
                <a:gd name="T14" fmla="*/ 866 w 2279"/>
                <a:gd name="T15" fmla="*/ 1212 h 1953"/>
                <a:gd name="T16" fmla="*/ 928 w 2279"/>
                <a:gd name="T17" fmla="*/ 1276 h 1953"/>
                <a:gd name="T18" fmla="*/ 1003 w 2279"/>
                <a:gd name="T19" fmla="*/ 1344 h 1953"/>
                <a:gd name="T20" fmla="*/ 1089 w 2279"/>
                <a:gd name="T21" fmla="*/ 1421 h 1953"/>
                <a:gd name="T22" fmla="*/ 1190 w 2279"/>
                <a:gd name="T23" fmla="*/ 1421 h 1953"/>
                <a:gd name="T24" fmla="*/ 1285 w 2279"/>
                <a:gd name="T25" fmla="*/ 1337 h 1953"/>
                <a:gd name="T26" fmla="*/ 1364 w 2279"/>
                <a:gd name="T27" fmla="*/ 1260 h 1953"/>
                <a:gd name="T28" fmla="*/ 1427 w 2279"/>
                <a:gd name="T29" fmla="*/ 1187 h 1953"/>
                <a:gd name="T30" fmla="*/ 1471 w 2279"/>
                <a:gd name="T31" fmla="*/ 1117 h 1953"/>
                <a:gd name="T32" fmla="*/ 1494 w 2279"/>
                <a:gd name="T33" fmla="*/ 1047 h 1953"/>
                <a:gd name="T34" fmla="*/ 1494 w 2279"/>
                <a:gd name="T35" fmla="*/ 974 h 1953"/>
                <a:gd name="T36" fmla="*/ 1471 w 2279"/>
                <a:gd name="T37" fmla="*/ 910 h 1953"/>
                <a:gd name="T38" fmla="*/ 1428 w 2279"/>
                <a:gd name="T39" fmla="*/ 859 h 1953"/>
                <a:gd name="T40" fmla="*/ 1371 w 2279"/>
                <a:gd name="T41" fmla="*/ 826 h 1953"/>
                <a:gd name="T42" fmla="*/ 1301 w 2279"/>
                <a:gd name="T43" fmla="*/ 814 h 1953"/>
                <a:gd name="T44" fmla="*/ 1240 w 2279"/>
                <a:gd name="T45" fmla="*/ 822 h 1953"/>
                <a:gd name="T46" fmla="*/ 1185 w 2279"/>
                <a:gd name="T47" fmla="*/ 848 h 1953"/>
                <a:gd name="T48" fmla="*/ 1139 w 2279"/>
                <a:gd name="T49" fmla="*/ 888 h 1953"/>
                <a:gd name="T50" fmla="*/ 1094 w 2279"/>
                <a:gd name="T51" fmla="*/ 848 h 1953"/>
                <a:gd name="T52" fmla="*/ 1038 w 2279"/>
                <a:gd name="T53" fmla="*/ 822 h 1953"/>
                <a:gd name="T54" fmla="*/ 979 w 2279"/>
                <a:gd name="T55" fmla="*/ 814 h 1953"/>
                <a:gd name="T56" fmla="*/ 2116 w 2279"/>
                <a:gd name="T57" fmla="*/ 0 h 1953"/>
                <a:gd name="T58" fmla="*/ 2180 w 2279"/>
                <a:gd name="T59" fmla="*/ 13 h 1953"/>
                <a:gd name="T60" fmla="*/ 2231 w 2279"/>
                <a:gd name="T61" fmla="*/ 48 h 1953"/>
                <a:gd name="T62" fmla="*/ 2267 w 2279"/>
                <a:gd name="T63" fmla="*/ 100 h 1953"/>
                <a:gd name="T64" fmla="*/ 2279 w 2279"/>
                <a:gd name="T65" fmla="*/ 163 h 1953"/>
                <a:gd name="T66" fmla="*/ 0 w 2279"/>
                <a:gd name="T67" fmla="*/ 1953 h 1953"/>
                <a:gd name="T68" fmla="*/ 3 w 2279"/>
                <a:gd name="T69" fmla="*/ 130 h 1953"/>
                <a:gd name="T70" fmla="*/ 28 w 2279"/>
                <a:gd name="T71" fmla="*/ 72 h 1953"/>
                <a:gd name="T72" fmla="*/ 73 w 2279"/>
                <a:gd name="T73" fmla="*/ 28 h 1953"/>
                <a:gd name="T74" fmla="*/ 130 w 2279"/>
                <a:gd name="T75" fmla="*/ 3 h 1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79" h="1953">
                  <a:moveTo>
                    <a:pt x="979" y="814"/>
                  </a:moveTo>
                  <a:lnTo>
                    <a:pt x="943" y="817"/>
                  </a:lnTo>
                  <a:lnTo>
                    <a:pt x="909" y="826"/>
                  </a:lnTo>
                  <a:lnTo>
                    <a:pt x="879" y="840"/>
                  </a:lnTo>
                  <a:lnTo>
                    <a:pt x="852" y="859"/>
                  </a:lnTo>
                  <a:lnTo>
                    <a:pt x="828" y="883"/>
                  </a:lnTo>
                  <a:lnTo>
                    <a:pt x="808" y="910"/>
                  </a:lnTo>
                  <a:lnTo>
                    <a:pt x="794" y="941"/>
                  </a:lnTo>
                  <a:lnTo>
                    <a:pt x="786" y="974"/>
                  </a:lnTo>
                  <a:lnTo>
                    <a:pt x="782" y="1010"/>
                  </a:lnTo>
                  <a:lnTo>
                    <a:pt x="785" y="1047"/>
                  </a:lnTo>
                  <a:lnTo>
                    <a:pt x="792" y="1083"/>
                  </a:lnTo>
                  <a:lnTo>
                    <a:pt x="804" y="1116"/>
                  </a:lnTo>
                  <a:lnTo>
                    <a:pt x="820" y="1149"/>
                  </a:lnTo>
                  <a:lnTo>
                    <a:pt x="841" y="1180"/>
                  </a:lnTo>
                  <a:lnTo>
                    <a:pt x="866" y="1212"/>
                  </a:lnTo>
                  <a:lnTo>
                    <a:pt x="895" y="1243"/>
                  </a:lnTo>
                  <a:lnTo>
                    <a:pt x="928" y="1276"/>
                  </a:lnTo>
                  <a:lnTo>
                    <a:pt x="964" y="1309"/>
                  </a:lnTo>
                  <a:lnTo>
                    <a:pt x="1003" y="1344"/>
                  </a:lnTo>
                  <a:lnTo>
                    <a:pt x="1045" y="1382"/>
                  </a:lnTo>
                  <a:lnTo>
                    <a:pt x="1089" y="1421"/>
                  </a:lnTo>
                  <a:lnTo>
                    <a:pt x="1139" y="1465"/>
                  </a:lnTo>
                  <a:lnTo>
                    <a:pt x="1190" y="1421"/>
                  </a:lnTo>
                  <a:lnTo>
                    <a:pt x="1239" y="1378"/>
                  </a:lnTo>
                  <a:lnTo>
                    <a:pt x="1285" y="1337"/>
                  </a:lnTo>
                  <a:lnTo>
                    <a:pt x="1326" y="1297"/>
                  </a:lnTo>
                  <a:lnTo>
                    <a:pt x="1364" y="1260"/>
                  </a:lnTo>
                  <a:lnTo>
                    <a:pt x="1398" y="1223"/>
                  </a:lnTo>
                  <a:lnTo>
                    <a:pt x="1427" y="1187"/>
                  </a:lnTo>
                  <a:lnTo>
                    <a:pt x="1452" y="1152"/>
                  </a:lnTo>
                  <a:lnTo>
                    <a:pt x="1471" y="1117"/>
                  </a:lnTo>
                  <a:lnTo>
                    <a:pt x="1486" y="1083"/>
                  </a:lnTo>
                  <a:lnTo>
                    <a:pt x="1494" y="1047"/>
                  </a:lnTo>
                  <a:lnTo>
                    <a:pt x="1497" y="1010"/>
                  </a:lnTo>
                  <a:lnTo>
                    <a:pt x="1494" y="974"/>
                  </a:lnTo>
                  <a:lnTo>
                    <a:pt x="1486" y="941"/>
                  </a:lnTo>
                  <a:lnTo>
                    <a:pt x="1471" y="910"/>
                  </a:lnTo>
                  <a:lnTo>
                    <a:pt x="1452" y="883"/>
                  </a:lnTo>
                  <a:lnTo>
                    <a:pt x="1428" y="859"/>
                  </a:lnTo>
                  <a:lnTo>
                    <a:pt x="1401" y="840"/>
                  </a:lnTo>
                  <a:lnTo>
                    <a:pt x="1371" y="826"/>
                  </a:lnTo>
                  <a:lnTo>
                    <a:pt x="1337" y="817"/>
                  </a:lnTo>
                  <a:lnTo>
                    <a:pt x="1301" y="814"/>
                  </a:lnTo>
                  <a:lnTo>
                    <a:pt x="1271" y="816"/>
                  </a:lnTo>
                  <a:lnTo>
                    <a:pt x="1240" y="822"/>
                  </a:lnTo>
                  <a:lnTo>
                    <a:pt x="1212" y="834"/>
                  </a:lnTo>
                  <a:lnTo>
                    <a:pt x="1185" y="848"/>
                  </a:lnTo>
                  <a:lnTo>
                    <a:pt x="1161" y="867"/>
                  </a:lnTo>
                  <a:lnTo>
                    <a:pt x="1139" y="888"/>
                  </a:lnTo>
                  <a:lnTo>
                    <a:pt x="1119" y="867"/>
                  </a:lnTo>
                  <a:lnTo>
                    <a:pt x="1094" y="848"/>
                  </a:lnTo>
                  <a:lnTo>
                    <a:pt x="1068" y="834"/>
                  </a:lnTo>
                  <a:lnTo>
                    <a:pt x="1038" y="822"/>
                  </a:lnTo>
                  <a:lnTo>
                    <a:pt x="1009" y="816"/>
                  </a:lnTo>
                  <a:lnTo>
                    <a:pt x="979" y="814"/>
                  </a:lnTo>
                  <a:close/>
                  <a:moveTo>
                    <a:pt x="163" y="0"/>
                  </a:moveTo>
                  <a:lnTo>
                    <a:pt x="2116" y="0"/>
                  </a:lnTo>
                  <a:lnTo>
                    <a:pt x="2150" y="3"/>
                  </a:lnTo>
                  <a:lnTo>
                    <a:pt x="2180" y="13"/>
                  </a:lnTo>
                  <a:lnTo>
                    <a:pt x="2207" y="28"/>
                  </a:lnTo>
                  <a:lnTo>
                    <a:pt x="2231" y="48"/>
                  </a:lnTo>
                  <a:lnTo>
                    <a:pt x="2252" y="72"/>
                  </a:lnTo>
                  <a:lnTo>
                    <a:pt x="2267" y="100"/>
                  </a:lnTo>
                  <a:lnTo>
                    <a:pt x="2276" y="130"/>
                  </a:lnTo>
                  <a:lnTo>
                    <a:pt x="2279" y="163"/>
                  </a:lnTo>
                  <a:lnTo>
                    <a:pt x="2279" y="1953"/>
                  </a:lnTo>
                  <a:lnTo>
                    <a:pt x="0" y="1953"/>
                  </a:lnTo>
                  <a:lnTo>
                    <a:pt x="0" y="163"/>
                  </a:lnTo>
                  <a:lnTo>
                    <a:pt x="3" y="130"/>
                  </a:lnTo>
                  <a:lnTo>
                    <a:pt x="13" y="100"/>
                  </a:lnTo>
                  <a:lnTo>
                    <a:pt x="28" y="72"/>
                  </a:lnTo>
                  <a:lnTo>
                    <a:pt x="48" y="48"/>
                  </a:lnTo>
                  <a:lnTo>
                    <a:pt x="73" y="28"/>
                  </a:lnTo>
                  <a:lnTo>
                    <a:pt x="100" y="13"/>
                  </a:lnTo>
                  <a:lnTo>
                    <a:pt x="130" y="3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48"/>
            <p:cNvSpPr>
              <a:spLocks noEditPoints="1"/>
            </p:cNvSpPr>
            <p:nvPr/>
          </p:nvSpPr>
          <p:spPr bwMode="auto">
            <a:xfrm>
              <a:off x="8253413" y="3816350"/>
              <a:ext cx="361950" cy="206375"/>
            </a:xfrm>
            <a:custGeom>
              <a:avLst/>
              <a:gdLst>
                <a:gd name="T0" fmla="*/ 1031 w 2279"/>
                <a:gd name="T1" fmla="*/ 326 h 1302"/>
                <a:gd name="T2" fmla="*/ 998 w 2279"/>
                <a:gd name="T3" fmla="*/ 329 h 1302"/>
                <a:gd name="T4" fmla="*/ 968 w 2279"/>
                <a:gd name="T5" fmla="*/ 339 h 1302"/>
                <a:gd name="T6" fmla="*/ 941 w 2279"/>
                <a:gd name="T7" fmla="*/ 354 h 1302"/>
                <a:gd name="T8" fmla="*/ 916 w 2279"/>
                <a:gd name="T9" fmla="*/ 373 h 1302"/>
                <a:gd name="T10" fmla="*/ 896 w 2279"/>
                <a:gd name="T11" fmla="*/ 397 h 1302"/>
                <a:gd name="T12" fmla="*/ 881 w 2279"/>
                <a:gd name="T13" fmla="*/ 425 h 1302"/>
                <a:gd name="T14" fmla="*/ 871 w 2279"/>
                <a:gd name="T15" fmla="*/ 456 h 1302"/>
                <a:gd name="T16" fmla="*/ 868 w 2279"/>
                <a:gd name="T17" fmla="*/ 488 h 1302"/>
                <a:gd name="T18" fmla="*/ 871 w 2279"/>
                <a:gd name="T19" fmla="*/ 521 h 1302"/>
                <a:gd name="T20" fmla="*/ 881 w 2279"/>
                <a:gd name="T21" fmla="*/ 551 h 1302"/>
                <a:gd name="T22" fmla="*/ 896 w 2279"/>
                <a:gd name="T23" fmla="*/ 579 h 1302"/>
                <a:gd name="T24" fmla="*/ 916 w 2279"/>
                <a:gd name="T25" fmla="*/ 603 h 1302"/>
                <a:gd name="T26" fmla="*/ 941 w 2279"/>
                <a:gd name="T27" fmla="*/ 623 h 1302"/>
                <a:gd name="T28" fmla="*/ 968 w 2279"/>
                <a:gd name="T29" fmla="*/ 638 h 1302"/>
                <a:gd name="T30" fmla="*/ 998 w 2279"/>
                <a:gd name="T31" fmla="*/ 648 h 1302"/>
                <a:gd name="T32" fmla="*/ 1031 w 2279"/>
                <a:gd name="T33" fmla="*/ 651 h 1302"/>
                <a:gd name="T34" fmla="*/ 1248 w 2279"/>
                <a:gd name="T35" fmla="*/ 651 h 1302"/>
                <a:gd name="T36" fmla="*/ 1282 w 2279"/>
                <a:gd name="T37" fmla="*/ 648 h 1302"/>
                <a:gd name="T38" fmla="*/ 1312 w 2279"/>
                <a:gd name="T39" fmla="*/ 638 h 1302"/>
                <a:gd name="T40" fmla="*/ 1339 w 2279"/>
                <a:gd name="T41" fmla="*/ 623 h 1302"/>
                <a:gd name="T42" fmla="*/ 1363 w 2279"/>
                <a:gd name="T43" fmla="*/ 603 h 1302"/>
                <a:gd name="T44" fmla="*/ 1384 w 2279"/>
                <a:gd name="T45" fmla="*/ 579 h 1302"/>
                <a:gd name="T46" fmla="*/ 1399 w 2279"/>
                <a:gd name="T47" fmla="*/ 551 h 1302"/>
                <a:gd name="T48" fmla="*/ 1407 w 2279"/>
                <a:gd name="T49" fmla="*/ 521 h 1302"/>
                <a:gd name="T50" fmla="*/ 1411 w 2279"/>
                <a:gd name="T51" fmla="*/ 488 h 1302"/>
                <a:gd name="T52" fmla="*/ 1407 w 2279"/>
                <a:gd name="T53" fmla="*/ 456 h 1302"/>
                <a:gd name="T54" fmla="*/ 1399 w 2279"/>
                <a:gd name="T55" fmla="*/ 425 h 1302"/>
                <a:gd name="T56" fmla="*/ 1384 w 2279"/>
                <a:gd name="T57" fmla="*/ 397 h 1302"/>
                <a:gd name="T58" fmla="*/ 1363 w 2279"/>
                <a:gd name="T59" fmla="*/ 373 h 1302"/>
                <a:gd name="T60" fmla="*/ 1339 w 2279"/>
                <a:gd name="T61" fmla="*/ 354 h 1302"/>
                <a:gd name="T62" fmla="*/ 1312 w 2279"/>
                <a:gd name="T63" fmla="*/ 339 h 1302"/>
                <a:gd name="T64" fmla="*/ 1282 w 2279"/>
                <a:gd name="T65" fmla="*/ 329 h 1302"/>
                <a:gd name="T66" fmla="*/ 1248 w 2279"/>
                <a:gd name="T67" fmla="*/ 326 h 1302"/>
                <a:gd name="T68" fmla="*/ 1031 w 2279"/>
                <a:gd name="T69" fmla="*/ 326 h 1302"/>
                <a:gd name="T70" fmla="*/ 0 w 2279"/>
                <a:gd name="T71" fmla="*/ 0 h 1302"/>
                <a:gd name="T72" fmla="*/ 2279 w 2279"/>
                <a:gd name="T73" fmla="*/ 0 h 1302"/>
                <a:gd name="T74" fmla="*/ 2279 w 2279"/>
                <a:gd name="T75" fmla="*/ 1139 h 1302"/>
                <a:gd name="T76" fmla="*/ 2276 w 2279"/>
                <a:gd name="T77" fmla="*/ 1172 h 1302"/>
                <a:gd name="T78" fmla="*/ 2267 w 2279"/>
                <a:gd name="T79" fmla="*/ 1202 h 1302"/>
                <a:gd name="T80" fmla="*/ 2252 w 2279"/>
                <a:gd name="T81" fmla="*/ 1230 h 1302"/>
                <a:gd name="T82" fmla="*/ 2231 w 2279"/>
                <a:gd name="T83" fmla="*/ 1254 h 1302"/>
                <a:gd name="T84" fmla="*/ 2207 w 2279"/>
                <a:gd name="T85" fmla="*/ 1274 h 1302"/>
                <a:gd name="T86" fmla="*/ 2180 w 2279"/>
                <a:gd name="T87" fmla="*/ 1289 h 1302"/>
                <a:gd name="T88" fmla="*/ 2150 w 2279"/>
                <a:gd name="T89" fmla="*/ 1299 h 1302"/>
                <a:gd name="T90" fmla="*/ 2116 w 2279"/>
                <a:gd name="T91" fmla="*/ 1302 h 1302"/>
                <a:gd name="T92" fmla="*/ 163 w 2279"/>
                <a:gd name="T93" fmla="*/ 1302 h 1302"/>
                <a:gd name="T94" fmla="*/ 130 w 2279"/>
                <a:gd name="T95" fmla="*/ 1299 h 1302"/>
                <a:gd name="T96" fmla="*/ 100 w 2279"/>
                <a:gd name="T97" fmla="*/ 1289 h 1302"/>
                <a:gd name="T98" fmla="*/ 73 w 2279"/>
                <a:gd name="T99" fmla="*/ 1274 h 1302"/>
                <a:gd name="T100" fmla="*/ 48 w 2279"/>
                <a:gd name="T101" fmla="*/ 1254 h 1302"/>
                <a:gd name="T102" fmla="*/ 28 w 2279"/>
                <a:gd name="T103" fmla="*/ 1230 h 1302"/>
                <a:gd name="T104" fmla="*/ 13 w 2279"/>
                <a:gd name="T105" fmla="*/ 1202 h 1302"/>
                <a:gd name="T106" fmla="*/ 3 w 2279"/>
                <a:gd name="T107" fmla="*/ 1172 h 1302"/>
                <a:gd name="T108" fmla="*/ 0 w 2279"/>
                <a:gd name="T109" fmla="*/ 1139 h 1302"/>
                <a:gd name="T110" fmla="*/ 0 w 2279"/>
                <a:gd name="T111" fmla="*/ 0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79" h="1302">
                  <a:moveTo>
                    <a:pt x="1031" y="326"/>
                  </a:moveTo>
                  <a:lnTo>
                    <a:pt x="998" y="329"/>
                  </a:lnTo>
                  <a:lnTo>
                    <a:pt x="968" y="339"/>
                  </a:lnTo>
                  <a:lnTo>
                    <a:pt x="941" y="354"/>
                  </a:lnTo>
                  <a:lnTo>
                    <a:pt x="916" y="373"/>
                  </a:lnTo>
                  <a:lnTo>
                    <a:pt x="896" y="397"/>
                  </a:lnTo>
                  <a:lnTo>
                    <a:pt x="881" y="425"/>
                  </a:lnTo>
                  <a:lnTo>
                    <a:pt x="871" y="456"/>
                  </a:lnTo>
                  <a:lnTo>
                    <a:pt x="868" y="488"/>
                  </a:lnTo>
                  <a:lnTo>
                    <a:pt x="871" y="521"/>
                  </a:lnTo>
                  <a:lnTo>
                    <a:pt x="881" y="551"/>
                  </a:lnTo>
                  <a:lnTo>
                    <a:pt x="896" y="579"/>
                  </a:lnTo>
                  <a:lnTo>
                    <a:pt x="916" y="603"/>
                  </a:lnTo>
                  <a:lnTo>
                    <a:pt x="941" y="623"/>
                  </a:lnTo>
                  <a:lnTo>
                    <a:pt x="968" y="638"/>
                  </a:lnTo>
                  <a:lnTo>
                    <a:pt x="998" y="648"/>
                  </a:lnTo>
                  <a:lnTo>
                    <a:pt x="1031" y="651"/>
                  </a:lnTo>
                  <a:lnTo>
                    <a:pt x="1248" y="651"/>
                  </a:lnTo>
                  <a:lnTo>
                    <a:pt x="1282" y="648"/>
                  </a:lnTo>
                  <a:lnTo>
                    <a:pt x="1312" y="638"/>
                  </a:lnTo>
                  <a:lnTo>
                    <a:pt x="1339" y="623"/>
                  </a:lnTo>
                  <a:lnTo>
                    <a:pt x="1363" y="603"/>
                  </a:lnTo>
                  <a:lnTo>
                    <a:pt x="1384" y="579"/>
                  </a:lnTo>
                  <a:lnTo>
                    <a:pt x="1399" y="551"/>
                  </a:lnTo>
                  <a:lnTo>
                    <a:pt x="1407" y="521"/>
                  </a:lnTo>
                  <a:lnTo>
                    <a:pt x="1411" y="488"/>
                  </a:lnTo>
                  <a:lnTo>
                    <a:pt x="1407" y="456"/>
                  </a:lnTo>
                  <a:lnTo>
                    <a:pt x="1399" y="425"/>
                  </a:lnTo>
                  <a:lnTo>
                    <a:pt x="1384" y="397"/>
                  </a:lnTo>
                  <a:lnTo>
                    <a:pt x="1363" y="373"/>
                  </a:lnTo>
                  <a:lnTo>
                    <a:pt x="1339" y="354"/>
                  </a:lnTo>
                  <a:lnTo>
                    <a:pt x="1312" y="339"/>
                  </a:lnTo>
                  <a:lnTo>
                    <a:pt x="1282" y="329"/>
                  </a:lnTo>
                  <a:lnTo>
                    <a:pt x="1248" y="326"/>
                  </a:lnTo>
                  <a:lnTo>
                    <a:pt x="1031" y="326"/>
                  </a:lnTo>
                  <a:close/>
                  <a:moveTo>
                    <a:pt x="0" y="0"/>
                  </a:moveTo>
                  <a:lnTo>
                    <a:pt x="2279" y="0"/>
                  </a:lnTo>
                  <a:lnTo>
                    <a:pt x="2279" y="1139"/>
                  </a:lnTo>
                  <a:lnTo>
                    <a:pt x="2276" y="1172"/>
                  </a:lnTo>
                  <a:lnTo>
                    <a:pt x="2267" y="1202"/>
                  </a:lnTo>
                  <a:lnTo>
                    <a:pt x="2252" y="1230"/>
                  </a:lnTo>
                  <a:lnTo>
                    <a:pt x="2231" y="1254"/>
                  </a:lnTo>
                  <a:lnTo>
                    <a:pt x="2207" y="1274"/>
                  </a:lnTo>
                  <a:lnTo>
                    <a:pt x="2180" y="1289"/>
                  </a:lnTo>
                  <a:lnTo>
                    <a:pt x="2150" y="1299"/>
                  </a:lnTo>
                  <a:lnTo>
                    <a:pt x="2116" y="1302"/>
                  </a:lnTo>
                  <a:lnTo>
                    <a:pt x="163" y="1302"/>
                  </a:lnTo>
                  <a:lnTo>
                    <a:pt x="130" y="1299"/>
                  </a:lnTo>
                  <a:lnTo>
                    <a:pt x="100" y="1289"/>
                  </a:lnTo>
                  <a:lnTo>
                    <a:pt x="73" y="1274"/>
                  </a:lnTo>
                  <a:lnTo>
                    <a:pt x="48" y="1254"/>
                  </a:lnTo>
                  <a:lnTo>
                    <a:pt x="28" y="1230"/>
                  </a:lnTo>
                  <a:lnTo>
                    <a:pt x="13" y="1202"/>
                  </a:lnTo>
                  <a:lnTo>
                    <a:pt x="3" y="1172"/>
                  </a:lnTo>
                  <a:lnTo>
                    <a:pt x="0" y="113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9" name="Freeform 228"/>
          <p:cNvSpPr>
            <a:spLocks/>
          </p:cNvSpPr>
          <p:nvPr/>
        </p:nvSpPr>
        <p:spPr bwMode="auto">
          <a:xfrm>
            <a:off x="9089378" y="3454399"/>
            <a:ext cx="552450" cy="568326"/>
          </a:xfrm>
          <a:custGeom>
            <a:avLst/>
            <a:gdLst>
              <a:gd name="connsiteX0" fmla="*/ 472440 w 552450"/>
              <a:gd name="connsiteY0" fmla="*/ 80963 h 568326"/>
              <a:gd name="connsiteX1" fmla="*/ 482283 w 552450"/>
              <a:gd name="connsiteY1" fmla="*/ 86197 h 568326"/>
              <a:gd name="connsiteX2" fmla="*/ 491649 w 552450"/>
              <a:gd name="connsiteY2" fmla="*/ 92223 h 568326"/>
              <a:gd name="connsiteX3" fmla="*/ 500697 w 552450"/>
              <a:gd name="connsiteY3" fmla="*/ 99043 h 568326"/>
              <a:gd name="connsiteX4" fmla="*/ 508953 w 552450"/>
              <a:gd name="connsiteY4" fmla="*/ 106497 h 568326"/>
              <a:gd name="connsiteX5" fmla="*/ 516731 w 552450"/>
              <a:gd name="connsiteY5" fmla="*/ 114585 h 568326"/>
              <a:gd name="connsiteX6" fmla="*/ 523716 w 552450"/>
              <a:gd name="connsiteY6" fmla="*/ 123149 h 568326"/>
              <a:gd name="connsiteX7" fmla="*/ 530225 w 552450"/>
              <a:gd name="connsiteY7" fmla="*/ 132348 h 568326"/>
              <a:gd name="connsiteX8" fmla="*/ 535781 w 552450"/>
              <a:gd name="connsiteY8" fmla="*/ 142022 h 568326"/>
              <a:gd name="connsiteX9" fmla="*/ 540861 w 552450"/>
              <a:gd name="connsiteY9" fmla="*/ 152331 h 568326"/>
              <a:gd name="connsiteX10" fmla="*/ 544830 w 552450"/>
              <a:gd name="connsiteY10" fmla="*/ 162798 h 568326"/>
              <a:gd name="connsiteX11" fmla="*/ 548164 w 552450"/>
              <a:gd name="connsiteY11" fmla="*/ 173741 h 568326"/>
              <a:gd name="connsiteX12" fmla="*/ 550545 w 552450"/>
              <a:gd name="connsiteY12" fmla="*/ 185160 h 568326"/>
              <a:gd name="connsiteX13" fmla="*/ 552133 w 552450"/>
              <a:gd name="connsiteY13" fmla="*/ 196738 h 568326"/>
              <a:gd name="connsiteX14" fmla="*/ 552450 w 552450"/>
              <a:gd name="connsiteY14" fmla="*/ 208632 h 568326"/>
              <a:gd name="connsiteX15" fmla="*/ 552133 w 552450"/>
              <a:gd name="connsiteY15" fmla="*/ 219100 h 568326"/>
              <a:gd name="connsiteX16" fmla="*/ 551021 w 552450"/>
              <a:gd name="connsiteY16" fmla="*/ 230043 h 568326"/>
              <a:gd name="connsiteX17" fmla="*/ 549275 w 552450"/>
              <a:gd name="connsiteY17" fmla="*/ 241303 h 568326"/>
              <a:gd name="connsiteX18" fmla="*/ 547053 w 552450"/>
              <a:gd name="connsiteY18" fmla="*/ 252722 h 568326"/>
              <a:gd name="connsiteX19" fmla="*/ 544195 w 552450"/>
              <a:gd name="connsiteY19" fmla="*/ 264458 h 568326"/>
              <a:gd name="connsiteX20" fmla="*/ 540544 w 552450"/>
              <a:gd name="connsiteY20" fmla="*/ 276194 h 568326"/>
              <a:gd name="connsiteX21" fmla="*/ 536416 w 552450"/>
              <a:gd name="connsiteY21" fmla="*/ 288088 h 568326"/>
              <a:gd name="connsiteX22" fmla="*/ 531654 w 552450"/>
              <a:gd name="connsiteY22" fmla="*/ 299824 h 568326"/>
              <a:gd name="connsiteX23" fmla="*/ 526574 w 552450"/>
              <a:gd name="connsiteY23" fmla="*/ 311243 h 568326"/>
              <a:gd name="connsiteX24" fmla="*/ 520859 w 552450"/>
              <a:gd name="connsiteY24" fmla="*/ 322662 h 568326"/>
              <a:gd name="connsiteX25" fmla="*/ 514826 w 552450"/>
              <a:gd name="connsiteY25" fmla="*/ 333447 h 568326"/>
              <a:gd name="connsiteX26" fmla="*/ 507206 w 552450"/>
              <a:gd name="connsiteY26" fmla="*/ 345659 h 568326"/>
              <a:gd name="connsiteX27" fmla="*/ 499110 w 552450"/>
              <a:gd name="connsiteY27" fmla="*/ 357077 h 568326"/>
              <a:gd name="connsiteX28" fmla="*/ 490855 w 552450"/>
              <a:gd name="connsiteY28" fmla="*/ 367227 h 568326"/>
              <a:gd name="connsiteX29" fmla="*/ 482283 w 552450"/>
              <a:gd name="connsiteY29" fmla="*/ 376267 h 568326"/>
              <a:gd name="connsiteX30" fmla="*/ 473393 w 552450"/>
              <a:gd name="connsiteY30" fmla="*/ 384356 h 568326"/>
              <a:gd name="connsiteX31" fmla="*/ 464344 w 552450"/>
              <a:gd name="connsiteY31" fmla="*/ 391493 h 568326"/>
              <a:gd name="connsiteX32" fmla="*/ 454977 w 552450"/>
              <a:gd name="connsiteY32" fmla="*/ 397519 h 568326"/>
              <a:gd name="connsiteX33" fmla="*/ 445453 w 552450"/>
              <a:gd name="connsiteY33" fmla="*/ 402277 h 568326"/>
              <a:gd name="connsiteX34" fmla="*/ 435927 w 552450"/>
              <a:gd name="connsiteY34" fmla="*/ 405925 h 568326"/>
              <a:gd name="connsiteX35" fmla="*/ 435927 w 552450"/>
              <a:gd name="connsiteY35" fmla="*/ 542475 h 568326"/>
              <a:gd name="connsiteX36" fmla="*/ 435451 w 552450"/>
              <a:gd name="connsiteY36" fmla="*/ 547709 h 568326"/>
              <a:gd name="connsiteX37" fmla="*/ 433864 w 552450"/>
              <a:gd name="connsiteY37" fmla="*/ 552467 h 568326"/>
              <a:gd name="connsiteX38" fmla="*/ 431483 w 552450"/>
              <a:gd name="connsiteY38" fmla="*/ 556907 h 568326"/>
              <a:gd name="connsiteX39" fmla="*/ 428466 w 552450"/>
              <a:gd name="connsiteY39" fmla="*/ 560714 h 568326"/>
              <a:gd name="connsiteX40" fmla="*/ 424656 w 552450"/>
              <a:gd name="connsiteY40" fmla="*/ 563885 h 568326"/>
              <a:gd name="connsiteX41" fmla="*/ 420053 w 552450"/>
              <a:gd name="connsiteY41" fmla="*/ 566264 h 568326"/>
              <a:gd name="connsiteX42" fmla="*/ 415290 w 552450"/>
              <a:gd name="connsiteY42" fmla="*/ 567850 h 568326"/>
              <a:gd name="connsiteX43" fmla="*/ 410051 w 552450"/>
              <a:gd name="connsiteY43" fmla="*/ 568326 h 568326"/>
              <a:gd name="connsiteX44" fmla="*/ 404813 w 552450"/>
              <a:gd name="connsiteY44" fmla="*/ 567850 h 568326"/>
              <a:gd name="connsiteX45" fmla="*/ 399891 w 552450"/>
              <a:gd name="connsiteY45" fmla="*/ 566264 h 568326"/>
              <a:gd name="connsiteX46" fmla="*/ 395605 w 552450"/>
              <a:gd name="connsiteY46" fmla="*/ 563885 h 568326"/>
              <a:gd name="connsiteX47" fmla="*/ 391795 w 552450"/>
              <a:gd name="connsiteY47" fmla="*/ 560714 h 568326"/>
              <a:gd name="connsiteX48" fmla="*/ 388620 w 552450"/>
              <a:gd name="connsiteY48" fmla="*/ 556907 h 568326"/>
              <a:gd name="connsiteX49" fmla="*/ 386080 w 552450"/>
              <a:gd name="connsiteY49" fmla="*/ 552467 h 568326"/>
              <a:gd name="connsiteX50" fmla="*/ 384810 w 552450"/>
              <a:gd name="connsiteY50" fmla="*/ 547709 h 568326"/>
              <a:gd name="connsiteX51" fmla="*/ 384175 w 552450"/>
              <a:gd name="connsiteY51" fmla="*/ 542475 h 568326"/>
              <a:gd name="connsiteX52" fmla="*/ 384175 w 552450"/>
              <a:gd name="connsiteY52" fmla="*/ 405925 h 568326"/>
              <a:gd name="connsiteX53" fmla="*/ 374650 w 552450"/>
              <a:gd name="connsiteY53" fmla="*/ 402277 h 568326"/>
              <a:gd name="connsiteX54" fmla="*/ 384175 w 552450"/>
              <a:gd name="connsiteY54" fmla="*/ 394189 h 568326"/>
              <a:gd name="connsiteX55" fmla="*/ 390207 w 552450"/>
              <a:gd name="connsiteY55" fmla="*/ 388479 h 568326"/>
              <a:gd name="connsiteX56" fmla="*/ 396240 w 552450"/>
              <a:gd name="connsiteY56" fmla="*/ 382453 h 568326"/>
              <a:gd name="connsiteX57" fmla="*/ 406559 w 552450"/>
              <a:gd name="connsiteY57" fmla="*/ 371351 h 568326"/>
              <a:gd name="connsiteX58" fmla="*/ 416401 w 552450"/>
              <a:gd name="connsiteY58" fmla="*/ 359298 h 568326"/>
              <a:gd name="connsiteX59" fmla="*/ 417671 w 552450"/>
              <a:gd name="connsiteY59" fmla="*/ 357395 h 568326"/>
              <a:gd name="connsiteX60" fmla="*/ 424656 w 552450"/>
              <a:gd name="connsiteY60" fmla="*/ 347720 h 568326"/>
              <a:gd name="connsiteX61" fmla="*/ 431324 w 552450"/>
              <a:gd name="connsiteY61" fmla="*/ 337729 h 568326"/>
              <a:gd name="connsiteX62" fmla="*/ 437833 w 552450"/>
              <a:gd name="connsiteY62" fmla="*/ 327103 h 568326"/>
              <a:gd name="connsiteX63" fmla="*/ 445294 w 552450"/>
              <a:gd name="connsiteY63" fmla="*/ 313939 h 568326"/>
              <a:gd name="connsiteX64" fmla="*/ 452120 w 552450"/>
              <a:gd name="connsiteY64" fmla="*/ 300300 h 568326"/>
              <a:gd name="connsiteX65" fmla="*/ 458629 w 552450"/>
              <a:gd name="connsiteY65" fmla="*/ 286502 h 568326"/>
              <a:gd name="connsiteX66" fmla="*/ 464344 w 552450"/>
              <a:gd name="connsiteY66" fmla="*/ 272388 h 568326"/>
              <a:gd name="connsiteX67" fmla="*/ 469424 w 552450"/>
              <a:gd name="connsiteY67" fmla="*/ 258273 h 568326"/>
              <a:gd name="connsiteX68" fmla="*/ 474027 w 552450"/>
              <a:gd name="connsiteY68" fmla="*/ 244158 h 568326"/>
              <a:gd name="connsiteX69" fmla="*/ 477996 w 552450"/>
              <a:gd name="connsiteY69" fmla="*/ 229884 h 568326"/>
              <a:gd name="connsiteX70" fmla="*/ 481330 w 552450"/>
              <a:gd name="connsiteY70" fmla="*/ 215928 h 568326"/>
              <a:gd name="connsiteX71" fmla="*/ 483870 w 552450"/>
              <a:gd name="connsiteY71" fmla="*/ 201971 h 568326"/>
              <a:gd name="connsiteX72" fmla="*/ 485775 w 552450"/>
              <a:gd name="connsiteY72" fmla="*/ 188332 h 568326"/>
              <a:gd name="connsiteX73" fmla="*/ 487204 w 552450"/>
              <a:gd name="connsiteY73" fmla="*/ 174851 h 568326"/>
              <a:gd name="connsiteX74" fmla="*/ 487521 w 552450"/>
              <a:gd name="connsiteY74" fmla="*/ 161847 h 568326"/>
              <a:gd name="connsiteX75" fmla="*/ 487680 w 552450"/>
              <a:gd name="connsiteY75" fmla="*/ 159626 h 568326"/>
              <a:gd name="connsiteX76" fmla="*/ 487204 w 552450"/>
              <a:gd name="connsiteY76" fmla="*/ 145670 h 568326"/>
              <a:gd name="connsiteX77" fmla="*/ 485775 w 552450"/>
              <a:gd name="connsiteY77" fmla="*/ 131872 h 568326"/>
              <a:gd name="connsiteX78" fmla="*/ 483553 w 552450"/>
              <a:gd name="connsiteY78" fmla="*/ 118392 h 568326"/>
              <a:gd name="connsiteX79" fmla="*/ 480695 w 552450"/>
              <a:gd name="connsiteY79" fmla="*/ 105545 h 568326"/>
              <a:gd name="connsiteX80" fmla="*/ 476885 w 552450"/>
              <a:gd name="connsiteY80" fmla="*/ 93175 h 568326"/>
              <a:gd name="connsiteX81" fmla="*/ 80097 w 552450"/>
              <a:gd name="connsiteY81" fmla="*/ 80963 h 568326"/>
              <a:gd name="connsiteX82" fmla="*/ 75656 w 552450"/>
              <a:gd name="connsiteY82" fmla="*/ 93175 h 568326"/>
              <a:gd name="connsiteX83" fmla="*/ 71850 w 552450"/>
              <a:gd name="connsiteY83" fmla="*/ 105545 h 568326"/>
              <a:gd name="connsiteX84" fmla="*/ 68995 w 552450"/>
              <a:gd name="connsiteY84" fmla="*/ 118392 h 568326"/>
              <a:gd name="connsiteX85" fmla="*/ 66616 w 552450"/>
              <a:gd name="connsiteY85" fmla="*/ 131872 h 568326"/>
              <a:gd name="connsiteX86" fmla="*/ 65347 w 552450"/>
              <a:gd name="connsiteY86" fmla="*/ 145670 h 568326"/>
              <a:gd name="connsiteX87" fmla="*/ 64712 w 552450"/>
              <a:gd name="connsiteY87" fmla="*/ 159626 h 568326"/>
              <a:gd name="connsiteX88" fmla="*/ 64712 w 552450"/>
              <a:gd name="connsiteY88" fmla="*/ 161847 h 568326"/>
              <a:gd name="connsiteX89" fmla="*/ 65347 w 552450"/>
              <a:gd name="connsiteY89" fmla="*/ 174851 h 568326"/>
              <a:gd name="connsiteX90" fmla="*/ 66457 w 552450"/>
              <a:gd name="connsiteY90" fmla="*/ 188332 h 568326"/>
              <a:gd name="connsiteX91" fmla="*/ 68519 w 552450"/>
              <a:gd name="connsiteY91" fmla="*/ 201971 h 568326"/>
              <a:gd name="connsiteX92" fmla="*/ 71215 w 552450"/>
              <a:gd name="connsiteY92" fmla="*/ 215928 h 568326"/>
              <a:gd name="connsiteX93" fmla="*/ 74387 w 552450"/>
              <a:gd name="connsiteY93" fmla="*/ 229884 h 568326"/>
              <a:gd name="connsiteX94" fmla="*/ 78353 w 552450"/>
              <a:gd name="connsiteY94" fmla="*/ 244158 h 568326"/>
              <a:gd name="connsiteX95" fmla="*/ 82952 w 552450"/>
              <a:gd name="connsiteY95" fmla="*/ 258273 h 568326"/>
              <a:gd name="connsiteX96" fmla="*/ 88028 w 552450"/>
              <a:gd name="connsiteY96" fmla="*/ 272388 h 568326"/>
              <a:gd name="connsiteX97" fmla="*/ 93896 w 552450"/>
              <a:gd name="connsiteY97" fmla="*/ 286502 h 568326"/>
              <a:gd name="connsiteX98" fmla="*/ 100241 w 552450"/>
              <a:gd name="connsiteY98" fmla="*/ 300300 h 568326"/>
              <a:gd name="connsiteX99" fmla="*/ 107219 w 552450"/>
              <a:gd name="connsiteY99" fmla="*/ 313939 h 568326"/>
              <a:gd name="connsiteX100" fmla="*/ 114515 w 552450"/>
              <a:gd name="connsiteY100" fmla="*/ 327103 h 568326"/>
              <a:gd name="connsiteX101" fmla="*/ 121177 w 552450"/>
              <a:gd name="connsiteY101" fmla="*/ 337729 h 568326"/>
              <a:gd name="connsiteX102" fmla="*/ 127838 w 552450"/>
              <a:gd name="connsiteY102" fmla="*/ 347720 h 568326"/>
              <a:gd name="connsiteX103" fmla="*/ 134817 w 552450"/>
              <a:gd name="connsiteY103" fmla="*/ 357395 h 568326"/>
              <a:gd name="connsiteX104" fmla="*/ 136086 w 552450"/>
              <a:gd name="connsiteY104" fmla="*/ 359298 h 568326"/>
              <a:gd name="connsiteX105" fmla="*/ 145920 w 552450"/>
              <a:gd name="connsiteY105" fmla="*/ 371351 h 568326"/>
              <a:gd name="connsiteX106" fmla="*/ 156071 w 552450"/>
              <a:gd name="connsiteY106" fmla="*/ 382453 h 568326"/>
              <a:gd name="connsiteX107" fmla="*/ 162098 w 552450"/>
              <a:gd name="connsiteY107" fmla="*/ 388479 h 568326"/>
              <a:gd name="connsiteX108" fmla="*/ 168125 w 552450"/>
              <a:gd name="connsiteY108" fmla="*/ 394189 h 568326"/>
              <a:gd name="connsiteX109" fmla="*/ 177800 w 552450"/>
              <a:gd name="connsiteY109" fmla="*/ 402277 h 568326"/>
              <a:gd name="connsiteX110" fmla="*/ 168125 w 552450"/>
              <a:gd name="connsiteY110" fmla="*/ 405925 h 568326"/>
              <a:gd name="connsiteX111" fmla="*/ 168125 w 552450"/>
              <a:gd name="connsiteY111" fmla="*/ 542475 h 568326"/>
              <a:gd name="connsiteX112" fmla="*/ 167649 w 552450"/>
              <a:gd name="connsiteY112" fmla="*/ 547709 h 568326"/>
              <a:gd name="connsiteX113" fmla="*/ 166063 w 552450"/>
              <a:gd name="connsiteY113" fmla="*/ 552467 h 568326"/>
              <a:gd name="connsiteX114" fmla="*/ 163842 w 552450"/>
              <a:gd name="connsiteY114" fmla="*/ 556907 h 568326"/>
              <a:gd name="connsiteX115" fmla="*/ 160670 w 552450"/>
              <a:gd name="connsiteY115" fmla="*/ 560714 h 568326"/>
              <a:gd name="connsiteX116" fmla="*/ 156864 w 552450"/>
              <a:gd name="connsiteY116" fmla="*/ 563885 h 568326"/>
              <a:gd name="connsiteX117" fmla="*/ 152423 w 552450"/>
              <a:gd name="connsiteY117" fmla="*/ 566264 h 568326"/>
              <a:gd name="connsiteX118" fmla="*/ 147506 w 552450"/>
              <a:gd name="connsiteY118" fmla="*/ 567850 h 568326"/>
              <a:gd name="connsiteX119" fmla="*/ 142272 w 552450"/>
              <a:gd name="connsiteY119" fmla="*/ 568326 h 568326"/>
              <a:gd name="connsiteX120" fmla="*/ 137196 w 552450"/>
              <a:gd name="connsiteY120" fmla="*/ 567850 h 568326"/>
              <a:gd name="connsiteX121" fmla="*/ 132279 w 552450"/>
              <a:gd name="connsiteY121" fmla="*/ 566264 h 568326"/>
              <a:gd name="connsiteX122" fmla="*/ 127838 w 552450"/>
              <a:gd name="connsiteY122" fmla="*/ 563885 h 568326"/>
              <a:gd name="connsiteX123" fmla="*/ 124032 w 552450"/>
              <a:gd name="connsiteY123" fmla="*/ 560714 h 568326"/>
              <a:gd name="connsiteX124" fmla="*/ 121018 w 552450"/>
              <a:gd name="connsiteY124" fmla="*/ 556907 h 568326"/>
              <a:gd name="connsiteX125" fmla="*/ 118480 w 552450"/>
              <a:gd name="connsiteY125" fmla="*/ 552467 h 568326"/>
              <a:gd name="connsiteX126" fmla="*/ 117053 w 552450"/>
              <a:gd name="connsiteY126" fmla="*/ 547709 h 568326"/>
              <a:gd name="connsiteX127" fmla="*/ 116419 w 552450"/>
              <a:gd name="connsiteY127" fmla="*/ 542475 h 568326"/>
              <a:gd name="connsiteX128" fmla="*/ 116419 w 552450"/>
              <a:gd name="connsiteY128" fmla="*/ 405925 h 568326"/>
              <a:gd name="connsiteX129" fmla="*/ 106902 w 552450"/>
              <a:gd name="connsiteY129" fmla="*/ 402277 h 568326"/>
              <a:gd name="connsiteX130" fmla="*/ 97386 w 552450"/>
              <a:gd name="connsiteY130" fmla="*/ 397519 h 568326"/>
              <a:gd name="connsiteX131" fmla="*/ 88186 w 552450"/>
              <a:gd name="connsiteY131" fmla="*/ 391493 h 568326"/>
              <a:gd name="connsiteX132" fmla="*/ 79146 w 552450"/>
              <a:gd name="connsiteY132" fmla="*/ 384356 h 568326"/>
              <a:gd name="connsiteX133" fmla="*/ 70264 w 552450"/>
              <a:gd name="connsiteY133" fmla="*/ 376267 h 568326"/>
              <a:gd name="connsiteX134" fmla="*/ 61699 w 552450"/>
              <a:gd name="connsiteY134" fmla="*/ 367227 h 568326"/>
              <a:gd name="connsiteX135" fmla="*/ 53451 w 552450"/>
              <a:gd name="connsiteY135" fmla="*/ 357077 h 568326"/>
              <a:gd name="connsiteX136" fmla="*/ 45362 w 552450"/>
              <a:gd name="connsiteY136" fmla="*/ 345659 h 568326"/>
              <a:gd name="connsiteX137" fmla="*/ 37749 w 552450"/>
              <a:gd name="connsiteY137" fmla="*/ 333447 h 568326"/>
              <a:gd name="connsiteX138" fmla="*/ 31563 w 552450"/>
              <a:gd name="connsiteY138" fmla="*/ 322662 h 568326"/>
              <a:gd name="connsiteX139" fmla="*/ 26012 w 552450"/>
              <a:gd name="connsiteY139" fmla="*/ 311243 h 568326"/>
              <a:gd name="connsiteX140" fmla="*/ 20778 w 552450"/>
              <a:gd name="connsiteY140" fmla="*/ 299824 h 568326"/>
              <a:gd name="connsiteX141" fmla="*/ 16178 w 552450"/>
              <a:gd name="connsiteY141" fmla="*/ 288088 h 568326"/>
              <a:gd name="connsiteX142" fmla="*/ 12054 w 552450"/>
              <a:gd name="connsiteY142" fmla="*/ 276194 h 568326"/>
              <a:gd name="connsiteX143" fmla="*/ 8406 w 552450"/>
              <a:gd name="connsiteY143" fmla="*/ 264458 h 568326"/>
              <a:gd name="connsiteX144" fmla="*/ 5551 w 552450"/>
              <a:gd name="connsiteY144" fmla="*/ 252722 h 568326"/>
              <a:gd name="connsiteX145" fmla="*/ 3014 w 552450"/>
              <a:gd name="connsiteY145" fmla="*/ 241303 h 568326"/>
              <a:gd name="connsiteX146" fmla="*/ 1427 w 552450"/>
              <a:gd name="connsiteY146" fmla="*/ 230043 h 568326"/>
              <a:gd name="connsiteX147" fmla="*/ 317 w 552450"/>
              <a:gd name="connsiteY147" fmla="*/ 219100 h 568326"/>
              <a:gd name="connsiteX148" fmla="*/ 0 w 552450"/>
              <a:gd name="connsiteY148" fmla="*/ 208632 h 568326"/>
              <a:gd name="connsiteX149" fmla="*/ 476 w 552450"/>
              <a:gd name="connsiteY149" fmla="*/ 196738 h 568326"/>
              <a:gd name="connsiteX150" fmla="*/ 2062 w 552450"/>
              <a:gd name="connsiteY150" fmla="*/ 185160 h 568326"/>
              <a:gd name="connsiteX151" fmla="*/ 4282 w 552450"/>
              <a:gd name="connsiteY151" fmla="*/ 173741 h 568326"/>
              <a:gd name="connsiteX152" fmla="*/ 7613 w 552450"/>
              <a:gd name="connsiteY152" fmla="*/ 162798 h 568326"/>
              <a:gd name="connsiteX153" fmla="*/ 11737 w 552450"/>
              <a:gd name="connsiteY153" fmla="*/ 152331 h 568326"/>
              <a:gd name="connsiteX154" fmla="*/ 16654 w 552450"/>
              <a:gd name="connsiteY154" fmla="*/ 142022 h 568326"/>
              <a:gd name="connsiteX155" fmla="*/ 22364 w 552450"/>
              <a:gd name="connsiteY155" fmla="*/ 132348 h 568326"/>
              <a:gd name="connsiteX156" fmla="*/ 28708 w 552450"/>
              <a:gd name="connsiteY156" fmla="*/ 123149 h 568326"/>
              <a:gd name="connsiteX157" fmla="*/ 35845 w 552450"/>
              <a:gd name="connsiteY157" fmla="*/ 114585 h 568326"/>
              <a:gd name="connsiteX158" fmla="*/ 43617 w 552450"/>
              <a:gd name="connsiteY158" fmla="*/ 106497 h 568326"/>
              <a:gd name="connsiteX159" fmla="*/ 51865 w 552450"/>
              <a:gd name="connsiteY159" fmla="*/ 99043 h 568326"/>
              <a:gd name="connsiteX160" fmla="*/ 60747 w 552450"/>
              <a:gd name="connsiteY160" fmla="*/ 92223 h 568326"/>
              <a:gd name="connsiteX161" fmla="*/ 70105 w 552450"/>
              <a:gd name="connsiteY161" fmla="*/ 86197 h 568326"/>
              <a:gd name="connsiteX162" fmla="*/ 275432 w 552450"/>
              <a:gd name="connsiteY162" fmla="*/ 0 h 568326"/>
              <a:gd name="connsiteX163" fmla="*/ 288608 w 552450"/>
              <a:gd name="connsiteY163" fmla="*/ 476 h 568326"/>
              <a:gd name="connsiteX164" fmla="*/ 301467 w 552450"/>
              <a:gd name="connsiteY164" fmla="*/ 2064 h 568326"/>
              <a:gd name="connsiteX165" fmla="*/ 314008 w 552450"/>
              <a:gd name="connsiteY165" fmla="*/ 4604 h 568326"/>
              <a:gd name="connsiteX166" fmla="*/ 326232 w 552450"/>
              <a:gd name="connsiteY166" fmla="*/ 8255 h 568326"/>
              <a:gd name="connsiteX167" fmla="*/ 337980 w 552450"/>
              <a:gd name="connsiteY167" fmla="*/ 12700 h 568326"/>
              <a:gd name="connsiteX168" fmla="*/ 349092 w 552450"/>
              <a:gd name="connsiteY168" fmla="*/ 18098 h 568326"/>
              <a:gd name="connsiteX169" fmla="*/ 360046 w 552450"/>
              <a:gd name="connsiteY169" fmla="*/ 24289 h 568326"/>
              <a:gd name="connsiteX170" fmla="*/ 370206 w 552450"/>
              <a:gd name="connsiteY170" fmla="*/ 31115 h 568326"/>
              <a:gd name="connsiteX171" fmla="*/ 379890 w 552450"/>
              <a:gd name="connsiteY171" fmla="*/ 38894 h 568326"/>
              <a:gd name="connsiteX172" fmla="*/ 388780 w 552450"/>
              <a:gd name="connsiteY172" fmla="*/ 47308 h 568326"/>
              <a:gd name="connsiteX173" fmla="*/ 397035 w 552450"/>
              <a:gd name="connsiteY173" fmla="*/ 56515 h 568326"/>
              <a:gd name="connsiteX174" fmla="*/ 404813 w 552450"/>
              <a:gd name="connsiteY174" fmla="*/ 66199 h 568326"/>
              <a:gd name="connsiteX175" fmla="*/ 410528 w 552450"/>
              <a:gd name="connsiteY175" fmla="*/ 74613 h 568326"/>
              <a:gd name="connsiteX176" fmla="*/ 415608 w 552450"/>
              <a:gd name="connsiteY176" fmla="*/ 83344 h 568326"/>
              <a:gd name="connsiteX177" fmla="*/ 420212 w 552450"/>
              <a:gd name="connsiteY177" fmla="*/ 92551 h 568326"/>
              <a:gd name="connsiteX178" fmla="*/ 424022 w 552450"/>
              <a:gd name="connsiteY178" fmla="*/ 101441 h 568326"/>
              <a:gd name="connsiteX179" fmla="*/ 427515 w 552450"/>
              <a:gd name="connsiteY179" fmla="*/ 110808 h 568326"/>
              <a:gd name="connsiteX180" fmla="*/ 430055 w 552450"/>
              <a:gd name="connsiteY180" fmla="*/ 120174 h 568326"/>
              <a:gd name="connsiteX181" fmla="*/ 432277 w 552450"/>
              <a:gd name="connsiteY181" fmla="*/ 129699 h 568326"/>
              <a:gd name="connsiteX182" fmla="*/ 433706 w 552450"/>
              <a:gd name="connsiteY182" fmla="*/ 139383 h 568326"/>
              <a:gd name="connsiteX183" fmla="*/ 434659 w 552450"/>
              <a:gd name="connsiteY183" fmla="*/ 149384 h 568326"/>
              <a:gd name="connsiteX184" fmla="*/ 434976 w 552450"/>
              <a:gd name="connsiteY184" fmla="*/ 159226 h 568326"/>
              <a:gd name="connsiteX185" fmla="*/ 434659 w 552450"/>
              <a:gd name="connsiteY185" fmla="*/ 170180 h 568326"/>
              <a:gd name="connsiteX186" fmla="*/ 433706 w 552450"/>
              <a:gd name="connsiteY186" fmla="*/ 181293 h 568326"/>
              <a:gd name="connsiteX187" fmla="*/ 431960 w 552450"/>
              <a:gd name="connsiteY187" fmla="*/ 192881 h 568326"/>
              <a:gd name="connsiteX188" fmla="*/ 429737 w 552450"/>
              <a:gd name="connsiteY188" fmla="*/ 204788 h 568326"/>
              <a:gd name="connsiteX189" fmla="*/ 426880 w 552450"/>
              <a:gd name="connsiteY189" fmla="*/ 216853 h 568326"/>
              <a:gd name="connsiteX190" fmla="*/ 423546 w 552450"/>
              <a:gd name="connsiteY190" fmla="*/ 229076 h 568326"/>
              <a:gd name="connsiteX191" fmla="*/ 419577 w 552450"/>
              <a:gd name="connsiteY191" fmla="*/ 241300 h 568326"/>
              <a:gd name="connsiteX192" fmla="*/ 414973 w 552450"/>
              <a:gd name="connsiteY192" fmla="*/ 253524 h 568326"/>
              <a:gd name="connsiteX193" fmla="*/ 410052 w 552450"/>
              <a:gd name="connsiteY193" fmla="*/ 265748 h 568326"/>
              <a:gd name="connsiteX194" fmla="*/ 404496 w 552450"/>
              <a:gd name="connsiteY194" fmla="*/ 277654 h 568326"/>
              <a:gd name="connsiteX195" fmla="*/ 398622 w 552450"/>
              <a:gd name="connsiteY195" fmla="*/ 289401 h 568326"/>
              <a:gd name="connsiteX196" fmla="*/ 392272 w 552450"/>
              <a:gd name="connsiteY196" fmla="*/ 300673 h 568326"/>
              <a:gd name="connsiteX197" fmla="*/ 384652 w 552450"/>
              <a:gd name="connsiteY197" fmla="*/ 312896 h 568326"/>
              <a:gd name="connsiteX198" fmla="*/ 376873 w 552450"/>
              <a:gd name="connsiteY198" fmla="*/ 324168 h 568326"/>
              <a:gd name="connsiteX199" fmla="*/ 368777 w 552450"/>
              <a:gd name="connsiteY199" fmla="*/ 334645 h 568326"/>
              <a:gd name="connsiteX200" fmla="*/ 360046 w 552450"/>
              <a:gd name="connsiteY200" fmla="*/ 344646 h 568326"/>
              <a:gd name="connsiteX201" fmla="*/ 350997 w 552450"/>
              <a:gd name="connsiteY201" fmla="*/ 353536 h 568326"/>
              <a:gd name="connsiteX202" fmla="*/ 344330 w 552450"/>
              <a:gd name="connsiteY202" fmla="*/ 359410 h 568326"/>
              <a:gd name="connsiteX203" fmla="*/ 337345 w 552450"/>
              <a:gd name="connsiteY203" fmla="*/ 364808 h 568326"/>
              <a:gd name="connsiteX204" fmla="*/ 330518 w 552450"/>
              <a:gd name="connsiteY204" fmla="*/ 369411 h 568326"/>
              <a:gd name="connsiteX205" fmla="*/ 320835 w 552450"/>
              <a:gd name="connsiteY205" fmla="*/ 374968 h 568326"/>
              <a:gd name="connsiteX206" fmla="*/ 311151 w 552450"/>
              <a:gd name="connsiteY206" fmla="*/ 379413 h 568326"/>
              <a:gd name="connsiteX207" fmla="*/ 301308 w 552450"/>
              <a:gd name="connsiteY207" fmla="*/ 382905 h 568326"/>
              <a:gd name="connsiteX208" fmla="*/ 301308 w 552450"/>
              <a:gd name="connsiteY208" fmla="*/ 542449 h 568326"/>
              <a:gd name="connsiteX209" fmla="*/ 300832 w 552450"/>
              <a:gd name="connsiteY209" fmla="*/ 547688 h 568326"/>
              <a:gd name="connsiteX210" fmla="*/ 299245 w 552450"/>
              <a:gd name="connsiteY210" fmla="*/ 552450 h 568326"/>
              <a:gd name="connsiteX211" fmla="*/ 296863 w 552450"/>
              <a:gd name="connsiteY211" fmla="*/ 556895 h 568326"/>
              <a:gd name="connsiteX212" fmla="*/ 293847 w 552450"/>
              <a:gd name="connsiteY212" fmla="*/ 560705 h 568326"/>
              <a:gd name="connsiteX213" fmla="*/ 290037 w 552450"/>
              <a:gd name="connsiteY213" fmla="*/ 563880 h 568326"/>
              <a:gd name="connsiteX214" fmla="*/ 285433 w 552450"/>
              <a:gd name="connsiteY214" fmla="*/ 566261 h 568326"/>
              <a:gd name="connsiteX215" fmla="*/ 280671 w 552450"/>
              <a:gd name="connsiteY215" fmla="*/ 567849 h 568326"/>
              <a:gd name="connsiteX216" fmla="*/ 275432 w 552450"/>
              <a:gd name="connsiteY216" fmla="*/ 568325 h 568326"/>
              <a:gd name="connsiteX217" fmla="*/ 270352 w 552450"/>
              <a:gd name="connsiteY217" fmla="*/ 567849 h 568326"/>
              <a:gd name="connsiteX218" fmla="*/ 265272 w 552450"/>
              <a:gd name="connsiteY218" fmla="*/ 566261 h 568326"/>
              <a:gd name="connsiteX219" fmla="*/ 260986 w 552450"/>
              <a:gd name="connsiteY219" fmla="*/ 563880 h 568326"/>
              <a:gd name="connsiteX220" fmla="*/ 257176 w 552450"/>
              <a:gd name="connsiteY220" fmla="*/ 560705 h 568326"/>
              <a:gd name="connsiteX221" fmla="*/ 254001 w 552450"/>
              <a:gd name="connsiteY221" fmla="*/ 556895 h 568326"/>
              <a:gd name="connsiteX222" fmla="*/ 251619 w 552450"/>
              <a:gd name="connsiteY222" fmla="*/ 552450 h 568326"/>
              <a:gd name="connsiteX223" fmla="*/ 250191 w 552450"/>
              <a:gd name="connsiteY223" fmla="*/ 547688 h 568326"/>
              <a:gd name="connsiteX224" fmla="*/ 249556 w 552450"/>
              <a:gd name="connsiteY224" fmla="*/ 542449 h 568326"/>
              <a:gd name="connsiteX225" fmla="*/ 249556 w 552450"/>
              <a:gd name="connsiteY225" fmla="*/ 382905 h 568326"/>
              <a:gd name="connsiteX226" fmla="*/ 239713 w 552450"/>
              <a:gd name="connsiteY226" fmla="*/ 379413 h 568326"/>
              <a:gd name="connsiteX227" fmla="*/ 230029 w 552450"/>
              <a:gd name="connsiteY227" fmla="*/ 374968 h 568326"/>
              <a:gd name="connsiteX228" fmla="*/ 220504 w 552450"/>
              <a:gd name="connsiteY228" fmla="*/ 369411 h 568326"/>
              <a:gd name="connsiteX229" fmla="*/ 213519 w 552450"/>
              <a:gd name="connsiteY229" fmla="*/ 364808 h 568326"/>
              <a:gd name="connsiteX230" fmla="*/ 206693 w 552450"/>
              <a:gd name="connsiteY230" fmla="*/ 359410 h 568326"/>
              <a:gd name="connsiteX231" fmla="*/ 199867 w 552450"/>
              <a:gd name="connsiteY231" fmla="*/ 353536 h 568326"/>
              <a:gd name="connsiteX232" fmla="*/ 190977 w 552450"/>
              <a:gd name="connsiteY232" fmla="*/ 344646 h 568326"/>
              <a:gd name="connsiteX233" fmla="*/ 182246 w 552450"/>
              <a:gd name="connsiteY233" fmla="*/ 334645 h 568326"/>
              <a:gd name="connsiteX234" fmla="*/ 174149 w 552450"/>
              <a:gd name="connsiteY234" fmla="*/ 324168 h 568326"/>
              <a:gd name="connsiteX235" fmla="*/ 166212 w 552450"/>
              <a:gd name="connsiteY235" fmla="*/ 312896 h 568326"/>
              <a:gd name="connsiteX236" fmla="*/ 158751 w 552450"/>
              <a:gd name="connsiteY236" fmla="*/ 300673 h 568326"/>
              <a:gd name="connsiteX237" fmla="*/ 152401 w 552450"/>
              <a:gd name="connsiteY237" fmla="*/ 289401 h 568326"/>
              <a:gd name="connsiteX238" fmla="*/ 146368 w 552450"/>
              <a:gd name="connsiteY238" fmla="*/ 277654 h 568326"/>
              <a:gd name="connsiteX239" fmla="*/ 140971 w 552450"/>
              <a:gd name="connsiteY239" fmla="*/ 265748 h 568326"/>
              <a:gd name="connsiteX240" fmla="*/ 135891 w 552450"/>
              <a:gd name="connsiteY240" fmla="*/ 253524 h 568326"/>
              <a:gd name="connsiteX241" fmla="*/ 131446 w 552450"/>
              <a:gd name="connsiteY241" fmla="*/ 241300 h 568326"/>
              <a:gd name="connsiteX242" fmla="*/ 127477 w 552450"/>
              <a:gd name="connsiteY242" fmla="*/ 229076 h 568326"/>
              <a:gd name="connsiteX243" fmla="*/ 123984 w 552450"/>
              <a:gd name="connsiteY243" fmla="*/ 216853 h 568326"/>
              <a:gd name="connsiteX244" fmla="*/ 121127 w 552450"/>
              <a:gd name="connsiteY244" fmla="*/ 204788 h 568326"/>
              <a:gd name="connsiteX245" fmla="*/ 118904 w 552450"/>
              <a:gd name="connsiteY245" fmla="*/ 192881 h 568326"/>
              <a:gd name="connsiteX246" fmla="*/ 117317 w 552450"/>
              <a:gd name="connsiteY246" fmla="*/ 181293 h 568326"/>
              <a:gd name="connsiteX247" fmla="*/ 116364 w 552450"/>
              <a:gd name="connsiteY247" fmla="*/ 170180 h 568326"/>
              <a:gd name="connsiteX248" fmla="*/ 115888 w 552450"/>
              <a:gd name="connsiteY248" fmla="*/ 159226 h 568326"/>
              <a:gd name="connsiteX249" fmla="*/ 116364 w 552450"/>
              <a:gd name="connsiteY249" fmla="*/ 149384 h 568326"/>
              <a:gd name="connsiteX250" fmla="*/ 117158 w 552450"/>
              <a:gd name="connsiteY250" fmla="*/ 139383 h 568326"/>
              <a:gd name="connsiteX251" fmla="*/ 118746 w 552450"/>
              <a:gd name="connsiteY251" fmla="*/ 129699 h 568326"/>
              <a:gd name="connsiteX252" fmla="*/ 120809 w 552450"/>
              <a:gd name="connsiteY252" fmla="*/ 120174 h 568326"/>
              <a:gd name="connsiteX253" fmla="*/ 123508 w 552450"/>
              <a:gd name="connsiteY253" fmla="*/ 110808 h 568326"/>
              <a:gd name="connsiteX254" fmla="*/ 126842 w 552450"/>
              <a:gd name="connsiteY254" fmla="*/ 101441 h 568326"/>
              <a:gd name="connsiteX255" fmla="*/ 130811 w 552450"/>
              <a:gd name="connsiteY255" fmla="*/ 92551 h 568326"/>
              <a:gd name="connsiteX256" fmla="*/ 135256 w 552450"/>
              <a:gd name="connsiteY256" fmla="*/ 83344 h 568326"/>
              <a:gd name="connsiteX257" fmla="*/ 140494 w 552450"/>
              <a:gd name="connsiteY257" fmla="*/ 74613 h 568326"/>
              <a:gd name="connsiteX258" fmla="*/ 146209 w 552450"/>
              <a:gd name="connsiteY258" fmla="*/ 66199 h 568326"/>
              <a:gd name="connsiteX259" fmla="*/ 153671 w 552450"/>
              <a:gd name="connsiteY259" fmla="*/ 56515 h 568326"/>
              <a:gd name="connsiteX260" fmla="*/ 162243 w 552450"/>
              <a:gd name="connsiteY260" fmla="*/ 47308 h 568326"/>
              <a:gd name="connsiteX261" fmla="*/ 171133 w 552450"/>
              <a:gd name="connsiteY261" fmla="*/ 38894 h 568326"/>
              <a:gd name="connsiteX262" fmla="*/ 180817 w 552450"/>
              <a:gd name="connsiteY262" fmla="*/ 31115 h 568326"/>
              <a:gd name="connsiteX263" fmla="*/ 190977 w 552450"/>
              <a:gd name="connsiteY263" fmla="*/ 24289 h 568326"/>
              <a:gd name="connsiteX264" fmla="*/ 201772 w 552450"/>
              <a:gd name="connsiteY264" fmla="*/ 18098 h 568326"/>
              <a:gd name="connsiteX265" fmla="*/ 213043 w 552450"/>
              <a:gd name="connsiteY265" fmla="*/ 12700 h 568326"/>
              <a:gd name="connsiteX266" fmla="*/ 224791 w 552450"/>
              <a:gd name="connsiteY266" fmla="*/ 8255 h 568326"/>
              <a:gd name="connsiteX267" fmla="*/ 236856 w 552450"/>
              <a:gd name="connsiteY267" fmla="*/ 4604 h 568326"/>
              <a:gd name="connsiteX268" fmla="*/ 249397 w 552450"/>
              <a:gd name="connsiteY268" fmla="*/ 2064 h 568326"/>
              <a:gd name="connsiteX269" fmla="*/ 262414 w 552450"/>
              <a:gd name="connsiteY269" fmla="*/ 476 h 56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</a:cxnLst>
            <a:rect l="l" t="t" r="r" b="b"/>
            <a:pathLst>
              <a:path w="552450" h="568326">
                <a:moveTo>
                  <a:pt x="472440" y="80963"/>
                </a:moveTo>
                <a:lnTo>
                  <a:pt x="482283" y="86197"/>
                </a:lnTo>
                <a:lnTo>
                  <a:pt x="491649" y="92223"/>
                </a:lnTo>
                <a:lnTo>
                  <a:pt x="500697" y="99043"/>
                </a:lnTo>
                <a:lnTo>
                  <a:pt x="508953" y="106497"/>
                </a:lnTo>
                <a:lnTo>
                  <a:pt x="516731" y="114585"/>
                </a:lnTo>
                <a:lnTo>
                  <a:pt x="523716" y="123149"/>
                </a:lnTo>
                <a:lnTo>
                  <a:pt x="530225" y="132348"/>
                </a:lnTo>
                <a:lnTo>
                  <a:pt x="535781" y="142022"/>
                </a:lnTo>
                <a:lnTo>
                  <a:pt x="540861" y="152331"/>
                </a:lnTo>
                <a:lnTo>
                  <a:pt x="544830" y="162798"/>
                </a:lnTo>
                <a:lnTo>
                  <a:pt x="548164" y="173741"/>
                </a:lnTo>
                <a:lnTo>
                  <a:pt x="550545" y="185160"/>
                </a:lnTo>
                <a:lnTo>
                  <a:pt x="552133" y="196738"/>
                </a:lnTo>
                <a:lnTo>
                  <a:pt x="552450" y="208632"/>
                </a:lnTo>
                <a:lnTo>
                  <a:pt x="552133" y="219100"/>
                </a:lnTo>
                <a:lnTo>
                  <a:pt x="551021" y="230043"/>
                </a:lnTo>
                <a:lnTo>
                  <a:pt x="549275" y="241303"/>
                </a:lnTo>
                <a:lnTo>
                  <a:pt x="547053" y="252722"/>
                </a:lnTo>
                <a:lnTo>
                  <a:pt x="544195" y="264458"/>
                </a:lnTo>
                <a:lnTo>
                  <a:pt x="540544" y="276194"/>
                </a:lnTo>
                <a:lnTo>
                  <a:pt x="536416" y="288088"/>
                </a:lnTo>
                <a:lnTo>
                  <a:pt x="531654" y="299824"/>
                </a:lnTo>
                <a:lnTo>
                  <a:pt x="526574" y="311243"/>
                </a:lnTo>
                <a:lnTo>
                  <a:pt x="520859" y="322662"/>
                </a:lnTo>
                <a:lnTo>
                  <a:pt x="514826" y="333447"/>
                </a:lnTo>
                <a:lnTo>
                  <a:pt x="507206" y="345659"/>
                </a:lnTo>
                <a:lnTo>
                  <a:pt x="499110" y="357077"/>
                </a:lnTo>
                <a:lnTo>
                  <a:pt x="490855" y="367227"/>
                </a:lnTo>
                <a:lnTo>
                  <a:pt x="482283" y="376267"/>
                </a:lnTo>
                <a:lnTo>
                  <a:pt x="473393" y="384356"/>
                </a:lnTo>
                <a:lnTo>
                  <a:pt x="464344" y="391493"/>
                </a:lnTo>
                <a:lnTo>
                  <a:pt x="454977" y="397519"/>
                </a:lnTo>
                <a:lnTo>
                  <a:pt x="445453" y="402277"/>
                </a:lnTo>
                <a:lnTo>
                  <a:pt x="435927" y="405925"/>
                </a:lnTo>
                <a:lnTo>
                  <a:pt x="435927" y="542475"/>
                </a:lnTo>
                <a:lnTo>
                  <a:pt x="435451" y="547709"/>
                </a:lnTo>
                <a:lnTo>
                  <a:pt x="433864" y="552467"/>
                </a:lnTo>
                <a:lnTo>
                  <a:pt x="431483" y="556907"/>
                </a:lnTo>
                <a:lnTo>
                  <a:pt x="428466" y="560714"/>
                </a:lnTo>
                <a:lnTo>
                  <a:pt x="424656" y="563885"/>
                </a:lnTo>
                <a:lnTo>
                  <a:pt x="420053" y="566264"/>
                </a:lnTo>
                <a:lnTo>
                  <a:pt x="415290" y="567850"/>
                </a:lnTo>
                <a:lnTo>
                  <a:pt x="410051" y="568326"/>
                </a:lnTo>
                <a:lnTo>
                  <a:pt x="404813" y="567850"/>
                </a:lnTo>
                <a:lnTo>
                  <a:pt x="399891" y="566264"/>
                </a:lnTo>
                <a:lnTo>
                  <a:pt x="395605" y="563885"/>
                </a:lnTo>
                <a:lnTo>
                  <a:pt x="391795" y="560714"/>
                </a:lnTo>
                <a:lnTo>
                  <a:pt x="388620" y="556907"/>
                </a:lnTo>
                <a:lnTo>
                  <a:pt x="386080" y="552467"/>
                </a:lnTo>
                <a:lnTo>
                  <a:pt x="384810" y="547709"/>
                </a:lnTo>
                <a:lnTo>
                  <a:pt x="384175" y="542475"/>
                </a:lnTo>
                <a:lnTo>
                  <a:pt x="384175" y="405925"/>
                </a:lnTo>
                <a:lnTo>
                  <a:pt x="374650" y="402277"/>
                </a:lnTo>
                <a:lnTo>
                  <a:pt x="384175" y="394189"/>
                </a:lnTo>
                <a:lnTo>
                  <a:pt x="390207" y="388479"/>
                </a:lnTo>
                <a:lnTo>
                  <a:pt x="396240" y="382453"/>
                </a:lnTo>
                <a:lnTo>
                  <a:pt x="406559" y="371351"/>
                </a:lnTo>
                <a:lnTo>
                  <a:pt x="416401" y="359298"/>
                </a:lnTo>
                <a:lnTo>
                  <a:pt x="417671" y="357395"/>
                </a:lnTo>
                <a:lnTo>
                  <a:pt x="424656" y="347720"/>
                </a:lnTo>
                <a:lnTo>
                  <a:pt x="431324" y="337729"/>
                </a:lnTo>
                <a:lnTo>
                  <a:pt x="437833" y="327103"/>
                </a:lnTo>
                <a:lnTo>
                  <a:pt x="445294" y="313939"/>
                </a:lnTo>
                <a:lnTo>
                  <a:pt x="452120" y="300300"/>
                </a:lnTo>
                <a:lnTo>
                  <a:pt x="458629" y="286502"/>
                </a:lnTo>
                <a:lnTo>
                  <a:pt x="464344" y="272388"/>
                </a:lnTo>
                <a:lnTo>
                  <a:pt x="469424" y="258273"/>
                </a:lnTo>
                <a:lnTo>
                  <a:pt x="474027" y="244158"/>
                </a:lnTo>
                <a:lnTo>
                  <a:pt x="477996" y="229884"/>
                </a:lnTo>
                <a:lnTo>
                  <a:pt x="481330" y="215928"/>
                </a:lnTo>
                <a:lnTo>
                  <a:pt x="483870" y="201971"/>
                </a:lnTo>
                <a:lnTo>
                  <a:pt x="485775" y="188332"/>
                </a:lnTo>
                <a:lnTo>
                  <a:pt x="487204" y="174851"/>
                </a:lnTo>
                <a:lnTo>
                  <a:pt x="487521" y="161847"/>
                </a:lnTo>
                <a:lnTo>
                  <a:pt x="487680" y="159626"/>
                </a:lnTo>
                <a:lnTo>
                  <a:pt x="487204" y="145670"/>
                </a:lnTo>
                <a:lnTo>
                  <a:pt x="485775" y="131872"/>
                </a:lnTo>
                <a:lnTo>
                  <a:pt x="483553" y="118392"/>
                </a:lnTo>
                <a:lnTo>
                  <a:pt x="480695" y="105545"/>
                </a:lnTo>
                <a:lnTo>
                  <a:pt x="476885" y="93175"/>
                </a:lnTo>
                <a:close/>
                <a:moveTo>
                  <a:pt x="80097" y="80963"/>
                </a:moveTo>
                <a:lnTo>
                  <a:pt x="75656" y="93175"/>
                </a:lnTo>
                <a:lnTo>
                  <a:pt x="71850" y="105545"/>
                </a:lnTo>
                <a:lnTo>
                  <a:pt x="68995" y="118392"/>
                </a:lnTo>
                <a:lnTo>
                  <a:pt x="66616" y="131872"/>
                </a:lnTo>
                <a:lnTo>
                  <a:pt x="65347" y="145670"/>
                </a:lnTo>
                <a:lnTo>
                  <a:pt x="64712" y="159626"/>
                </a:lnTo>
                <a:lnTo>
                  <a:pt x="64712" y="161847"/>
                </a:lnTo>
                <a:lnTo>
                  <a:pt x="65347" y="174851"/>
                </a:lnTo>
                <a:lnTo>
                  <a:pt x="66457" y="188332"/>
                </a:lnTo>
                <a:lnTo>
                  <a:pt x="68519" y="201971"/>
                </a:lnTo>
                <a:lnTo>
                  <a:pt x="71215" y="215928"/>
                </a:lnTo>
                <a:lnTo>
                  <a:pt x="74387" y="229884"/>
                </a:lnTo>
                <a:lnTo>
                  <a:pt x="78353" y="244158"/>
                </a:lnTo>
                <a:lnTo>
                  <a:pt x="82952" y="258273"/>
                </a:lnTo>
                <a:lnTo>
                  <a:pt x="88028" y="272388"/>
                </a:lnTo>
                <a:lnTo>
                  <a:pt x="93896" y="286502"/>
                </a:lnTo>
                <a:lnTo>
                  <a:pt x="100241" y="300300"/>
                </a:lnTo>
                <a:lnTo>
                  <a:pt x="107219" y="313939"/>
                </a:lnTo>
                <a:lnTo>
                  <a:pt x="114515" y="327103"/>
                </a:lnTo>
                <a:lnTo>
                  <a:pt x="121177" y="337729"/>
                </a:lnTo>
                <a:lnTo>
                  <a:pt x="127838" y="347720"/>
                </a:lnTo>
                <a:lnTo>
                  <a:pt x="134817" y="357395"/>
                </a:lnTo>
                <a:lnTo>
                  <a:pt x="136086" y="359298"/>
                </a:lnTo>
                <a:lnTo>
                  <a:pt x="145920" y="371351"/>
                </a:lnTo>
                <a:lnTo>
                  <a:pt x="156071" y="382453"/>
                </a:lnTo>
                <a:lnTo>
                  <a:pt x="162098" y="388479"/>
                </a:lnTo>
                <a:lnTo>
                  <a:pt x="168125" y="394189"/>
                </a:lnTo>
                <a:lnTo>
                  <a:pt x="177800" y="402277"/>
                </a:lnTo>
                <a:lnTo>
                  <a:pt x="168125" y="405925"/>
                </a:lnTo>
                <a:lnTo>
                  <a:pt x="168125" y="542475"/>
                </a:lnTo>
                <a:lnTo>
                  <a:pt x="167649" y="547709"/>
                </a:lnTo>
                <a:lnTo>
                  <a:pt x="166063" y="552467"/>
                </a:lnTo>
                <a:lnTo>
                  <a:pt x="163842" y="556907"/>
                </a:lnTo>
                <a:lnTo>
                  <a:pt x="160670" y="560714"/>
                </a:lnTo>
                <a:lnTo>
                  <a:pt x="156864" y="563885"/>
                </a:lnTo>
                <a:lnTo>
                  <a:pt x="152423" y="566264"/>
                </a:lnTo>
                <a:lnTo>
                  <a:pt x="147506" y="567850"/>
                </a:lnTo>
                <a:lnTo>
                  <a:pt x="142272" y="568326"/>
                </a:lnTo>
                <a:lnTo>
                  <a:pt x="137196" y="567850"/>
                </a:lnTo>
                <a:lnTo>
                  <a:pt x="132279" y="566264"/>
                </a:lnTo>
                <a:lnTo>
                  <a:pt x="127838" y="563885"/>
                </a:lnTo>
                <a:lnTo>
                  <a:pt x="124032" y="560714"/>
                </a:lnTo>
                <a:lnTo>
                  <a:pt x="121018" y="556907"/>
                </a:lnTo>
                <a:lnTo>
                  <a:pt x="118480" y="552467"/>
                </a:lnTo>
                <a:lnTo>
                  <a:pt x="117053" y="547709"/>
                </a:lnTo>
                <a:lnTo>
                  <a:pt x="116419" y="542475"/>
                </a:lnTo>
                <a:lnTo>
                  <a:pt x="116419" y="405925"/>
                </a:lnTo>
                <a:lnTo>
                  <a:pt x="106902" y="402277"/>
                </a:lnTo>
                <a:lnTo>
                  <a:pt x="97386" y="397519"/>
                </a:lnTo>
                <a:lnTo>
                  <a:pt x="88186" y="391493"/>
                </a:lnTo>
                <a:lnTo>
                  <a:pt x="79146" y="384356"/>
                </a:lnTo>
                <a:lnTo>
                  <a:pt x="70264" y="376267"/>
                </a:lnTo>
                <a:lnTo>
                  <a:pt x="61699" y="367227"/>
                </a:lnTo>
                <a:lnTo>
                  <a:pt x="53451" y="357077"/>
                </a:lnTo>
                <a:lnTo>
                  <a:pt x="45362" y="345659"/>
                </a:lnTo>
                <a:lnTo>
                  <a:pt x="37749" y="333447"/>
                </a:lnTo>
                <a:lnTo>
                  <a:pt x="31563" y="322662"/>
                </a:lnTo>
                <a:lnTo>
                  <a:pt x="26012" y="311243"/>
                </a:lnTo>
                <a:lnTo>
                  <a:pt x="20778" y="299824"/>
                </a:lnTo>
                <a:lnTo>
                  <a:pt x="16178" y="288088"/>
                </a:lnTo>
                <a:lnTo>
                  <a:pt x="12054" y="276194"/>
                </a:lnTo>
                <a:lnTo>
                  <a:pt x="8406" y="264458"/>
                </a:lnTo>
                <a:lnTo>
                  <a:pt x="5551" y="252722"/>
                </a:lnTo>
                <a:lnTo>
                  <a:pt x="3014" y="241303"/>
                </a:lnTo>
                <a:lnTo>
                  <a:pt x="1427" y="230043"/>
                </a:lnTo>
                <a:lnTo>
                  <a:pt x="317" y="219100"/>
                </a:lnTo>
                <a:lnTo>
                  <a:pt x="0" y="208632"/>
                </a:lnTo>
                <a:lnTo>
                  <a:pt x="476" y="196738"/>
                </a:lnTo>
                <a:lnTo>
                  <a:pt x="2062" y="185160"/>
                </a:lnTo>
                <a:lnTo>
                  <a:pt x="4282" y="173741"/>
                </a:lnTo>
                <a:lnTo>
                  <a:pt x="7613" y="162798"/>
                </a:lnTo>
                <a:lnTo>
                  <a:pt x="11737" y="152331"/>
                </a:lnTo>
                <a:lnTo>
                  <a:pt x="16654" y="142022"/>
                </a:lnTo>
                <a:lnTo>
                  <a:pt x="22364" y="132348"/>
                </a:lnTo>
                <a:lnTo>
                  <a:pt x="28708" y="123149"/>
                </a:lnTo>
                <a:lnTo>
                  <a:pt x="35845" y="114585"/>
                </a:lnTo>
                <a:lnTo>
                  <a:pt x="43617" y="106497"/>
                </a:lnTo>
                <a:lnTo>
                  <a:pt x="51865" y="99043"/>
                </a:lnTo>
                <a:lnTo>
                  <a:pt x="60747" y="92223"/>
                </a:lnTo>
                <a:lnTo>
                  <a:pt x="70105" y="86197"/>
                </a:lnTo>
                <a:close/>
                <a:moveTo>
                  <a:pt x="275432" y="0"/>
                </a:moveTo>
                <a:lnTo>
                  <a:pt x="288608" y="476"/>
                </a:lnTo>
                <a:lnTo>
                  <a:pt x="301467" y="2064"/>
                </a:lnTo>
                <a:lnTo>
                  <a:pt x="314008" y="4604"/>
                </a:lnTo>
                <a:lnTo>
                  <a:pt x="326232" y="8255"/>
                </a:lnTo>
                <a:lnTo>
                  <a:pt x="337980" y="12700"/>
                </a:lnTo>
                <a:lnTo>
                  <a:pt x="349092" y="18098"/>
                </a:lnTo>
                <a:lnTo>
                  <a:pt x="360046" y="24289"/>
                </a:lnTo>
                <a:lnTo>
                  <a:pt x="370206" y="31115"/>
                </a:lnTo>
                <a:lnTo>
                  <a:pt x="379890" y="38894"/>
                </a:lnTo>
                <a:lnTo>
                  <a:pt x="388780" y="47308"/>
                </a:lnTo>
                <a:lnTo>
                  <a:pt x="397035" y="56515"/>
                </a:lnTo>
                <a:lnTo>
                  <a:pt x="404813" y="66199"/>
                </a:lnTo>
                <a:lnTo>
                  <a:pt x="410528" y="74613"/>
                </a:lnTo>
                <a:lnTo>
                  <a:pt x="415608" y="83344"/>
                </a:lnTo>
                <a:lnTo>
                  <a:pt x="420212" y="92551"/>
                </a:lnTo>
                <a:lnTo>
                  <a:pt x="424022" y="101441"/>
                </a:lnTo>
                <a:lnTo>
                  <a:pt x="427515" y="110808"/>
                </a:lnTo>
                <a:lnTo>
                  <a:pt x="430055" y="120174"/>
                </a:lnTo>
                <a:lnTo>
                  <a:pt x="432277" y="129699"/>
                </a:lnTo>
                <a:lnTo>
                  <a:pt x="433706" y="139383"/>
                </a:lnTo>
                <a:lnTo>
                  <a:pt x="434659" y="149384"/>
                </a:lnTo>
                <a:lnTo>
                  <a:pt x="434976" y="159226"/>
                </a:lnTo>
                <a:lnTo>
                  <a:pt x="434659" y="170180"/>
                </a:lnTo>
                <a:lnTo>
                  <a:pt x="433706" y="181293"/>
                </a:lnTo>
                <a:lnTo>
                  <a:pt x="431960" y="192881"/>
                </a:lnTo>
                <a:lnTo>
                  <a:pt x="429737" y="204788"/>
                </a:lnTo>
                <a:lnTo>
                  <a:pt x="426880" y="216853"/>
                </a:lnTo>
                <a:lnTo>
                  <a:pt x="423546" y="229076"/>
                </a:lnTo>
                <a:lnTo>
                  <a:pt x="419577" y="241300"/>
                </a:lnTo>
                <a:lnTo>
                  <a:pt x="414973" y="253524"/>
                </a:lnTo>
                <a:lnTo>
                  <a:pt x="410052" y="265748"/>
                </a:lnTo>
                <a:lnTo>
                  <a:pt x="404496" y="277654"/>
                </a:lnTo>
                <a:lnTo>
                  <a:pt x="398622" y="289401"/>
                </a:lnTo>
                <a:lnTo>
                  <a:pt x="392272" y="300673"/>
                </a:lnTo>
                <a:lnTo>
                  <a:pt x="384652" y="312896"/>
                </a:lnTo>
                <a:lnTo>
                  <a:pt x="376873" y="324168"/>
                </a:lnTo>
                <a:lnTo>
                  <a:pt x="368777" y="334645"/>
                </a:lnTo>
                <a:lnTo>
                  <a:pt x="360046" y="344646"/>
                </a:lnTo>
                <a:lnTo>
                  <a:pt x="350997" y="353536"/>
                </a:lnTo>
                <a:lnTo>
                  <a:pt x="344330" y="359410"/>
                </a:lnTo>
                <a:lnTo>
                  <a:pt x="337345" y="364808"/>
                </a:lnTo>
                <a:lnTo>
                  <a:pt x="330518" y="369411"/>
                </a:lnTo>
                <a:lnTo>
                  <a:pt x="320835" y="374968"/>
                </a:lnTo>
                <a:lnTo>
                  <a:pt x="311151" y="379413"/>
                </a:lnTo>
                <a:lnTo>
                  <a:pt x="301308" y="382905"/>
                </a:lnTo>
                <a:lnTo>
                  <a:pt x="301308" y="542449"/>
                </a:lnTo>
                <a:lnTo>
                  <a:pt x="300832" y="547688"/>
                </a:lnTo>
                <a:lnTo>
                  <a:pt x="299245" y="552450"/>
                </a:lnTo>
                <a:lnTo>
                  <a:pt x="296863" y="556895"/>
                </a:lnTo>
                <a:lnTo>
                  <a:pt x="293847" y="560705"/>
                </a:lnTo>
                <a:lnTo>
                  <a:pt x="290037" y="563880"/>
                </a:lnTo>
                <a:lnTo>
                  <a:pt x="285433" y="566261"/>
                </a:lnTo>
                <a:lnTo>
                  <a:pt x="280671" y="567849"/>
                </a:lnTo>
                <a:lnTo>
                  <a:pt x="275432" y="568325"/>
                </a:lnTo>
                <a:lnTo>
                  <a:pt x="270352" y="567849"/>
                </a:lnTo>
                <a:lnTo>
                  <a:pt x="265272" y="566261"/>
                </a:lnTo>
                <a:lnTo>
                  <a:pt x="260986" y="563880"/>
                </a:lnTo>
                <a:lnTo>
                  <a:pt x="257176" y="560705"/>
                </a:lnTo>
                <a:lnTo>
                  <a:pt x="254001" y="556895"/>
                </a:lnTo>
                <a:lnTo>
                  <a:pt x="251619" y="552450"/>
                </a:lnTo>
                <a:lnTo>
                  <a:pt x="250191" y="547688"/>
                </a:lnTo>
                <a:lnTo>
                  <a:pt x="249556" y="542449"/>
                </a:lnTo>
                <a:lnTo>
                  <a:pt x="249556" y="382905"/>
                </a:lnTo>
                <a:lnTo>
                  <a:pt x="239713" y="379413"/>
                </a:lnTo>
                <a:lnTo>
                  <a:pt x="230029" y="374968"/>
                </a:lnTo>
                <a:lnTo>
                  <a:pt x="220504" y="369411"/>
                </a:lnTo>
                <a:lnTo>
                  <a:pt x="213519" y="364808"/>
                </a:lnTo>
                <a:lnTo>
                  <a:pt x="206693" y="359410"/>
                </a:lnTo>
                <a:lnTo>
                  <a:pt x="199867" y="353536"/>
                </a:lnTo>
                <a:lnTo>
                  <a:pt x="190977" y="344646"/>
                </a:lnTo>
                <a:lnTo>
                  <a:pt x="182246" y="334645"/>
                </a:lnTo>
                <a:lnTo>
                  <a:pt x="174149" y="324168"/>
                </a:lnTo>
                <a:lnTo>
                  <a:pt x="166212" y="312896"/>
                </a:lnTo>
                <a:lnTo>
                  <a:pt x="158751" y="300673"/>
                </a:lnTo>
                <a:lnTo>
                  <a:pt x="152401" y="289401"/>
                </a:lnTo>
                <a:lnTo>
                  <a:pt x="146368" y="277654"/>
                </a:lnTo>
                <a:lnTo>
                  <a:pt x="140971" y="265748"/>
                </a:lnTo>
                <a:lnTo>
                  <a:pt x="135891" y="253524"/>
                </a:lnTo>
                <a:lnTo>
                  <a:pt x="131446" y="241300"/>
                </a:lnTo>
                <a:lnTo>
                  <a:pt x="127477" y="229076"/>
                </a:lnTo>
                <a:lnTo>
                  <a:pt x="123984" y="216853"/>
                </a:lnTo>
                <a:lnTo>
                  <a:pt x="121127" y="204788"/>
                </a:lnTo>
                <a:lnTo>
                  <a:pt x="118904" y="192881"/>
                </a:lnTo>
                <a:lnTo>
                  <a:pt x="117317" y="181293"/>
                </a:lnTo>
                <a:lnTo>
                  <a:pt x="116364" y="170180"/>
                </a:lnTo>
                <a:lnTo>
                  <a:pt x="115888" y="159226"/>
                </a:lnTo>
                <a:lnTo>
                  <a:pt x="116364" y="149384"/>
                </a:lnTo>
                <a:lnTo>
                  <a:pt x="117158" y="139383"/>
                </a:lnTo>
                <a:lnTo>
                  <a:pt x="118746" y="129699"/>
                </a:lnTo>
                <a:lnTo>
                  <a:pt x="120809" y="120174"/>
                </a:lnTo>
                <a:lnTo>
                  <a:pt x="123508" y="110808"/>
                </a:lnTo>
                <a:lnTo>
                  <a:pt x="126842" y="101441"/>
                </a:lnTo>
                <a:lnTo>
                  <a:pt x="130811" y="92551"/>
                </a:lnTo>
                <a:lnTo>
                  <a:pt x="135256" y="83344"/>
                </a:lnTo>
                <a:lnTo>
                  <a:pt x="140494" y="74613"/>
                </a:lnTo>
                <a:lnTo>
                  <a:pt x="146209" y="66199"/>
                </a:lnTo>
                <a:lnTo>
                  <a:pt x="153671" y="56515"/>
                </a:lnTo>
                <a:lnTo>
                  <a:pt x="162243" y="47308"/>
                </a:lnTo>
                <a:lnTo>
                  <a:pt x="171133" y="38894"/>
                </a:lnTo>
                <a:lnTo>
                  <a:pt x="180817" y="31115"/>
                </a:lnTo>
                <a:lnTo>
                  <a:pt x="190977" y="24289"/>
                </a:lnTo>
                <a:lnTo>
                  <a:pt x="201772" y="18098"/>
                </a:lnTo>
                <a:lnTo>
                  <a:pt x="213043" y="12700"/>
                </a:lnTo>
                <a:lnTo>
                  <a:pt x="224791" y="8255"/>
                </a:lnTo>
                <a:lnTo>
                  <a:pt x="236856" y="4604"/>
                </a:lnTo>
                <a:lnTo>
                  <a:pt x="249397" y="2064"/>
                </a:lnTo>
                <a:lnTo>
                  <a:pt x="262414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10" name="Freeform 160"/>
          <p:cNvSpPr>
            <a:spLocks noEditPoints="1"/>
          </p:cNvSpPr>
          <p:nvPr/>
        </p:nvSpPr>
        <p:spPr bwMode="auto">
          <a:xfrm>
            <a:off x="10016935" y="3476625"/>
            <a:ext cx="568325" cy="523875"/>
          </a:xfrm>
          <a:custGeom>
            <a:avLst/>
            <a:gdLst>
              <a:gd name="T0" fmla="*/ 1552 w 3580"/>
              <a:gd name="T1" fmla="*/ 1539 h 3300"/>
              <a:gd name="T2" fmla="*/ 1372 w 3580"/>
              <a:gd name="T3" fmla="*/ 1765 h 3300"/>
              <a:gd name="T4" fmla="*/ 1372 w 3580"/>
              <a:gd name="T5" fmla="*/ 2065 h 3300"/>
              <a:gd name="T6" fmla="*/ 1552 w 3580"/>
              <a:gd name="T7" fmla="*/ 2290 h 3300"/>
              <a:gd name="T8" fmla="*/ 1842 w 3580"/>
              <a:gd name="T9" fmla="*/ 2357 h 3300"/>
              <a:gd name="T10" fmla="*/ 2104 w 3580"/>
              <a:gd name="T11" fmla="*/ 2229 h 3300"/>
              <a:gd name="T12" fmla="*/ 2230 w 3580"/>
              <a:gd name="T13" fmla="*/ 1966 h 3300"/>
              <a:gd name="T14" fmla="*/ 2164 w 3580"/>
              <a:gd name="T15" fmla="*/ 1677 h 3300"/>
              <a:gd name="T16" fmla="*/ 1940 w 3580"/>
              <a:gd name="T17" fmla="*/ 1496 h 3300"/>
              <a:gd name="T18" fmla="*/ 2383 w 3580"/>
              <a:gd name="T19" fmla="*/ 1349 h 3300"/>
              <a:gd name="T20" fmla="*/ 2285 w 3580"/>
              <a:gd name="T21" fmla="*/ 1499 h 3300"/>
              <a:gd name="T22" fmla="*/ 2383 w 3580"/>
              <a:gd name="T23" fmla="*/ 1651 h 3300"/>
              <a:gd name="T24" fmla="*/ 2562 w 3580"/>
              <a:gd name="T25" fmla="*/ 1615 h 3300"/>
              <a:gd name="T26" fmla="*/ 2597 w 3580"/>
              <a:gd name="T27" fmla="*/ 1436 h 3300"/>
              <a:gd name="T28" fmla="*/ 2447 w 3580"/>
              <a:gd name="T29" fmla="*/ 1336 h 3300"/>
              <a:gd name="T30" fmla="*/ 998 w 3580"/>
              <a:gd name="T31" fmla="*/ 1408 h 3300"/>
              <a:gd name="T32" fmla="*/ 998 w 3580"/>
              <a:gd name="T33" fmla="*/ 1591 h 3300"/>
              <a:gd name="T34" fmla="*/ 1166 w 3580"/>
              <a:gd name="T35" fmla="*/ 1659 h 3300"/>
              <a:gd name="T36" fmla="*/ 1292 w 3580"/>
              <a:gd name="T37" fmla="*/ 1533 h 3300"/>
              <a:gd name="T38" fmla="*/ 1224 w 3580"/>
              <a:gd name="T39" fmla="*/ 1364 h 3300"/>
              <a:gd name="T40" fmla="*/ 1996 w 3580"/>
              <a:gd name="T41" fmla="*/ 952 h 3300"/>
              <a:gd name="T42" fmla="*/ 1881 w 3580"/>
              <a:gd name="T43" fmla="*/ 1089 h 3300"/>
              <a:gd name="T44" fmla="*/ 1943 w 3580"/>
              <a:gd name="T45" fmla="*/ 1261 h 3300"/>
              <a:gd name="T46" fmla="*/ 2122 w 3580"/>
              <a:gd name="T47" fmla="*/ 1292 h 3300"/>
              <a:gd name="T48" fmla="*/ 2237 w 3580"/>
              <a:gd name="T49" fmla="*/ 1155 h 3300"/>
              <a:gd name="T50" fmla="*/ 2176 w 3580"/>
              <a:gd name="T51" fmla="*/ 983 h 3300"/>
              <a:gd name="T52" fmla="*/ 1488 w 3580"/>
              <a:gd name="T53" fmla="*/ 943 h 3300"/>
              <a:gd name="T54" fmla="*/ 1352 w 3580"/>
              <a:gd name="T55" fmla="*/ 1059 h 3300"/>
              <a:gd name="T56" fmla="*/ 1382 w 3580"/>
              <a:gd name="T57" fmla="*/ 1239 h 3300"/>
              <a:gd name="T58" fmla="*/ 1554 w 3580"/>
              <a:gd name="T59" fmla="*/ 1301 h 3300"/>
              <a:gd name="T60" fmla="*/ 1690 w 3580"/>
              <a:gd name="T61" fmla="*/ 1185 h 3300"/>
              <a:gd name="T62" fmla="*/ 1659 w 3580"/>
              <a:gd name="T63" fmla="*/ 1006 h 3300"/>
              <a:gd name="T64" fmla="*/ 1048 w 3580"/>
              <a:gd name="T65" fmla="*/ 0 h 3300"/>
              <a:gd name="T66" fmla="*/ 1519 w 3580"/>
              <a:gd name="T67" fmla="*/ 108 h 3300"/>
              <a:gd name="T68" fmla="*/ 1919 w 3580"/>
              <a:gd name="T69" fmla="*/ 187 h 3300"/>
              <a:gd name="T70" fmla="*/ 2370 w 3580"/>
              <a:gd name="T71" fmla="*/ 13 h 3300"/>
              <a:gd name="T72" fmla="*/ 2852 w 3580"/>
              <a:gd name="T73" fmla="*/ 48 h 3300"/>
              <a:gd name="T74" fmla="*/ 3249 w 3580"/>
              <a:gd name="T75" fmla="*/ 279 h 3300"/>
              <a:gd name="T76" fmla="*/ 3506 w 3580"/>
              <a:gd name="T77" fmla="*/ 657 h 3300"/>
              <a:gd name="T78" fmla="*/ 3577 w 3580"/>
              <a:gd name="T79" fmla="*/ 1134 h 3300"/>
              <a:gd name="T80" fmla="*/ 3440 w 3580"/>
              <a:gd name="T81" fmla="*/ 1623 h 3300"/>
              <a:gd name="T82" fmla="*/ 3102 w 3580"/>
              <a:gd name="T83" fmla="*/ 2116 h 3300"/>
              <a:gd name="T84" fmla="*/ 2675 w 3580"/>
              <a:gd name="T85" fmla="*/ 2555 h 3300"/>
              <a:gd name="T86" fmla="*/ 2114 w 3580"/>
              <a:gd name="T87" fmla="*/ 3064 h 3300"/>
              <a:gd name="T88" fmla="*/ 1790 w 3580"/>
              <a:gd name="T89" fmla="*/ 3300 h 3300"/>
              <a:gd name="T90" fmla="*/ 1466 w 3580"/>
              <a:gd name="T91" fmla="*/ 3064 h 3300"/>
              <a:gd name="T92" fmla="*/ 906 w 3580"/>
              <a:gd name="T93" fmla="*/ 2566 h 3300"/>
              <a:gd name="T94" fmla="*/ 464 w 3580"/>
              <a:gd name="T95" fmla="*/ 2129 h 3300"/>
              <a:gd name="T96" fmla="*/ 158 w 3580"/>
              <a:gd name="T97" fmla="*/ 1698 h 3300"/>
              <a:gd name="T98" fmla="*/ 11 w 3580"/>
              <a:gd name="T99" fmla="*/ 1227 h 3300"/>
              <a:gd name="T100" fmla="*/ 48 w 3580"/>
              <a:gd name="T101" fmla="*/ 732 h 3300"/>
              <a:gd name="T102" fmla="*/ 277 w 3580"/>
              <a:gd name="T103" fmla="*/ 333 h 3300"/>
              <a:gd name="T104" fmla="*/ 654 w 3580"/>
              <a:gd name="T105" fmla="*/ 74 h 3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80" h="3300">
                <a:moveTo>
                  <a:pt x="1789" y="1470"/>
                </a:moveTo>
                <a:lnTo>
                  <a:pt x="1738" y="1473"/>
                </a:lnTo>
                <a:lnTo>
                  <a:pt x="1688" y="1482"/>
                </a:lnTo>
                <a:lnTo>
                  <a:pt x="1640" y="1496"/>
                </a:lnTo>
                <a:lnTo>
                  <a:pt x="1595" y="1515"/>
                </a:lnTo>
                <a:lnTo>
                  <a:pt x="1552" y="1539"/>
                </a:lnTo>
                <a:lnTo>
                  <a:pt x="1513" y="1568"/>
                </a:lnTo>
                <a:lnTo>
                  <a:pt x="1476" y="1600"/>
                </a:lnTo>
                <a:lnTo>
                  <a:pt x="1444" y="1636"/>
                </a:lnTo>
                <a:lnTo>
                  <a:pt x="1416" y="1677"/>
                </a:lnTo>
                <a:lnTo>
                  <a:pt x="1392" y="1719"/>
                </a:lnTo>
                <a:lnTo>
                  <a:pt x="1372" y="1765"/>
                </a:lnTo>
                <a:lnTo>
                  <a:pt x="1358" y="1813"/>
                </a:lnTo>
                <a:lnTo>
                  <a:pt x="1350" y="1863"/>
                </a:lnTo>
                <a:lnTo>
                  <a:pt x="1347" y="1915"/>
                </a:lnTo>
                <a:lnTo>
                  <a:pt x="1350" y="1966"/>
                </a:lnTo>
                <a:lnTo>
                  <a:pt x="1358" y="2017"/>
                </a:lnTo>
                <a:lnTo>
                  <a:pt x="1372" y="2065"/>
                </a:lnTo>
                <a:lnTo>
                  <a:pt x="1392" y="2110"/>
                </a:lnTo>
                <a:lnTo>
                  <a:pt x="1416" y="2153"/>
                </a:lnTo>
                <a:lnTo>
                  <a:pt x="1444" y="2193"/>
                </a:lnTo>
                <a:lnTo>
                  <a:pt x="1476" y="2229"/>
                </a:lnTo>
                <a:lnTo>
                  <a:pt x="1513" y="2262"/>
                </a:lnTo>
                <a:lnTo>
                  <a:pt x="1552" y="2290"/>
                </a:lnTo>
                <a:lnTo>
                  <a:pt x="1595" y="2314"/>
                </a:lnTo>
                <a:lnTo>
                  <a:pt x="1640" y="2334"/>
                </a:lnTo>
                <a:lnTo>
                  <a:pt x="1688" y="2348"/>
                </a:lnTo>
                <a:lnTo>
                  <a:pt x="1738" y="2357"/>
                </a:lnTo>
                <a:lnTo>
                  <a:pt x="1789" y="2360"/>
                </a:lnTo>
                <a:lnTo>
                  <a:pt x="1842" y="2357"/>
                </a:lnTo>
                <a:lnTo>
                  <a:pt x="1892" y="2348"/>
                </a:lnTo>
                <a:lnTo>
                  <a:pt x="1940" y="2334"/>
                </a:lnTo>
                <a:lnTo>
                  <a:pt x="1985" y="2314"/>
                </a:lnTo>
                <a:lnTo>
                  <a:pt x="2028" y="2290"/>
                </a:lnTo>
                <a:lnTo>
                  <a:pt x="2067" y="2262"/>
                </a:lnTo>
                <a:lnTo>
                  <a:pt x="2104" y="2229"/>
                </a:lnTo>
                <a:lnTo>
                  <a:pt x="2136" y="2193"/>
                </a:lnTo>
                <a:lnTo>
                  <a:pt x="2164" y="2153"/>
                </a:lnTo>
                <a:lnTo>
                  <a:pt x="2188" y="2110"/>
                </a:lnTo>
                <a:lnTo>
                  <a:pt x="2207" y="2065"/>
                </a:lnTo>
                <a:lnTo>
                  <a:pt x="2221" y="2017"/>
                </a:lnTo>
                <a:lnTo>
                  <a:pt x="2230" y="1966"/>
                </a:lnTo>
                <a:lnTo>
                  <a:pt x="2233" y="1915"/>
                </a:lnTo>
                <a:lnTo>
                  <a:pt x="2230" y="1863"/>
                </a:lnTo>
                <a:lnTo>
                  <a:pt x="2221" y="1813"/>
                </a:lnTo>
                <a:lnTo>
                  <a:pt x="2207" y="1765"/>
                </a:lnTo>
                <a:lnTo>
                  <a:pt x="2188" y="1719"/>
                </a:lnTo>
                <a:lnTo>
                  <a:pt x="2164" y="1677"/>
                </a:lnTo>
                <a:lnTo>
                  <a:pt x="2136" y="1636"/>
                </a:lnTo>
                <a:lnTo>
                  <a:pt x="2104" y="1600"/>
                </a:lnTo>
                <a:lnTo>
                  <a:pt x="2067" y="1568"/>
                </a:lnTo>
                <a:lnTo>
                  <a:pt x="2028" y="1539"/>
                </a:lnTo>
                <a:lnTo>
                  <a:pt x="1985" y="1515"/>
                </a:lnTo>
                <a:lnTo>
                  <a:pt x="1940" y="1496"/>
                </a:lnTo>
                <a:lnTo>
                  <a:pt x="1892" y="1482"/>
                </a:lnTo>
                <a:lnTo>
                  <a:pt x="1842" y="1473"/>
                </a:lnTo>
                <a:lnTo>
                  <a:pt x="1789" y="1470"/>
                </a:lnTo>
                <a:close/>
                <a:moveTo>
                  <a:pt x="2447" y="1336"/>
                </a:moveTo>
                <a:lnTo>
                  <a:pt x="2414" y="1339"/>
                </a:lnTo>
                <a:lnTo>
                  <a:pt x="2383" y="1349"/>
                </a:lnTo>
                <a:lnTo>
                  <a:pt x="2356" y="1364"/>
                </a:lnTo>
                <a:lnTo>
                  <a:pt x="2331" y="1384"/>
                </a:lnTo>
                <a:lnTo>
                  <a:pt x="2312" y="1408"/>
                </a:lnTo>
                <a:lnTo>
                  <a:pt x="2297" y="1436"/>
                </a:lnTo>
                <a:lnTo>
                  <a:pt x="2288" y="1466"/>
                </a:lnTo>
                <a:lnTo>
                  <a:pt x="2285" y="1499"/>
                </a:lnTo>
                <a:lnTo>
                  <a:pt x="2288" y="1533"/>
                </a:lnTo>
                <a:lnTo>
                  <a:pt x="2297" y="1563"/>
                </a:lnTo>
                <a:lnTo>
                  <a:pt x="2312" y="1591"/>
                </a:lnTo>
                <a:lnTo>
                  <a:pt x="2331" y="1615"/>
                </a:lnTo>
                <a:lnTo>
                  <a:pt x="2356" y="1635"/>
                </a:lnTo>
                <a:lnTo>
                  <a:pt x="2383" y="1651"/>
                </a:lnTo>
                <a:lnTo>
                  <a:pt x="2414" y="1659"/>
                </a:lnTo>
                <a:lnTo>
                  <a:pt x="2447" y="1663"/>
                </a:lnTo>
                <a:lnTo>
                  <a:pt x="2480" y="1659"/>
                </a:lnTo>
                <a:lnTo>
                  <a:pt x="2510" y="1651"/>
                </a:lnTo>
                <a:lnTo>
                  <a:pt x="2537" y="1635"/>
                </a:lnTo>
                <a:lnTo>
                  <a:pt x="2562" y="1615"/>
                </a:lnTo>
                <a:lnTo>
                  <a:pt x="2582" y="1591"/>
                </a:lnTo>
                <a:lnTo>
                  <a:pt x="2597" y="1563"/>
                </a:lnTo>
                <a:lnTo>
                  <a:pt x="2607" y="1533"/>
                </a:lnTo>
                <a:lnTo>
                  <a:pt x="2610" y="1499"/>
                </a:lnTo>
                <a:lnTo>
                  <a:pt x="2607" y="1466"/>
                </a:lnTo>
                <a:lnTo>
                  <a:pt x="2597" y="1436"/>
                </a:lnTo>
                <a:lnTo>
                  <a:pt x="2582" y="1408"/>
                </a:lnTo>
                <a:lnTo>
                  <a:pt x="2562" y="1384"/>
                </a:lnTo>
                <a:lnTo>
                  <a:pt x="2537" y="1364"/>
                </a:lnTo>
                <a:lnTo>
                  <a:pt x="2510" y="1349"/>
                </a:lnTo>
                <a:lnTo>
                  <a:pt x="2480" y="1339"/>
                </a:lnTo>
                <a:lnTo>
                  <a:pt x="2447" y="1336"/>
                </a:lnTo>
                <a:close/>
                <a:moveTo>
                  <a:pt x="1133" y="1336"/>
                </a:moveTo>
                <a:lnTo>
                  <a:pt x="1100" y="1339"/>
                </a:lnTo>
                <a:lnTo>
                  <a:pt x="1070" y="1349"/>
                </a:lnTo>
                <a:lnTo>
                  <a:pt x="1043" y="1364"/>
                </a:lnTo>
                <a:lnTo>
                  <a:pt x="1018" y="1384"/>
                </a:lnTo>
                <a:lnTo>
                  <a:pt x="998" y="1408"/>
                </a:lnTo>
                <a:lnTo>
                  <a:pt x="983" y="1436"/>
                </a:lnTo>
                <a:lnTo>
                  <a:pt x="973" y="1466"/>
                </a:lnTo>
                <a:lnTo>
                  <a:pt x="970" y="1499"/>
                </a:lnTo>
                <a:lnTo>
                  <a:pt x="973" y="1533"/>
                </a:lnTo>
                <a:lnTo>
                  <a:pt x="983" y="1563"/>
                </a:lnTo>
                <a:lnTo>
                  <a:pt x="998" y="1591"/>
                </a:lnTo>
                <a:lnTo>
                  <a:pt x="1018" y="1615"/>
                </a:lnTo>
                <a:lnTo>
                  <a:pt x="1043" y="1635"/>
                </a:lnTo>
                <a:lnTo>
                  <a:pt x="1070" y="1651"/>
                </a:lnTo>
                <a:lnTo>
                  <a:pt x="1100" y="1659"/>
                </a:lnTo>
                <a:lnTo>
                  <a:pt x="1133" y="1663"/>
                </a:lnTo>
                <a:lnTo>
                  <a:pt x="1166" y="1659"/>
                </a:lnTo>
                <a:lnTo>
                  <a:pt x="1197" y="1651"/>
                </a:lnTo>
                <a:lnTo>
                  <a:pt x="1224" y="1635"/>
                </a:lnTo>
                <a:lnTo>
                  <a:pt x="1249" y="1615"/>
                </a:lnTo>
                <a:lnTo>
                  <a:pt x="1268" y="1591"/>
                </a:lnTo>
                <a:lnTo>
                  <a:pt x="1283" y="1563"/>
                </a:lnTo>
                <a:lnTo>
                  <a:pt x="1292" y="1533"/>
                </a:lnTo>
                <a:lnTo>
                  <a:pt x="1295" y="1499"/>
                </a:lnTo>
                <a:lnTo>
                  <a:pt x="1292" y="1466"/>
                </a:lnTo>
                <a:lnTo>
                  <a:pt x="1283" y="1436"/>
                </a:lnTo>
                <a:lnTo>
                  <a:pt x="1268" y="1408"/>
                </a:lnTo>
                <a:lnTo>
                  <a:pt x="1249" y="1384"/>
                </a:lnTo>
                <a:lnTo>
                  <a:pt x="1224" y="1364"/>
                </a:lnTo>
                <a:lnTo>
                  <a:pt x="1197" y="1349"/>
                </a:lnTo>
                <a:lnTo>
                  <a:pt x="1166" y="1339"/>
                </a:lnTo>
                <a:lnTo>
                  <a:pt x="1133" y="1336"/>
                </a:lnTo>
                <a:close/>
                <a:moveTo>
                  <a:pt x="2059" y="940"/>
                </a:moveTo>
                <a:lnTo>
                  <a:pt x="2026" y="943"/>
                </a:lnTo>
                <a:lnTo>
                  <a:pt x="1996" y="952"/>
                </a:lnTo>
                <a:lnTo>
                  <a:pt x="1968" y="965"/>
                </a:lnTo>
                <a:lnTo>
                  <a:pt x="1943" y="983"/>
                </a:lnTo>
                <a:lnTo>
                  <a:pt x="1921" y="1006"/>
                </a:lnTo>
                <a:lnTo>
                  <a:pt x="1903" y="1031"/>
                </a:lnTo>
                <a:lnTo>
                  <a:pt x="1890" y="1059"/>
                </a:lnTo>
                <a:lnTo>
                  <a:pt x="1881" y="1089"/>
                </a:lnTo>
                <a:lnTo>
                  <a:pt x="1878" y="1122"/>
                </a:lnTo>
                <a:lnTo>
                  <a:pt x="1881" y="1155"/>
                </a:lnTo>
                <a:lnTo>
                  <a:pt x="1890" y="1185"/>
                </a:lnTo>
                <a:lnTo>
                  <a:pt x="1903" y="1214"/>
                </a:lnTo>
                <a:lnTo>
                  <a:pt x="1921" y="1239"/>
                </a:lnTo>
                <a:lnTo>
                  <a:pt x="1943" y="1261"/>
                </a:lnTo>
                <a:lnTo>
                  <a:pt x="1968" y="1279"/>
                </a:lnTo>
                <a:lnTo>
                  <a:pt x="1996" y="1292"/>
                </a:lnTo>
                <a:lnTo>
                  <a:pt x="2026" y="1301"/>
                </a:lnTo>
                <a:lnTo>
                  <a:pt x="2059" y="1304"/>
                </a:lnTo>
                <a:lnTo>
                  <a:pt x="2092" y="1301"/>
                </a:lnTo>
                <a:lnTo>
                  <a:pt x="2122" y="1292"/>
                </a:lnTo>
                <a:lnTo>
                  <a:pt x="2150" y="1279"/>
                </a:lnTo>
                <a:lnTo>
                  <a:pt x="2176" y="1261"/>
                </a:lnTo>
                <a:lnTo>
                  <a:pt x="2198" y="1239"/>
                </a:lnTo>
                <a:lnTo>
                  <a:pt x="2215" y="1214"/>
                </a:lnTo>
                <a:lnTo>
                  <a:pt x="2228" y="1185"/>
                </a:lnTo>
                <a:lnTo>
                  <a:pt x="2237" y="1155"/>
                </a:lnTo>
                <a:lnTo>
                  <a:pt x="2240" y="1122"/>
                </a:lnTo>
                <a:lnTo>
                  <a:pt x="2237" y="1089"/>
                </a:lnTo>
                <a:lnTo>
                  <a:pt x="2228" y="1059"/>
                </a:lnTo>
                <a:lnTo>
                  <a:pt x="2215" y="1031"/>
                </a:lnTo>
                <a:lnTo>
                  <a:pt x="2198" y="1006"/>
                </a:lnTo>
                <a:lnTo>
                  <a:pt x="2176" y="983"/>
                </a:lnTo>
                <a:lnTo>
                  <a:pt x="2150" y="965"/>
                </a:lnTo>
                <a:lnTo>
                  <a:pt x="2122" y="952"/>
                </a:lnTo>
                <a:lnTo>
                  <a:pt x="2092" y="943"/>
                </a:lnTo>
                <a:lnTo>
                  <a:pt x="2059" y="940"/>
                </a:lnTo>
                <a:close/>
                <a:moveTo>
                  <a:pt x="1521" y="940"/>
                </a:moveTo>
                <a:lnTo>
                  <a:pt x="1488" y="943"/>
                </a:lnTo>
                <a:lnTo>
                  <a:pt x="1458" y="952"/>
                </a:lnTo>
                <a:lnTo>
                  <a:pt x="1430" y="965"/>
                </a:lnTo>
                <a:lnTo>
                  <a:pt x="1404" y="983"/>
                </a:lnTo>
                <a:lnTo>
                  <a:pt x="1382" y="1006"/>
                </a:lnTo>
                <a:lnTo>
                  <a:pt x="1365" y="1031"/>
                </a:lnTo>
                <a:lnTo>
                  <a:pt x="1352" y="1059"/>
                </a:lnTo>
                <a:lnTo>
                  <a:pt x="1343" y="1089"/>
                </a:lnTo>
                <a:lnTo>
                  <a:pt x="1340" y="1122"/>
                </a:lnTo>
                <a:lnTo>
                  <a:pt x="1343" y="1155"/>
                </a:lnTo>
                <a:lnTo>
                  <a:pt x="1352" y="1185"/>
                </a:lnTo>
                <a:lnTo>
                  <a:pt x="1365" y="1214"/>
                </a:lnTo>
                <a:lnTo>
                  <a:pt x="1382" y="1239"/>
                </a:lnTo>
                <a:lnTo>
                  <a:pt x="1404" y="1261"/>
                </a:lnTo>
                <a:lnTo>
                  <a:pt x="1430" y="1279"/>
                </a:lnTo>
                <a:lnTo>
                  <a:pt x="1458" y="1292"/>
                </a:lnTo>
                <a:lnTo>
                  <a:pt x="1488" y="1301"/>
                </a:lnTo>
                <a:lnTo>
                  <a:pt x="1521" y="1304"/>
                </a:lnTo>
                <a:lnTo>
                  <a:pt x="1554" y="1301"/>
                </a:lnTo>
                <a:lnTo>
                  <a:pt x="1584" y="1292"/>
                </a:lnTo>
                <a:lnTo>
                  <a:pt x="1612" y="1279"/>
                </a:lnTo>
                <a:lnTo>
                  <a:pt x="1637" y="1261"/>
                </a:lnTo>
                <a:lnTo>
                  <a:pt x="1659" y="1239"/>
                </a:lnTo>
                <a:lnTo>
                  <a:pt x="1677" y="1214"/>
                </a:lnTo>
                <a:lnTo>
                  <a:pt x="1690" y="1185"/>
                </a:lnTo>
                <a:lnTo>
                  <a:pt x="1699" y="1155"/>
                </a:lnTo>
                <a:lnTo>
                  <a:pt x="1702" y="1122"/>
                </a:lnTo>
                <a:lnTo>
                  <a:pt x="1699" y="1089"/>
                </a:lnTo>
                <a:lnTo>
                  <a:pt x="1690" y="1059"/>
                </a:lnTo>
                <a:lnTo>
                  <a:pt x="1677" y="1031"/>
                </a:lnTo>
                <a:lnTo>
                  <a:pt x="1659" y="1006"/>
                </a:lnTo>
                <a:lnTo>
                  <a:pt x="1637" y="983"/>
                </a:lnTo>
                <a:lnTo>
                  <a:pt x="1612" y="965"/>
                </a:lnTo>
                <a:lnTo>
                  <a:pt x="1584" y="952"/>
                </a:lnTo>
                <a:lnTo>
                  <a:pt x="1554" y="943"/>
                </a:lnTo>
                <a:lnTo>
                  <a:pt x="1521" y="940"/>
                </a:lnTo>
                <a:close/>
                <a:moveTo>
                  <a:pt x="1048" y="0"/>
                </a:moveTo>
                <a:lnTo>
                  <a:pt x="1129" y="3"/>
                </a:lnTo>
                <a:lnTo>
                  <a:pt x="1210" y="13"/>
                </a:lnTo>
                <a:lnTo>
                  <a:pt x="1289" y="28"/>
                </a:lnTo>
                <a:lnTo>
                  <a:pt x="1368" y="49"/>
                </a:lnTo>
                <a:lnTo>
                  <a:pt x="1444" y="76"/>
                </a:lnTo>
                <a:lnTo>
                  <a:pt x="1519" y="108"/>
                </a:lnTo>
                <a:lnTo>
                  <a:pt x="1591" y="145"/>
                </a:lnTo>
                <a:lnTo>
                  <a:pt x="1661" y="187"/>
                </a:lnTo>
                <a:lnTo>
                  <a:pt x="1727" y="235"/>
                </a:lnTo>
                <a:lnTo>
                  <a:pt x="1790" y="288"/>
                </a:lnTo>
                <a:lnTo>
                  <a:pt x="1853" y="235"/>
                </a:lnTo>
                <a:lnTo>
                  <a:pt x="1919" y="187"/>
                </a:lnTo>
                <a:lnTo>
                  <a:pt x="1989" y="145"/>
                </a:lnTo>
                <a:lnTo>
                  <a:pt x="2061" y="108"/>
                </a:lnTo>
                <a:lnTo>
                  <a:pt x="2136" y="76"/>
                </a:lnTo>
                <a:lnTo>
                  <a:pt x="2212" y="49"/>
                </a:lnTo>
                <a:lnTo>
                  <a:pt x="2291" y="28"/>
                </a:lnTo>
                <a:lnTo>
                  <a:pt x="2370" y="13"/>
                </a:lnTo>
                <a:lnTo>
                  <a:pt x="2451" y="3"/>
                </a:lnTo>
                <a:lnTo>
                  <a:pt x="2532" y="0"/>
                </a:lnTo>
                <a:lnTo>
                  <a:pt x="2616" y="3"/>
                </a:lnTo>
                <a:lnTo>
                  <a:pt x="2696" y="13"/>
                </a:lnTo>
                <a:lnTo>
                  <a:pt x="2775" y="27"/>
                </a:lnTo>
                <a:lnTo>
                  <a:pt x="2852" y="48"/>
                </a:lnTo>
                <a:lnTo>
                  <a:pt x="2926" y="74"/>
                </a:lnTo>
                <a:lnTo>
                  <a:pt x="2997" y="106"/>
                </a:lnTo>
                <a:lnTo>
                  <a:pt x="3065" y="142"/>
                </a:lnTo>
                <a:lnTo>
                  <a:pt x="3130" y="183"/>
                </a:lnTo>
                <a:lnTo>
                  <a:pt x="3192" y="229"/>
                </a:lnTo>
                <a:lnTo>
                  <a:pt x="3249" y="279"/>
                </a:lnTo>
                <a:lnTo>
                  <a:pt x="3303" y="333"/>
                </a:lnTo>
                <a:lnTo>
                  <a:pt x="3352" y="391"/>
                </a:lnTo>
                <a:lnTo>
                  <a:pt x="3398" y="452"/>
                </a:lnTo>
                <a:lnTo>
                  <a:pt x="3439" y="517"/>
                </a:lnTo>
                <a:lnTo>
                  <a:pt x="3475" y="586"/>
                </a:lnTo>
                <a:lnTo>
                  <a:pt x="3506" y="657"/>
                </a:lnTo>
                <a:lnTo>
                  <a:pt x="3532" y="732"/>
                </a:lnTo>
                <a:lnTo>
                  <a:pt x="3553" y="808"/>
                </a:lnTo>
                <a:lnTo>
                  <a:pt x="3568" y="888"/>
                </a:lnTo>
                <a:lnTo>
                  <a:pt x="3577" y="970"/>
                </a:lnTo>
                <a:lnTo>
                  <a:pt x="3580" y="1052"/>
                </a:lnTo>
                <a:lnTo>
                  <a:pt x="3577" y="1134"/>
                </a:lnTo>
                <a:lnTo>
                  <a:pt x="3569" y="1216"/>
                </a:lnTo>
                <a:lnTo>
                  <a:pt x="3555" y="1296"/>
                </a:lnTo>
                <a:lnTo>
                  <a:pt x="3534" y="1378"/>
                </a:lnTo>
                <a:lnTo>
                  <a:pt x="3509" y="1459"/>
                </a:lnTo>
                <a:lnTo>
                  <a:pt x="3478" y="1541"/>
                </a:lnTo>
                <a:lnTo>
                  <a:pt x="3440" y="1623"/>
                </a:lnTo>
                <a:lnTo>
                  <a:pt x="3397" y="1706"/>
                </a:lnTo>
                <a:lnTo>
                  <a:pt x="3347" y="1789"/>
                </a:lnTo>
                <a:lnTo>
                  <a:pt x="3291" y="1874"/>
                </a:lnTo>
                <a:lnTo>
                  <a:pt x="3229" y="1959"/>
                </a:lnTo>
                <a:lnTo>
                  <a:pt x="3160" y="2046"/>
                </a:lnTo>
                <a:lnTo>
                  <a:pt x="3102" y="2116"/>
                </a:lnTo>
                <a:lnTo>
                  <a:pt x="3040" y="2185"/>
                </a:lnTo>
                <a:lnTo>
                  <a:pt x="2975" y="2257"/>
                </a:lnTo>
                <a:lnTo>
                  <a:pt x="2905" y="2329"/>
                </a:lnTo>
                <a:lnTo>
                  <a:pt x="2833" y="2402"/>
                </a:lnTo>
                <a:lnTo>
                  <a:pt x="2756" y="2477"/>
                </a:lnTo>
                <a:lnTo>
                  <a:pt x="2675" y="2555"/>
                </a:lnTo>
                <a:lnTo>
                  <a:pt x="2592" y="2633"/>
                </a:lnTo>
                <a:lnTo>
                  <a:pt x="2504" y="2714"/>
                </a:lnTo>
                <a:lnTo>
                  <a:pt x="2413" y="2797"/>
                </a:lnTo>
                <a:lnTo>
                  <a:pt x="2317" y="2883"/>
                </a:lnTo>
                <a:lnTo>
                  <a:pt x="2219" y="2972"/>
                </a:lnTo>
                <a:lnTo>
                  <a:pt x="2114" y="3064"/>
                </a:lnTo>
                <a:lnTo>
                  <a:pt x="2113" y="3065"/>
                </a:lnTo>
                <a:lnTo>
                  <a:pt x="1882" y="3265"/>
                </a:lnTo>
                <a:lnTo>
                  <a:pt x="1862" y="3280"/>
                </a:lnTo>
                <a:lnTo>
                  <a:pt x="1839" y="3291"/>
                </a:lnTo>
                <a:lnTo>
                  <a:pt x="1815" y="3298"/>
                </a:lnTo>
                <a:lnTo>
                  <a:pt x="1790" y="3300"/>
                </a:lnTo>
                <a:lnTo>
                  <a:pt x="1765" y="3298"/>
                </a:lnTo>
                <a:lnTo>
                  <a:pt x="1741" y="3291"/>
                </a:lnTo>
                <a:lnTo>
                  <a:pt x="1718" y="3280"/>
                </a:lnTo>
                <a:lnTo>
                  <a:pt x="1698" y="3265"/>
                </a:lnTo>
                <a:lnTo>
                  <a:pt x="1467" y="3065"/>
                </a:lnTo>
                <a:lnTo>
                  <a:pt x="1466" y="3064"/>
                </a:lnTo>
                <a:lnTo>
                  <a:pt x="1363" y="2972"/>
                </a:lnTo>
                <a:lnTo>
                  <a:pt x="1263" y="2885"/>
                </a:lnTo>
                <a:lnTo>
                  <a:pt x="1169" y="2802"/>
                </a:lnTo>
                <a:lnTo>
                  <a:pt x="1078" y="2721"/>
                </a:lnTo>
                <a:lnTo>
                  <a:pt x="990" y="2643"/>
                </a:lnTo>
                <a:lnTo>
                  <a:pt x="906" y="2566"/>
                </a:lnTo>
                <a:lnTo>
                  <a:pt x="823" y="2491"/>
                </a:lnTo>
                <a:lnTo>
                  <a:pt x="745" y="2416"/>
                </a:lnTo>
                <a:lnTo>
                  <a:pt x="669" y="2343"/>
                </a:lnTo>
                <a:lnTo>
                  <a:pt x="598" y="2272"/>
                </a:lnTo>
                <a:lnTo>
                  <a:pt x="529" y="2200"/>
                </a:lnTo>
                <a:lnTo>
                  <a:pt x="464" y="2129"/>
                </a:lnTo>
                <a:lnTo>
                  <a:pt x="404" y="2058"/>
                </a:lnTo>
                <a:lnTo>
                  <a:pt x="346" y="1987"/>
                </a:lnTo>
                <a:lnTo>
                  <a:pt x="293" y="1915"/>
                </a:lnTo>
                <a:lnTo>
                  <a:pt x="244" y="1843"/>
                </a:lnTo>
                <a:lnTo>
                  <a:pt x="200" y="1771"/>
                </a:lnTo>
                <a:lnTo>
                  <a:pt x="158" y="1698"/>
                </a:lnTo>
                <a:lnTo>
                  <a:pt x="123" y="1623"/>
                </a:lnTo>
                <a:lnTo>
                  <a:pt x="90" y="1548"/>
                </a:lnTo>
                <a:lnTo>
                  <a:pt x="63" y="1471"/>
                </a:lnTo>
                <a:lnTo>
                  <a:pt x="41" y="1391"/>
                </a:lnTo>
                <a:lnTo>
                  <a:pt x="23" y="1311"/>
                </a:lnTo>
                <a:lnTo>
                  <a:pt x="11" y="1227"/>
                </a:lnTo>
                <a:lnTo>
                  <a:pt x="2" y="1141"/>
                </a:lnTo>
                <a:lnTo>
                  <a:pt x="0" y="1052"/>
                </a:lnTo>
                <a:lnTo>
                  <a:pt x="3" y="970"/>
                </a:lnTo>
                <a:lnTo>
                  <a:pt x="12" y="888"/>
                </a:lnTo>
                <a:lnTo>
                  <a:pt x="27" y="808"/>
                </a:lnTo>
                <a:lnTo>
                  <a:pt x="48" y="732"/>
                </a:lnTo>
                <a:lnTo>
                  <a:pt x="74" y="657"/>
                </a:lnTo>
                <a:lnTo>
                  <a:pt x="105" y="586"/>
                </a:lnTo>
                <a:lnTo>
                  <a:pt x="141" y="517"/>
                </a:lnTo>
                <a:lnTo>
                  <a:pt x="182" y="452"/>
                </a:lnTo>
                <a:lnTo>
                  <a:pt x="228" y="391"/>
                </a:lnTo>
                <a:lnTo>
                  <a:pt x="277" y="333"/>
                </a:lnTo>
                <a:lnTo>
                  <a:pt x="331" y="279"/>
                </a:lnTo>
                <a:lnTo>
                  <a:pt x="388" y="229"/>
                </a:lnTo>
                <a:lnTo>
                  <a:pt x="450" y="183"/>
                </a:lnTo>
                <a:lnTo>
                  <a:pt x="515" y="142"/>
                </a:lnTo>
                <a:lnTo>
                  <a:pt x="584" y="106"/>
                </a:lnTo>
                <a:lnTo>
                  <a:pt x="654" y="74"/>
                </a:lnTo>
                <a:lnTo>
                  <a:pt x="728" y="48"/>
                </a:lnTo>
                <a:lnTo>
                  <a:pt x="805" y="27"/>
                </a:lnTo>
                <a:lnTo>
                  <a:pt x="884" y="13"/>
                </a:lnTo>
                <a:lnTo>
                  <a:pt x="964" y="3"/>
                </a:lnTo>
                <a:lnTo>
                  <a:pt x="10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Freeform 221"/>
          <p:cNvSpPr>
            <a:spLocks/>
          </p:cNvSpPr>
          <p:nvPr/>
        </p:nvSpPr>
        <p:spPr bwMode="auto">
          <a:xfrm>
            <a:off x="10951640" y="3455988"/>
            <a:ext cx="569912" cy="565150"/>
          </a:xfrm>
          <a:custGeom>
            <a:avLst/>
            <a:gdLst>
              <a:gd name="connsiteX0" fmla="*/ 25186 w 569912"/>
              <a:gd name="connsiteY0" fmla="*/ 146050 h 565150"/>
              <a:gd name="connsiteX1" fmla="*/ 217487 w 569912"/>
              <a:gd name="connsiteY1" fmla="*/ 146050 h 565150"/>
              <a:gd name="connsiteX2" fmla="*/ 217487 w 569912"/>
              <a:gd name="connsiteY2" fmla="*/ 363861 h 565150"/>
              <a:gd name="connsiteX3" fmla="*/ 192301 w 569912"/>
              <a:gd name="connsiteY3" fmla="*/ 363861 h 565150"/>
              <a:gd name="connsiteX4" fmla="*/ 192301 w 569912"/>
              <a:gd name="connsiteY4" fmla="*/ 540049 h 565150"/>
              <a:gd name="connsiteX5" fmla="*/ 191826 w 569912"/>
              <a:gd name="connsiteY5" fmla="*/ 545132 h 565150"/>
              <a:gd name="connsiteX6" fmla="*/ 190400 w 569912"/>
              <a:gd name="connsiteY6" fmla="*/ 549740 h 565150"/>
              <a:gd name="connsiteX7" fmla="*/ 188024 w 569912"/>
              <a:gd name="connsiteY7" fmla="*/ 554029 h 565150"/>
              <a:gd name="connsiteX8" fmla="*/ 185014 w 569912"/>
              <a:gd name="connsiteY8" fmla="*/ 557683 h 565150"/>
              <a:gd name="connsiteX9" fmla="*/ 181213 w 569912"/>
              <a:gd name="connsiteY9" fmla="*/ 560861 h 565150"/>
              <a:gd name="connsiteX10" fmla="*/ 176936 w 569912"/>
              <a:gd name="connsiteY10" fmla="*/ 563244 h 565150"/>
              <a:gd name="connsiteX11" fmla="*/ 172342 w 569912"/>
              <a:gd name="connsiteY11" fmla="*/ 564674 h 565150"/>
              <a:gd name="connsiteX12" fmla="*/ 167273 w 569912"/>
              <a:gd name="connsiteY12" fmla="*/ 565150 h 565150"/>
              <a:gd name="connsiteX13" fmla="*/ 66846 w 569912"/>
              <a:gd name="connsiteY13" fmla="*/ 565150 h 565150"/>
              <a:gd name="connsiteX14" fmla="*/ 61935 w 569912"/>
              <a:gd name="connsiteY14" fmla="*/ 564674 h 565150"/>
              <a:gd name="connsiteX15" fmla="*/ 57183 w 569912"/>
              <a:gd name="connsiteY15" fmla="*/ 563244 h 565150"/>
              <a:gd name="connsiteX16" fmla="*/ 52907 w 569912"/>
              <a:gd name="connsiteY16" fmla="*/ 560861 h 565150"/>
              <a:gd name="connsiteX17" fmla="*/ 49105 w 569912"/>
              <a:gd name="connsiteY17" fmla="*/ 557683 h 565150"/>
              <a:gd name="connsiteX18" fmla="*/ 46254 w 569912"/>
              <a:gd name="connsiteY18" fmla="*/ 554029 h 565150"/>
              <a:gd name="connsiteX19" fmla="*/ 43719 w 569912"/>
              <a:gd name="connsiteY19" fmla="*/ 549740 h 565150"/>
              <a:gd name="connsiteX20" fmla="*/ 42452 w 569912"/>
              <a:gd name="connsiteY20" fmla="*/ 545132 h 565150"/>
              <a:gd name="connsiteX21" fmla="*/ 41818 w 569912"/>
              <a:gd name="connsiteY21" fmla="*/ 540049 h 565150"/>
              <a:gd name="connsiteX22" fmla="*/ 41818 w 569912"/>
              <a:gd name="connsiteY22" fmla="*/ 363861 h 565150"/>
              <a:gd name="connsiteX23" fmla="*/ 25186 w 569912"/>
              <a:gd name="connsiteY23" fmla="*/ 363861 h 565150"/>
              <a:gd name="connsiteX24" fmla="*/ 19959 w 569912"/>
              <a:gd name="connsiteY24" fmla="*/ 363385 h 565150"/>
              <a:gd name="connsiteX25" fmla="*/ 15365 w 569912"/>
              <a:gd name="connsiteY25" fmla="*/ 361955 h 565150"/>
              <a:gd name="connsiteX26" fmla="*/ 11088 w 569912"/>
              <a:gd name="connsiteY26" fmla="*/ 359572 h 565150"/>
              <a:gd name="connsiteX27" fmla="*/ 7445 w 569912"/>
              <a:gd name="connsiteY27" fmla="*/ 356712 h 565150"/>
              <a:gd name="connsiteX28" fmla="*/ 4277 w 569912"/>
              <a:gd name="connsiteY28" fmla="*/ 352899 h 565150"/>
              <a:gd name="connsiteX29" fmla="*/ 1901 w 569912"/>
              <a:gd name="connsiteY29" fmla="*/ 348451 h 565150"/>
              <a:gd name="connsiteX30" fmla="*/ 475 w 569912"/>
              <a:gd name="connsiteY30" fmla="*/ 343844 h 565150"/>
              <a:gd name="connsiteX31" fmla="*/ 0 w 569912"/>
              <a:gd name="connsiteY31" fmla="*/ 338919 h 565150"/>
              <a:gd name="connsiteX32" fmla="*/ 0 w 569912"/>
              <a:gd name="connsiteY32" fmla="*/ 171152 h 565150"/>
              <a:gd name="connsiteX33" fmla="*/ 475 w 569912"/>
              <a:gd name="connsiteY33" fmla="*/ 166068 h 565150"/>
              <a:gd name="connsiteX34" fmla="*/ 1901 w 569912"/>
              <a:gd name="connsiteY34" fmla="*/ 161302 h 565150"/>
              <a:gd name="connsiteX35" fmla="*/ 4277 w 569912"/>
              <a:gd name="connsiteY35" fmla="*/ 157171 h 565150"/>
              <a:gd name="connsiteX36" fmla="*/ 7445 w 569912"/>
              <a:gd name="connsiteY36" fmla="*/ 153358 h 565150"/>
              <a:gd name="connsiteX37" fmla="*/ 11088 w 569912"/>
              <a:gd name="connsiteY37" fmla="*/ 150181 h 565150"/>
              <a:gd name="connsiteX38" fmla="*/ 15365 w 569912"/>
              <a:gd name="connsiteY38" fmla="*/ 147957 h 565150"/>
              <a:gd name="connsiteX39" fmla="*/ 19959 w 569912"/>
              <a:gd name="connsiteY39" fmla="*/ 146527 h 565150"/>
              <a:gd name="connsiteX40" fmla="*/ 544684 w 569912"/>
              <a:gd name="connsiteY40" fmla="*/ 0 h 565150"/>
              <a:gd name="connsiteX41" fmla="*/ 549920 w 569912"/>
              <a:gd name="connsiteY41" fmla="*/ 477 h 565150"/>
              <a:gd name="connsiteX42" fmla="*/ 554521 w 569912"/>
              <a:gd name="connsiteY42" fmla="*/ 1907 h 565150"/>
              <a:gd name="connsiteX43" fmla="*/ 558805 w 569912"/>
              <a:gd name="connsiteY43" fmla="*/ 4292 h 565150"/>
              <a:gd name="connsiteX44" fmla="*/ 562455 w 569912"/>
              <a:gd name="connsiteY44" fmla="*/ 7471 h 565150"/>
              <a:gd name="connsiteX45" fmla="*/ 565628 w 569912"/>
              <a:gd name="connsiteY45" fmla="*/ 11126 h 565150"/>
              <a:gd name="connsiteX46" fmla="*/ 568008 w 569912"/>
              <a:gd name="connsiteY46" fmla="*/ 15418 h 565150"/>
              <a:gd name="connsiteX47" fmla="*/ 569436 w 569912"/>
              <a:gd name="connsiteY47" fmla="*/ 20028 h 565150"/>
              <a:gd name="connsiteX48" fmla="*/ 569912 w 569912"/>
              <a:gd name="connsiteY48" fmla="*/ 25273 h 565150"/>
              <a:gd name="connsiteX49" fmla="*/ 569912 w 569912"/>
              <a:gd name="connsiteY49" fmla="*/ 478124 h 565150"/>
              <a:gd name="connsiteX50" fmla="*/ 569436 w 569912"/>
              <a:gd name="connsiteY50" fmla="*/ 483210 h 565150"/>
              <a:gd name="connsiteX51" fmla="*/ 568008 w 569912"/>
              <a:gd name="connsiteY51" fmla="*/ 487979 h 565150"/>
              <a:gd name="connsiteX52" fmla="*/ 565628 w 569912"/>
              <a:gd name="connsiteY52" fmla="*/ 492271 h 565150"/>
              <a:gd name="connsiteX53" fmla="*/ 562455 w 569912"/>
              <a:gd name="connsiteY53" fmla="*/ 495926 h 565150"/>
              <a:gd name="connsiteX54" fmla="*/ 558805 w 569912"/>
              <a:gd name="connsiteY54" fmla="*/ 498946 h 565150"/>
              <a:gd name="connsiteX55" fmla="*/ 554521 w 569912"/>
              <a:gd name="connsiteY55" fmla="*/ 501172 h 565150"/>
              <a:gd name="connsiteX56" fmla="*/ 549920 w 569912"/>
              <a:gd name="connsiteY56" fmla="*/ 502761 h 565150"/>
              <a:gd name="connsiteX57" fmla="*/ 544684 w 569912"/>
              <a:gd name="connsiteY57" fmla="*/ 503238 h 565150"/>
              <a:gd name="connsiteX58" fmla="*/ 539765 w 569912"/>
              <a:gd name="connsiteY58" fmla="*/ 502761 h 565150"/>
              <a:gd name="connsiteX59" fmla="*/ 535005 w 569912"/>
              <a:gd name="connsiteY59" fmla="*/ 501172 h 565150"/>
              <a:gd name="connsiteX60" fmla="*/ 530721 w 569912"/>
              <a:gd name="connsiteY60" fmla="*/ 498946 h 565150"/>
              <a:gd name="connsiteX61" fmla="*/ 526913 w 569912"/>
              <a:gd name="connsiteY61" fmla="*/ 495926 h 565150"/>
              <a:gd name="connsiteX62" fmla="*/ 524057 w 569912"/>
              <a:gd name="connsiteY62" fmla="*/ 492271 h 565150"/>
              <a:gd name="connsiteX63" fmla="*/ 521519 w 569912"/>
              <a:gd name="connsiteY63" fmla="*/ 487979 h 565150"/>
              <a:gd name="connsiteX64" fmla="*/ 520249 w 569912"/>
              <a:gd name="connsiteY64" fmla="*/ 483210 h 565150"/>
              <a:gd name="connsiteX65" fmla="*/ 519615 w 569912"/>
              <a:gd name="connsiteY65" fmla="*/ 478124 h 565150"/>
              <a:gd name="connsiteX66" fmla="*/ 519615 w 569912"/>
              <a:gd name="connsiteY66" fmla="*/ 466203 h 565150"/>
              <a:gd name="connsiteX67" fmla="*/ 268287 w 569912"/>
              <a:gd name="connsiteY67" fmla="*/ 375283 h 565150"/>
              <a:gd name="connsiteX68" fmla="*/ 268287 w 569912"/>
              <a:gd name="connsiteY68" fmla="*/ 135903 h 565150"/>
              <a:gd name="connsiteX69" fmla="*/ 519615 w 569912"/>
              <a:gd name="connsiteY69" fmla="*/ 44983 h 565150"/>
              <a:gd name="connsiteX70" fmla="*/ 519615 w 569912"/>
              <a:gd name="connsiteY70" fmla="*/ 25273 h 565150"/>
              <a:gd name="connsiteX71" fmla="*/ 520249 w 569912"/>
              <a:gd name="connsiteY71" fmla="*/ 20028 h 565150"/>
              <a:gd name="connsiteX72" fmla="*/ 521519 w 569912"/>
              <a:gd name="connsiteY72" fmla="*/ 15418 h 565150"/>
              <a:gd name="connsiteX73" fmla="*/ 524057 w 569912"/>
              <a:gd name="connsiteY73" fmla="*/ 11126 h 565150"/>
              <a:gd name="connsiteX74" fmla="*/ 526913 w 569912"/>
              <a:gd name="connsiteY74" fmla="*/ 7471 h 565150"/>
              <a:gd name="connsiteX75" fmla="*/ 530721 w 569912"/>
              <a:gd name="connsiteY75" fmla="*/ 4292 h 565150"/>
              <a:gd name="connsiteX76" fmla="*/ 535005 w 569912"/>
              <a:gd name="connsiteY76" fmla="*/ 1907 h 565150"/>
              <a:gd name="connsiteX77" fmla="*/ 539765 w 569912"/>
              <a:gd name="connsiteY77" fmla="*/ 477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69912" h="565150">
                <a:moveTo>
                  <a:pt x="25186" y="146050"/>
                </a:moveTo>
                <a:lnTo>
                  <a:pt x="217487" y="146050"/>
                </a:lnTo>
                <a:lnTo>
                  <a:pt x="217487" y="363861"/>
                </a:lnTo>
                <a:lnTo>
                  <a:pt x="192301" y="363861"/>
                </a:lnTo>
                <a:lnTo>
                  <a:pt x="192301" y="540049"/>
                </a:lnTo>
                <a:lnTo>
                  <a:pt x="191826" y="545132"/>
                </a:lnTo>
                <a:lnTo>
                  <a:pt x="190400" y="549740"/>
                </a:lnTo>
                <a:lnTo>
                  <a:pt x="188024" y="554029"/>
                </a:lnTo>
                <a:lnTo>
                  <a:pt x="185014" y="557683"/>
                </a:lnTo>
                <a:lnTo>
                  <a:pt x="181213" y="560861"/>
                </a:lnTo>
                <a:lnTo>
                  <a:pt x="176936" y="563244"/>
                </a:lnTo>
                <a:lnTo>
                  <a:pt x="172342" y="564674"/>
                </a:lnTo>
                <a:lnTo>
                  <a:pt x="167273" y="565150"/>
                </a:lnTo>
                <a:lnTo>
                  <a:pt x="66846" y="565150"/>
                </a:lnTo>
                <a:lnTo>
                  <a:pt x="61935" y="564674"/>
                </a:lnTo>
                <a:lnTo>
                  <a:pt x="57183" y="563244"/>
                </a:lnTo>
                <a:lnTo>
                  <a:pt x="52907" y="560861"/>
                </a:lnTo>
                <a:lnTo>
                  <a:pt x="49105" y="557683"/>
                </a:lnTo>
                <a:lnTo>
                  <a:pt x="46254" y="554029"/>
                </a:lnTo>
                <a:lnTo>
                  <a:pt x="43719" y="549740"/>
                </a:lnTo>
                <a:lnTo>
                  <a:pt x="42452" y="545132"/>
                </a:lnTo>
                <a:lnTo>
                  <a:pt x="41818" y="540049"/>
                </a:lnTo>
                <a:lnTo>
                  <a:pt x="41818" y="363861"/>
                </a:lnTo>
                <a:lnTo>
                  <a:pt x="25186" y="363861"/>
                </a:lnTo>
                <a:lnTo>
                  <a:pt x="19959" y="363385"/>
                </a:lnTo>
                <a:lnTo>
                  <a:pt x="15365" y="361955"/>
                </a:lnTo>
                <a:lnTo>
                  <a:pt x="11088" y="359572"/>
                </a:lnTo>
                <a:lnTo>
                  <a:pt x="7445" y="356712"/>
                </a:lnTo>
                <a:lnTo>
                  <a:pt x="4277" y="352899"/>
                </a:lnTo>
                <a:lnTo>
                  <a:pt x="1901" y="348451"/>
                </a:lnTo>
                <a:lnTo>
                  <a:pt x="475" y="343844"/>
                </a:lnTo>
                <a:lnTo>
                  <a:pt x="0" y="338919"/>
                </a:lnTo>
                <a:lnTo>
                  <a:pt x="0" y="171152"/>
                </a:lnTo>
                <a:lnTo>
                  <a:pt x="475" y="166068"/>
                </a:lnTo>
                <a:lnTo>
                  <a:pt x="1901" y="161302"/>
                </a:lnTo>
                <a:lnTo>
                  <a:pt x="4277" y="157171"/>
                </a:lnTo>
                <a:lnTo>
                  <a:pt x="7445" y="153358"/>
                </a:lnTo>
                <a:lnTo>
                  <a:pt x="11088" y="150181"/>
                </a:lnTo>
                <a:lnTo>
                  <a:pt x="15365" y="147957"/>
                </a:lnTo>
                <a:lnTo>
                  <a:pt x="19959" y="146527"/>
                </a:lnTo>
                <a:close/>
                <a:moveTo>
                  <a:pt x="544684" y="0"/>
                </a:moveTo>
                <a:lnTo>
                  <a:pt x="549920" y="477"/>
                </a:lnTo>
                <a:lnTo>
                  <a:pt x="554521" y="1907"/>
                </a:lnTo>
                <a:lnTo>
                  <a:pt x="558805" y="4292"/>
                </a:lnTo>
                <a:lnTo>
                  <a:pt x="562455" y="7471"/>
                </a:lnTo>
                <a:lnTo>
                  <a:pt x="565628" y="11126"/>
                </a:lnTo>
                <a:lnTo>
                  <a:pt x="568008" y="15418"/>
                </a:lnTo>
                <a:lnTo>
                  <a:pt x="569436" y="20028"/>
                </a:lnTo>
                <a:lnTo>
                  <a:pt x="569912" y="25273"/>
                </a:lnTo>
                <a:lnTo>
                  <a:pt x="569912" y="478124"/>
                </a:lnTo>
                <a:lnTo>
                  <a:pt x="569436" y="483210"/>
                </a:lnTo>
                <a:lnTo>
                  <a:pt x="568008" y="487979"/>
                </a:lnTo>
                <a:lnTo>
                  <a:pt x="565628" y="492271"/>
                </a:lnTo>
                <a:lnTo>
                  <a:pt x="562455" y="495926"/>
                </a:lnTo>
                <a:lnTo>
                  <a:pt x="558805" y="498946"/>
                </a:lnTo>
                <a:lnTo>
                  <a:pt x="554521" y="501172"/>
                </a:lnTo>
                <a:lnTo>
                  <a:pt x="549920" y="502761"/>
                </a:lnTo>
                <a:lnTo>
                  <a:pt x="544684" y="503238"/>
                </a:lnTo>
                <a:lnTo>
                  <a:pt x="539765" y="502761"/>
                </a:lnTo>
                <a:lnTo>
                  <a:pt x="535005" y="501172"/>
                </a:lnTo>
                <a:lnTo>
                  <a:pt x="530721" y="498946"/>
                </a:lnTo>
                <a:lnTo>
                  <a:pt x="526913" y="495926"/>
                </a:lnTo>
                <a:lnTo>
                  <a:pt x="524057" y="492271"/>
                </a:lnTo>
                <a:lnTo>
                  <a:pt x="521519" y="487979"/>
                </a:lnTo>
                <a:lnTo>
                  <a:pt x="520249" y="483210"/>
                </a:lnTo>
                <a:lnTo>
                  <a:pt x="519615" y="478124"/>
                </a:lnTo>
                <a:lnTo>
                  <a:pt x="519615" y="466203"/>
                </a:lnTo>
                <a:lnTo>
                  <a:pt x="268287" y="375283"/>
                </a:lnTo>
                <a:lnTo>
                  <a:pt x="268287" y="135903"/>
                </a:lnTo>
                <a:lnTo>
                  <a:pt x="519615" y="44983"/>
                </a:lnTo>
                <a:lnTo>
                  <a:pt x="519615" y="25273"/>
                </a:lnTo>
                <a:lnTo>
                  <a:pt x="520249" y="20028"/>
                </a:lnTo>
                <a:lnTo>
                  <a:pt x="521519" y="15418"/>
                </a:lnTo>
                <a:lnTo>
                  <a:pt x="524057" y="11126"/>
                </a:lnTo>
                <a:lnTo>
                  <a:pt x="526913" y="7471"/>
                </a:lnTo>
                <a:lnTo>
                  <a:pt x="530721" y="4292"/>
                </a:lnTo>
                <a:lnTo>
                  <a:pt x="535005" y="1907"/>
                </a:lnTo>
                <a:lnTo>
                  <a:pt x="539765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26" name="Freeform 171"/>
          <p:cNvSpPr>
            <a:spLocks noEditPoints="1"/>
          </p:cNvSpPr>
          <p:nvPr/>
        </p:nvSpPr>
        <p:spPr bwMode="auto">
          <a:xfrm>
            <a:off x="758832" y="2681288"/>
            <a:ext cx="374650" cy="569912"/>
          </a:xfrm>
          <a:custGeom>
            <a:avLst/>
            <a:gdLst>
              <a:gd name="T0" fmla="*/ 1313 w 2365"/>
              <a:gd name="T1" fmla="*/ 1263 h 3590"/>
              <a:gd name="T2" fmla="*/ 1461 w 2365"/>
              <a:gd name="T3" fmla="*/ 2132 h 3590"/>
              <a:gd name="T4" fmla="*/ 1681 w 2365"/>
              <a:gd name="T5" fmla="*/ 2156 h 3590"/>
              <a:gd name="T6" fmla="*/ 1733 w 2365"/>
              <a:gd name="T7" fmla="*/ 2156 h 3590"/>
              <a:gd name="T8" fmla="*/ 1801 w 2365"/>
              <a:gd name="T9" fmla="*/ 2120 h 3590"/>
              <a:gd name="T10" fmla="*/ 1836 w 2365"/>
              <a:gd name="T11" fmla="*/ 2054 h 3590"/>
              <a:gd name="T12" fmla="*/ 1836 w 2365"/>
              <a:gd name="T13" fmla="*/ 1387 h 3590"/>
              <a:gd name="T14" fmla="*/ 1799 w 2365"/>
              <a:gd name="T15" fmla="*/ 1320 h 3590"/>
              <a:gd name="T16" fmla="*/ 1731 w 2365"/>
              <a:gd name="T17" fmla="*/ 1285 h 3590"/>
              <a:gd name="T18" fmla="*/ 1481 w 2365"/>
              <a:gd name="T19" fmla="*/ 1258 h 3590"/>
              <a:gd name="T20" fmla="*/ 716 w 2365"/>
              <a:gd name="T21" fmla="*/ 1271 h 3590"/>
              <a:gd name="T22" fmla="*/ 585 w 2365"/>
              <a:gd name="T23" fmla="*/ 1303 h 3590"/>
              <a:gd name="T24" fmla="*/ 535 w 2365"/>
              <a:gd name="T25" fmla="*/ 1362 h 3590"/>
              <a:gd name="T26" fmla="*/ 526 w 2365"/>
              <a:gd name="T27" fmla="*/ 2027 h 3590"/>
              <a:gd name="T28" fmla="*/ 547 w 2365"/>
              <a:gd name="T29" fmla="*/ 2101 h 3590"/>
              <a:gd name="T30" fmla="*/ 605 w 2365"/>
              <a:gd name="T31" fmla="*/ 2147 h 3590"/>
              <a:gd name="T32" fmla="*/ 682 w 2365"/>
              <a:gd name="T33" fmla="*/ 2156 h 3590"/>
              <a:gd name="T34" fmla="*/ 903 w 2365"/>
              <a:gd name="T35" fmla="*/ 2132 h 3590"/>
              <a:gd name="T36" fmla="*/ 1051 w 2365"/>
              <a:gd name="T37" fmla="*/ 1263 h 3590"/>
              <a:gd name="T38" fmla="*/ 1182 w 2365"/>
              <a:gd name="T39" fmla="*/ 0 h 3590"/>
              <a:gd name="T40" fmla="*/ 1256 w 2365"/>
              <a:gd name="T41" fmla="*/ 23 h 3590"/>
              <a:gd name="T42" fmla="*/ 1303 w 2365"/>
              <a:gd name="T43" fmla="*/ 81 h 3590"/>
              <a:gd name="T44" fmla="*/ 1313 w 2365"/>
              <a:gd name="T45" fmla="*/ 175 h 3590"/>
              <a:gd name="T46" fmla="*/ 1671 w 2365"/>
              <a:gd name="T47" fmla="*/ 185 h 3590"/>
              <a:gd name="T48" fmla="*/ 1729 w 2365"/>
              <a:gd name="T49" fmla="*/ 233 h 3590"/>
              <a:gd name="T50" fmla="*/ 1751 w 2365"/>
              <a:gd name="T51" fmla="*/ 307 h 3590"/>
              <a:gd name="T52" fmla="*/ 2259 w 2365"/>
              <a:gd name="T53" fmla="*/ 703 h 3590"/>
              <a:gd name="T54" fmla="*/ 2325 w 2365"/>
              <a:gd name="T55" fmla="*/ 739 h 3590"/>
              <a:gd name="T56" fmla="*/ 2361 w 2365"/>
              <a:gd name="T57" fmla="*/ 805 h 3590"/>
              <a:gd name="T58" fmla="*/ 2361 w 2365"/>
              <a:gd name="T59" fmla="*/ 3486 h 3590"/>
              <a:gd name="T60" fmla="*/ 2325 w 2365"/>
              <a:gd name="T61" fmla="*/ 3552 h 3590"/>
              <a:gd name="T62" fmla="*/ 2259 w 2365"/>
              <a:gd name="T63" fmla="*/ 3588 h 3590"/>
              <a:gd name="T64" fmla="*/ 1576 w 2365"/>
              <a:gd name="T65" fmla="*/ 2758 h 3590"/>
              <a:gd name="T66" fmla="*/ 1554 w 2365"/>
              <a:gd name="T67" fmla="*/ 2685 h 3590"/>
              <a:gd name="T68" fmla="*/ 1496 w 2365"/>
              <a:gd name="T69" fmla="*/ 2637 h 3590"/>
              <a:gd name="T70" fmla="*/ 919 w 2365"/>
              <a:gd name="T71" fmla="*/ 2627 h 3590"/>
              <a:gd name="T72" fmla="*/ 845 w 2365"/>
              <a:gd name="T73" fmla="*/ 2649 h 3590"/>
              <a:gd name="T74" fmla="*/ 798 w 2365"/>
              <a:gd name="T75" fmla="*/ 2707 h 3590"/>
              <a:gd name="T76" fmla="*/ 788 w 2365"/>
              <a:gd name="T77" fmla="*/ 3590 h 3590"/>
              <a:gd name="T78" fmla="*/ 79 w 2365"/>
              <a:gd name="T79" fmla="*/ 3580 h 3590"/>
              <a:gd name="T80" fmla="*/ 22 w 2365"/>
              <a:gd name="T81" fmla="*/ 3532 h 3590"/>
              <a:gd name="T82" fmla="*/ 0 w 2365"/>
              <a:gd name="T83" fmla="*/ 3458 h 3590"/>
              <a:gd name="T84" fmla="*/ 10 w 2365"/>
              <a:gd name="T85" fmla="*/ 781 h 3590"/>
              <a:gd name="T86" fmla="*/ 58 w 2365"/>
              <a:gd name="T87" fmla="*/ 722 h 3590"/>
              <a:gd name="T88" fmla="*/ 131 w 2365"/>
              <a:gd name="T89" fmla="*/ 701 h 3590"/>
              <a:gd name="T90" fmla="*/ 615 w 2365"/>
              <a:gd name="T91" fmla="*/ 280 h 3590"/>
              <a:gd name="T92" fmla="*/ 651 w 2365"/>
              <a:gd name="T93" fmla="*/ 213 h 3590"/>
              <a:gd name="T94" fmla="*/ 717 w 2365"/>
              <a:gd name="T95" fmla="*/ 177 h 3590"/>
              <a:gd name="T96" fmla="*/ 1050 w 2365"/>
              <a:gd name="T97" fmla="*/ 132 h 3590"/>
              <a:gd name="T98" fmla="*/ 1073 w 2365"/>
              <a:gd name="T99" fmla="*/ 58 h 3590"/>
              <a:gd name="T100" fmla="*/ 1131 w 2365"/>
              <a:gd name="T101" fmla="*/ 10 h 3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65" h="3590">
                <a:moveTo>
                  <a:pt x="1481" y="1258"/>
                </a:moveTo>
                <a:lnTo>
                  <a:pt x="1397" y="1258"/>
                </a:lnTo>
                <a:lnTo>
                  <a:pt x="1313" y="1263"/>
                </a:lnTo>
                <a:lnTo>
                  <a:pt x="1313" y="2140"/>
                </a:lnTo>
                <a:lnTo>
                  <a:pt x="1387" y="2133"/>
                </a:lnTo>
                <a:lnTo>
                  <a:pt x="1461" y="2132"/>
                </a:lnTo>
                <a:lnTo>
                  <a:pt x="1535" y="2136"/>
                </a:lnTo>
                <a:lnTo>
                  <a:pt x="1608" y="2143"/>
                </a:lnTo>
                <a:lnTo>
                  <a:pt x="1681" y="2156"/>
                </a:lnTo>
                <a:lnTo>
                  <a:pt x="1707" y="2158"/>
                </a:lnTo>
                <a:lnTo>
                  <a:pt x="1707" y="2158"/>
                </a:lnTo>
                <a:lnTo>
                  <a:pt x="1733" y="2156"/>
                </a:lnTo>
                <a:lnTo>
                  <a:pt x="1758" y="2147"/>
                </a:lnTo>
                <a:lnTo>
                  <a:pt x="1781" y="2136"/>
                </a:lnTo>
                <a:lnTo>
                  <a:pt x="1801" y="2120"/>
                </a:lnTo>
                <a:lnTo>
                  <a:pt x="1816" y="2101"/>
                </a:lnTo>
                <a:lnTo>
                  <a:pt x="1828" y="2078"/>
                </a:lnTo>
                <a:lnTo>
                  <a:pt x="1836" y="2054"/>
                </a:lnTo>
                <a:lnTo>
                  <a:pt x="1839" y="2027"/>
                </a:lnTo>
                <a:lnTo>
                  <a:pt x="1839" y="1414"/>
                </a:lnTo>
                <a:lnTo>
                  <a:pt x="1836" y="1387"/>
                </a:lnTo>
                <a:lnTo>
                  <a:pt x="1828" y="1362"/>
                </a:lnTo>
                <a:lnTo>
                  <a:pt x="1816" y="1339"/>
                </a:lnTo>
                <a:lnTo>
                  <a:pt x="1799" y="1320"/>
                </a:lnTo>
                <a:lnTo>
                  <a:pt x="1779" y="1304"/>
                </a:lnTo>
                <a:lnTo>
                  <a:pt x="1756" y="1292"/>
                </a:lnTo>
                <a:lnTo>
                  <a:pt x="1731" y="1285"/>
                </a:lnTo>
                <a:lnTo>
                  <a:pt x="1649" y="1271"/>
                </a:lnTo>
                <a:lnTo>
                  <a:pt x="1565" y="1262"/>
                </a:lnTo>
                <a:lnTo>
                  <a:pt x="1481" y="1258"/>
                </a:lnTo>
                <a:close/>
                <a:moveTo>
                  <a:pt x="884" y="1258"/>
                </a:moveTo>
                <a:lnTo>
                  <a:pt x="800" y="1262"/>
                </a:lnTo>
                <a:lnTo>
                  <a:pt x="716" y="1271"/>
                </a:lnTo>
                <a:lnTo>
                  <a:pt x="634" y="1285"/>
                </a:lnTo>
                <a:lnTo>
                  <a:pt x="608" y="1291"/>
                </a:lnTo>
                <a:lnTo>
                  <a:pt x="585" y="1303"/>
                </a:lnTo>
                <a:lnTo>
                  <a:pt x="565" y="1320"/>
                </a:lnTo>
                <a:lnTo>
                  <a:pt x="548" y="1339"/>
                </a:lnTo>
                <a:lnTo>
                  <a:pt x="535" y="1362"/>
                </a:lnTo>
                <a:lnTo>
                  <a:pt x="528" y="1387"/>
                </a:lnTo>
                <a:lnTo>
                  <a:pt x="526" y="1414"/>
                </a:lnTo>
                <a:lnTo>
                  <a:pt x="526" y="2027"/>
                </a:lnTo>
                <a:lnTo>
                  <a:pt x="528" y="2054"/>
                </a:lnTo>
                <a:lnTo>
                  <a:pt x="535" y="2078"/>
                </a:lnTo>
                <a:lnTo>
                  <a:pt x="547" y="2101"/>
                </a:lnTo>
                <a:lnTo>
                  <a:pt x="564" y="2120"/>
                </a:lnTo>
                <a:lnTo>
                  <a:pt x="583" y="2136"/>
                </a:lnTo>
                <a:lnTo>
                  <a:pt x="605" y="2147"/>
                </a:lnTo>
                <a:lnTo>
                  <a:pt x="630" y="2156"/>
                </a:lnTo>
                <a:lnTo>
                  <a:pt x="656" y="2158"/>
                </a:lnTo>
                <a:lnTo>
                  <a:pt x="682" y="2156"/>
                </a:lnTo>
                <a:lnTo>
                  <a:pt x="755" y="2143"/>
                </a:lnTo>
                <a:lnTo>
                  <a:pt x="829" y="2136"/>
                </a:lnTo>
                <a:lnTo>
                  <a:pt x="903" y="2132"/>
                </a:lnTo>
                <a:lnTo>
                  <a:pt x="977" y="2133"/>
                </a:lnTo>
                <a:lnTo>
                  <a:pt x="1051" y="2140"/>
                </a:lnTo>
                <a:lnTo>
                  <a:pt x="1051" y="1263"/>
                </a:lnTo>
                <a:lnTo>
                  <a:pt x="967" y="1258"/>
                </a:lnTo>
                <a:lnTo>
                  <a:pt x="884" y="1258"/>
                </a:lnTo>
                <a:close/>
                <a:moveTo>
                  <a:pt x="1182" y="0"/>
                </a:moveTo>
                <a:lnTo>
                  <a:pt x="1209" y="2"/>
                </a:lnTo>
                <a:lnTo>
                  <a:pt x="1233" y="10"/>
                </a:lnTo>
                <a:lnTo>
                  <a:pt x="1256" y="23"/>
                </a:lnTo>
                <a:lnTo>
                  <a:pt x="1275" y="38"/>
                </a:lnTo>
                <a:lnTo>
                  <a:pt x="1291" y="58"/>
                </a:lnTo>
                <a:lnTo>
                  <a:pt x="1303" y="81"/>
                </a:lnTo>
                <a:lnTo>
                  <a:pt x="1311" y="104"/>
                </a:lnTo>
                <a:lnTo>
                  <a:pt x="1313" y="132"/>
                </a:lnTo>
                <a:lnTo>
                  <a:pt x="1313" y="175"/>
                </a:lnTo>
                <a:lnTo>
                  <a:pt x="1620" y="175"/>
                </a:lnTo>
                <a:lnTo>
                  <a:pt x="1646" y="177"/>
                </a:lnTo>
                <a:lnTo>
                  <a:pt x="1671" y="185"/>
                </a:lnTo>
                <a:lnTo>
                  <a:pt x="1693" y="198"/>
                </a:lnTo>
                <a:lnTo>
                  <a:pt x="1713" y="213"/>
                </a:lnTo>
                <a:lnTo>
                  <a:pt x="1729" y="233"/>
                </a:lnTo>
                <a:lnTo>
                  <a:pt x="1741" y="256"/>
                </a:lnTo>
                <a:lnTo>
                  <a:pt x="1749" y="280"/>
                </a:lnTo>
                <a:lnTo>
                  <a:pt x="1751" y="307"/>
                </a:lnTo>
                <a:lnTo>
                  <a:pt x="1751" y="701"/>
                </a:lnTo>
                <a:lnTo>
                  <a:pt x="2233" y="701"/>
                </a:lnTo>
                <a:lnTo>
                  <a:pt x="2259" y="703"/>
                </a:lnTo>
                <a:lnTo>
                  <a:pt x="2284" y="710"/>
                </a:lnTo>
                <a:lnTo>
                  <a:pt x="2306" y="722"/>
                </a:lnTo>
                <a:lnTo>
                  <a:pt x="2325" y="739"/>
                </a:lnTo>
                <a:lnTo>
                  <a:pt x="2342" y="758"/>
                </a:lnTo>
                <a:lnTo>
                  <a:pt x="2354" y="781"/>
                </a:lnTo>
                <a:lnTo>
                  <a:pt x="2361" y="805"/>
                </a:lnTo>
                <a:lnTo>
                  <a:pt x="2365" y="832"/>
                </a:lnTo>
                <a:lnTo>
                  <a:pt x="2365" y="3458"/>
                </a:lnTo>
                <a:lnTo>
                  <a:pt x="2361" y="3486"/>
                </a:lnTo>
                <a:lnTo>
                  <a:pt x="2354" y="3509"/>
                </a:lnTo>
                <a:lnTo>
                  <a:pt x="2342" y="3532"/>
                </a:lnTo>
                <a:lnTo>
                  <a:pt x="2325" y="3552"/>
                </a:lnTo>
                <a:lnTo>
                  <a:pt x="2306" y="3567"/>
                </a:lnTo>
                <a:lnTo>
                  <a:pt x="2284" y="3580"/>
                </a:lnTo>
                <a:lnTo>
                  <a:pt x="2259" y="3588"/>
                </a:lnTo>
                <a:lnTo>
                  <a:pt x="2233" y="3590"/>
                </a:lnTo>
                <a:lnTo>
                  <a:pt x="1576" y="3590"/>
                </a:lnTo>
                <a:lnTo>
                  <a:pt x="1576" y="2758"/>
                </a:lnTo>
                <a:lnTo>
                  <a:pt x="1573" y="2732"/>
                </a:lnTo>
                <a:lnTo>
                  <a:pt x="1566" y="2707"/>
                </a:lnTo>
                <a:lnTo>
                  <a:pt x="1554" y="2685"/>
                </a:lnTo>
                <a:lnTo>
                  <a:pt x="1538" y="2665"/>
                </a:lnTo>
                <a:lnTo>
                  <a:pt x="1518" y="2649"/>
                </a:lnTo>
                <a:lnTo>
                  <a:pt x="1496" y="2637"/>
                </a:lnTo>
                <a:lnTo>
                  <a:pt x="1471" y="2629"/>
                </a:lnTo>
                <a:lnTo>
                  <a:pt x="1445" y="2627"/>
                </a:lnTo>
                <a:lnTo>
                  <a:pt x="919" y="2627"/>
                </a:lnTo>
                <a:lnTo>
                  <a:pt x="892" y="2629"/>
                </a:lnTo>
                <a:lnTo>
                  <a:pt x="868" y="2637"/>
                </a:lnTo>
                <a:lnTo>
                  <a:pt x="845" y="2649"/>
                </a:lnTo>
                <a:lnTo>
                  <a:pt x="826" y="2665"/>
                </a:lnTo>
                <a:lnTo>
                  <a:pt x="811" y="2685"/>
                </a:lnTo>
                <a:lnTo>
                  <a:pt x="798" y="2707"/>
                </a:lnTo>
                <a:lnTo>
                  <a:pt x="790" y="2732"/>
                </a:lnTo>
                <a:lnTo>
                  <a:pt x="788" y="2758"/>
                </a:lnTo>
                <a:lnTo>
                  <a:pt x="788" y="3590"/>
                </a:lnTo>
                <a:lnTo>
                  <a:pt x="131" y="3590"/>
                </a:lnTo>
                <a:lnTo>
                  <a:pt x="104" y="3588"/>
                </a:lnTo>
                <a:lnTo>
                  <a:pt x="79" y="3580"/>
                </a:lnTo>
                <a:lnTo>
                  <a:pt x="58" y="3567"/>
                </a:lnTo>
                <a:lnTo>
                  <a:pt x="38" y="3552"/>
                </a:lnTo>
                <a:lnTo>
                  <a:pt x="22" y="3532"/>
                </a:lnTo>
                <a:lnTo>
                  <a:pt x="10" y="3509"/>
                </a:lnTo>
                <a:lnTo>
                  <a:pt x="2" y="3486"/>
                </a:lnTo>
                <a:lnTo>
                  <a:pt x="0" y="3458"/>
                </a:lnTo>
                <a:lnTo>
                  <a:pt x="0" y="832"/>
                </a:lnTo>
                <a:lnTo>
                  <a:pt x="2" y="805"/>
                </a:lnTo>
                <a:lnTo>
                  <a:pt x="10" y="781"/>
                </a:lnTo>
                <a:lnTo>
                  <a:pt x="22" y="758"/>
                </a:lnTo>
                <a:lnTo>
                  <a:pt x="38" y="739"/>
                </a:lnTo>
                <a:lnTo>
                  <a:pt x="58" y="722"/>
                </a:lnTo>
                <a:lnTo>
                  <a:pt x="79" y="710"/>
                </a:lnTo>
                <a:lnTo>
                  <a:pt x="104" y="703"/>
                </a:lnTo>
                <a:lnTo>
                  <a:pt x="131" y="701"/>
                </a:lnTo>
                <a:lnTo>
                  <a:pt x="613" y="701"/>
                </a:lnTo>
                <a:lnTo>
                  <a:pt x="613" y="307"/>
                </a:lnTo>
                <a:lnTo>
                  <a:pt x="615" y="280"/>
                </a:lnTo>
                <a:lnTo>
                  <a:pt x="624" y="256"/>
                </a:lnTo>
                <a:lnTo>
                  <a:pt x="635" y="233"/>
                </a:lnTo>
                <a:lnTo>
                  <a:pt x="651" y="213"/>
                </a:lnTo>
                <a:lnTo>
                  <a:pt x="670" y="198"/>
                </a:lnTo>
                <a:lnTo>
                  <a:pt x="693" y="185"/>
                </a:lnTo>
                <a:lnTo>
                  <a:pt x="717" y="177"/>
                </a:lnTo>
                <a:lnTo>
                  <a:pt x="744" y="175"/>
                </a:lnTo>
                <a:lnTo>
                  <a:pt x="1050" y="175"/>
                </a:lnTo>
                <a:lnTo>
                  <a:pt x="1050" y="132"/>
                </a:lnTo>
                <a:lnTo>
                  <a:pt x="1053" y="104"/>
                </a:lnTo>
                <a:lnTo>
                  <a:pt x="1061" y="81"/>
                </a:lnTo>
                <a:lnTo>
                  <a:pt x="1073" y="58"/>
                </a:lnTo>
                <a:lnTo>
                  <a:pt x="1089" y="38"/>
                </a:lnTo>
                <a:lnTo>
                  <a:pt x="1109" y="23"/>
                </a:lnTo>
                <a:lnTo>
                  <a:pt x="1131" y="10"/>
                </a:lnTo>
                <a:lnTo>
                  <a:pt x="1156" y="2"/>
                </a:lnTo>
                <a:lnTo>
                  <a:pt x="11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9" name="Freeform 288"/>
          <p:cNvSpPr>
            <a:spLocks/>
          </p:cNvSpPr>
          <p:nvPr/>
        </p:nvSpPr>
        <p:spPr bwMode="auto">
          <a:xfrm>
            <a:off x="1639557" y="2682875"/>
            <a:ext cx="484188" cy="568325"/>
          </a:xfrm>
          <a:custGeom>
            <a:avLst/>
            <a:gdLst>
              <a:gd name="connsiteX0" fmla="*/ 268288 w 484188"/>
              <a:gd name="connsiteY0" fmla="*/ 341313 h 568325"/>
              <a:gd name="connsiteX1" fmla="*/ 328320 w 484188"/>
              <a:gd name="connsiteY1" fmla="*/ 401246 h 568325"/>
              <a:gd name="connsiteX2" fmla="*/ 331156 w 484188"/>
              <a:gd name="connsiteY2" fmla="*/ 403789 h 568325"/>
              <a:gd name="connsiteX3" fmla="*/ 334623 w 484188"/>
              <a:gd name="connsiteY3" fmla="*/ 406174 h 568325"/>
              <a:gd name="connsiteX4" fmla="*/ 338404 w 484188"/>
              <a:gd name="connsiteY4" fmla="*/ 407445 h 568325"/>
              <a:gd name="connsiteX5" fmla="*/ 342186 w 484188"/>
              <a:gd name="connsiteY5" fmla="*/ 408558 h 568325"/>
              <a:gd name="connsiteX6" fmla="*/ 346283 w 484188"/>
              <a:gd name="connsiteY6" fmla="*/ 408876 h 568325"/>
              <a:gd name="connsiteX7" fmla="*/ 415926 w 484188"/>
              <a:gd name="connsiteY7" fmla="*/ 408876 h 568325"/>
              <a:gd name="connsiteX8" fmla="*/ 415926 w 484188"/>
              <a:gd name="connsiteY8" fmla="*/ 568325 h 568325"/>
              <a:gd name="connsiteX9" fmla="*/ 268288 w 484188"/>
              <a:gd name="connsiteY9" fmla="*/ 568325 h 568325"/>
              <a:gd name="connsiteX10" fmla="*/ 215901 w 484188"/>
              <a:gd name="connsiteY10" fmla="*/ 341313 h 568325"/>
              <a:gd name="connsiteX11" fmla="*/ 215901 w 484188"/>
              <a:gd name="connsiteY11" fmla="*/ 568325 h 568325"/>
              <a:gd name="connsiteX12" fmla="*/ 68263 w 484188"/>
              <a:gd name="connsiteY12" fmla="*/ 568325 h 568325"/>
              <a:gd name="connsiteX13" fmla="*/ 68263 w 484188"/>
              <a:gd name="connsiteY13" fmla="*/ 408876 h 568325"/>
              <a:gd name="connsiteX14" fmla="*/ 137906 w 484188"/>
              <a:gd name="connsiteY14" fmla="*/ 408876 h 568325"/>
              <a:gd name="connsiteX15" fmla="*/ 142003 w 484188"/>
              <a:gd name="connsiteY15" fmla="*/ 408558 h 568325"/>
              <a:gd name="connsiteX16" fmla="*/ 145785 w 484188"/>
              <a:gd name="connsiteY16" fmla="*/ 407445 h 568325"/>
              <a:gd name="connsiteX17" fmla="*/ 149566 w 484188"/>
              <a:gd name="connsiteY17" fmla="*/ 406174 h 568325"/>
              <a:gd name="connsiteX18" fmla="*/ 152875 w 484188"/>
              <a:gd name="connsiteY18" fmla="*/ 403789 h 568325"/>
              <a:gd name="connsiteX19" fmla="*/ 155869 w 484188"/>
              <a:gd name="connsiteY19" fmla="*/ 401246 h 568325"/>
              <a:gd name="connsiteX20" fmla="*/ 304800 w 484188"/>
              <a:gd name="connsiteY20" fmla="*/ 304800 h 568325"/>
              <a:gd name="connsiteX21" fmla="*/ 431781 w 484188"/>
              <a:gd name="connsiteY21" fmla="*/ 304800 h 568325"/>
              <a:gd name="connsiteX22" fmla="*/ 484188 w 484188"/>
              <a:gd name="connsiteY22" fmla="*/ 357187 h 568325"/>
              <a:gd name="connsiteX23" fmla="*/ 357366 w 484188"/>
              <a:gd name="connsiteY23" fmla="*/ 357187 h 568325"/>
              <a:gd name="connsiteX24" fmla="*/ 52341 w 484188"/>
              <a:gd name="connsiteY24" fmla="*/ 304800 h 568325"/>
              <a:gd name="connsiteX25" fmla="*/ 179388 w 484188"/>
              <a:gd name="connsiteY25" fmla="*/ 304800 h 568325"/>
              <a:gd name="connsiteX26" fmla="*/ 127047 w 484188"/>
              <a:gd name="connsiteY26" fmla="*/ 357187 h 568325"/>
              <a:gd name="connsiteX27" fmla="*/ 0 w 484188"/>
              <a:gd name="connsiteY27" fmla="*/ 357187 h 568325"/>
              <a:gd name="connsiteX28" fmla="*/ 189592 w 484188"/>
              <a:gd name="connsiteY28" fmla="*/ 0 h 568325"/>
              <a:gd name="connsiteX29" fmla="*/ 196899 w 484188"/>
              <a:gd name="connsiteY29" fmla="*/ 475 h 568325"/>
              <a:gd name="connsiteX30" fmla="*/ 204366 w 484188"/>
              <a:gd name="connsiteY30" fmla="*/ 1583 h 568325"/>
              <a:gd name="connsiteX31" fmla="*/ 211514 w 484188"/>
              <a:gd name="connsiteY31" fmla="*/ 3640 h 568325"/>
              <a:gd name="connsiteX32" fmla="*/ 218504 w 484188"/>
              <a:gd name="connsiteY32" fmla="*/ 6489 h 568325"/>
              <a:gd name="connsiteX33" fmla="*/ 225017 w 484188"/>
              <a:gd name="connsiteY33" fmla="*/ 10129 h 568325"/>
              <a:gd name="connsiteX34" fmla="*/ 231213 w 484188"/>
              <a:gd name="connsiteY34" fmla="*/ 14244 h 568325"/>
              <a:gd name="connsiteX35" fmla="*/ 236932 w 484188"/>
              <a:gd name="connsiteY35" fmla="*/ 18993 h 568325"/>
              <a:gd name="connsiteX36" fmla="*/ 242015 w 484188"/>
              <a:gd name="connsiteY36" fmla="*/ 24374 h 568325"/>
              <a:gd name="connsiteX37" fmla="*/ 247257 w 484188"/>
              <a:gd name="connsiteY37" fmla="*/ 18993 h 568325"/>
              <a:gd name="connsiteX38" fmla="*/ 252976 w 484188"/>
              <a:gd name="connsiteY38" fmla="*/ 14244 h 568325"/>
              <a:gd name="connsiteX39" fmla="*/ 259172 w 484188"/>
              <a:gd name="connsiteY39" fmla="*/ 10129 h 568325"/>
              <a:gd name="connsiteX40" fmla="*/ 265685 w 484188"/>
              <a:gd name="connsiteY40" fmla="*/ 6489 h 568325"/>
              <a:gd name="connsiteX41" fmla="*/ 272675 w 484188"/>
              <a:gd name="connsiteY41" fmla="*/ 3640 h 568325"/>
              <a:gd name="connsiteX42" fmla="*/ 279823 w 484188"/>
              <a:gd name="connsiteY42" fmla="*/ 1583 h 568325"/>
              <a:gd name="connsiteX43" fmla="*/ 287131 w 484188"/>
              <a:gd name="connsiteY43" fmla="*/ 475 h 568325"/>
              <a:gd name="connsiteX44" fmla="*/ 294597 w 484188"/>
              <a:gd name="connsiteY44" fmla="*/ 0 h 568325"/>
              <a:gd name="connsiteX45" fmla="*/ 302858 w 484188"/>
              <a:gd name="connsiteY45" fmla="*/ 475 h 568325"/>
              <a:gd name="connsiteX46" fmla="*/ 310642 w 484188"/>
              <a:gd name="connsiteY46" fmla="*/ 1741 h 568325"/>
              <a:gd name="connsiteX47" fmla="*/ 317949 w 484188"/>
              <a:gd name="connsiteY47" fmla="*/ 4273 h 568325"/>
              <a:gd name="connsiteX48" fmla="*/ 324939 w 484188"/>
              <a:gd name="connsiteY48" fmla="*/ 7280 h 568325"/>
              <a:gd name="connsiteX49" fmla="*/ 331452 w 484188"/>
              <a:gd name="connsiteY49" fmla="*/ 11237 h 568325"/>
              <a:gd name="connsiteX50" fmla="*/ 337489 w 484188"/>
              <a:gd name="connsiteY50" fmla="*/ 15827 h 568325"/>
              <a:gd name="connsiteX51" fmla="*/ 342731 w 484188"/>
              <a:gd name="connsiteY51" fmla="*/ 21050 h 568325"/>
              <a:gd name="connsiteX52" fmla="*/ 347497 w 484188"/>
              <a:gd name="connsiteY52" fmla="*/ 26906 h 568325"/>
              <a:gd name="connsiteX53" fmla="*/ 351310 w 484188"/>
              <a:gd name="connsiteY53" fmla="*/ 33554 h 568325"/>
              <a:gd name="connsiteX54" fmla="*/ 354328 w 484188"/>
              <a:gd name="connsiteY54" fmla="*/ 40360 h 568325"/>
              <a:gd name="connsiteX55" fmla="*/ 356870 w 484188"/>
              <a:gd name="connsiteY55" fmla="*/ 47799 h 568325"/>
              <a:gd name="connsiteX56" fmla="*/ 358141 w 484188"/>
              <a:gd name="connsiteY56" fmla="*/ 55554 h 568325"/>
              <a:gd name="connsiteX57" fmla="*/ 358776 w 484188"/>
              <a:gd name="connsiteY57" fmla="*/ 63784 h 568325"/>
              <a:gd name="connsiteX58" fmla="*/ 358141 w 484188"/>
              <a:gd name="connsiteY58" fmla="*/ 72489 h 568325"/>
              <a:gd name="connsiteX59" fmla="*/ 356711 w 484188"/>
              <a:gd name="connsiteY59" fmla="*/ 81036 h 568325"/>
              <a:gd name="connsiteX60" fmla="*/ 354010 w 484188"/>
              <a:gd name="connsiteY60" fmla="*/ 89424 h 568325"/>
              <a:gd name="connsiteX61" fmla="*/ 350515 w 484188"/>
              <a:gd name="connsiteY61" fmla="*/ 97655 h 568325"/>
              <a:gd name="connsiteX62" fmla="*/ 346226 w 484188"/>
              <a:gd name="connsiteY62" fmla="*/ 106043 h 568325"/>
              <a:gd name="connsiteX63" fmla="*/ 340825 w 484188"/>
              <a:gd name="connsiteY63" fmla="*/ 114432 h 568325"/>
              <a:gd name="connsiteX64" fmla="*/ 334630 w 484188"/>
              <a:gd name="connsiteY64" fmla="*/ 122662 h 568325"/>
              <a:gd name="connsiteX65" fmla="*/ 327640 w 484188"/>
              <a:gd name="connsiteY65" fmla="*/ 131367 h 568325"/>
              <a:gd name="connsiteX66" fmla="*/ 319856 w 484188"/>
              <a:gd name="connsiteY66" fmla="*/ 139914 h 568325"/>
              <a:gd name="connsiteX67" fmla="*/ 311436 w 484188"/>
              <a:gd name="connsiteY67" fmla="*/ 148619 h 568325"/>
              <a:gd name="connsiteX68" fmla="*/ 302063 w 484188"/>
              <a:gd name="connsiteY68" fmla="*/ 157640 h 568325"/>
              <a:gd name="connsiteX69" fmla="*/ 292214 w 484188"/>
              <a:gd name="connsiteY69" fmla="*/ 166979 h 568325"/>
              <a:gd name="connsiteX70" fmla="*/ 281412 w 484188"/>
              <a:gd name="connsiteY70" fmla="*/ 176633 h 568325"/>
              <a:gd name="connsiteX71" fmla="*/ 270292 w 484188"/>
              <a:gd name="connsiteY71" fmla="*/ 186763 h 568325"/>
              <a:gd name="connsiteX72" fmla="*/ 258377 w 484188"/>
              <a:gd name="connsiteY72" fmla="*/ 197051 h 568325"/>
              <a:gd name="connsiteX73" fmla="*/ 242015 w 484188"/>
              <a:gd name="connsiteY73" fmla="*/ 211137 h 568325"/>
              <a:gd name="connsiteX74" fmla="*/ 225653 w 484188"/>
              <a:gd name="connsiteY74" fmla="*/ 197051 h 568325"/>
              <a:gd name="connsiteX75" fmla="*/ 215327 w 484188"/>
              <a:gd name="connsiteY75" fmla="*/ 187871 h 568325"/>
              <a:gd name="connsiteX76" fmla="*/ 205319 w 484188"/>
              <a:gd name="connsiteY76" fmla="*/ 179166 h 568325"/>
              <a:gd name="connsiteX77" fmla="*/ 195787 w 484188"/>
              <a:gd name="connsiteY77" fmla="*/ 170777 h 568325"/>
              <a:gd name="connsiteX78" fmla="*/ 186732 w 484188"/>
              <a:gd name="connsiteY78" fmla="*/ 162863 h 568325"/>
              <a:gd name="connsiteX79" fmla="*/ 178154 w 484188"/>
              <a:gd name="connsiteY79" fmla="*/ 155108 h 568325"/>
              <a:gd name="connsiteX80" fmla="*/ 170211 w 484188"/>
              <a:gd name="connsiteY80" fmla="*/ 147511 h 568325"/>
              <a:gd name="connsiteX81" fmla="*/ 162904 w 484188"/>
              <a:gd name="connsiteY81" fmla="*/ 140072 h 568325"/>
              <a:gd name="connsiteX82" fmla="*/ 156073 w 484188"/>
              <a:gd name="connsiteY82" fmla="*/ 132633 h 568325"/>
              <a:gd name="connsiteX83" fmla="*/ 149877 w 484188"/>
              <a:gd name="connsiteY83" fmla="*/ 125511 h 568325"/>
              <a:gd name="connsiteX84" fmla="*/ 144317 w 484188"/>
              <a:gd name="connsiteY84" fmla="*/ 118389 h 568325"/>
              <a:gd name="connsiteX85" fmla="*/ 139551 w 484188"/>
              <a:gd name="connsiteY85" fmla="*/ 111108 h 568325"/>
              <a:gd name="connsiteX86" fmla="*/ 135262 w 484188"/>
              <a:gd name="connsiteY86" fmla="*/ 103827 h 568325"/>
              <a:gd name="connsiteX87" fmla="*/ 131926 w 484188"/>
              <a:gd name="connsiteY87" fmla="*/ 96230 h 568325"/>
              <a:gd name="connsiteX88" fmla="*/ 129067 w 484188"/>
              <a:gd name="connsiteY88" fmla="*/ 88633 h 568325"/>
              <a:gd name="connsiteX89" fmla="*/ 127002 w 484188"/>
              <a:gd name="connsiteY89" fmla="*/ 80719 h 568325"/>
              <a:gd name="connsiteX90" fmla="*/ 125731 w 484188"/>
              <a:gd name="connsiteY90" fmla="*/ 72489 h 568325"/>
              <a:gd name="connsiteX91" fmla="*/ 125413 w 484188"/>
              <a:gd name="connsiteY91" fmla="*/ 63784 h 568325"/>
              <a:gd name="connsiteX92" fmla="*/ 126048 w 484188"/>
              <a:gd name="connsiteY92" fmla="*/ 55554 h 568325"/>
              <a:gd name="connsiteX93" fmla="*/ 127319 w 484188"/>
              <a:gd name="connsiteY93" fmla="*/ 47799 h 568325"/>
              <a:gd name="connsiteX94" fmla="*/ 129861 w 484188"/>
              <a:gd name="connsiteY94" fmla="*/ 40360 h 568325"/>
              <a:gd name="connsiteX95" fmla="*/ 132879 w 484188"/>
              <a:gd name="connsiteY95" fmla="*/ 33554 h 568325"/>
              <a:gd name="connsiteX96" fmla="*/ 136692 w 484188"/>
              <a:gd name="connsiteY96" fmla="*/ 26906 h 568325"/>
              <a:gd name="connsiteX97" fmla="*/ 141458 w 484188"/>
              <a:gd name="connsiteY97" fmla="*/ 21050 h 568325"/>
              <a:gd name="connsiteX98" fmla="*/ 146700 w 484188"/>
              <a:gd name="connsiteY98" fmla="*/ 15827 h 568325"/>
              <a:gd name="connsiteX99" fmla="*/ 152578 w 484188"/>
              <a:gd name="connsiteY99" fmla="*/ 11237 h 568325"/>
              <a:gd name="connsiteX100" fmla="*/ 159250 w 484188"/>
              <a:gd name="connsiteY100" fmla="*/ 7280 h 568325"/>
              <a:gd name="connsiteX101" fmla="*/ 166081 w 484188"/>
              <a:gd name="connsiteY101" fmla="*/ 4273 h 568325"/>
              <a:gd name="connsiteX102" fmla="*/ 173547 w 484188"/>
              <a:gd name="connsiteY102" fmla="*/ 1741 h 568325"/>
              <a:gd name="connsiteX103" fmla="*/ 181331 w 484188"/>
              <a:gd name="connsiteY103" fmla="*/ 475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484188" h="568325">
                <a:moveTo>
                  <a:pt x="268288" y="341313"/>
                </a:moveTo>
                <a:lnTo>
                  <a:pt x="328320" y="401246"/>
                </a:lnTo>
                <a:lnTo>
                  <a:pt x="331156" y="403789"/>
                </a:lnTo>
                <a:lnTo>
                  <a:pt x="334623" y="406174"/>
                </a:lnTo>
                <a:lnTo>
                  <a:pt x="338404" y="407445"/>
                </a:lnTo>
                <a:lnTo>
                  <a:pt x="342186" y="408558"/>
                </a:lnTo>
                <a:lnTo>
                  <a:pt x="346283" y="408876"/>
                </a:lnTo>
                <a:lnTo>
                  <a:pt x="415926" y="408876"/>
                </a:lnTo>
                <a:lnTo>
                  <a:pt x="415926" y="568325"/>
                </a:lnTo>
                <a:lnTo>
                  <a:pt x="268288" y="568325"/>
                </a:lnTo>
                <a:close/>
                <a:moveTo>
                  <a:pt x="215901" y="341313"/>
                </a:moveTo>
                <a:lnTo>
                  <a:pt x="215901" y="568325"/>
                </a:lnTo>
                <a:lnTo>
                  <a:pt x="68263" y="568325"/>
                </a:lnTo>
                <a:lnTo>
                  <a:pt x="68263" y="408876"/>
                </a:lnTo>
                <a:lnTo>
                  <a:pt x="137906" y="408876"/>
                </a:lnTo>
                <a:lnTo>
                  <a:pt x="142003" y="408558"/>
                </a:lnTo>
                <a:lnTo>
                  <a:pt x="145785" y="407445"/>
                </a:lnTo>
                <a:lnTo>
                  <a:pt x="149566" y="406174"/>
                </a:lnTo>
                <a:lnTo>
                  <a:pt x="152875" y="403789"/>
                </a:lnTo>
                <a:lnTo>
                  <a:pt x="155869" y="401246"/>
                </a:lnTo>
                <a:close/>
                <a:moveTo>
                  <a:pt x="304800" y="304800"/>
                </a:moveTo>
                <a:lnTo>
                  <a:pt x="431781" y="304800"/>
                </a:lnTo>
                <a:lnTo>
                  <a:pt x="484188" y="357187"/>
                </a:lnTo>
                <a:lnTo>
                  <a:pt x="357366" y="357187"/>
                </a:lnTo>
                <a:close/>
                <a:moveTo>
                  <a:pt x="52341" y="304800"/>
                </a:moveTo>
                <a:lnTo>
                  <a:pt x="179388" y="304800"/>
                </a:lnTo>
                <a:lnTo>
                  <a:pt x="127047" y="357187"/>
                </a:lnTo>
                <a:lnTo>
                  <a:pt x="0" y="357187"/>
                </a:lnTo>
                <a:close/>
                <a:moveTo>
                  <a:pt x="189592" y="0"/>
                </a:moveTo>
                <a:lnTo>
                  <a:pt x="196899" y="475"/>
                </a:lnTo>
                <a:lnTo>
                  <a:pt x="204366" y="1583"/>
                </a:lnTo>
                <a:lnTo>
                  <a:pt x="211514" y="3640"/>
                </a:lnTo>
                <a:lnTo>
                  <a:pt x="218504" y="6489"/>
                </a:lnTo>
                <a:lnTo>
                  <a:pt x="225017" y="10129"/>
                </a:lnTo>
                <a:lnTo>
                  <a:pt x="231213" y="14244"/>
                </a:lnTo>
                <a:lnTo>
                  <a:pt x="236932" y="18993"/>
                </a:lnTo>
                <a:lnTo>
                  <a:pt x="242015" y="24374"/>
                </a:lnTo>
                <a:lnTo>
                  <a:pt x="247257" y="18993"/>
                </a:lnTo>
                <a:lnTo>
                  <a:pt x="252976" y="14244"/>
                </a:lnTo>
                <a:lnTo>
                  <a:pt x="259172" y="10129"/>
                </a:lnTo>
                <a:lnTo>
                  <a:pt x="265685" y="6489"/>
                </a:lnTo>
                <a:lnTo>
                  <a:pt x="272675" y="3640"/>
                </a:lnTo>
                <a:lnTo>
                  <a:pt x="279823" y="1583"/>
                </a:lnTo>
                <a:lnTo>
                  <a:pt x="287131" y="475"/>
                </a:lnTo>
                <a:lnTo>
                  <a:pt x="294597" y="0"/>
                </a:lnTo>
                <a:lnTo>
                  <a:pt x="302858" y="475"/>
                </a:lnTo>
                <a:lnTo>
                  <a:pt x="310642" y="1741"/>
                </a:lnTo>
                <a:lnTo>
                  <a:pt x="317949" y="4273"/>
                </a:lnTo>
                <a:lnTo>
                  <a:pt x="324939" y="7280"/>
                </a:lnTo>
                <a:lnTo>
                  <a:pt x="331452" y="11237"/>
                </a:lnTo>
                <a:lnTo>
                  <a:pt x="337489" y="15827"/>
                </a:lnTo>
                <a:lnTo>
                  <a:pt x="342731" y="21050"/>
                </a:lnTo>
                <a:lnTo>
                  <a:pt x="347497" y="26906"/>
                </a:lnTo>
                <a:lnTo>
                  <a:pt x="351310" y="33554"/>
                </a:lnTo>
                <a:lnTo>
                  <a:pt x="354328" y="40360"/>
                </a:lnTo>
                <a:lnTo>
                  <a:pt x="356870" y="47799"/>
                </a:lnTo>
                <a:lnTo>
                  <a:pt x="358141" y="55554"/>
                </a:lnTo>
                <a:lnTo>
                  <a:pt x="358776" y="63784"/>
                </a:lnTo>
                <a:lnTo>
                  <a:pt x="358141" y="72489"/>
                </a:lnTo>
                <a:lnTo>
                  <a:pt x="356711" y="81036"/>
                </a:lnTo>
                <a:lnTo>
                  <a:pt x="354010" y="89424"/>
                </a:lnTo>
                <a:lnTo>
                  <a:pt x="350515" y="97655"/>
                </a:lnTo>
                <a:lnTo>
                  <a:pt x="346226" y="106043"/>
                </a:lnTo>
                <a:lnTo>
                  <a:pt x="340825" y="114432"/>
                </a:lnTo>
                <a:lnTo>
                  <a:pt x="334630" y="122662"/>
                </a:lnTo>
                <a:lnTo>
                  <a:pt x="327640" y="131367"/>
                </a:lnTo>
                <a:lnTo>
                  <a:pt x="319856" y="139914"/>
                </a:lnTo>
                <a:lnTo>
                  <a:pt x="311436" y="148619"/>
                </a:lnTo>
                <a:lnTo>
                  <a:pt x="302063" y="157640"/>
                </a:lnTo>
                <a:lnTo>
                  <a:pt x="292214" y="166979"/>
                </a:lnTo>
                <a:lnTo>
                  <a:pt x="281412" y="176633"/>
                </a:lnTo>
                <a:lnTo>
                  <a:pt x="270292" y="186763"/>
                </a:lnTo>
                <a:lnTo>
                  <a:pt x="258377" y="197051"/>
                </a:lnTo>
                <a:lnTo>
                  <a:pt x="242015" y="211137"/>
                </a:lnTo>
                <a:lnTo>
                  <a:pt x="225653" y="197051"/>
                </a:lnTo>
                <a:lnTo>
                  <a:pt x="215327" y="187871"/>
                </a:lnTo>
                <a:lnTo>
                  <a:pt x="205319" y="179166"/>
                </a:lnTo>
                <a:lnTo>
                  <a:pt x="195787" y="170777"/>
                </a:lnTo>
                <a:lnTo>
                  <a:pt x="186732" y="162863"/>
                </a:lnTo>
                <a:lnTo>
                  <a:pt x="178154" y="155108"/>
                </a:lnTo>
                <a:lnTo>
                  <a:pt x="170211" y="147511"/>
                </a:lnTo>
                <a:lnTo>
                  <a:pt x="162904" y="140072"/>
                </a:lnTo>
                <a:lnTo>
                  <a:pt x="156073" y="132633"/>
                </a:lnTo>
                <a:lnTo>
                  <a:pt x="149877" y="125511"/>
                </a:lnTo>
                <a:lnTo>
                  <a:pt x="144317" y="118389"/>
                </a:lnTo>
                <a:lnTo>
                  <a:pt x="139551" y="111108"/>
                </a:lnTo>
                <a:lnTo>
                  <a:pt x="135262" y="103827"/>
                </a:lnTo>
                <a:lnTo>
                  <a:pt x="131926" y="96230"/>
                </a:lnTo>
                <a:lnTo>
                  <a:pt x="129067" y="88633"/>
                </a:lnTo>
                <a:lnTo>
                  <a:pt x="127002" y="80719"/>
                </a:lnTo>
                <a:lnTo>
                  <a:pt x="125731" y="72489"/>
                </a:lnTo>
                <a:lnTo>
                  <a:pt x="125413" y="63784"/>
                </a:lnTo>
                <a:lnTo>
                  <a:pt x="126048" y="55554"/>
                </a:lnTo>
                <a:lnTo>
                  <a:pt x="127319" y="47799"/>
                </a:lnTo>
                <a:lnTo>
                  <a:pt x="129861" y="40360"/>
                </a:lnTo>
                <a:lnTo>
                  <a:pt x="132879" y="33554"/>
                </a:lnTo>
                <a:lnTo>
                  <a:pt x="136692" y="26906"/>
                </a:lnTo>
                <a:lnTo>
                  <a:pt x="141458" y="21050"/>
                </a:lnTo>
                <a:lnTo>
                  <a:pt x="146700" y="15827"/>
                </a:lnTo>
                <a:lnTo>
                  <a:pt x="152578" y="11237"/>
                </a:lnTo>
                <a:lnTo>
                  <a:pt x="159250" y="7280"/>
                </a:lnTo>
                <a:lnTo>
                  <a:pt x="166081" y="4273"/>
                </a:lnTo>
                <a:lnTo>
                  <a:pt x="173547" y="1741"/>
                </a:lnTo>
                <a:lnTo>
                  <a:pt x="181331" y="4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94" name="Group 793"/>
          <p:cNvGrpSpPr/>
          <p:nvPr/>
        </p:nvGrpSpPr>
        <p:grpSpPr>
          <a:xfrm>
            <a:off x="2532189" y="2719388"/>
            <a:ext cx="569912" cy="495300"/>
            <a:chOff x="2497138" y="2719388"/>
            <a:chExt cx="569912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0" name="Freeform 186"/>
            <p:cNvSpPr>
              <a:spLocks noEditPoints="1"/>
            </p:cNvSpPr>
            <p:nvPr/>
          </p:nvSpPr>
          <p:spPr bwMode="auto">
            <a:xfrm>
              <a:off x="2519363" y="2719388"/>
              <a:ext cx="525462" cy="307975"/>
            </a:xfrm>
            <a:custGeom>
              <a:avLst/>
              <a:gdLst>
                <a:gd name="T0" fmla="*/ 1337 w 3308"/>
                <a:gd name="T1" fmla="*/ 687 h 1942"/>
                <a:gd name="T2" fmla="*/ 1232 w 3308"/>
                <a:gd name="T3" fmla="*/ 743 h 1942"/>
                <a:gd name="T4" fmla="*/ 1161 w 3308"/>
                <a:gd name="T5" fmla="*/ 837 h 1942"/>
                <a:gd name="T6" fmla="*/ 1135 w 3308"/>
                <a:gd name="T7" fmla="*/ 959 h 1942"/>
                <a:gd name="T8" fmla="*/ 1159 w 3308"/>
                <a:gd name="T9" fmla="*/ 1091 h 1942"/>
                <a:gd name="T10" fmla="*/ 1226 w 3308"/>
                <a:gd name="T11" fmla="*/ 1211 h 1942"/>
                <a:gd name="T12" fmla="*/ 1332 w 3308"/>
                <a:gd name="T13" fmla="*/ 1330 h 1942"/>
                <a:gd name="T14" fmla="*/ 1471 w 3308"/>
                <a:gd name="T15" fmla="*/ 1458 h 1942"/>
                <a:gd name="T16" fmla="*/ 1654 w 3308"/>
                <a:gd name="T17" fmla="*/ 1616 h 1942"/>
                <a:gd name="T18" fmla="*/ 1844 w 3308"/>
                <a:gd name="T19" fmla="*/ 1449 h 1942"/>
                <a:gd name="T20" fmla="*/ 1991 w 3308"/>
                <a:gd name="T21" fmla="*/ 1307 h 1942"/>
                <a:gd name="T22" fmla="*/ 2099 w 3308"/>
                <a:gd name="T23" fmla="*/ 1176 h 1942"/>
                <a:gd name="T24" fmla="*/ 2161 w 3308"/>
                <a:gd name="T25" fmla="*/ 1048 h 1942"/>
                <a:gd name="T26" fmla="*/ 2170 w 3308"/>
                <a:gd name="T27" fmla="*/ 917 h 1942"/>
                <a:gd name="T28" fmla="*/ 2127 w 3308"/>
                <a:gd name="T29" fmla="*/ 803 h 1942"/>
                <a:gd name="T30" fmla="*/ 2045 w 3308"/>
                <a:gd name="T31" fmla="*/ 719 h 1942"/>
                <a:gd name="T32" fmla="*/ 1930 w 3308"/>
                <a:gd name="T33" fmla="*/ 678 h 1942"/>
                <a:gd name="T34" fmla="*/ 1813 w 3308"/>
                <a:gd name="T35" fmla="*/ 685 h 1942"/>
                <a:gd name="T36" fmla="*/ 1709 w 3308"/>
                <a:gd name="T37" fmla="*/ 732 h 1942"/>
                <a:gd name="T38" fmla="*/ 1628 w 3308"/>
                <a:gd name="T39" fmla="*/ 756 h 1942"/>
                <a:gd name="T40" fmla="*/ 1531 w 3308"/>
                <a:gd name="T41" fmla="*/ 696 h 1942"/>
                <a:gd name="T42" fmla="*/ 1420 w 3308"/>
                <a:gd name="T43" fmla="*/ 675 h 1942"/>
                <a:gd name="T44" fmla="*/ 2538 w 3308"/>
                <a:gd name="T45" fmla="*/ 408 h 1942"/>
                <a:gd name="T46" fmla="*/ 2641 w 3308"/>
                <a:gd name="T47" fmla="*/ 574 h 1942"/>
                <a:gd name="T48" fmla="*/ 2783 w 3308"/>
                <a:gd name="T49" fmla="*/ 704 h 1942"/>
                <a:gd name="T50" fmla="*/ 2959 w 3308"/>
                <a:gd name="T51" fmla="*/ 789 h 1942"/>
                <a:gd name="T52" fmla="*/ 2499 w 3308"/>
                <a:gd name="T53" fmla="*/ 282 h 1942"/>
                <a:gd name="T54" fmla="*/ 349 w 3308"/>
                <a:gd name="T55" fmla="*/ 789 h 1942"/>
                <a:gd name="T56" fmla="*/ 525 w 3308"/>
                <a:gd name="T57" fmla="*/ 704 h 1942"/>
                <a:gd name="T58" fmla="*/ 667 w 3308"/>
                <a:gd name="T59" fmla="*/ 574 h 1942"/>
                <a:gd name="T60" fmla="*/ 770 w 3308"/>
                <a:gd name="T61" fmla="*/ 408 h 1942"/>
                <a:gd name="T62" fmla="*/ 284 w 3308"/>
                <a:gd name="T63" fmla="*/ 282 h 1942"/>
                <a:gd name="T64" fmla="*/ 3194 w 3308"/>
                <a:gd name="T65" fmla="*/ 4 h 1942"/>
                <a:gd name="T66" fmla="*/ 3266 w 3308"/>
                <a:gd name="T67" fmla="*/ 42 h 1942"/>
                <a:gd name="T68" fmla="*/ 3304 w 3308"/>
                <a:gd name="T69" fmla="*/ 113 h 1942"/>
                <a:gd name="T70" fmla="*/ 3308 w 3308"/>
                <a:gd name="T71" fmla="*/ 1147 h 1942"/>
                <a:gd name="T72" fmla="*/ 3165 w 3308"/>
                <a:gd name="T73" fmla="*/ 1172 h 1942"/>
                <a:gd name="T74" fmla="*/ 3025 w 3308"/>
                <a:gd name="T75" fmla="*/ 1240 h 1942"/>
                <a:gd name="T76" fmla="*/ 284 w 3308"/>
                <a:gd name="T77" fmla="*/ 1240 h 1942"/>
                <a:gd name="T78" fmla="*/ 169 w 3308"/>
                <a:gd name="T79" fmla="*/ 1182 h 1942"/>
                <a:gd name="T80" fmla="*/ 48 w 3308"/>
                <a:gd name="T81" fmla="*/ 1151 h 1942"/>
                <a:gd name="T82" fmla="*/ 4 w 3308"/>
                <a:gd name="T83" fmla="*/ 113 h 1942"/>
                <a:gd name="T84" fmla="*/ 42 w 3308"/>
                <a:gd name="T85" fmla="*/ 42 h 1942"/>
                <a:gd name="T86" fmla="*/ 114 w 3308"/>
                <a:gd name="T87" fmla="*/ 4 h 1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08" h="1942">
                  <a:moveTo>
                    <a:pt x="1420" y="675"/>
                  </a:moveTo>
                  <a:lnTo>
                    <a:pt x="1378" y="678"/>
                  </a:lnTo>
                  <a:lnTo>
                    <a:pt x="1337" y="687"/>
                  </a:lnTo>
                  <a:lnTo>
                    <a:pt x="1299" y="701"/>
                  </a:lnTo>
                  <a:lnTo>
                    <a:pt x="1263" y="719"/>
                  </a:lnTo>
                  <a:lnTo>
                    <a:pt x="1232" y="743"/>
                  </a:lnTo>
                  <a:lnTo>
                    <a:pt x="1205" y="771"/>
                  </a:lnTo>
                  <a:lnTo>
                    <a:pt x="1181" y="803"/>
                  </a:lnTo>
                  <a:lnTo>
                    <a:pt x="1161" y="837"/>
                  </a:lnTo>
                  <a:lnTo>
                    <a:pt x="1147" y="875"/>
                  </a:lnTo>
                  <a:lnTo>
                    <a:pt x="1138" y="917"/>
                  </a:lnTo>
                  <a:lnTo>
                    <a:pt x="1135" y="959"/>
                  </a:lnTo>
                  <a:lnTo>
                    <a:pt x="1138" y="1005"/>
                  </a:lnTo>
                  <a:lnTo>
                    <a:pt x="1146" y="1050"/>
                  </a:lnTo>
                  <a:lnTo>
                    <a:pt x="1159" y="1091"/>
                  </a:lnTo>
                  <a:lnTo>
                    <a:pt x="1176" y="1132"/>
                  </a:lnTo>
                  <a:lnTo>
                    <a:pt x="1199" y="1172"/>
                  </a:lnTo>
                  <a:lnTo>
                    <a:pt x="1226" y="1211"/>
                  </a:lnTo>
                  <a:lnTo>
                    <a:pt x="1257" y="1250"/>
                  </a:lnTo>
                  <a:lnTo>
                    <a:pt x="1293" y="1289"/>
                  </a:lnTo>
                  <a:lnTo>
                    <a:pt x="1332" y="1330"/>
                  </a:lnTo>
                  <a:lnTo>
                    <a:pt x="1376" y="1371"/>
                  </a:lnTo>
                  <a:lnTo>
                    <a:pt x="1421" y="1413"/>
                  </a:lnTo>
                  <a:lnTo>
                    <a:pt x="1471" y="1458"/>
                  </a:lnTo>
                  <a:lnTo>
                    <a:pt x="1525" y="1504"/>
                  </a:lnTo>
                  <a:lnTo>
                    <a:pt x="1581" y="1553"/>
                  </a:lnTo>
                  <a:lnTo>
                    <a:pt x="1654" y="1616"/>
                  </a:lnTo>
                  <a:lnTo>
                    <a:pt x="1727" y="1553"/>
                  </a:lnTo>
                  <a:lnTo>
                    <a:pt x="1787" y="1500"/>
                  </a:lnTo>
                  <a:lnTo>
                    <a:pt x="1844" y="1449"/>
                  </a:lnTo>
                  <a:lnTo>
                    <a:pt x="1898" y="1400"/>
                  </a:lnTo>
                  <a:lnTo>
                    <a:pt x="1947" y="1352"/>
                  </a:lnTo>
                  <a:lnTo>
                    <a:pt x="1991" y="1307"/>
                  </a:lnTo>
                  <a:lnTo>
                    <a:pt x="2033" y="1262"/>
                  </a:lnTo>
                  <a:lnTo>
                    <a:pt x="2068" y="1219"/>
                  </a:lnTo>
                  <a:lnTo>
                    <a:pt x="2099" y="1176"/>
                  </a:lnTo>
                  <a:lnTo>
                    <a:pt x="2125" y="1133"/>
                  </a:lnTo>
                  <a:lnTo>
                    <a:pt x="2146" y="1091"/>
                  </a:lnTo>
                  <a:lnTo>
                    <a:pt x="2161" y="1048"/>
                  </a:lnTo>
                  <a:lnTo>
                    <a:pt x="2170" y="1003"/>
                  </a:lnTo>
                  <a:lnTo>
                    <a:pt x="2173" y="959"/>
                  </a:lnTo>
                  <a:lnTo>
                    <a:pt x="2170" y="917"/>
                  </a:lnTo>
                  <a:lnTo>
                    <a:pt x="2161" y="875"/>
                  </a:lnTo>
                  <a:lnTo>
                    <a:pt x="2147" y="837"/>
                  </a:lnTo>
                  <a:lnTo>
                    <a:pt x="2127" y="803"/>
                  </a:lnTo>
                  <a:lnTo>
                    <a:pt x="2103" y="771"/>
                  </a:lnTo>
                  <a:lnTo>
                    <a:pt x="2076" y="743"/>
                  </a:lnTo>
                  <a:lnTo>
                    <a:pt x="2045" y="719"/>
                  </a:lnTo>
                  <a:lnTo>
                    <a:pt x="2009" y="701"/>
                  </a:lnTo>
                  <a:lnTo>
                    <a:pt x="1971" y="687"/>
                  </a:lnTo>
                  <a:lnTo>
                    <a:pt x="1930" y="678"/>
                  </a:lnTo>
                  <a:lnTo>
                    <a:pt x="1888" y="675"/>
                  </a:lnTo>
                  <a:lnTo>
                    <a:pt x="1850" y="677"/>
                  </a:lnTo>
                  <a:lnTo>
                    <a:pt x="1813" y="685"/>
                  </a:lnTo>
                  <a:lnTo>
                    <a:pt x="1777" y="696"/>
                  </a:lnTo>
                  <a:lnTo>
                    <a:pt x="1742" y="713"/>
                  </a:lnTo>
                  <a:lnTo>
                    <a:pt x="1709" y="732"/>
                  </a:lnTo>
                  <a:lnTo>
                    <a:pt x="1680" y="756"/>
                  </a:lnTo>
                  <a:lnTo>
                    <a:pt x="1654" y="783"/>
                  </a:lnTo>
                  <a:lnTo>
                    <a:pt x="1628" y="756"/>
                  </a:lnTo>
                  <a:lnTo>
                    <a:pt x="1599" y="732"/>
                  </a:lnTo>
                  <a:lnTo>
                    <a:pt x="1566" y="713"/>
                  </a:lnTo>
                  <a:lnTo>
                    <a:pt x="1531" y="696"/>
                  </a:lnTo>
                  <a:lnTo>
                    <a:pt x="1495" y="685"/>
                  </a:lnTo>
                  <a:lnTo>
                    <a:pt x="1458" y="677"/>
                  </a:lnTo>
                  <a:lnTo>
                    <a:pt x="1420" y="675"/>
                  </a:lnTo>
                  <a:close/>
                  <a:moveTo>
                    <a:pt x="2499" y="282"/>
                  </a:moveTo>
                  <a:lnTo>
                    <a:pt x="2516" y="347"/>
                  </a:lnTo>
                  <a:lnTo>
                    <a:pt x="2538" y="408"/>
                  </a:lnTo>
                  <a:lnTo>
                    <a:pt x="2568" y="467"/>
                  </a:lnTo>
                  <a:lnTo>
                    <a:pt x="2602" y="522"/>
                  </a:lnTo>
                  <a:lnTo>
                    <a:pt x="2641" y="574"/>
                  </a:lnTo>
                  <a:lnTo>
                    <a:pt x="2684" y="622"/>
                  </a:lnTo>
                  <a:lnTo>
                    <a:pt x="2732" y="665"/>
                  </a:lnTo>
                  <a:lnTo>
                    <a:pt x="2783" y="704"/>
                  </a:lnTo>
                  <a:lnTo>
                    <a:pt x="2839" y="738"/>
                  </a:lnTo>
                  <a:lnTo>
                    <a:pt x="2897" y="766"/>
                  </a:lnTo>
                  <a:lnTo>
                    <a:pt x="2959" y="789"/>
                  </a:lnTo>
                  <a:lnTo>
                    <a:pt x="3024" y="806"/>
                  </a:lnTo>
                  <a:lnTo>
                    <a:pt x="3024" y="282"/>
                  </a:lnTo>
                  <a:lnTo>
                    <a:pt x="2499" y="282"/>
                  </a:lnTo>
                  <a:close/>
                  <a:moveTo>
                    <a:pt x="284" y="282"/>
                  </a:moveTo>
                  <a:lnTo>
                    <a:pt x="284" y="806"/>
                  </a:lnTo>
                  <a:lnTo>
                    <a:pt x="349" y="789"/>
                  </a:lnTo>
                  <a:lnTo>
                    <a:pt x="411" y="766"/>
                  </a:lnTo>
                  <a:lnTo>
                    <a:pt x="469" y="738"/>
                  </a:lnTo>
                  <a:lnTo>
                    <a:pt x="525" y="704"/>
                  </a:lnTo>
                  <a:lnTo>
                    <a:pt x="576" y="665"/>
                  </a:lnTo>
                  <a:lnTo>
                    <a:pt x="624" y="622"/>
                  </a:lnTo>
                  <a:lnTo>
                    <a:pt x="667" y="574"/>
                  </a:lnTo>
                  <a:lnTo>
                    <a:pt x="706" y="522"/>
                  </a:lnTo>
                  <a:lnTo>
                    <a:pt x="740" y="467"/>
                  </a:lnTo>
                  <a:lnTo>
                    <a:pt x="770" y="408"/>
                  </a:lnTo>
                  <a:lnTo>
                    <a:pt x="792" y="347"/>
                  </a:lnTo>
                  <a:lnTo>
                    <a:pt x="809" y="282"/>
                  </a:lnTo>
                  <a:lnTo>
                    <a:pt x="284" y="282"/>
                  </a:lnTo>
                  <a:close/>
                  <a:moveTo>
                    <a:pt x="143" y="0"/>
                  </a:moveTo>
                  <a:lnTo>
                    <a:pt x="3165" y="0"/>
                  </a:lnTo>
                  <a:lnTo>
                    <a:pt x="3194" y="4"/>
                  </a:lnTo>
                  <a:lnTo>
                    <a:pt x="3221" y="11"/>
                  </a:lnTo>
                  <a:lnTo>
                    <a:pt x="3244" y="24"/>
                  </a:lnTo>
                  <a:lnTo>
                    <a:pt x="3266" y="42"/>
                  </a:lnTo>
                  <a:lnTo>
                    <a:pt x="3283" y="62"/>
                  </a:lnTo>
                  <a:lnTo>
                    <a:pt x="3296" y="86"/>
                  </a:lnTo>
                  <a:lnTo>
                    <a:pt x="3304" y="113"/>
                  </a:lnTo>
                  <a:lnTo>
                    <a:pt x="3308" y="141"/>
                  </a:lnTo>
                  <a:lnTo>
                    <a:pt x="3308" y="1147"/>
                  </a:lnTo>
                  <a:lnTo>
                    <a:pt x="3308" y="1147"/>
                  </a:lnTo>
                  <a:lnTo>
                    <a:pt x="3260" y="1151"/>
                  </a:lnTo>
                  <a:lnTo>
                    <a:pt x="3212" y="1158"/>
                  </a:lnTo>
                  <a:lnTo>
                    <a:pt x="3165" y="1172"/>
                  </a:lnTo>
                  <a:lnTo>
                    <a:pt x="3139" y="1182"/>
                  </a:lnTo>
                  <a:lnTo>
                    <a:pt x="3113" y="1194"/>
                  </a:lnTo>
                  <a:lnTo>
                    <a:pt x="3025" y="1240"/>
                  </a:lnTo>
                  <a:lnTo>
                    <a:pt x="3024" y="1240"/>
                  </a:lnTo>
                  <a:lnTo>
                    <a:pt x="1654" y="1942"/>
                  </a:lnTo>
                  <a:lnTo>
                    <a:pt x="284" y="1240"/>
                  </a:lnTo>
                  <a:lnTo>
                    <a:pt x="283" y="1240"/>
                  </a:lnTo>
                  <a:lnTo>
                    <a:pt x="195" y="1194"/>
                  </a:lnTo>
                  <a:lnTo>
                    <a:pt x="169" y="1182"/>
                  </a:lnTo>
                  <a:lnTo>
                    <a:pt x="143" y="1172"/>
                  </a:lnTo>
                  <a:lnTo>
                    <a:pt x="96" y="1158"/>
                  </a:lnTo>
                  <a:lnTo>
                    <a:pt x="48" y="1151"/>
                  </a:lnTo>
                  <a:lnTo>
                    <a:pt x="0" y="1147"/>
                  </a:lnTo>
                  <a:lnTo>
                    <a:pt x="0" y="141"/>
                  </a:lnTo>
                  <a:lnTo>
                    <a:pt x="4" y="113"/>
                  </a:lnTo>
                  <a:lnTo>
                    <a:pt x="12" y="86"/>
                  </a:lnTo>
                  <a:lnTo>
                    <a:pt x="25" y="62"/>
                  </a:lnTo>
                  <a:lnTo>
                    <a:pt x="42" y="42"/>
                  </a:lnTo>
                  <a:lnTo>
                    <a:pt x="64" y="24"/>
                  </a:lnTo>
                  <a:lnTo>
                    <a:pt x="87" y="11"/>
                  </a:lnTo>
                  <a:lnTo>
                    <a:pt x="114" y="4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87"/>
            <p:cNvSpPr>
              <a:spLocks/>
            </p:cNvSpPr>
            <p:nvPr/>
          </p:nvSpPr>
          <p:spPr bwMode="auto">
            <a:xfrm>
              <a:off x="2497138" y="2946400"/>
              <a:ext cx="569912" cy="268288"/>
            </a:xfrm>
            <a:custGeom>
              <a:avLst/>
              <a:gdLst>
                <a:gd name="T0" fmla="*/ 141 w 3590"/>
                <a:gd name="T1" fmla="*/ 0 h 1695"/>
                <a:gd name="T2" fmla="*/ 164 w 3590"/>
                <a:gd name="T3" fmla="*/ 2 h 1695"/>
                <a:gd name="T4" fmla="*/ 186 w 3590"/>
                <a:gd name="T5" fmla="*/ 7 h 1695"/>
                <a:gd name="T6" fmla="*/ 207 w 3590"/>
                <a:gd name="T7" fmla="*/ 16 h 1695"/>
                <a:gd name="T8" fmla="*/ 284 w 3590"/>
                <a:gd name="T9" fmla="*/ 55 h 1695"/>
                <a:gd name="T10" fmla="*/ 425 w 3590"/>
                <a:gd name="T11" fmla="*/ 127 h 1695"/>
                <a:gd name="T12" fmla="*/ 1718 w 3590"/>
                <a:gd name="T13" fmla="*/ 790 h 1695"/>
                <a:gd name="T14" fmla="*/ 1795 w 3590"/>
                <a:gd name="T15" fmla="*/ 830 h 1695"/>
                <a:gd name="T16" fmla="*/ 1872 w 3590"/>
                <a:gd name="T17" fmla="*/ 790 h 1695"/>
                <a:gd name="T18" fmla="*/ 3165 w 3590"/>
                <a:gd name="T19" fmla="*/ 127 h 1695"/>
                <a:gd name="T20" fmla="*/ 3306 w 3590"/>
                <a:gd name="T21" fmla="*/ 55 h 1695"/>
                <a:gd name="T22" fmla="*/ 3383 w 3590"/>
                <a:gd name="T23" fmla="*/ 16 h 1695"/>
                <a:gd name="T24" fmla="*/ 3404 w 3590"/>
                <a:gd name="T25" fmla="*/ 7 h 1695"/>
                <a:gd name="T26" fmla="*/ 3426 w 3590"/>
                <a:gd name="T27" fmla="*/ 2 h 1695"/>
                <a:gd name="T28" fmla="*/ 3449 w 3590"/>
                <a:gd name="T29" fmla="*/ 0 h 1695"/>
                <a:gd name="T30" fmla="*/ 3449 w 3590"/>
                <a:gd name="T31" fmla="*/ 0 h 1695"/>
                <a:gd name="T32" fmla="*/ 3474 w 3590"/>
                <a:gd name="T33" fmla="*/ 3 h 1695"/>
                <a:gd name="T34" fmla="*/ 3499 w 3590"/>
                <a:gd name="T35" fmla="*/ 9 h 1695"/>
                <a:gd name="T36" fmla="*/ 3523 w 3590"/>
                <a:gd name="T37" fmla="*/ 21 h 1695"/>
                <a:gd name="T38" fmla="*/ 3542 w 3590"/>
                <a:gd name="T39" fmla="*/ 35 h 1695"/>
                <a:gd name="T40" fmla="*/ 3558 w 3590"/>
                <a:gd name="T41" fmla="*/ 52 h 1695"/>
                <a:gd name="T42" fmla="*/ 3572 w 3590"/>
                <a:gd name="T43" fmla="*/ 72 h 1695"/>
                <a:gd name="T44" fmla="*/ 3581 w 3590"/>
                <a:gd name="T45" fmla="*/ 94 h 1695"/>
                <a:gd name="T46" fmla="*/ 3588 w 3590"/>
                <a:gd name="T47" fmla="*/ 116 h 1695"/>
                <a:gd name="T48" fmla="*/ 3590 w 3590"/>
                <a:gd name="T49" fmla="*/ 141 h 1695"/>
                <a:gd name="T50" fmla="*/ 3590 w 3590"/>
                <a:gd name="T51" fmla="*/ 1553 h 1695"/>
                <a:gd name="T52" fmla="*/ 3587 w 3590"/>
                <a:gd name="T53" fmla="*/ 1582 h 1695"/>
                <a:gd name="T54" fmla="*/ 3579 w 3590"/>
                <a:gd name="T55" fmla="*/ 1608 h 1695"/>
                <a:gd name="T56" fmla="*/ 3566 w 3590"/>
                <a:gd name="T57" fmla="*/ 1632 h 1695"/>
                <a:gd name="T58" fmla="*/ 3549 w 3590"/>
                <a:gd name="T59" fmla="*/ 1654 h 1695"/>
                <a:gd name="T60" fmla="*/ 3528 w 3590"/>
                <a:gd name="T61" fmla="*/ 1671 h 1695"/>
                <a:gd name="T62" fmla="*/ 3503 w 3590"/>
                <a:gd name="T63" fmla="*/ 1684 h 1695"/>
                <a:gd name="T64" fmla="*/ 3477 w 3590"/>
                <a:gd name="T65" fmla="*/ 1692 h 1695"/>
                <a:gd name="T66" fmla="*/ 3449 w 3590"/>
                <a:gd name="T67" fmla="*/ 1695 h 1695"/>
                <a:gd name="T68" fmla="*/ 141 w 3590"/>
                <a:gd name="T69" fmla="*/ 1695 h 1695"/>
                <a:gd name="T70" fmla="*/ 113 w 3590"/>
                <a:gd name="T71" fmla="*/ 1692 h 1695"/>
                <a:gd name="T72" fmla="*/ 87 w 3590"/>
                <a:gd name="T73" fmla="*/ 1684 h 1695"/>
                <a:gd name="T74" fmla="*/ 62 w 3590"/>
                <a:gd name="T75" fmla="*/ 1671 h 1695"/>
                <a:gd name="T76" fmla="*/ 41 w 3590"/>
                <a:gd name="T77" fmla="*/ 1654 h 1695"/>
                <a:gd name="T78" fmla="*/ 24 w 3590"/>
                <a:gd name="T79" fmla="*/ 1632 h 1695"/>
                <a:gd name="T80" fmla="*/ 11 w 3590"/>
                <a:gd name="T81" fmla="*/ 1608 h 1695"/>
                <a:gd name="T82" fmla="*/ 3 w 3590"/>
                <a:gd name="T83" fmla="*/ 1582 h 1695"/>
                <a:gd name="T84" fmla="*/ 0 w 3590"/>
                <a:gd name="T85" fmla="*/ 1553 h 1695"/>
                <a:gd name="T86" fmla="*/ 0 w 3590"/>
                <a:gd name="T87" fmla="*/ 141 h 1695"/>
                <a:gd name="T88" fmla="*/ 2 w 3590"/>
                <a:gd name="T89" fmla="*/ 116 h 1695"/>
                <a:gd name="T90" fmla="*/ 9 w 3590"/>
                <a:gd name="T91" fmla="*/ 94 h 1695"/>
                <a:gd name="T92" fmla="*/ 18 w 3590"/>
                <a:gd name="T93" fmla="*/ 72 h 1695"/>
                <a:gd name="T94" fmla="*/ 32 w 3590"/>
                <a:gd name="T95" fmla="*/ 52 h 1695"/>
                <a:gd name="T96" fmla="*/ 48 w 3590"/>
                <a:gd name="T97" fmla="*/ 35 h 1695"/>
                <a:gd name="T98" fmla="*/ 67 w 3590"/>
                <a:gd name="T99" fmla="*/ 21 h 1695"/>
                <a:gd name="T100" fmla="*/ 91 w 3590"/>
                <a:gd name="T101" fmla="*/ 9 h 1695"/>
                <a:gd name="T102" fmla="*/ 116 w 3590"/>
                <a:gd name="T103" fmla="*/ 3 h 1695"/>
                <a:gd name="T104" fmla="*/ 141 w 3590"/>
                <a:gd name="T105" fmla="*/ 0 h 1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90" h="1695">
                  <a:moveTo>
                    <a:pt x="141" y="0"/>
                  </a:moveTo>
                  <a:lnTo>
                    <a:pt x="164" y="2"/>
                  </a:lnTo>
                  <a:lnTo>
                    <a:pt x="186" y="7"/>
                  </a:lnTo>
                  <a:lnTo>
                    <a:pt x="207" y="16"/>
                  </a:lnTo>
                  <a:lnTo>
                    <a:pt x="284" y="55"/>
                  </a:lnTo>
                  <a:lnTo>
                    <a:pt x="425" y="127"/>
                  </a:lnTo>
                  <a:lnTo>
                    <a:pt x="1718" y="790"/>
                  </a:lnTo>
                  <a:lnTo>
                    <a:pt x="1795" y="830"/>
                  </a:lnTo>
                  <a:lnTo>
                    <a:pt x="1872" y="790"/>
                  </a:lnTo>
                  <a:lnTo>
                    <a:pt x="3165" y="127"/>
                  </a:lnTo>
                  <a:lnTo>
                    <a:pt x="3306" y="55"/>
                  </a:lnTo>
                  <a:lnTo>
                    <a:pt x="3383" y="16"/>
                  </a:lnTo>
                  <a:lnTo>
                    <a:pt x="3404" y="7"/>
                  </a:lnTo>
                  <a:lnTo>
                    <a:pt x="3426" y="2"/>
                  </a:lnTo>
                  <a:lnTo>
                    <a:pt x="3449" y="0"/>
                  </a:lnTo>
                  <a:lnTo>
                    <a:pt x="3449" y="0"/>
                  </a:lnTo>
                  <a:lnTo>
                    <a:pt x="3474" y="3"/>
                  </a:lnTo>
                  <a:lnTo>
                    <a:pt x="3499" y="9"/>
                  </a:lnTo>
                  <a:lnTo>
                    <a:pt x="3523" y="21"/>
                  </a:lnTo>
                  <a:lnTo>
                    <a:pt x="3542" y="35"/>
                  </a:lnTo>
                  <a:lnTo>
                    <a:pt x="3558" y="52"/>
                  </a:lnTo>
                  <a:lnTo>
                    <a:pt x="3572" y="72"/>
                  </a:lnTo>
                  <a:lnTo>
                    <a:pt x="3581" y="94"/>
                  </a:lnTo>
                  <a:lnTo>
                    <a:pt x="3588" y="116"/>
                  </a:lnTo>
                  <a:lnTo>
                    <a:pt x="3590" y="141"/>
                  </a:lnTo>
                  <a:lnTo>
                    <a:pt x="3590" y="1553"/>
                  </a:lnTo>
                  <a:lnTo>
                    <a:pt x="3587" y="1582"/>
                  </a:lnTo>
                  <a:lnTo>
                    <a:pt x="3579" y="1608"/>
                  </a:lnTo>
                  <a:lnTo>
                    <a:pt x="3566" y="1632"/>
                  </a:lnTo>
                  <a:lnTo>
                    <a:pt x="3549" y="1654"/>
                  </a:lnTo>
                  <a:lnTo>
                    <a:pt x="3528" y="1671"/>
                  </a:lnTo>
                  <a:lnTo>
                    <a:pt x="3503" y="1684"/>
                  </a:lnTo>
                  <a:lnTo>
                    <a:pt x="3477" y="1692"/>
                  </a:lnTo>
                  <a:lnTo>
                    <a:pt x="3449" y="1695"/>
                  </a:lnTo>
                  <a:lnTo>
                    <a:pt x="141" y="1695"/>
                  </a:lnTo>
                  <a:lnTo>
                    <a:pt x="113" y="1692"/>
                  </a:lnTo>
                  <a:lnTo>
                    <a:pt x="87" y="1684"/>
                  </a:lnTo>
                  <a:lnTo>
                    <a:pt x="62" y="1671"/>
                  </a:lnTo>
                  <a:lnTo>
                    <a:pt x="41" y="1654"/>
                  </a:lnTo>
                  <a:lnTo>
                    <a:pt x="24" y="1632"/>
                  </a:lnTo>
                  <a:lnTo>
                    <a:pt x="11" y="1608"/>
                  </a:lnTo>
                  <a:lnTo>
                    <a:pt x="3" y="1582"/>
                  </a:lnTo>
                  <a:lnTo>
                    <a:pt x="0" y="1553"/>
                  </a:lnTo>
                  <a:lnTo>
                    <a:pt x="0" y="141"/>
                  </a:lnTo>
                  <a:lnTo>
                    <a:pt x="2" y="116"/>
                  </a:lnTo>
                  <a:lnTo>
                    <a:pt x="9" y="94"/>
                  </a:lnTo>
                  <a:lnTo>
                    <a:pt x="18" y="72"/>
                  </a:lnTo>
                  <a:lnTo>
                    <a:pt x="32" y="52"/>
                  </a:lnTo>
                  <a:lnTo>
                    <a:pt x="48" y="35"/>
                  </a:lnTo>
                  <a:lnTo>
                    <a:pt x="67" y="21"/>
                  </a:lnTo>
                  <a:lnTo>
                    <a:pt x="91" y="9"/>
                  </a:lnTo>
                  <a:lnTo>
                    <a:pt x="116" y="3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3" name="Group 792"/>
          <p:cNvGrpSpPr/>
          <p:nvPr/>
        </p:nvGrpSpPr>
        <p:grpSpPr>
          <a:xfrm>
            <a:off x="3468476" y="2752725"/>
            <a:ext cx="568326" cy="427038"/>
            <a:chOff x="3535363" y="2752725"/>
            <a:chExt cx="568326" cy="427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5" name="Freeform 192"/>
            <p:cNvSpPr>
              <a:spLocks/>
            </p:cNvSpPr>
            <p:nvPr/>
          </p:nvSpPr>
          <p:spPr bwMode="auto">
            <a:xfrm>
              <a:off x="3987801" y="2752725"/>
              <a:ext cx="115888" cy="427038"/>
            </a:xfrm>
            <a:custGeom>
              <a:avLst/>
              <a:gdLst>
                <a:gd name="T0" fmla="*/ 149 w 732"/>
                <a:gd name="T1" fmla="*/ 3 h 2691"/>
                <a:gd name="T2" fmla="*/ 198 w 732"/>
                <a:gd name="T3" fmla="*/ 27 h 2691"/>
                <a:gd name="T4" fmla="*/ 232 w 732"/>
                <a:gd name="T5" fmla="*/ 69 h 2691"/>
                <a:gd name="T6" fmla="*/ 244 w 732"/>
                <a:gd name="T7" fmla="*/ 123 h 2691"/>
                <a:gd name="T8" fmla="*/ 247 w 732"/>
                <a:gd name="T9" fmla="*/ 803 h 2691"/>
                <a:gd name="T10" fmla="*/ 271 w 732"/>
                <a:gd name="T11" fmla="*/ 851 h 2691"/>
                <a:gd name="T12" fmla="*/ 312 w 732"/>
                <a:gd name="T13" fmla="*/ 885 h 2691"/>
                <a:gd name="T14" fmla="*/ 365 w 732"/>
                <a:gd name="T15" fmla="*/ 898 h 2691"/>
                <a:gd name="T16" fmla="*/ 420 w 732"/>
                <a:gd name="T17" fmla="*/ 885 h 2691"/>
                <a:gd name="T18" fmla="*/ 461 w 732"/>
                <a:gd name="T19" fmla="*/ 851 h 2691"/>
                <a:gd name="T20" fmla="*/ 485 w 732"/>
                <a:gd name="T21" fmla="*/ 803 h 2691"/>
                <a:gd name="T22" fmla="*/ 488 w 732"/>
                <a:gd name="T23" fmla="*/ 123 h 2691"/>
                <a:gd name="T24" fmla="*/ 500 w 732"/>
                <a:gd name="T25" fmla="*/ 69 h 2691"/>
                <a:gd name="T26" fmla="*/ 533 w 732"/>
                <a:gd name="T27" fmla="*/ 27 h 2691"/>
                <a:gd name="T28" fmla="*/ 582 w 732"/>
                <a:gd name="T29" fmla="*/ 3 h 2691"/>
                <a:gd name="T30" fmla="*/ 638 w 732"/>
                <a:gd name="T31" fmla="*/ 3 h 2691"/>
                <a:gd name="T32" fmla="*/ 686 w 732"/>
                <a:gd name="T33" fmla="*/ 27 h 2691"/>
                <a:gd name="T34" fmla="*/ 720 w 732"/>
                <a:gd name="T35" fmla="*/ 69 h 2691"/>
                <a:gd name="T36" fmla="*/ 732 w 732"/>
                <a:gd name="T37" fmla="*/ 123 h 2691"/>
                <a:gd name="T38" fmla="*/ 729 w 732"/>
                <a:gd name="T39" fmla="*/ 822 h 2691"/>
                <a:gd name="T40" fmla="*/ 706 w 732"/>
                <a:gd name="T41" fmla="*/ 911 h 2691"/>
                <a:gd name="T42" fmla="*/ 664 w 732"/>
                <a:gd name="T43" fmla="*/ 989 h 2691"/>
                <a:gd name="T44" fmla="*/ 603 w 732"/>
                <a:gd name="T45" fmla="*/ 1054 h 2691"/>
                <a:gd name="T46" fmla="*/ 529 w 732"/>
                <a:gd name="T47" fmla="*/ 1103 h 2691"/>
                <a:gd name="T48" fmla="*/ 488 w 732"/>
                <a:gd name="T49" fmla="*/ 2568 h 2691"/>
                <a:gd name="T50" fmla="*/ 476 w 732"/>
                <a:gd name="T51" fmla="*/ 2621 h 2691"/>
                <a:gd name="T52" fmla="*/ 442 w 732"/>
                <a:gd name="T53" fmla="*/ 2664 h 2691"/>
                <a:gd name="T54" fmla="*/ 394 w 732"/>
                <a:gd name="T55" fmla="*/ 2688 h 2691"/>
                <a:gd name="T56" fmla="*/ 338 w 732"/>
                <a:gd name="T57" fmla="*/ 2688 h 2691"/>
                <a:gd name="T58" fmla="*/ 289 w 732"/>
                <a:gd name="T59" fmla="*/ 2664 h 2691"/>
                <a:gd name="T60" fmla="*/ 256 w 732"/>
                <a:gd name="T61" fmla="*/ 2621 h 2691"/>
                <a:gd name="T62" fmla="*/ 244 w 732"/>
                <a:gd name="T63" fmla="*/ 2568 h 2691"/>
                <a:gd name="T64" fmla="*/ 203 w 732"/>
                <a:gd name="T65" fmla="*/ 1103 h 2691"/>
                <a:gd name="T66" fmla="*/ 129 w 732"/>
                <a:gd name="T67" fmla="*/ 1054 h 2691"/>
                <a:gd name="T68" fmla="*/ 68 w 732"/>
                <a:gd name="T69" fmla="*/ 989 h 2691"/>
                <a:gd name="T70" fmla="*/ 26 w 732"/>
                <a:gd name="T71" fmla="*/ 911 h 2691"/>
                <a:gd name="T72" fmla="*/ 3 w 732"/>
                <a:gd name="T73" fmla="*/ 822 h 2691"/>
                <a:gd name="T74" fmla="*/ 0 w 732"/>
                <a:gd name="T75" fmla="*/ 123 h 2691"/>
                <a:gd name="T76" fmla="*/ 12 w 732"/>
                <a:gd name="T77" fmla="*/ 69 h 2691"/>
                <a:gd name="T78" fmla="*/ 45 w 732"/>
                <a:gd name="T79" fmla="*/ 27 h 2691"/>
                <a:gd name="T80" fmla="*/ 94 w 732"/>
                <a:gd name="T81" fmla="*/ 3 h 2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2" h="2691">
                  <a:moveTo>
                    <a:pt x="121" y="0"/>
                  </a:moveTo>
                  <a:lnTo>
                    <a:pt x="149" y="3"/>
                  </a:lnTo>
                  <a:lnTo>
                    <a:pt x="175" y="13"/>
                  </a:lnTo>
                  <a:lnTo>
                    <a:pt x="198" y="27"/>
                  </a:lnTo>
                  <a:lnTo>
                    <a:pt x="217" y="47"/>
                  </a:lnTo>
                  <a:lnTo>
                    <a:pt x="232" y="69"/>
                  </a:lnTo>
                  <a:lnTo>
                    <a:pt x="241" y="94"/>
                  </a:lnTo>
                  <a:lnTo>
                    <a:pt x="244" y="123"/>
                  </a:lnTo>
                  <a:lnTo>
                    <a:pt x="244" y="775"/>
                  </a:lnTo>
                  <a:lnTo>
                    <a:pt x="247" y="803"/>
                  </a:lnTo>
                  <a:lnTo>
                    <a:pt x="256" y="828"/>
                  </a:lnTo>
                  <a:lnTo>
                    <a:pt x="271" y="851"/>
                  </a:lnTo>
                  <a:lnTo>
                    <a:pt x="289" y="870"/>
                  </a:lnTo>
                  <a:lnTo>
                    <a:pt x="312" y="885"/>
                  </a:lnTo>
                  <a:lnTo>
                    <a:pt x="338" y="894"/>
                  </a:lnTo>
                  <a:lnTo>
                    <a:pt x="365" y="898"/>
                  </a:lnTo>
                  <a:lnTo>
                    <a:pt x="394" y="894"/>
                  </a:lnTo>
                  <a:lnTo>
                    <a:pt x="420" y="885"/>
                  </a:lnTo>
                  <a:lnTo>
                    <a:pt x="442" y="870"/>
                  </a:lnTo>
                  <a:lnTo>
                    <a:pt x="461" y="851"/>
                  </a:lnTo>
                  <a:lnTo>
                    <a:pt x="476" y="828"/>
                  </a:lnTo>
                  <a:lnTo>
                    <a:pt x="485" y="803"/>
                  </a:lnTo>
                  <a:lnTo>
                    <a:pt x="488" y="775"/>
                  </a:lnTo>
                  <a:lnTo>
                    <a:pt x="488" y="123"/>
                  </a:lnTo>
                  <a:lnTo>
                    <a:pt x="491" y="94"/>
                  </a:lnTo>
                  <a:lnTo>
                    <a:pt x="500" y="69"/>
                  </a:lnTo>
                  <a:lnTo>
                    <a:pt x="515" y="47"/>
                  </a:lnTo>
                  <a:lnTo>
                    <a:pt x="533" y="27"/>
                  </a:lnTo>
                  <a:lnTo>
                    <a:pt x="556" y="13"/>
                  </a:lnTo>
                  <a:lnTo>
                    <a:pt x="582" y="3"/>
                  </a:lnTo>
                  <a:lnTo>
                    <a:pt x="609" y="0"/>
                  </a:lnTo>
                  <a:lnTo>
                    <a:pt x="638" y="3"/>
                  </a:lnTo>
                  <a:lnTo>
                    <a:pt x="664" y="13"/>
                  </a:lnTo>
                  <a:lnTo>
                    <a:pt x="686" y="27"/>
                  </a:lnTo>
                  <a:lnTo>
                    <a:pt x="705" y="47"/>
                  </a:lnTo>
                  <a:lnTo>
                    <a:pt x="720" y="69"/>
                  </a:lnTo>
                  <a:lnTo>
                    <a:pt x="729" y="94"/>
                  </a:lnTo>
                  <a:lnTo>
                    <a:pt x="732" y="123"/>
                  </a:lnTo>
                  <a:lnTo>
                    <a:pt x="732" y="775"/>
                  </a:lnTo>
                  <a:lnTo>
                    <a:pt x="729" y="822"/>
                  </a:lnTo>
                  <a:lnTo>
                    <a:pt x="720" y="867"/>
                  </a:lnTo>
                  <a:lnTo>
                    <a:pt x="706" y="911"/>
                  </a:lnTo>
                  <a:lnTo>
                    <a:pt x="688" y="951"/>
                  </a:lnTo>
                  <a:lnTo>
                    <a:pt x="664" y="989"/>
                  </a:lnTo>
                  <a:lnTo>
                    <a:pt x="635" y="1023"/>
                  </a:lnTo>
                  <a:lnTo>
                    <a:pt x="603" y="1054"/>
                  </a:lnTo>
                  <a:lnTo>
                    <a:pt x="568" y="1080"/>
                  </a:lnTo>
                  <a:lnTo>
                    <a:pt x="529" y="1103"/>
                  </a:lnTo>
                  <a:lnTo>
                    <a:pt x="488" y="1120"/>
                  </a:lnTo>
                  <a:lnTo>
                    <a:pt x="488" y="2568"/>
                  </a:lnTo>
                  <a:lnTo>
                    <a:pt x="485" y="2596"/>
                  </a:lnTo>
                  <a:lnTo>
                    <a:pt x="476" y="2621"/>
                  </a:lnTo>
                  <a:lnTo>
                    <a:pt x="461" y="2644"/>
                  </a:lnTo>
                  <a:lnTo>
                    <a:pt x="442" y="2664"/>
                  </a:lnTo>
                  <a:lnTo>
                    <a:pt x="420" y="2678"/>
                  </a:lnTo>
                  <a:lnTo>
                    <a:pt x="394" y="2688"/>
                  </a:lnTo>
                  <a:lnTo>
                    <a:pt x="365" y="2691"/>
                  </a:lnTo>
                  <a:lnTo>
                    <a:pt x="338" y="2688"/>
                  </a:lnTo>
                  <a:lnTo>
                    <a:pt x="312" y="2678"/>
                  </a:lnTo>
                  <a:lnTo>
                    <a:pt x="289" y="2664"/>
                  </a:lnTo>
                  <a:lnTo>
                    <a:pt x="271" y="2644"/>
                  </a:lnTo>
                  <a:lnTo>
                    <a:pt x="256" y="2621"/>
                  </a:lnTo>
                  <a:lnTo>
                    <a:pt x="247" y="2596"/>
                  </a:lnTo>
                  <a:lnTo>
                    <a:pt x="244" y="2568"/>
                  </a:lnTo>
                  <a:lnTo>
                    <a:pt x="244" y="1120"/>
                  </a:lnTo>
                  <a:lnTo>
                    <a:pt x="203" y="1103"/>
                  </a:lnTo>
                  <a:lnTo>
                    <a:pt x="164" y="1080"/>
                  </a:lnTo>
                  <a:lnTo>
                    <a:pt x="129" y="1054"/>
                  </a:lnTo>
                  <a:lnTo>
                    <a:pt x="96" y="1023"/>
                  </a:lnTo>
                  <a:lnTo>
                    <a:pt x="68" y="989"/>
                  </a:lnTo>
                  <a:lnTo>
                    <a:pt x="44" y="951"/>
                  </a:lnTo>
                  <a:lnTo>
                    <a:pt x="26" y="911"/>
                  </a:lnTo>
                  <a:lnTo>
                    <a:pt x="12" y="867"/>
                  </a:lnTo>
                  <a:lnTo>
                    <a:pt x="3" y="822"/>
                  </a:lnTo>
                  <a:lnTo>
                    <a:pt x="0" y="775"/>
                  </a:lnTo>
                  <a:lnTo>
                    <a:pt x="0" y="123"/>
                  </a:lnTo>
                  <a:lnTo>
                    <a:pt x="3" y="94"/>
                  </a:lnTo>
                  <a:lnTo>
                    <a:pt x="12" y="69"/>
                  </a:lnTo>
                  <a:lnTo>
                    <a:pt x="27" y="47"/>
                  </a:lnTo>
                  <a:lnTo>
                    <a:pt x="45" y="27"/>
                  </a:lnTo>
                  <a:lnTo>
                    <a:pt x="68" y="13"/>
                  </a:lnTo>
                  <a:lnTo>
                    <a:pt x="94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93"/>
            <p:cNvSpPr>
              <a:spLocks noEditPoints="1"/>
            </p:cNvSpPr>
            <p:nvPr/>
          </p:nvSpPr>
          <p:spPr bwMode="auto">
            <a:xfrm>
              <a:off x="3651251" y="2868613"/>
              <a:ext cx="193675" cy="195263"/>
            </a:xfrm>
            <a:custGeom>
              <a:avLst/>
              <a:gdLst>
                <a:gd name="T0" fmla="*/ 439 w 1221"/>
                <a:gd name="T1" fmla="*/ 329 h 1223"/>
                <a:gd name="T2" fmla="*/ 382 w 1221"/>
                <a:gd name="T3" fmla="*/ 348 h 1223"/>
                <a:gd name="T4" fmla="*/ 338 w 1221"/>
                <a:gd name="T5" fmla="*/ 386 h 1223"/>
                <a:gd name="T6" fmla="*/ 307 w 1221"/>
                <a:gd name="T7" fmla="*/ 438 h 1223"/>
                <a:gd name="T8" fmla="*/ 298 w 1221"/>
                <a:gd name="T9" fmla="*/ 498 h 1223"/>
                <a:gd name="T10" fmla="*/ 307 w 1221"/>
                <a:gd name="T11" fmla="*/ 567 h 1223"/>
                <a:gd name="T12" fmla="*/ 337 w 1221"/>
                <a:gd name="T13" fmla="*/ 630 h 1223"/>
                <a:gd name="T14" fmla="*/ 384 w 1221"/>
                <a:gd name="T15" fmla="*/ 691 h 1223"/>
                <a:gd name="T16" fmla="*/ 447 w 1221"/>
                <a:gd name="T17" fmla="*/ 753 h 1223"/>
                <a:gd name="T18" fmla="*/ 523 w 1221"/>
                <a:gd name="T19" fmla="*/ 821 h 1223"/>
                <a:gd name="T20" fmla="*/ 611 w 1221"/>
                <a:gd name="T21" fmla="*/ 897 h 1223"/>
                <a:gd name="T22" fmla="*/ 701 w 1221"/>
                <a:gd name="T23" fmla="*/ 817 h 1223"/>
                <a:gd name="T24" fmla="*/ 785 w 1221"/>
                <a:gd name="T25" fmla="*/ 740 h 1223"/>
                <a:gd name="T26" fmla="*/ 850 w 1221"/>
                <a:gd name="T27" fmla="*/ 669 h 1223"/>
                <a:gd name="T28" fmla="*/ 896 w 1221"/>
                <a:gd name="T29" fmla="*/ 602 h 1223"/>
                <a:gd name="T30" fmla="*/ 920 w 1221"/>
                <a:gd name="T31" fmla="*/ 533 h 1223"/>
                <a:gd name="T32" fmla="*/ 921 w 1221"/>
                <a:gd name="T33" fmla="*/ 467 h 1223"/>
                <a:gd name="T34" fmla="*/ 901 w 1221"/>
                <a:gd name="T35" fmla="*/ 410 h 1223"/>
                <a:gd name="T36" fmla="*/ 863 w 1221"/>
                <a:gd name="T37" fmla="*/ 366 h 1223"/>
                <a:gd name="T38" fmla="*/ 813 w 1221"/>
                <a:gd name="T39" fmla="*/ 336 h 1223"/>
                <a:gd name="T40" fmla="*/ 751 w 1221"/>
                <a:gd name="T41" fmla="*/ 326 h 1223"/>
                <a:gd name="T42" fmla="*/ 689 w 1221"/>
                <a:gd name="T43" fmla="*/ 338 h 1223"/>
                <a:gd name="T44" fmla="*/ 633 w 1221"/>
                <a:gd name="T45" fmla="*/ 369 h 1223"/>
                <a:gd name="T46" fmla="*/ 588 w 1221"/>
                <a:gd name="T47" fmla="*/ 369 h 1223"/>
                <a:gd name="T48" fmla="*/ 532 w 1221"/>
                <a:gd name="T49" fmla="*/ 338 h 1223"/>
                <a:gd name="T50" fmla="*/ 470 w 1221"/>
                <a:gd name="T51" fmla="*/ 326 h 1223"/>
                <a:gd name="T52" fmla="*/ 673 w 1221"/>
                <a:gd name="T53" fmla="*/ 3 h 1223"/>
                <a:gd name="T54" fmla="*/ 792 w 1221"/>
                <a:gd name="T55" fmla="*/ 28 h 1223"/>
                <a:gd name="T56" fmla="*/ 901 w 1221"/>
                <a:gd name="T57" fmla="*/ 73 h 1223"/>
                <a:gd name="T58" fmla="*/ 998 w 1221"/>
                <a:gd name="T59" fmla="*/ 140 h 1223"/>
                <a:gd name="T60" fmla="*/ 1081 w 1221"/>
                <a:gd name="T61" fmla="*/ 222 h 1223"/>
                <a:gd name="T62" fmla="*/ 1147 w 1221"/>
                <a:gd name="T63" fmla="*/ 320 h 1223"/>
                <a:gd name="T64" fmla="*/ 1194 w 1221"/>
                <a:gd name="T65" fmla="*/ 430 h 1223"/>
                <a:gd name="T66" fmla="*/ 1217 w 1221"/>
                <a:gd name="T67" fmla="*/ 550 h 1223"/>
                <a:gd name="T68" fmla="*/ 1217 w 1221"/>
                <a:gd name="T69" fmla="*/ 673 h 1223"/>
                <a:gd name="T70" fmla="*/ 1194 w 1221"/>
                <a:gd name="T71" fmla="*/ 793 h 1223"/>
                <a:gd name="T72" fmla="*/ 1147 w 1221"/>
                <a:gd name="T73" fmla="*/ 903 h 1223"/>
                <a:gd name="T74" fmla="*/ 1081 w 1221"/>
                <a:gd name="T75" fmla="*/ 1001 h 1223"/>
                <a:gd name="T76" fmla="*/ 998 w 1221"/>
                <a:gd name="T77" fmla="*/ 1083 h 1223"/>
                <a:gd name="T78" fmla="*/ 901 w 1221"/>
                <a:gd name="T79" fmla="*/ 1149 h 1223"/>
                <a:gd name="T80" fmla="*/ 792 w 1221"/>
                <a:gd name="T81" fmla="*/ 1195 h 1223"/>
                <a:gd name="T82" fmla="*/ 673 w 1221"/>
                <a:gd name="T83" fmla="*/ 1220 h 1223"/>
                <a:gd name="T84" fmla="*/ 548 w 1221"/>
                <a:gd name="T85" fmla="*/ 1220 h 1223"/>
                <a:gd name="T86" fmla="*/ 429 w 1221"/>
                <a:gd name="T87" fmla="*/ 1195 h 1223"/>
                <a:gd name="T88" fmla="*/ 320 w 1221"/>
                <a:gd name="T89" fmla="*/ 1149 h 1223"/>
                <a:gd name="T90" fmla="*/ 223 w 1221"/>
                <a:gd name="T91" fmla="*/ 1083 h 1223"/>
                <a:gd name="T92" fmla="*/ 140 w 1221"/>
                <a:gd name="T93" fmla="*/ 1001 h 1223"/>
                <a:gd name="T94" fmla="*/ 74 w 1221"/>
                <a:gd name="T95" fmla="*/ 903 h 1223"/>
                <a:gd name="T96" fmla="*/ 27 w 1221"/>
                <a:gd name="T97" fmla="*/ 793 h 1223"/>
                <a:gd name="T98" fmla="*/ 4 w 1221"/>
                <a:gd name="T99" fmla="*/ 673 h 1223"/>
                <a:gd name="T100" fmla="*/ 4 w 1221"/>
                <a:gd name="T101" fmla="*/ 550 h 1223"/>
                <a:gd name="T102" fmla="*/ 27 w 1221"/>
                <a:gd name="T103" fmla="*/ 430 h 1223"/>
                <a:gd name="T104" fmla="*/ 74 w 1221"/>
                <a:gd name="T105" fmla="*/ 320 h 1223"/>
                <a:gd name="T106" fmla="*/ 140 w 1221"/>
                <a:gd name="T107" fmla="*/ 222 h 1223"/>
                <a:gd name="T108" fmla="*/ 223 w 1221"/>
                <a:gd name="T109" fmla="*/ 140 h 1223"/>
                <a:gd name="T110" fmla="*/ 320 w 1221"/>
                <a:gd name="T111" fmla="*/ 73 h 1223"/>
                <a:gd name="T112" fmla="*/ 429 w 1221"/>
                <a:gd name="T113" fmla="*/ 28 h 1223"/>
                <a:gd name="T114" fmla="*/ 548 w 1221"/>
                <a:gd name="T115" fmla="*/ 3 h 1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1" h="1223">
                  <a:moveTo>
                    <a:pt x="470" y="326"/>
                  </a:moveTo>
                  <a:lnTo>
                    <a:pt x="439" y="329"/>
                  </a:lnTo>
                  <a:lnTo>
                    <a:pt x="408" y="336"/>
                  </a:lnTo>
                  <a:lnTo>
                    <a:pt x="382" y="348"/>
                  </a:lnTo>
                  <a:lnTo>
                    <a:pt x="358" y="366"/>
                  </a:lnTo>
                  <a:lnTo>
                    <a:pt x="338" y="386"/>
                  </a:lnTo>
                  <a:lnTo>
                    <a:pt x="320" y="410"/>
                  </a:lnTo>
                  <a:lnTo>
                    <a:pt x="307" y="438"/>
                  </a:lnTo>
                  <a:lnTo>
                    <a:pt x="300" y="467"/>
                  </a:lnTo>
                  <a:lnTo>
                    <a:pt x="298" y="498"/>
                  </a:lnTo>
                  <a:lnTo>
                    <a:pt x="300" y="534"/>
                  </a:lnTo>
                  <a:lnTo>
                    <a:pt x="307" y="567"/>
                  </a:lnTo>
                  <a:lnTo>
                    <a:pt x="320" y="600"/>
                  </a:lnTo>
                  <a:lnTo>
                    <a:pt x="337" y="630"/>
                  </a:lnTo>
                  <a:lnTo>
                    <a:pt x="358" y="660"/>
                  </a:lnTo>
                  <a:lnTo>
                    <a:pt x="384" y="691"/>
                  </a:lnTo>
                  <a:lnTo>
                    <a:pt x="414" y="721"/>
                  </a:lnTo>
                  <a:lnTo>
                    <a:pt x="447" y="753"/>
                  </a:lnTo>
                  <a:lnTo>
                    <a:pt x="484" y="786"/>
                  </a:lnTo>
                  <a:lnTo>
                    <a:pt x="523" y="821"/>
                  </a:lnTo>
                  <a:lnTo>
                    <a:pt x="567" y="859"/>
                  </a:lnTo>
                  <a:lnTo>
                    <a:pt x="611" y="897"/>
                  </a:lnTo>
                  <a:lnTo>
                    <a:pt x="654" y="859"/>
                  </a:lnTo>
                  <a:lnTo>
                    <a:pt x="701" y="817"/>
                  </a:lnTo>
                  <a:lnTo>
                    <a:pt x="744" y="778"/>
                  </a:lnTo>
                  <a:lnTo>
                    <a:pt x="785" y="740"/>
                  </a:lnTo>
                  <a:lnTo>
                    <a:pt x="819" y="704"/>
                  </a:lnTo>
                  <a:lnTo>
                    <a:pt x="850" y="669"/>
                  </a:lnTo>
                  <a:lnTo>
                    <a:pt x="876" y="635"/>
                  </a:lnTo>
                  <a:lnTo>
                    <a:pt x="896" y="602"/>
                  </a:lnTo>
                  <a:lnTo>
                    <a:pt x="912" y="568"/>
                  </a:lnTo>
                  <a:lnTo>
                    <a:pt x="920" y="533"/>
                  </a:lnTo>
                  <a:lnTo>
                    <a:pt x="923" y="498"/>
                  </a:lnTo>
                  <a:lnTo>
                    <a:pt x="921" y="467"/>
                  </a:lnTo>
                  <a:lnTo>
                    <a:pt x="914" y="438"/>
                  </a:lnTo>
                  <a:lnTo>
                    <a:pt x="901" y="410"/>
                  </a:lnTo>
                  <a:lnTo>
                    <a:pt x="883" y="386"/>
                  </a:lnTo>
                  <a:lnTo>
                    <a:pt x="863" y="366"/>
                  </a:lnTo>
                  <a:lnTo>
                    <a:pt x="839" y="348"/>
                  </a:lnTo>
                  <a:lnTo>
                    <a:pt x="813" y="336"/>
                  </a:lnTo>
                  <a:lnTo>
                    <a:pt x="782" y="329"/>
                  </a:lnTo>
                  <a:lnTo>
                    <a:pt x="751" y="326"/>
                  </a:lnTo>
                  <a:lnTo>
                    <a:pt x="720" y="329"/>
                  </a:lnTo>
                  <a:lnTo>
                    <a:pt x="689" y="338"/>
                  </a:lnTo>
                  <a:lnTo>
                    <a:pt x="660" y="351"/>
                  </a:lnTo>
                  <a:lnTo>
                    <a:pt x="633" y="369"/>
                  </a:lnTo>
                  <a:lnTo>
                    <a:pt x="611" y="392"/>
                  </a:lnTo>
                  <a:lnTo>
                    <a:pt x="588" y="369"/>
                  </a:lnTo>
                  <a:lnTo>
                    <a:pt x="561" y="351"/>
                  </a:lnTo>
                  <a:lnTo>
                    <a:pt x="532" y="338"/>
                  </a:lnTo>
                  <a:lnTo>
                    <a:pt x="501" y="329"/>
                  </a:lnTo>
                  <a:lnTo>
                    <a:pt x="470" y="326"/>
                  </a:lnTo>
                  <a:close/>
                  <a:moveTo>
                    <a:pt x="611" y="0"/>
                  </a:moveTo>
                  <a:lnTo>
                    <a:pt x="673" y="3"/>
                  </a:lnTo>
                  <a:lnTo>
                    <a:pt x="734" y="13"/>
                  </a:lnTo>
                  <a:lnTo>
                    <a:pt x="792" y="28"/>
                  </a:lnTo>
                  <a:lnTo>
                    <a:pt x="848" y="48"/>
                  </a:lnTo>
                  <a:lnTo>
                    <a:pt x="901" y="73"/>
                  </a:lnTo>
                  <a:lnTo>
                    <a:pt x="952" y="105"/>
                  </a:lnTo>
                  <a:lnTo>
                    <a:pt x="998" y="140"/>
                  </a:lnTo>
                  <a:lnTo>
                    <a:pt x="1042" y="179"/>
                  </a:lnTo>
                  <a:lnTo>
                    <a:pt x="1081" y="222"/>
                  </a:lnTo>
                  <a:lnTo>
                    <a:pt x="1117" y="270"/>
                  </a:lnTo>
                  <a:lnTo>
                    <a:pt x="1147" y="320"/>
                  </a:lnTo>
                  <a:lnTo>
                    <a:pt x="1173" y="373"/>
                  </a:lnTo>
                  <a:lnTo>
                    <a:pt x="1194" y="430"/>
                  </a:lnTo>
                  <a:lnTo>
                    <a:pt x="1209" y="489"/>
                  </a:lnTo>
                  <a:lnTo>
                    <a:pt x="1217" y="550"/>
                  </a:lnTo>
                  <a:lnTo>
                    <a:pt x="1221" y="611"/>
                  </a:lnTo>
                  <a:lnTo>
                    <a:pt x="1217" y="673"/>
                  </a:lnTo>
                  <a:lnTo>
                    <a:pt x="1209" y="734"/>
                  </a:lnTo>
                  <a:lnTo>
                    <a:pt x="1194" y="793"/>
                  </a:lnTo>
                  <a:lnTo>
                    <a:pt x="1173" y="849"/>
                  </a:lnTo>
                  <a:lnTo>
                    <a:pt x="1147" y="903"/>
                  </a:lnTo>
                  <a:lnTo>
                    <a:pt x="1117" y="953"/>
                  </a:lnTo>
                  <a:lnTo>
                    <a:pt x="1081" y="1001"/>
                  </a:lnTo>
                  <a:lnTo>
                    <a:pt x="1042" y="1044"/>
                  </a:lnTo>
                  <a:lnTo>
                    <a:pt x="998" y="1083"/>
                  </a:lnTo>
                  <a:lnTo>
                    <a:pt x="952" y="1118"/>
                  </a:lnTo>
                  <a:lnTo>
                    <a:pt x="901" y="1149"/>
                  </a:lnTo>
                  <a:lnTo>
                    <a:pt x="848" y="1174"/>
                  </a:lnTo>
                  <a:lnTo>
                    <a:pt x="792" y="1195"/>
                  </a:lnTo>
                  <a:lnTo>
                    <a:pt x="734" y="1210"/>
                  </a:lnTo>
                  <a:lnTo>
                    <a:pt x="673" y="1220"/>
                  </a:lnTo>
                  <a:lnTo>
                    <a:pt x="611" y="1223"/>
                  </a:lnTo>
                  <a:lnTo>
                    <a:pt x="548" y="1220"/>
                  </a:lnTo>
                  <a:lnTo>
                    <a:pt x="487" y="1210"/>
                  </a:lnTo>
                  <a:lnTo>
                    <a:pt x="429" y="1195"/>
                  </a:lnTo>
                  <a:lnTo>
                    <a:pt x="373" y="1174"/>
                  </a:lnTo>
                  <a:lnTo>
                    <a:pt x="320" y="1149"/>
                  </a:lnTo>
                  <a:lnTo>
                    <a:pt x="269" y="1118"/>
                  </a:lnTo>
                  <a:lnTo>
                    <a:pt x="223" y="1083"/>
                  </a:lnTo>
                  <a:lnTo>
                    <a:pt x="179" y="1044"/>
                  </a:lnTo>
                  <a:lnTo>
                    <a:pt x="140" y="1001"/>
                  </a:lnTo>
                  <a:lnTo>
                    <a:pt x="104" y="953"/>
                  </a:lnTo>
                  <a:lnTo>
                    <a:pt x="74" y="903"/>
                  </a:lnTo>
                  <a:lnTo>
                    <a:pt x="48" y="849"/>
                  </a:lnTo>
                  <a:lnTo>
                    <a:pt x="27" y="793"/>
                  </a:lnTo>
                  <a:lnTo>
                    <a:pt x="12" y="734"/>
                  </a:lnTo>
                  <a:lnTo>
                    <a:pt x="4" y="673"/>
                  </a:lnTo>
                  <a:lnTo>
                    <a:pt x="0" y="611"/>
                  </a:lnTo>
                  <a:lnTo>
                    <a:pt x="4" y="550"/>
                  </a:lnTo>
                  <a:lnTo>
                    <a:pt x="12" y="489"/>
                  </a:lnTo>
                  <a:lnTo>
                    <a:pt x="27" y="430"/>
                  </a:lnTo>
                  <a:lnTo>
                    <a:pt x="48" y="373"/>
                  </a:lnTo>
                  <a:lnTo>
                    <a:pt x="74" y="320"/>
                  </a:lnTo>
                  <a:lnTo>
                    <a:pt x="104" y="270"/>
                  </a:lnTo>
                  <a:lnTo>
                    <a:pt x="140" y="222"/>
                  </a:lnTo>
                  <a:lnTo>
                    <a:pt x="179" y="179"/>
                  </a:lnTo>
                  <a:lnTo>
                    <a:pt x="223" y="140"/>
                  </a:lnTo>
                  <a:lnTo>
                    <a:pt x="269" y="105"/>
                  </a:lnTo>
                  <a:lnTo>
                    <a:pt x="320" y="73"/>
                  </a:lnTo>
                  <a:lnTo>
                    <a:pt x="373" y="48"/>
                  </a:lnTo>
                  <a:lnTo>
                    <a:pt x="429" y="28"/>
                  </a:lnTo>
                  <a:lnTo>
                    <a:pt x="487" y="13"/>
                  </a:lnTo>
                  <a:lnTo>
                    <a:pt x="548" y="3"/>
                  </a:lnTo>
                  <a:lnTo>
                    <a:pt x="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94"/>
            <p:cNvSpPr>
              <a:spLocks noEditPoints="1"/>
            </p:cNvSpPr>
            <p:nvPr/>
          </p:nvSpPr>
          <p:spPr bwMode="auto">
            <a:xfrm>
              <a:off x="3535363" y="2752725"/>
              <a:ext cx="427038" cy="427038"/>
            </a:xfrm>
            <a:custGeom>
              <a:avLst/>
              <a:gdLst>
                <a:gd name="T0" fmla="*/ 1197 w 2685"/>
                <a:gd name="T1" fmla="*/ 502 h 2691"/>
                <a:gd name="T2" fmla="*/ 994 w 2685"/>
                <a:gd name="T3" fmla="*/ 564 h 2691"/>
                <a:gd name="T4" fmla="*/ 816 w 2685"/>
                <a:gd name="T5" fmla="*/ 672 h 2691"/>
                <a:gd name="T6" fmla="*/ 670 w 2685"/>
                <a:gd name="T7" fmla="*/ 818 h 2691"/>
                <a:gd name="T8" fmla="*/ 562 w 2685"/>
                <a:gd name="T9" fmla="*/ 997 h 2691"/>
                <a:gd name="T10" fmla="*/ 500 w 2685"/>
                <a:gd name="T11" fmla="*/ 1200 h 2691"/>
                <a:gd name="T12" fmla="*/ 491 w 2685"/>
                <a:gd name="T13" fmla="*/ 1419 h 2691"/>
                <a:gd name="T14" fmla="*/ 536 w 2685"/>
                <a:gd name="T15" fmla="*/ 1629 h 2691"/>
                <a:gd name="T16" fmla="*/ 629 w 2685"/>
                <a:gd name="T17" fmla="*/ 1816 h 2691"/>
                <a:gd name="T18" fmla="*/ 764 w 2685"/>
                <a:gd name="T19" fmla="*/ 1975 h 2691"/>
                <a:gd name="T20" fmla="*/ 932 w 2685"/>
                <a:gd name="T21" fmla="*/ 2095 h 2691"/>
                <a:gd name="T22" fmla="*/ 1127 w 2685"/>
                <a:gd name="T23" fmla="*/ 2174 h 2691"/>
                <a:gd name="T24" fmla="*/ 1343 w 2685"/>
                <a:gd name="T25" fmla="*/ 2202 h 2691"/>
                <a:gd name="T26" fmla="*/ 1558 w 2685"/>
                <a:gd name="T27" fmla="*/ 2174 h 2691"/>
                <a:gd name="T28" fmla="*/ 1753 w 2685"/>
                <a:gd name="T29" fmla="*/ 2095 h 2691"/>
                <a:gd name="T30" fmla="*/ 1921 w 2685"/>
                <a:gd name="T31" fmla="*/ 1975 h 2691"/>
                <a:gd name="T32" fmla="*/ 2056 w 2685"/>
                <a:gd name="T33" fmla="*/ 1816 h 2691"/>
                <a:gd name="T34" fmla="*/ 2149 w 2685"/>
                <a:gd name="T35" fmla="*/ 1629 h 2691"/>
                <a:gd name="T36" fmla="*/ 2194 w 2685"/>
                <a:gd name="T37" fmla="*/ 1419 h 2691"/>
                <a:gd name="T38" fmla="*/ 2185 w 2685"/>
                <a:gd name="T39" fmla="*/ 1200 h 2691"/>
                <a:gd name="T40" fmla="*/ 2123 w 2685"/>
                <a:gd name="T41" fmla="*/ 997 h 2691"/>
                <a:gd name="T42" fmla="*/ 2015 w 2685"/>
                <a:gd name="T43" fmla="*/ 818 h 2691"/>
                <a:gd name="T44" fmla="*/ 1869 w 2685"/>
                <a:gd name="T45" fmla="*/ 672 h 2691"/>
                <a:gd name="T46" fmla="*/ 1691 w 2685"/>
                <a:gd name="T47" fmla="*/ 564 h 2691"/>
                <a:gd name="T48" fmla="*/ 1488 w 2685"/>
                <a:gd name="T49" fmla="*/ 502 h 2691"/>
                <a:gd name="T50" fmla="*/ 1343 w 2685"/>
                <a:gd name="T51" fmla="*/ 0 h 2691"/>
                <a:gd name="T52" fmla="*/ 1624 w 2685"/>
                <a:gd name="T53" fmla="*/ 30 h 2691"/>
                <a:gd name="T54" fmla="*/ 1885 w 2685"/>
                <a:gd name="T55" fmla="*/ 115 h 2691"/>
                <a:gd name="T56" fmla="*/ 2120 w 2685"/>
                <a:gd name="T57" fmla="*/ 250 h 2691"/>
                <a:gd name="T58" fmla="*/ 2323 w 2685"/>
                <a:gd name="T59" fmla="*/ 427 h 2691"/>
                <a:gd name="T60" fmla="*/ 2486 w 2685"/>
                <a:gd name="T61" fmla="*/ 641 h 2691"/>
                <a:gd name="T62" fmla="*/ 2605 w 2685"/>
                <a:gd name="T63" fmla="*/ 886 h 2691"/>
                <a:gd name="T64" fmla="*/ 2672 w 2685"/>
                <a:gd name="T65" fmla="*/ 1155 h 2691"/>
                <a:gd name="T66" fmla="*/ 2682 w 2685"/>
                <a:gd name="T67" fmla="*/ 1441 h 2691"/>
                <a:gd name="T68" fmla="*/ 2633 w 2685"/>
                <a:gd name="T69" fmla="*/ 1717 h 2691"/>
                <a:gd name="T70" fmla="*/ 2531 w 2685"/>
                <a:gd name="T71" fmla="*/ 1971 h 2691"/>
                <a:gd name="T72" fmla="*/ 2381 w 2685"/>
                <a:gd name="T73" fmla="*/ 2196 h 2691"/>
                <a:gd name="T74" fmla="*/ 2191 w 2685"/>
                <a:gd name="T75" fmla="*/ 2387 h 2691"/>
                <a:gd name="T76" fmla="*/ 1967 w 2685"/>
                <a:gd name="T77" fmla="*/ 2536 h 2691"/>
                <a:gd name="T78" fmla="*/ 1714 w 2685"/>
                <a:gd name="T79" fmla="*/ 2638 h 2691"/>
                <a:gd name="T80" fmla="*/ 1439 w 2685"/>
                <a:gd name="T81" fmla="*/ 2687 h 2691"/>
                <a:gd name="T82" fmla="*/ 1153 w 2685"/>
                <a:gd name="T83" fmla="*/ 2677 h 2691"/>
                <a:gd name="T84" fmla="*/ 884 w 2685"/>
                <a:gd name="T85" fmla="*/ 2609 h 2691"/>
                <a:gd name="T86" fmla="*/ 640 w 2685"/>
                <a:gd name="T87" fmla="*/ 2491 h 2691"/>
                <a:gd name="T88" fmla="*/ 426 w 2685"/>
                <a:gd name="T89" fmla="*/ 2327 h 2691"/>
                <a:gd name="T90" fmla="*/ 248 w 2685"/>
                <a:gd name="T91" fmla="*/ 2125 h 2691"/>
                <a:gd name="T92" fmla="*/ 115 w 2685"/>
                <a:gd name="T93" fmla="*/ 1889 h 2691"/>
                <a:gd name="T94" fmla="*/ 29 w 2685"/>
                <a:gd name="T95" fmla="*/ 1628 h 2691"/>
                <a:gd name="T96" fmla="*/ 0 w 2685"/>
                <a:gd name="T97" fmla="*/ 1345 h 2691"/>
                <a:gd name="T98" fmla="*/ 29 w 2685"/>
                <a:gd name="T99" fmla="*/ 1063 h 2691"/>
                <a:gd name="T100" fmla="*/ 115 w 2685"/>
                <a:gd name="T101" fmla="*/ 802 h 2691"/>
                <a:gd name="T102" fmla="*/ 248 w 2685"/>
                <a:gd name="T103" fmla="*/ 566 h 2691"/>
                <a:gd name="T104" fmla="*/ 426 w 2685"/>
                <a:gd name="T105" fmla="*/ 364 h 2691"/>
                <a:gd name="T106" fmla="*/ 640 w 2685"/>
                <a:gd name="T107" fmla="*/ 200 h 2691"/>
                <a:gd name="T108" fmla="*/ 884 w 2685"/>
                <a:gd name="T109" fmla="*/ 81 h 2691"/>
                <a:gd name="T110" fmla="*/ 1153 w 2685"/>
                <a:gd name="T111" fmla="*/ 14 h 2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5" h="2691">
                  <a:moveTo>
                    <a:pt x="1343" y="490"/>
                  </a:moveTo>
                  <a:lnTo>
                    <a:pt x="1269" y="492"/>
                  </a:lnTo>
                  <a:lnTo>
                    <a:pt x="1197" y="502"/>
                  </a:lnTo>
                  <a:lnTo>
                    <a:pt x="1127" y="517"/>
                  </a:lnTo>
                  <a:lnTo>
                    <a:pt x="1060" y="538"/>
                  </a:lnTo>
                  <a:lnTo>
                    <a:pt x="994" y="564"/>
                  </a:lnTo>
                  <a:lnTo>
                    <a:pt x="932" y="596"/>
                  </a:lnTo>
                  <a:lnTo>
                    <a:pt x="872" y="631"/>
                  </a:lnTo>
                  <a:lnTo>
                    <a:pt x="816" y="672"/>
                  </a:lnTo>
                  <a:lnTo>
                    <a:pt x="764" y="716"/>
                  </a:lnTo>
                  <a:lnTo>
                    <a:pt x="715" y="765"/>
                  </a:lnTo>
                  <a:lnTo>
                    <a:pt x="670" y="818"/>
                  </a:lnTo>
                  <a:lnTo>
                    <a:pt x="629" y="875"/>
                  </a:lnTo>
                  <a:lnTo>
                    <a:pt x="593" y="934"/>
                  </a:lnTo>
                  <a:lnTo>
                    <a:pt x="562" y="997"/>
                  </a:lnTo>
                  <a:lnTo>
                    <a:pt x="536" y="1062"/>
                  </a:lnTo>
                  <a:lnTo>
                    <a:pt x="515" y="1129"/>
                  </a:lnTo>
                  <a:lnTo>
                    <a:pt x="500" y="1200"/>
                  </a:lnTo>
                  <a:lnTo>
                    <a:pt x="491" y="1272"/>
                  </a:lnTo>
                  <a:lnTo>
                    <a:pt x="488" y="1345"/>
                  </a:lnTo>
                  <a:lnTo>
                    <a:pt x="491" y="1419"/>
                  </a:lnTo>
                  <a:lnTo>
                    <a:pt x="500" y="1491"/>
                  </a:lnTo>
                  <a:lnTo>
                    <a:pt x="515" y="1562"/>
                  </a:lnTo>
                  <a:lnTo>
                    <a:pt x="536" y="1629"/>
                  </a:lnTo>
                  <a:lnTo>
                    <a:pt x="562" y="1694"/>
                  </a:lnTo>
                  <a:lnTo>
                    <a:pt x="593" y="1757"/>
                  </a:lnTo>
                  <a:lnTo>
                    <a:pt x="629" y="1816"/>
                  </a:lnTo>
                  <a:lnTo>
                    <a:pt x="670" y="1873"/>
                  </a:lnTo>
                  <a:lnTo>
                    <a:pt x="715" y="1926"/>
                  </a:lnTo>
                  <a:lnTo>
                    <a:pt x="764" y="1975"/>
                  </a:lnTo>
                  <a:lnTo>
                    <a:pt x="816" y="2019"/>
                  </a:lnTo>
                  <a:lnTo>
                    <a:pt x="872" y="2060"/>
                  </a:lnTo>
                  <a:lnTo>
                    <a:pt x="932" y="2095"/>
                  </a:lnTo>
                  <a:lnTo>
                    <a:pt x="994" y="2127"/>
                  </a:lnTo>
                  <a:lnTo>
                    <a:pt x="1060" y="2153"/>
                  </a:lnTo>
                  <a:lnTo>
                    <a:pt x="1127" y="2174"/>
                  </a:lnTo>
                  <a:lnTo>
                    <a:pt x="1197" y="2189"/>
                  </a:lnTo>
                  <a:lnTo>
                    <a:pt x="1269" y="2199"/>
                  </a:lnTo>
                  <a:lnTo>
                    <a:pt x="1343" y="2202"/>
                  </a:lnTo>
                  <a:lnTo>
                    <a:pt x="1416" y="2199"/>
                  </a:lnTo>
                  <a:lnTo>
                    <a:pt x="1488" y="2189"/>
                  </a:lnTo>
                  <a:lnTo>
                    <a:pt x="1558" y="2174"/>
                  </a:lnTo>
                  <a:lnTo>
                    <a:pt x="1625" y="2153"/>
                  </a:lnTo>
                  <a:lnTo>
                    <a:pt x="1691" y="2127"/>
                  </a:lnTo>
                  <a:lnTo>
                    <a:pt x="1753" y="2095"/>
                  </a:lnTo>
                  <a:lnTo>
                    <a:pt x="1813" y="2060"/>
                  </a:lnTo>
                  <a:lnTo>
                    <a:pt x="1869" y="2019"/>
                  </a:lnTo>
                  <a:lnTo>
                    <a:pt x="1921" y="1975"/>
                  </a:lnTo>
                  <a:lnTo>
                    <a:pt x="1970" y="1926"/>
                  </a:lnTo>
                  <a:lnTo>
                    <a:pt x="2015" y="1873"/>
                  </a:lnTo>
                  <a:lnTo>
                    <a:pt x="2056" y="1816"/>
                  </a:lnTo>
                  <a:lnTo>
                    <a:pt x="2092" y="1757"/>
                  </a:lnTo>
                  <a:lnTo>
                    <a:pt x="2123" y="1694"/>
                  </a:lnTo>
                  <a:lnTo>
                    <a:pt x="2149" y="1629"/>
                  </a:lnTo>
                  <a:lnTo>
                    <a:pt x="2170" y="1562"/>
                  </a:lnTo>
                  <a:lnTo>
                    <a:pt x="2185" y="1491"/>
                  </a:lnTo>
                  <a:lnTo>
                    <a:pt x="2194" y="1419"/>
                  </a:lnTo>
                  <a:lnTo>
                    <a:pt x="2197" y="1345"/>
                  </a:lnTo>
                  <a:lnTo>
                    <a:pt x="2194" y="1272"/>
                  </a:lnTo>
                  <a:lnTo>
                    <a:pt x="2185" y="1200"/>
                  </a:lnTo>
                  <a:lnTo>
                    <a:pt x="2170" y="1129"/>
                  </a:lnTo>
                  <a:lnTo>
                    <a:pt x="2149" y="1062"/>
                  </a:lnTo>
                  <a:lnTo>
                    <a:pt x="2123" y="997"/>
                  </a:lnTo>
                  <a:lnTo>
                    <a:pt x="2092" y="934"/>
                  </a:lnTo>
                  <a:lnTo>
                    <a:pt x="2056" y="875"/>
                  </a:lnTo>
                  <a:lnTo>
                    <a:pt x="2015" y="818"/>
                  </a:lnTo>
                  <a:lnTo>
                    <a:pt x="1970" y="765"/>
                  </a:lnTo>
                  <a:lnTo>
                    <a:pt x="1921" y="716"/>
                  </a:lnTo>
                  <a:lnTo>
                    <a:pt x="1869" y="672"/>
                  </a:lnTo>
                  <a:lnTo>
                    <a:pt x="1813" y="631"/>
                  </a:lnTo>
                  <a:lnTo>
                    <a:pt x="1753" y="596"/>
                  </a:lnTo>
                  <a:lnTo>
                    <a:pt x="1691" y="564"/>
                  </a:lnTo>
                  <a:lnTo>
                    <a:pt x="1625" y="538"/>
                  </a:lnTo>
                  <a:lnTo>
                    <a:pt x="1558" y="517"/>
                  </a:lnTo>
                  <a:lnTo>
                    <a:pt x="1488" y="502"/>
                  </a:lnTo>
                  <a:lnTo>
                    <a:pt x="1416" y="492"/>
                  </a:lnTo>
                  <a:lnTo>
                    <a:pt x="1343" y="490"/>
                  </a:lnTo>
                  <a:close/>
                  <a:moveTo>
                    <a:pt x="1343" y="0"/>
                  </a:moveTo>
                  <a:lnTo>
                    <a:pt x="1439" y="4"/>
                  </a:lnTo>
                  <a:lnTo>
                    <a:pt x="1532" y="14"/>
                  </a:lnTo>
                  <a:lnTo>
                    <a:pt x="1624" y="30"/>
                  </a:lnTo>
                  <a:lnTo>
                    <a:pt x="1714" y="53"/>
                  </a:lnTo>
                  <a:lnTo>
                    <a:pt x="1801" y="81"/>
                  </a:lnTo>
                  <a:lnTo>
                    <a:pt x="1885" y="115"/>
                  </a:lnTo>
                  <a:lnTo>
                    <a:pt x="1967" y="155"/>
                  </a:lnTo>
                  <a:lnTo>
                    <a:pt x="2045" y="200"/>
                  </a:lnTo>
                  <a:lnTo>
                    <a:pt x="2120" y="250"/>
                  </a:lnTo>
                  <a:lnTo>
                    <a:pt x="2191" y="304"/>
                  </a:lnTo>
                  <a:lnTo>
                    <a:pt x="2259" y="364"/>
                  </a:lnTo>
                  <a:lnTo>
                    <a:pt x="2323" y="427"/>
                  </a:lnTo>
                  <a:lnTo>
                    <a:pt x="2381" y="494"/>
                  </a:lnTo>
                  <a:lnTo>
                    <a:pt x="2437" y="566"/>
                  </a:lnTo>
                  <a:lnTo>
                    <a:pt x="2486" y="641"/>
                  </a:lnTo>
                  <a:lnTo>
                    <a:pt x="2531" y="719"/>
                  </a:lnTo>
                  <a:lnTo>
                    <a:pt x="2570" y="802"/>
                  </a:lnTo>
                  <a:lnTo>
                    <a:pt x="2605" y="886"/>
                  </a:lnTo>
                  <a:lnTo>
                    <a:pt x="2633" y="974"/>
                  </a:lnTo>
                  <a:lnTo>
                    <a:pt x="2656" y="1063"/>
                  </a:lnTo>
                  <a:lnTo>
                    <a:pt x="2672" y="1155"/>
                  </a:lnTo>
                  <a:lnTo>
                    <a:pt x="2682" y="1250"/>
                  </a:lnTo>
                  <a:lnTo>
                    <a:pt x="2685" y="1345"/>
                  </a:lnTo>
                  <a:lnTo>
                    <a:pt x="2682" y="1441"/>
                  </a:lnTo>
                  <a:lnTo>
                    <a:pt x="2672" y="1536"/>
                  </a:lnTo>
                  <a:lnTo>
                    <a:pt x="2656" y="1628"/>
                  </a:lnTo>
                  <a:lnTo>
                    <a:pt x="2633" y="1717"/>
                  </a:lnTo>
                  <a:lnTo>
                    <a:pt x="2605" y="1805"/>
                  </a:lnTo>
                  <a:lnTo>
                    <a:pt x="2570" y="1889"/>
                  </a:lnTo>
                  <a:lnTo>
                    <a:pt x="2531" y="1971"/>
                  </a:lnTo>
                  <a:lnTo>
                    <a:pt x="2486" y="2050"/>
                  </a:lnTo>
                  <a:lnTo>
                    <a:pt x="2437" y="2125"/>
                  </a:lnTo>
                  <a:lnTo>
                    <a:pt x="2381" y="2196"/>
                  </a:lnTo>
                  <a:lnTo>
                    <a:pt x="2323" y="2264"/>
                  </a:lnTo>
                  <a:lnTo>
                    <a:pt x="2259" y="2327"/>
                  </a:lnTo>
                  <a:lnTo>
                    <a:pt x="2191" y="2387"/>
                  </a:lnTo>
                  <a:lnTo>
                    <a:pt x="2120" y="2441"/>
                  </a:lnTo>
                  <a:lnTo>
                    <a:pt x="2045" y="2491"/>
                  </a:lnTo>
                  <a:lnTo>
                    <a:pt x="1967" y="2536"/>
                  </a:lnTo>
                  <a:lnTo>
                    <a:pt x="1885" y="2576"/>
                  </a:lnTo>
                  <a:lnTo>
                    <a:pt x="1801" y="2609"/>
                  </a:lnTo>
                  <a:lnTo>
                    <a:pt x="1714" y="2638"/>
                  </a:lnTo>
                  <a:lnTo>
                    <a:pt x="1624" y="2661"/>
                  </a:lnTo>
                  <a:lnTo>
                    <a:pt x="1532" y="2677"/>
                  </a:lnTo>
                  <a:lnTo>
                    <a:pt x="1439" y="2687"/>
                  </a:lnTo>
                  <a:lnTo>
                    <a:pt x="1343" y="2691"/>
                  </a:lnTo>
                  <a:lnTo>
                    <a:pt x="1246" y="2687"/>
                  </a:lnTo>
                  <a:lnTo>
                    <a:pt x="1153" y="2677"/>
                  </a:lnTo>
                  <a:lnTo>
                    <a:pt x="1061" y="2661"/>
                  </a:lnTo>
                  <a:lnTo>
                    <a:pt x="971" y="2638"/>
                  </a:lnTo>
                  <a:lnTo>
                    <a:pt x="884" y="2609"/>
                  </a:lnTo>
                  <a:lnTo>
                    <a:pt x="800" y="2576"/>
                  </a:lnTo>
                  <a:lnTo>
                    <a:pt x="718" y="2536"/>
                  </a:lnTo>
                  <a:lnTo>
                    <a:pt x="640" y="2491"/>
                  </a:lnTo>
                  <a:lnTo>
                    <a:pt x="565" y="2441"/>
                  </a:lnTo>
                  <a:lnTo>
                    <a:pt x="494" y="2387"/>
                  </a:lnTo>
                  <a:lnTo>
                    <a:pt x="426" y="2327"/>
                  </a:lnTo>
                  <a:lnTo>
                    <a:pt x="362" y="2264"/>
                  </a:lnTo>
                  <a:lnTo>
                    <a:pt x="304" y="2196"/>
                  </a:lnTo>
                  <a:lnTo>
                    <a:pt x="248" y="2125"/>
                  </a:lnTo>
                  <a:lnTo>
                    <a:pt x="199" y="2050"/>
                  </a:lnTo>
                  <a:lnTo>
                    <a:pt x="154" y="1971"/>
                  </a:lnTo>
                  <a:lnTo>
                    <a:pt x="115" y="1889"/>
                  </a:lnTo>
                  <a:lnTo>
                    <a:pt x="80" y="1805"/>
                  </a:lnTo>
                  <a:lnTo>
                    <a:pt x="52" y="1717"/>
                  </a:lnTo>
                  <a:lnTo>
                    <a:pt x="29" y="1628"/>
                  </a:lnTo>
                  <a:lnTo>
                    <a:pt x="13" y="1536"/>
                  </a:lnTo>
                  <a:lnTo>
                    <a:pt x="3" y="1441"/>
                  </a:lnTo>
                  <a:lnTo>
                    <a:pt x="0" y="1345"/>
                  </a:lnTo>
                  <a:lnTo>
                    <a:pt x="3" y="1250"/>
                  </a:lnTo>
                  <a:lnTo>
                    <a:pt x="13" y="1155"/>
                  </a:lnTo>
                  <a:lnTo>
                    <a:pt x="29" y="1063"/>
                  </a:lnTo>
                  <a:lnTo>
                    <a:pt x="52" y="974"/>
                  </a:lnTo>
                  <a:lnTo>
                    <a:pt x="80" y="886"/>
                  </a:lnTo>
                  <a:lnTo>
                    <a:pt x="115" y="802"/>
                  </a:lnTo>
                  <a:lnTo>
                    <a:pt x="154" y="719"/>
                  </a:lnTo>
                  <a:lnTo>
                    <a:pt x="199" y="641"/>
                  </a:lnTo>
                  <a:lnTo>
                    <a:pt x="248" y="566"/>
                  </a:lnTo>
                  <a:lnTo>
                    <a:pt x="304" y="494"/>
                  </a:lnTo>
                  <a:lnTo>
                    <a:pt x="362" y="427"/>
                  </a:lnTo>
                  <a:lnTo>
                    <a:pt x="426" y="364"/>
                  </a:lnTo>
                  <a:lnTo>
                    <a:pt x="494" y="304"/>
                  </a:lnTo>
                  <a:lnTo>
                    <a:pt x="565" y="250"/>
                  </a:lnTo>
                  <a:lnTo>
                    <a:pt x="640" y="200"/>
                  </a:lnTo>
                  <a:lnTo>
                    <a:pt x="718" y="155"/>
                  </a:lnTo>
                  <a:lnTo>
                    <a:pt x="800" y="115"/>
                  </a:lnTo>
                  <a:lnTo>
                    <a:pt x="884" y="81"/>
                  </a:lnTo>
                  <a:lnTo>
                    <a:pt x="971" y="53"/>
                  </a:lnTo>
                  <a:lnTo>
                    <a:pt x="1061" y="30"/>
                  </a:lnTo>
                  <a:lnTo>
                    <a:pt x="1153" y="14"/>
                  </a:lnTo>
                  <a:lnTo>
                    <a:pt x="1246" y="4"/>
                  </a:lnTo>
                  <a:lnTo>
                    <a:pt x="1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1" name="Freeform 199"/>
          <p:cNvSpPr>
            <a:spLocks/>
          </p:cNvSpPr>
          <p:nvPr/>
        </p:nvSpPr>
        <p:spPr bwMode="auto">
          <a:xfrm>
            <a:off x="4510333" y="2681288"/>
            <a:ext cx="355600" cy="330200"/>
          </a:xfrm>
          <a:custGeom>
            <a:avLst/>
            <a:gdLst>
              <a:gd name="T0" fmla="*/ 757 w 2245"/>
              <a:gd name="T1" fmla="*/ 3 h 2077"/>
              <a:gd name="T2" fmla="*/ 886 w 2245"/>
              <a:gd name="T3" fmla="*/ 27 h 2077"/>
              <a:gd name="T4" fmla="*/ 1009 w 2245"/>
              <a:gd name="T5" fmla="*/ 75 h 2077"/>
              <a:gd name="T6" fmla="*/ 1123 w 2245"/>
              <a:gd name="T7" fmla="*/ 144 h 2077"/>
              <a:gd name="T8" fmla="*/ 1236 w 2245"/>
              <a:gd name="T9" fmla="*/ 75 h 2077"/>
              <a:gd name="T10" fmla="*/ 1359 w 2245"/>
              <a:gd name="T11" fmla="*/ 27 h 2077"/>
              <a:gd name="T12" fmla="*/ 1488 w 2245"/>
              <a:gd name="T13" fmla="*/ 3 h 2077"/>
              <a:gd name="T14" fmla="*/ 1621 w 2245"/>
              <a:gd name="T15" fmla="*/ 3 h 2077"/>
              <a:gd name="T16" fmla="*/ 1751 w 2245"/>
              <a:gd name="T17" fmla="*/ 27 h 2077"/>
              <a:gd name="T18" fmla="*/ 1869 w 2245"/>
              <a:gd name="T19" fmla="*/ 73 h 2077"/>
              <a:gd name="T20" fmla="*/ 1974 w 2245"/>
              <a:gd name="T21" fmla="*/ 139 h 2077"/>
              <a:gd name="T22" fmla="*/ 2065 w 2245"/>
              <a:gd name="T23" fmla="*/ 223 h 2077"/>
              <a:gd name="T24" fmla="*/ 2140 w 2245"/>
              <a:gd name="T25" fmla="*/ 322 h 2077"/>
              <a:gd name="T26" fmla="*/ 2197 w 2245"/>
              <a:gd name="T27" fmla="*/ 434 h 2077"/>
              <a:gd name="T28" fmla="*/ 2233 w 2245"/>
              <a:gd name="T29" fmla="*/ 558 h 2077"/>
              <a:gd name="T30" fmla="*/ 2245 w 2245"/>
              <a:gd name="T31" fmla="*/ 692 h 2077"/>
              <a:gd name="T32" fmla="*/ 2232 w 2245"/>
              <a:gd name="T33" fmla="*/ 830 h 2077"/>
              <a:gd name="T34" fmla="*/ 2196 w 2245"/>
              <a:gd name="T35" fmla="*/ 963 h 2077"/>
              <a:gd name="T36" fmla="*/ 2137 w 2245"/>
              <a:gd name="T37" fmla="*/ 1091 h 2077"/>
              <a:gd name="T38" fmla="*/ 2059 w 2245"/>
              <a:gd name="T39" fmla="*/ 1216 h 2077"/>
              <a:gd name="T40" fmla="*/ 1963 w 2245"/>
              <a:gd name="T41" fmla="*/ 1341 h 2077"/>
              <a:gd name="T42" fmla="*/ 1852 w 2245"/>
              <a:gd name="T43" fmla="*/ 1465 h 2077"/>
              <a:gd name="T44" fmla="*/ 1727 w 2245"/>
              <a:gd name="T45" fmla="*/ 1590 h 2077"/>
              <a:gd name="T46" fmla="*/ 1589 w 2245"/>
              <a:gd name="T47" fmla="*/ 1719 h 2077"/>
              <a:gd name="T48" fmla="*/ 1441 w 2245"/>
              <a:gd name="T49" fmla="*/ 1850 h 2077"/>
              <a:gd name="T50" fmla="*/ 1363 w 2245"/>
              <a:gd name="T51" fmla="*/ 1920 h 2077"/>
              <a:gd name="T52" fmla="*/ 1229 w 2245"/>
              <a:gd name="T53" fmla="*/ 2037 h 2077"/>
              <a:gd name="T54" fmla="*/ 1178 w 2245"/>
              <a:gd name="T55" fmla="*/ 2066 h 2077"/>
              <a:gd name="T56" fmla="*/ 1123 w 2245"/>
              <a:gd name="T57" fmla="*/ 2077 h 2077"/>
              <a:gd name="T58" fmla="*/ 1066 w 2245"/>
              <a:gd name="T59" fmla="*/ 2066 h 2077"/>
              <a:gd name="T60" fmla="*/ 1016 w 2245"/>
              <a:gd name="T61" fmla="*/ 2037 h 2077"/>
              <a:gd name="T62" fmla="*/ 882 w 2245"/>
              <a:gd name="T63" fmla="*/ 1920 h 2077"/>
              <a:gd name="T64" fmla="*/ 820 w 2245"/>
              <a:gd name="T65" fmla="*/ 1867 h 2077"/>
              <a:gd name="T66" fmla="*/ 694 w 2245"/>
              <a:gd name="T67" fmla="*/ 1755 h 2077"/>
              <a:gd name="T68" fmla="*/ 563 w 2245"/>
              <a:gd name="T69" fmla="*/ 1638 h 2077"/>
              <a:gd name="T70" fmla="*/ 442 w 2245"/>
              <a:gd name="T71" fmla="*/ 1525 h 2077"/>
              <a:gd name="T72" fmla="*/ 333 w 2245"/>
              <a:gd name="T73" fmla="*/ 1415 h 2077"/>
              <a:gd name="T74" fmla="*/ 238 w 2245"/>
              <a:gd name="T75" fmla="*/ 1305 h 2077"/>
              <a:gd name="T76" fmla="*/ 155 w 2245"/>
              <a:gd name="T77" fmla="*/ 1193 h 2077"/>
              <a:gd name="T78" fmla="*/ 90 w 2245"/>
              <a:gd name="T79" fmla="*/ 1078 h 2077"/>
              <a:gd name="T80" fmla="*/ 41 w 2245"/>
              <a:gd name="T81" fmla="*/ 957 h 2077"/>
              <a:gd name="T82" fmla="*/ 11 w 2245"/>
              <a:gd name="T83" fmla="*/ 829 h 2077"/>
              <a:gd name="T84" fmla="*/ 0 w 2245"/>
              <a:gd name="T85" fmla="*/ 692 h 2077"/>
              <a:gd name="T86" fmla="*/ 13 w 2245"/>
              <a:gd name="T87" fmla="*/ 558 h 2077"/>
              <a:gd name="T88" fmla="*/ 48 w 2245"/>
              <a:gd name="T89" fmla="*/ 434 h 2077"/>
              <a:gd name="T90" fmla="*/ 104 w 2245"/>
              <a:gd name="T91" fmla="*/ 322 h 2077"/>
              <a:gd name="T92" fmla="*/ 179 w 2245"/>
              <a:gd name="T93" fmla="*/ 223 h 2077"/>
              <a:gd name="T94" fmla="*/ 270 w 2245"/>
              <a:gd name="T95" fmla="*/ 139 h 2077"/>
              <a:gd name="T96" fmla="*/ 377 w 2245"/>
              <a:gd name="T97" fmla="*/ 73 h 2077"/>
              <a:gd name="T98" fmla="*/ 495 w 2245"/>
              <a:gd name="T99" fmla="*/ 27 h 2077"/>
              <a:gd name="T100" fmla="*/ 623 w 2245"/>
              <a:gd name="T101" fmla="*/ 3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45" h="2077">
                <a:moveTo>
                  <a:pt x="691" y="0"/>
                </a:moveTo>
                <a:lnTo>
                  <a:pt x="757" y="3"/>
                </a:lnTo>
                <a:lnTo>
                  <a:pt x="822" y="12"/>
                </a:lnTo>
                <a:lnTo>
                  <a:pt x="886" y="27"/>
                </a:lnTo>
                <a:lnTo>
                  <a:pt x="949" y="49"/>
                </a:lnTo>
                <a:lnTo>
                  <a:pt x="1009" y="75"/>
                </a:lnTo>
                <a:lnTo>
                  <a:pt x="1068" y="107"/>
                </a:lnTo>
                <a:lnTo>
                  <a:pt x="1123" y="144"/>
                </a:lnTo>
                <a:lnTo>
                  <a:pt x="1177" y="107"/>
                </a:lnTo>
                <a:lnTo>
                  <a:pt x="1236" y="75"/>
                </a:lnTo>
                <a:lnTo>
                  <a:pt x="1296" y="49"/>
                </a:lnTo>
                <a:lnTo>
                  <a:pt x="1359" y="27"/>
                </a:lnTo>
                <a:lnTo>
                  <a:pt x="1423" y="12"/>
                </a:lnTo>
                <a:lnTo>
                  <a:pt x="1488" y="3"/>
                </a:lnTo>
                <a:lnTo>
                  <a:pt x="1554" y="0"/>
                </a:lnTo>
                <a:lnTo>
                  <a:pt x="1621" y="3"/>
                </a:lnTo>
                <a:lnTo>
                  <a:pt x="1686" y="12"/>
                </a:lnTo>
                <a:lnTo>
                  <a:pt x="1751" y="27"/>
                </a:lnTo>
                <a:lnTo>
                  <a:pt x="1810" y="48"/>
                </a:lnTo>
                <a:lnTo>
                  <a:pt x="1869" y="73"/>
                </a:lnTo>
                <a:lnTo>
                  <a:pt x="1923" y="103"/>
                </a:lnTo>
                <a:lnTo>
                  <a:pt x="1974" y="139"/>
                </a:lnTo>
                <a:lnTo>
                  <a:pt x="2022" y="178"/>
                </a:lnTo>
                <a:lnTo>
                  <a:pt x="2065" y="223"/>
                </a:lnTo>
                <a:lnTo>
                  <a:pt x="2106" y="271"/>
                </a:lnTo>
                <a:lnTo>
                  <a:pt x="2140" y="322"/>
                </a:lnTo>
                <a:lnTo>
                  <a:pt x="2172" y="376"/>
                </a:lnTo>
                <a:lnTo>
                  <a:pt x="2197" y="434"/>
                </a:lnTo>
                <a:lnTo>
                  <a:pt x="2218" y="495"/>
                </a:lnTo>
                <a:lnTo>
                  <a:pt x="2233" y="558"/>
                </a:lnTo>
                <a:lnTo>
                  <a:pt x="2241" y="624"/>
                </a:lnTo>
                <a:lnTo>
                  <a:pt x="2245" y="692"/>
                </a:lnTo>
                <a:lnTo>
                  <a:pt x="2241" y="762"/>
                </a:lnTo>
                <a:lnTo>
                  <a:pt x="2232" y="830"/>
                </a:lnTo>
                <a:lnTo>
                  <a:pt x="2216" y="896"/>
                </a:lnTo>
                <a:lnTo>
                  <a:pt x="2196" y="963"/>
                </a:lnTo>
                <a:lnTo>
                  <a:pt x="2169" y="1027"/>
                </a:lnTo>
                <a:lnTo>
                  <a:pt x="2137" y="1091"/>
                </a:lnTo>
                <a:lnTo>
                  <a:pt x="2100" y="1154"/>
                </a:lnTo>
                <a:lnTo>
                  <a:pt x="2059" y="1216"/>
                </a:lnTo>
                <a:lnTo>
                  <a:pt x="2013" y="1279"/>
                </a:lnTo>
                <a:lnTo>
                  <a:pt x="1963" y="1341"/>
                </a:lnTo>
                <a:lnTo>
                  <a:pt x="1909" y="1403"/>
                </a:lnTo>
                <a:lnTo>
                  <a:pt x="1852" y="1465"/>
                </a:lnTo>
                <a:lnTo>
                  <a:pt x="1791" y="1527"/>
                </a:lnTo>
                <a:lnTo>
                  <a:pt x="1727" y="1590"/>
                </a:lnTo>
                <a:lnTo>
                  <a:pt x="1659" y="1655"/>
                </a:lnTo>
                <a:lnTo>
                  <a:pt x="1589" y="1719"/>
                </a:lnTo>
                <a:lnTo>
                  <a:pt x="1516" y="1784"/>
                </a:lnTo>
                <a:lnTo>
                  <a:pt x="1441" y="1850"/>
                </a:lnTo>
                <a:lnTo>
                  <a:pt x="1365" y="1919"/>
                </a:lnTo>
                <a:lnTo>
                  <a:pt x="1363" y="1920"/>
                </a:lnTo>
                <a:lnTo>
                  <a:pt x="1286" y="1988"/>
                </a:lnTo>
                <a:lnTo>
                  <a:pt x="1229" y="2037"/>
                </a:lnTo>
                <a:lnTo>
                  <a:pt x="1204" y="2054"/>
                </a:lnTo>
                <a:lnTo>
                  <a:pt x="1178" y="2066"/>
                </a:lnTo>
                <a:lnTo>
                  <a:pt x="1151" y="2073"/>
                </a:lnTo>
                <a:lnTo>
                  <a:pt x="1123" y="2077"/>
                </a:lnTo>
                <a:lnTo>
                  <a:pt x="1095" y="2073"/>
                </a:lnTo>
                <a:lnTo>
                  <a:pt x="1066" y="2066"/>
                </a:lnTo>
                <a:lnTo>
                  <a:pt x="1040" y="2054"/>
                </a:lnTo>
                <a:lnTo>
                  <a:pt x="1016" y="2037"/>
                </a:lnTo>
                <a:lnTo>
                  <a:pt x="960" y="1988"/>
                </a:lnTo>
                <a:lnTo>
                  <a:pt x="882" y="1920"/>
                </a:lnTo>
                <a:lnTo>
                  <a:pt x="880" y="1919"/>
                </a:lnTo>
                <a:lnTo>
                  <a:pt x="820" y="1867"/>
                </a:lnTo>
                <a:lnTo>
                  <a:pt x="762" y="1816"/>
                </a:lnTo>
                <a:lnTo>
                  <a:pt x="694" y="1755"/>
                </a:lnTo>
                <a:lnTo>
                  <a:pt x="627" y="1696"/>
                </a:lnTo>
                <a:lnTo>
                  <a:pt x="563" y="1638"/>
                </a:lnTo>
                <a:lnTo>
                  <a:pt x="502" y="1582"/>
                </a:lnTo>
                <a:lnTo>
                  <a:pt x="442" y="1525"/>
                </a:lnTo>
                <a:lnTo>
                  <a:pt x="387" y="1470"/>
                </a:lnTo>
                <a:lnTo>
                  <a:pt x="333" y="1415"/>
                </a:lnTo>
                <a:lnTo>
                  <a:pt x="284" y="1360"/>
                </a:lnTo>
                <a:lnTo>
                  <a:pt x="238" y="1305"/>
                </a:lnTo>
                <a:lnTo>
                  <a:pt x="194" y="1250"/>
                </a:lnTo>
                <a:lnTo>
                  <a:pt x="155" y="1193"/>
                </a:lnTo>
                <a:lnTo>
                  <a:pt x="121" y="1137"/>
                </a:lnTo>
                <a:lnTo>
                  <a:pt x="90" y="1078"/>
                </a:lnTo>
                <a:lnTo>
                  <a:pt x="63" y="1019"/>
                </a:lnTo>
                <a:lnTo>
                  <a:pt x="41" y="957"/>
                </a:lnTo>
                <a:lnTo>
                  <a:pt x="24" y="894"/>
                </a:lnTo>
                <a:lnTo>
                  <a:pt x="11" y="829"/>
                </a:lnTo>
                <a:lnTo>
                  <a:pt x="3" y="762"/>
                </a:lnTo>
                <a:lnTo>
                  <a:pt x="0" y="692"/>
                </a:lnTo>
                <a:lnTo>
                  <a:pt x="3" y="624"/>
                </a:lnTo>
                <a:lnTo>
                  <a:pt x="13" y="558"/>
                </a:lnTo>
                <a:lnTo>
                  <a:pt x="27" y="495"/>
                </a:lnTo>
                <a:lnTo>
                  <a:pt x="48" y="434"/>
                </a:lnTo>
                <a:lnTo>
                  <a:pt x="74" y="376"/>
                </a:lnTo>
                <a:lnTo>
                  <a:pt x="104" y="322"/>
                </a:lnTo>
                <a:lnTo>
                  <a:pt x="139" y="271"/>
                </a:lnTo>
                <a:lnTo>
                  <a:pt x="179" y="223"/>
                </a:lnTo>
                <a:lnTo>
                  <a:pt x="223" y="178"/>
                </a:lnTo>
                <a:lnTo>
                  <a:pt x="270" y="139"/>
                </a:lnTo>
                <a:lnTo>
                  <a:pt x="322" y="103"/>
                </a:lnTo>
                <a:lnTo>
                  <a:pt x="377" y="73"/>
                </a:lnTo>
                <a:lnTo>
                  <a:pt x="434" y="48"/>
                </a:lnTo>
                <a:lnTo>
                  <a:pt x="495" y="27"/>
                </a:lnTo>
                <a:lnTo>
                  <a:pt x="558" y="12"/>
                </a:lnTo>
                <a:lnTo>
                  <a:pt x="623" y="3"/>
                </a:lnTo>
                <a:lnTo>
                  <a:pt x="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Freeform 200"/>
          <p:cNvSpPr>
            <a:spLocks/>
          </p:cNvSpPr>
          <p:nvPr/>
        </p:nvSpPr>
        <p:spPr bwMode="auto">
          <a:xfrm>
            <a:off x="4475408" y="3027363"/>
            <a:ext cx="425450" cy="223837"/>
          </a:xfrm>
          <a:custGeom>
            <a:avLst/>
            <a:gdLst>
              <a:gd name="T0" fmla="*/ 867 w 2677"/>
              <a:gd name="T1" fmla="*/ 10 h 1412"/>
              <a:gd name="T2" fmla="*/ 1032 w 2677"/>
              <a:gd name="T3" fmla="*/ 58 h 1412"/>
              <a:gd name="T4" fmla="*/ 1176 w 2677"/>
              <a:gd name="T5" fmla="*/ 136 h 1412"/>
              <a:gd name="T6" fmla="*/ 1286 w 2677"/>
              <a:gd name="T7" fmla="*/ 222 h 1412"/>
              <a:gd name="T8" fmla="*/ 1425 w 2677"/>
              <a:gd name="T9" fmla="*/ 192 h 1412"/>
              <a:gd name="T10" fmla="*/ 1546 w 2677"/>
              <a:gd name="T11" fmla="*/ 107 h 1412"/>
              <a:gd name="T12" fmla="*/ 1699 w 2677"/>
              <a:gd name="T13" fmla="*/ 37 h 1412"/>
              <a:gd name="T14" fmla="*/ 1868 w 2677"/>
              <a:gd name="T15" fmla="*/ 2 h 1412"/>
              <a:gd name="T16" fmla="*/ 2046 w 2677"/>
              <a:gd name="T17" fmla="*/ 10 h 1412"/>
              <a:gd name="T18" fmla="*/ 2205 w 2677"/>
              <a:gd name="T19" fmla="*/ 57 h 1412"/>
              <a:gd name="T20" fmla="*/ 2343 w 2677"/>
              <a:gd name="T21" fmla="*/ 129 h 1412"/>
              <a:gd name="T22" fmla="*/ 2456 w 2677"/>
              <a:gd name="T23" fmla="*/ 216 h 1412"/>
              <a:gd name="T24" fmla="*/ 2545 w 2677"/>
              <a:gd name="T25" fmla="*/ 305 h 1412"/>
              <a:gd name="T26" fmla="*/ 2608 w 2677"/>
              <a:gd name="T27" fmla="*/ 381 h 1412"/>
              <a:gd name="T28" fmla="*/ 2645 w 2677"/>
              <a:gd name="T29" fmla="*/ 433 h 1412"/>
              <a:gd name="T30" fmla="*/ 2667 w 2677"/>
              <a:gd name="T31" fmla="*/ 474 h 1412"/>
              <a:gd name="T32" fmla="*/ 2677 w 2677"/>
              <a:gd name="T33" fmla="*/ 532 h 1412"/>
              <a:gd name="T34" fmla="*/ 2654 w 2677"/>
              <a:gd name="T35" fmla="*/ 616 h 1412"/>
              <a:gd name="T36" fmla="*/ 2635 w 2677"/>
              <a:gd name="T37" fmla="*/ 644 h 1412"/>
              <a:gd name="T38" fmla="*/ 2590 w 2677"/>
              <a:gd name="T39" fmla="*/ 705 h 1412"/>
              <a:gd name="T40" fmla="*/ 2518 w 2677"/>
              <a:gd name="T41" fmla="*/ 786 h 1412"/>
              <a:gd name="T42" fmla="*/ 2422 w 2677"/>
              <a:gd name="T43" fmla="*/ 876 h 1412"/>
              <a:gd name="T44" fmla="*/ 2300 w 2677"/>
              <a:gd name="T45" fmla="*/ 959 h 1412"/>
              <a:gd name="T46" fmla="*/ 2154 w 2677"/>
              <a:gd name="T47" fmla="*/ 1025 h 1412"/>
              <a:gd name="T48" fmla="*/ 1987 w 2677"/>
              <a:gd name="T49" fmla="*/ 1061 h 1412"/>
              <a:gd name="T50" fmla="*/ 1868 w 2677"/>
              <a:gd name="T51" fmla="*/ 1060 h 1412"/>
              <a:gd name="T52" fmla="*/ 1701 w 2677"/>
              <a:gd name="T53" fmla="*/ 1016 h 1412"/>
              <a:gd name="T54" fmla="*/ 1547 w 2677"/>
              <a:gd name="T55" fmla="*/ 937 h 1412"/>
              <a:gd name="T56" fmla="*/ 1499 w 2677"/>
              <a:gd name="T57" fmla="*/ 1281 h 1412"/>
              <a:gd name="T58" fmla="*/ 1454 w 2677"/>
              <a:gd name="T59" fmla="*/ 1364 h 1412"/>
              <a:gd name="T60" fmla="*/ 1371 w 2677"/>
              <a:gd name="T61" fmla="*/ 1409 h 1412"/>
              <a:gd name="T62" fmla="*/ 1275 w 2677"/>
              <a:gd name="T63" fmla="*/ 1399 h 1412"/>
              <a:gd name="T64" fmla="*/ 1203 w 2677"/>
              <a:gd name="T65" fmla="*/ 1340 h 1412"/>
              <a:gd name="T66" fmla="*/ 1176 w 2677"/>
              <a:gd name="T67" fmla="*/ 1249 h 1412"/>
              <a:gd name="T68" fmla="*/ 1085 w 2677"/>
              <a:gd name="T69" fmla="*/ 980 h 1412"/>
              <a:gd name="T70" fmla="*/ 930 w 2677"/>
              <a:gd name="T71" fmla="*/ 1040 h 1412"/>
              <a:gd name="T72" fmla="*/ 750 w 2677"/>
              <a:gd name="T73" fmla="*/ 1063 h 1412"/>
              <a:gd name="T74" fmla="*/ 648 w 2677"/>
              <a:gd name="T75" fmla="*/ 1053 h 1412"/>
              <a:gd name="T76" fmla="*/ 503 w 2677"/>
              <a:gd name="T77" fmla="*/ 1007 h 1412"/>
              <a:gd name="T78" fmla="*/ 369 w 2677"/>
              <a:gd name="T79" fmla="*/ 936 h 1412"/>
              <a:gd name="T80" fmla="*/ 252 w 2677"/>
              <a:gd name="T81" fmla="*/ 850 h 1412"/>
              <a:gd name="T82" fmla="*/ 156 w 2677"/>
              <a:gd name="T83" fmla="*/ 764 h 1412"/>
              <a:gd name="T84" fmla="*/ 85 w 2677"/>
              <a:gd name="T85" fmla="*/ 691 h 1412"/>
              <a:gd name="T86" fmla="*/ 42 w 2677"/>
              <a:gd name="T87" fmla="*/ 642 h 1412"/>
              <a:gd name="T88" fmla="*/ 9 w 2677"/>
              <a:gd name="T89" fmla="*/ 583 h 1412"/>
              <a:gd name="T90" fmla="*/ 2 w 2677"/>
              <a:gd name="T91" fmla="*/ 500 h 1412"/>
              <a:gd name="T92" fmla="*/ 26 w 2677"/>
              <a:gd name="T93" fmla="*/ 443 h 1412"/>
              <a:gd name="T94" fmla="*/ 53 w 2677"/>
              <a:gd name="T95" fmla="*/ 401 h 1412"/>
              <a:gd name="T96" fmla="*/ 108 w 2677"/>
              <a:gd name="T97" fmla="*/ 332 h 1412"/>
              <a:gd name="T98" fmla="*/ 188 w 2677"/>
              <a:gd name="T99" fmla="*/ 247 h 1412"/>
              <a:gd name="T100" fmla="*/ 293 w 2677"/>
              <a:gd name="T101" fmla="*/ 158 h 1412"/>
              <a:gd name="T102" fmla="*/ 422 w 2677"/>
              <a:gd name="T103" fmla="*/ 78 h 1412"/>
              <a:gd name="T104" fmla="*/ 576 w 2677"/>
              <a:gd name="T105" fmla="*/ 22 h 1412"/>
              <a:gd name="T106" fmla="*/ 750 w 2677"/>
              <a:gd name="T107" fmla="*/ 0 h 1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77" h="1412">
                <a:moveTo>
                  <a:pt x="750" y="0"/>
                </a:moveTo>
                <a:lnTo>
                  <a:pt x="810" y="2"/>
                </a:lnTo>
                <a:lnTo>
                  <a:pt x="867" y="10"/>
                </a:lnTo>
                <a:lnTo>
                  <a:pt x="921" y="21"/>
                </a:lnTo>
                <a:lnTo>
                  <a:pt x="977" y="37"/>
                </a:lnTo>
                <a:lnTo>
                  <a:pt x="1032" y="58"/>
                </a:lnTo>
                <a:lnTo>
                  <a:pt x="1083" y="80"/>
                </a:lnTo>
                <a:lnTo>
                  <a:pt x="1130" y="108"/>
                </a:lnTo>
                <a:lnTo>
                  <a:pt x="1176" y="136"/>
                </a:lnTo>
                <a:lnTo>
                  <a:pt x="1215" y="163"/>
                </a:lnTo>
                <a:lnTo>
                  <a:pt x="1252" y="192"/>
                </a:lnTo>
                <a:lnTo>
                  <a:pt x="1286" y="222"/>
                </a:lnTo>
                <a:lnTo>
                  <a:pt x="1339" y="225"/>
                </a:lnTo>
                <a:lnTo>
                  <a:pt x="1391" y="222"/>
                </a:lnTo>
                <a:lnTo>
                  <a:pt x="1425" y="192"/>
                </a:lnTo>
                <a:lnTo>
                  <a:pt x="1462" y="163"/>
                </a:lnTo>
                <a:lnTo>
                  <a:pt x="1502" y="136"/>
                </a:lnTo>
                <a:lnTo>
                  <a:pt x="1546" y="107"/>
                </a:lnTo>
                <a:lnTo>
                  <a:pt x="1594" y="80"/>
                </a:lnTo>
                <a:lnTo>
                  <a:pt x="1645" y="58"/>
                </a:lnTo>
                <a:lnTo>
                  <a:pt x="1699" y="37"/>
                </a:lnTo>
                <a:lnTo>
                  <a:pt x="1756" y="21"/>
                </a:lnTo>
                <a:lnTo>
                  <a:pt x="1810" y="10"/>
                </a:lnTo>
                <a:lnTo>
                  <a:pt x="1868" y="2"/>
                </a:lnTo>
                <a:lnTo>
                  <a:pt x="1926" y="0"/>
                </a:lnTo>
                <a:lnTo>
                  <a:pt x="1987" y="2"/>
                </a:lnTo>
                <a:lnTo>
                  <a:pt x="2046" y="10"/>
                </a:lnTo>
                <a:lnTo>
                  <a:pt x="2101" y="22"/>
                </a:lnTo>
                <a:lnTo>
                  <a:pt x="2154" y="38"/>
                </a:lnTo>
                <a:lnTo>
                  <a:pt x="2205" y="57"/>
                </a:lnTo>
                <a:lnTo>
                  <a:pt x="2254" y="78"/>
                </a:lnTo>
                <a:lnTo>
                  <a:pt x="2300" y="103"/>
                </a:lnTo>
                <a:lnTo>
                  <a:pt x="2343" y="129"/>
                </a:lnTo>
                <a:lnTo>
                  <a:pt x="2384" y="158"/>
                </a:lnTo>
                <a:lnTo>
                  <a:pt x="2422" y="187"/>
                </a:lnTo>
                <a:lnTo>
                  <a:pt x="2456" y="216"/>
                </a:lnTo>
                <a:lnTo>
                  <a:pt x="2489" y="247"/>
                </a:lnTo>
                <a:lnTo>
                  <a:pt x="2518" y="276"/>
                </a:lnTo>
                <a:lnTo>
                  <a:pt x="2545" y="305"/>
                </a:lnTo>
                <a:lnTo>
                  <a:pt x="2569" y="332"/>
                </a:lnTo>
                <a:lnTo>
                  <a:pt x="2590" y="358"/>
                </a:lnTo>
                <a:lnTo>
                  <a:pt x="2608" y="381"/>
                </a:lnTo>
                <a:lnTo>
                  <a:pt x="2624" y="401"/>
                </a:lnTo>
                <a:lnTo>
                  <a:pt x="2635" y="419"/>
                </a:lnTo>
                <a:lnTo>
                  <a:pt x="2645" y="433"/>
                </a:lnTo>
                <a:lnTo>
                  <a:pt x="2651" y="443"/>
                </a:lnTo>
                <a:lnTo>
                  <a:pt x="2654" y="447"/>
                </a:lnTo>
                <a:lnTo>
                  <a:pt x="2667" y="474"/>
                </a:lnTo>
                <a:lnTo>
                  <a:pt x="2675" y="503"/>
                </a:lnTo>
                <a:lnTo>
                  <a:pt x="2677" y="532"/>
                </a:lnTo>
                <a:lnTo>
                  <a:pt x="2677" y="532"/>
                </a:lnTo>
                <a:lnTo>
                  <a:pt x="2675" y="560"/>
                </a:lnTo>
                <a:lnTo>
                  <a:pt x="2667" y="588"/>
                </a:lnTo>
                <a:lnTo>
                  <a:pt x="2654" y="616"/>
                </a:lnTo>
                <a:lnTo>
                  <a:pt x="2651" y="620"/>
                </a:lnTo>
                <a:lnTo>
                  <a:pt x="2645" y="630"/>
                </a:lnTo>
                <a:lnTo>
                  <a:pt x="2635" y="644"/>
                </a:lnTo>
                <a:lnTo>
                  <a:pt x="2624" y="661"/>
                </a:lnTo>
                <a:lnTo>
                  <a:pt x="2608" y="682"/>
                </a:lnTo>
                <a:lnTo>
                  <a:pt x="2590" y="705"/>
                </a:lnTo>
                <a:lnTo>
                  <a:pt x="2569" y="731"/>
                </a:lnTo>
                <a:lnTo>
                  <a:pt x="2545" y="758"/>
                </a:lnTo>
                <a:lnTo>
                  <a:pt x="2518" y="786"/>
                </a:lnTo>
                <a:lnTo>
                  <a:pt x="2489" y="816"/>
                </a:lnTo>
                <a:lnTo>
                  <a:pt x="2456" y="846"/>
                </a:lnTo>
                <a:lnTo>
                  <a:pt x="2422" y="876"/>
                </a:lnTo>
                <a:lnTo>
                  <a:pt x="2384" y="905"/>
                </a:lnTo>
                <a:lnTo>
                  <a:pt x="2343" y="933"/>
                </a:lnTo>
                <a:lnTo>
                  <a:pt x="2300" y="959"/>
                </a:lnTo>
                <a:lnTo>
                  <a:pt x="2254" y="984"/>
                </a:lnTo>
                <a:lnTo>
                  <a:pt x="2205" y="1006"/>
                </a:lnTo>
                <a:lnTo>
                  <a:pt x="2154" y="1025"/>
                </a:lnTo>
                <a:lnTo>
                  <a:pt x="2101" y="1041"/>
                </a:lnTo>
                <a:lnTo>
                  <a:pt x="2046" y="1053"/>
                </a:lnTo>
                <a:lnTo>
                  <a:pt x="1987" y="1061"/>
                </a:lnTo>
                <a:lnTo>
                  <a:pt x="1926" y="1063"/>
                </a:lnTo>
                <a:lnTo>
                  <a:pt x="1926" y="1063"/>
                </a:lnTo>
                <a:lnTo>
                  <a:pt x="1868" y="1060"/>
                </a:lnTo>
                <a:lnTo>
                  <a:pt x="1811" y="1050"/>
                </a:lnTo>
                <a:lnTo>
                  <a:pt x="1755" y="1036"/>
                </a:lnTo>
                <a:lnTo>
                  <a:pt x="1701" y="1016"/>
                </a:lnTo>
                <a:lnTo>
                  <a:pt x="1647" y="993"/>
                </a:lnTo>
                <a:lnTo>
                  <a:pt x="1596" y="966"/>
                </a:lnTo>
                <a:lnTo>
                  <a:pt x="1547" y="937"/>
                </a:lnTo>
                <a:lnTo>
                  <a:pt x="1502" y="905"/>
                </a:lnTo>
                <a:lnTo>
                  <a:pt x="1502" y="1249"/>
                </a:lnTo>
                <a:lnTo>
                  <a:pt x="1499" y="1281"/>
                </a:lnTo>
                <a:lnTo>
                  <a:pt x="1489" y="1312"/>
                </a:lnTo>
                <a:lnTo>
                  <a:pt x="1474" y="1340"/>
                </a:lnTo>
                <a:lnTo>
                  <a:pt x="1454" y="1364"/>
                </a:lnTo>
                <a:lnTo>
                  <a:pt x="1429" y="1384"/>
                </a:lnTo>
                <a:lnTo>
                  <a:pt x="1402" y="1399"/>
                </a:lnTo>
                <a:lnTo>
                  <a:pt x="1371" y="1409"/>
                </a:lnTo>
                <a:lnTo>
                  <a:pt x="1339" y="1412"/>
                </a:lnTo>
                <a:lnTo>
                  <a:pt x="1305" y="1409"/>
                </a:lnTo>
                <a:lnTo>
                  <a:pt x="1275" y="1399"/>
                </a:lnTo>
                <a:lnTo>
                  <a:pt x="1248" y="1384"/>
                </a:lnTo>
                <a:lnTo>
                  <a:pt x="1224" y="1364"/>
                </a:lnTo>
                <a:lnTo>
                  <a:pt x="1203" y="1340"/>
                </a:lnTo>
                <a:lnTo>
                  <a:pt x="1188" y="1312"/>
                </a:lnTo>
                <a:lnTo>
                  <a:pt x="1179" y="1281"/>
                </a:lnTo>
                <a:lnTo>
                  <a:pt x="1176" y="1249"/>
                </a:lnTo>
                <a:lnTo>
                  <a:pt x="1176" y="927"/>
                </a:lnTo>
                <a:lnTo>
                  <a:pt x="1132" y="955"/>
                </a:lnTo>
                <a:lnTo>
                  <a:pt x="1085" y="980"/>
                </a:lnTo>
                <a:lnTo>
                  <a:pt x="1036" y="1003"/>
                </a:lnTo>
                <a:lnTo>
                  <a:pt x="984" y="1024"/>
                </a:lnTo>
                <a:lnTo>
                  <a:pt x="930" y="1040"/>
                </a:lnTo>
                <a:lnTo>
                  <a:pt x="873" y="1052"/>
                </a:lnTo>
                <a:lnTo>
                  <a:pt x="812" y="1060"/>
                </a:lnTo>
                <a:lnTo>
                  <a:pt x="750" y="1063"/>
                </a:lnTo>
                <a:lnTo>
                  <a:pt x="750" y="1063"/>
                </a:lnTo>
                <a:lnTo>
                  <a:pt x="699" y="1061"/>
                </a:lnTo>
                <a:lnTo>
                  <a:pt x="648" y="1053"/>
                </a:lnTo>
                <a:lnTo>
                  <a:pt x="598" y="1041"/>
                </a:lnTo>
                <a:lnTo>
                  <a:pt x="551" y="1026"/>
                </a:lnTo>
                <a:lnTo>
                  <a:pt x="503" y="1007"/>
                </a:lnTo>
                <a:lnTo>
                  <a:pt x="457" y="986"/>
                </a:lnTo>
                <a:lnTo>
                  <a:pt x="412" y="962"/>
                </a:lnTo>
                <a:lnTo>
                  <a:pt x="369" y="936"/>
                </a:lnTo>
                <a:lnTo>
                  <a:pt x="328" y="907"/>
                </a:lnTo>
                <a:lnTo>
                  <a:pt x="289" y="879"/>
                </a:lnTo>
                <a:lnTo>
                  <a:pt x="252" y="850"/>
                </a:lnTo>
                <a:lnTo>
                  <a:pt x="217" y="821"/>
                </a:lnTo>
                <a:lnTo>
                  <a:pt x="186" y="792"/>
                </a:lnTo>
                <a:lnTo>
                  <a:pt x="156" y="764"/>
                </a:lnTo>
                <a:lnTo>
                  <a:pt x="129" y="738"/>
                </a:lnTo>
                <a:lnTo>
                  <a:pt x="105" y="712"/>
                </a:lnTo>
                <a:lnTo>
                  <a:pt x="85" y="691"/>
                </a:lnTo>
                <a:lnTo>
                  <a:pt x="67" y="671"/>
                </a:lnTo>
                <a:lnTo>
                  <a:pt x="53" y="655"/>
                </a:lnTo>
                <a:lnTo>
                  <a:pt x="42" y="642"/>
                </a:lnTo>
                <a:lnTo>
                  <a:pt x="36" y="633"/>
                </a:lnTo>
                <a:lnTo>
                  <a:pt x="20" y="609"/>
                </a:lnTo>
                <a:lnTo>
                  <a:pt x="9" y="583"/>
                </a:lnTo>
                <a:lnTo>
                  <a:pt x="1" y="556"/>
                </a:lnTo>
                <a:lnTo>
                  <a:pt x="0" y="529"/>
                </a:lnTo>
                <a:lnTo>
                  <a:pt x="2" y="500"/>
                </a:lnTo>
                <a:lnTo>
                  <a:pt x="11" y="473"/>
                </a:lnTo>
                <a:lnTo>
                  <a:pt x="23" y="447"/>
                </a:lnTo>
                <a:lnTo>
                  <a:pt x="26" y="443"/>
                </a:lnTo>
                <a:lnTo>
                  <a:pt x="33" y="433"/>
                </a:lnTo>
                <a:lnTo>
                  <a:pt x="41" y="419"/>
                </a:lnTo>
                <a:lnTo>
                  <a:pt x="53" y="401"/>
                </a:lnTo>
                <a:lnTo>
                  <a:pt x="68" y="381"/>
                </a:lnTo>
                <a:lnTo>
                  <a:pt x="87" y="358"/>
                </a:lnTo>
                <a:lnTo>
                  <a:pt x="108" y="332"/>
                </a:lnTo>
                <a:lnTo>
                  <a:pt x="131" y="305"/>
                </a:lnTo>
                <a:lnTo>
                  <a:pt x="159" y="276"/>
                </a:lnTo>
                <a:lnTo>
                  <a:pt x="188" y="247"/>
                </a:lnTo>
                <a:lnTo>
                  <a:pt x="220" y="216"/>
                </a:lnTo>
                <a:lnTo>
                  <a:pt x="255" y="187"/>
                </a:lnTo>
                <a:lnTo>
                  <a:pt x="293" y="158"/>
                </a:lnTo>
                <a:lnTo>
                  <a:pt x="333" y="129"/>
                </a:lnTo>
                <a:lnTo>
                  <a:pt x="377" y="103"/>
                </a:lnTo>
                <a:lnTo>
                  <a:pt x="422" y="78"/>
                </a:lnTo>
                <a:lnTo>
                  <a:pt x="471" y="57"/>
                </a:lnTo>
                <a:lnTo>
                  <a:pt x="522" y="38"/>
                </a:lnTo>
                <a:lnTo>
                  <a:pt x="576" y="22"/>
                </a:lnTo>
                <a:lnTo>
                  <a:pt x="631" y="10"/>
                </a:lnTo>
                <a:lnTo>
                  <a:pt x="690" y="2"/>
                </a:lnTo>
                <a:lnTo>
                  <a:pt x="7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8" name="Freeform 205"/>
          <p:cNvSpPr>
            <a:spLocks/>
          </p:cNvSpPr>
          <p:nvPr/>
        </p:nvSpPr>
        <p:spPr bwMode="auto">
          <a:xfrm>
            <a:off x="5431540" y="2681288"/>
            <a:ext cx="384175" cy="569912"/>
          </a:xfrm>
          <a:custGeom>
            <a:avLst/>
            <a:gdLst>
              <a:gd name="T0" fmla="*/ 1350 w 2419"/>
              <a:gd name="T1" fmla="*/ 13 h 3590"/>
              <a:gd name="T2" fmla="*/ 1545 w 2419"/>
              <a:gd name="T3" fmla="*/ 75 h 3590"/>
              <a:gd name="T4" fmla="*/ 1713 w 2419"/>
              <a:gd name="T5" fmla="*/ 184 h 3590"/>
              <a:gd name="T6" fmla="*/ 1848 w 2419"/>
              <a:gd name="T7" fmla="*/ 331 h 3590"/>
              <a:gd name="T8" fmla="*/ 1942 w 2419"/>
              <a:gd name="T9" fmla="*/ 509 h 3590"/>
              <a:gd name="T10" fmla="*/ 1989 w 2419"/>
              <a:gd name="T11" fmla="*/ 710 h 3590"/>
              <a:gd name="T12" fmla="*/ 1989 w 2419"/>
              <a:gd name="T13" fmla="*/ 1279 h 3590"/>
              <a:gd name="T14" fmla="*/ 1943 w 2419"/>
              <a:gd name="T15" fmla="*/ 1481 h 3590"/>
              <a:gd name="T16" fmla="*/ 1848 w 2419"/>
              <a:gd name="T17" fmla="*/ 1658 h 3590"/>
              <a:gd name="T18" fmla="*/ 1713 w 2419"/>
              <a:gd name="T19" fmla="*/ 1805 h 3590"/>
              <a:gd name="T20" fmla="*/ 1546 w 2419"/>
              <a:gd name="T21" fmla="*/ 1914 h 3590"/>
              <a:gd name="T22" fmla="*/ 1351 w 2419"/>
              <a:gd name="T23" fmla="*/ 1977 h 3590"/>
              <a:gd name="T24" fmla="*/ 1467 w 2419"/>
              <a:gd name="T25" fmla="*/ 2504 h 3590"/>
              <a:gd name="T26" fmla="*/ 1623 w 2419"/>
              <a:gd name="T27" fmla="*/ 2595 h 3590"/>
              <a:gd name="T28" fmla="*/ 1750 w 2419"/>
              <a:gd name="T29" fmla="*/ 2724 h 3590"/>
              <a:gd name="T30" fmla="*/ 1914 w 2419"/>
              <a:gd name="T31" fmla="*/ 2795 h 3590"/>
              <a:gd name="T32" fmla="*/ 2088 w 2419"/>
              <a:gd name="T33" fmla="*/ 2869 h 3590"/>
              <a:gd name="T34" fmla="*/ 2234 w 2419"/>
              <a:gd name="T35" fmla="*/ 2985 h 3590"/>
              <a:gd name="T36" fmla="*/ 2343 w 2419"/>
              <a:gd name="T37" fmla="*/ 3137 h 3590"/>
              <a:gd name="T38" fmla="*/ 2406 w 2419"/>
              <a:gd name="T39" fmla="*/ 3317 h 3590"/>
              <a:gd name="T40" fmla="*/ 2416 w 2419"/>
              <a:gd name="T41" fmla="*/ 3477 h 3590"/>
              <a:gd name="T42" fmla="*/ 2377 w 2419"/>
              <a:gd name="T43" fmla="*/ 3549 h 3590"/>
              <a:gd name="T44" fmla="*/ 2306 w 2419"/>
              <a:gd name="T45" fmla="*/ 3587 h 3590"/>
              <a:gd name="T46" fmla="*/ 113 w 2419"/>
              <a:gd name="T47" fmla="*/ 3587 h 3590"/>
              <a:gd name="T48" fmla="*/ 41 w 2419"/>
              <a:gd name="T49" fmla="*/ 3549 h 3590"/>
              <a:gd name="T50" fmla="*/ 3 w 2419"/>
              <a:gd name="T51" fmla="*/ 3477 h 3590"/>
              <a:gd name="T52" fmla="*/ 13 w 2419"/>
              <a:gd name="T53" fmla="*/ 3317 h 3590"/>
              <a:gd name="T54" fmla="*/ 76 w 2419"/>
              <a:gd name="T55" fmla="*/ 3137 h 3590"/>
              <a:gd name="T56" fmla="*/ 185 w 2419"/>
              <a:gd name="T57" fmla="*/ 2985 h 3590"/>
              <a:gd name="T58" fmla="*/ 331 w 2419"/>
              <a:gd name="T59" fmla="*/ 2869 h 3590"/>
              <a:gd name="T60" fmla="*/ 505 w 2419"/>
              <a:gd name="T61" fmla="*/ 2795 h 3590"/>
              <a:gd name="T62" fmla="*/ 668 w 2419"/>
              <a:gd name="T63" fmla="*/ 2724 h 3590"/>
              <a:gd name="T64" fmla="*/ 796 w 2419"/>
              <a:gd name="T65" fmla="*/ 2595 h 3590"/>
              <a:gd name="T66" fmla="*/ 951 w 2419"/>
              <a:gd name="T67" fmla="*/ 2504 h 3590"/>
              <a:gd name="T68" fmla="*/ 1068 w 2419"/>
              <a:gd name="T69" fmla="*/ 1977 h 3590"/>
              <a:gd name="T70" fmla="*/ 873 w 2419"/>
              <a:gd name="T71" fmla="*/ 1914 h 3590"/>
              <a:gd name="T72" fmla="*/ 705 w 2419"/>
              <a:gd name="T73" fmla="*/ 1805 h 3590"/>
              <a:gd name="T74" fmla="*/ 570 w 2419"/>
              <a:gd name="T75" fmla="*/ 1658 h 3590"/>
              <a:gd name="T76" fmla="*/ 476 w 2419"/>
              <a:gd name="T77" fmla="*/ 1481 h 3590"/>
              <a:gd name="T78" fmla="*/ 430 w 2419"/>
              <a:gd name="T79" fmla="*/ 1279 h 3590"/>
              <a:gd name="T80" fmla="*/ 430 w 2419"/>
              <a:gd name="T81" fmla="*/ 710 h 3590"/>
              <a:gd name="T82" fmla="*/ 476 w 2419"/>
              <a:gd name="T83" fmla="*/ 509 h 3590"/>
              <a:gd name="T84" fmla="*/ 570 w 2419"/>
              <a:gd name="T85" fmla="*/ 331 h 3590"/>
              <a:gd name="T86" fmla="*/ 705 w 2419"/>
              <a:gd name="T87" fmla="*/ 184 h 3590"/>
              <a:gd name="T88" fmla="*/ 874 w 2419"/>
              <a:gd name="T89" fmla="*/ 75 h 3590"/>
              <a:gd name="T90" fmla="*/ 1069 w 2419"/>
              <a:gd name="T91" fmla="*/ 13 h 3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19" h="3590">
                <a:moveTo>
                  <a:pt x="1209" y="0"/>
                </a:moveTo>
                <a:lnTo>
                  <a:pt x="1280" y="3"/>
                </a:lnTo>
                <a:lnTo>
                  <a:pt x="1350" y="13"/>
                </a:lnTo>
                <a:lnTo>
                  <a:pt x="1417" y="28"/>
                </a:lnTo>
                <a:lnTo>
                  <a:pt x="1482" y="49"/>
                </a:lnTo>
                <a:lnTo>
                  <a:pt x="1545" y="75"/>
                </a:lnTo>
                <a:lnTo>
                  <a:pt x="1603" y="107"/>
                </a:lnTo>
                <a:lnTo>
                  <a:pt x="1660" y="144"/>
                </a:lnTo>
                <a:lnTo>
                  <a:pt x="1713" y="184"/>
                </a:lnTo>
                <a:lnTo>
                  <a:pt x="1762" y="230"/>
                </a:lnTo>
                <a:lnTo>
                  <a:pt x="1807" y="278"/>
                </a:lnTo>
                <a:lnTo>
                  <a:pt x="1848" y="331"/>
                </a:lnTo>
                <a:lnTo>
                  <a:pt x="1884" y="387"/>
                </a:lnTo>
                <a:lnTo>
                  <a:pt x="1916" y="447"/>
                </a:lnTo>
                <a:lnTo>
                  <a:pt x="1942" y="509"/>
                </a:lnTo>
                <a:lnTo>
                  <a:pt x="1964" y="574"/>
                </a:lnTo>
                <a:lnTo>
                  <a:pt x="1979" y="642"/>
                </a:lnTo>
                <a:lnTo>
                  <a:pt x="1989" y="710"/>
                </a:lnTo>
                <a:lnTo>
                  <a:pt x="1991" y="782"/>
                </a:lnTo>
                <a:lnTo>
                  <a:pt x="1991" y="1209"/>
                </a:lnTo>
                <a:lnTo>
                  <a:pt x="1989" y="1279"/>
                </a:lnTo>
                <a:lnTo>
                  <a:pt x="1979" y="1349"/>
                </a:lnTo>
                <a:lnTo>
                  <a:pt x="1964" y="1415"/>
                </a:lnTo>
                <a:lnTo>
                  <a:pt x="1943" y="1481"/>
                </a:lnTo>
                <a:lnTo>
                  <a:pt x="1916" y="1543"/>
                </a:lnTo>
                <a:lnTo>
                  <a:pt x="1884" y="1602"/>
                </a:lnTo>
                <a:lnTo>
                  <a:pt x="1848" y="1658"/>
                </a:lnTo>
                <a:lnTo>
                  <a:pt x="1808" y="1711"/>
                </a:lnTo>
                <a:lnTo>
                  <a:pt x="1762" y="1760"/>
                </a:lnTo>
                <a:lnTo>
                  <a:pt x="1713" y="1805"/>
                </a:lnTo>
                <a:lnTo>
                  <a:pt x="1661" y="1846"/>
                </a:lnTo>
                <a:lnTo>
                  <a:pt x="1605" y="1882"/>
                </a:lnTo>
                <a:lnTo>
                  <a:pt x="1546" y="1914"/>
                </a:lnTo>
                <a:lnTo>
                  <a:pt x="1483" y="1941"/>
                </a:lnTo>
                <a:lnTo>
                  <a:pt x="1418" y="1961"/>
                </a:lnTo>
                <a:lnTo>
                  <a:pt x="1351" y="1977"/>
                </a:lnTo>
                <a:lnTo>
                  <a:pt x="1351" y="2468"/>
                </a:lnTo>
                <a:lnTo>
                  <a:pt x="1410" y="2484"/>
                </a:lnTo>
                <a:lnTo>
                  <a:pt x="1467" y="2504"/>
                </a:lnTo>
                <a:lnTo>
                  <a:pt x="1522" y="2529"/>
                </a:lnTo>
                <a:lnTo>
                  <a:pt x="1574" y="2560"/>
                </a:lnTo>
                <a:lnTo>
                  <a:pt x="1623" y="2595"/>
                </a:lnTo>
                <a:lnTo>
                  <a:pt x="1669" y="2634"/>
                </a:lnTo>
                <a:lnTo>
                  <a:pt x="1711" y="2677"/>
                </a:lnTo>
                <a:lnTo>
                  <a:pt x="1750" y="2724"/>
                </a:lnTo>
                <a:lnTo>
                  <a:pt x="1784" y="2774"/>
                </a:lnTo>
                <a:lnTo>
                  <a:pt x="1849" y="2782"/>
                </a:lnTo>
                <a:lnTo>
                  <a:pt x="1914" y="2795"/>
                </a:lnTo>
                <a:lnTo>
                  <a:pt x="1975" y="2814"/>
                </a:lnTo>
                <a:lnTo>
                  <a:pt x="2032" y="2838"/>
                </a:lnTo>
                <a:lnTo>
                  <a:pt x="2088" y="2869"/>
                </a:lnTo>
                <a:lnTo>
                  <a:pt x="2140" y="2902"/>
                </a:lnTo>
                <a:lnTo>
                  <a:pt x="2189" y="2942"/>
                </a:lnTo>
                <a:lnTo>
                  <a:pt x="2234" y="2985"/>
                </a:lnTo>
                <a:lnTo>
                  <a:pt x="2275" y="3033"/>
                </a:lnTo>
                <a:lnTo>
                  <a:pt x="2311" y="3083"/>
                </a:lnTo>
                <a:lnTo>
                  <a:pt x="2343" y="3137"/>
                </a:lnTo>
                <a:lnTo>
                  <a:pt x="2369" y="3195"/>
                </a:lnTo>
                <a:lnTo>
                  <a:pt x="2391" y="3255"/>
                </a:lnTo>
                <a:lnTo>
                  <a:pt x="2406" y="3317"/>
                </a:lnTo>
                <a:lnTo>
                  <a:pt x="2416" y="3382"/>
                </a:lnTo>
                <a:lnTo>
                  <a:pt x="2419" y="3449"/>
                </a:lnTo>
                <a:lnTo>
                  <a:pt x="2416" y="3477"/>
                </a:lnTo>
                <a:lnTo>
                  <a:pt x="2407" y="3503"/>
                </a:lnTo>
                <a:lnTo>
                  <a:pt x="2394" y="3528"/>
                </a:lnTo>
                <a:lnTo>
                  <a:pt x="2377" y="3549"/>
                </a:lnTo>
                <a:lnTo>
                  <a:pt x="2356" y="3566"/>
                </a:lnTo>
                <a:lnTo>
                  <a:pt x="2332" y="3579"/>
                </a:lnTo>
                <a:lnTo>
                  <a:pt x="2306" y="3587"/>
                </a:lnTo>
                <a:lnTo>
                  <a:pt x="2276" y="3590"/>
                </a:lnTo>
                <a:lnTo>
                  <a:pt x="141" y="3590"/>
                </a:lnTo>
                <a:lnTo>
                  <a:pt x="113" y="3587"/>
                </a:lnTo>
                <a:lnTo>
                  <a:pt x="87" y="3579"/>
                </a:lnTo>
                <a:lnTo>
                  <a:pt x="63" y="3566"/>
                </a:lnTo>
                <a:lnTo>
                  <a:pt x="41" y="3549"/>
                </a:lnTo>
                <a:lnTo>
                  <a:pt x="24" y="3528"/>
                </a:lnTo>
                <a:lnTo>
                  <a:pt x="11" y="3503"/>
                </a:lnTo>
                <a:lnTo>
                  <a:pt x="3" y="3477"/>
                </a:lnTo>
                <a:lnTo>
                  <a:pt x="0" y="3449"/>
                </a:lnTo>
                <a:lnTo>
                  <a:pt x="3" y="3382"/>
                </a:lnTo>
                <a:lnTo>
                  <a:pt x="13" y="3317"/>
                </a:lnTo>
                <a:lnTo>
                  <a:pt x="28" y="3255"/>
                </a:lnTo>
                <a:lnTo>
                  <a:pt x="50" y="3195"/>
                </a:lnTo>
                <a:lnTo>
                  <a:pt x="76" y="3137"/>
                </a:lnTo>
                <a:lnTo>
                  <a:pt x="108" y="3083"/>
                </a:lnTo>
                <a:lnTo>
                  <a:pt x="144" y="3032"/>
                </a:lnTo>
                <a:lnTo>
                  <a:pt x="185" y="2985"/>
                </a:lnTo>
                <a:lnTo>
                  <a:pt x="230" y="2942"/>
                </a:lnTo>
                <a:lnTo>
                  <a:pt x="279" y="2902"/>
                </a:lnTo>
                <a:lnTo>
                  <a:pt x="331" y="2869"/>
                </a:lnTo>
                <a:lnTo>
                  <a:pt x="386" y="2838"/>
                </a:lnTo>
                <a:lnTo>
                  <a:pt x="444" y="2814"/>
                </a:lnTo>
                <a:lnTo>
                  <a:pt x="505" y="2795"/>
                </a:lnTo>
                <a:lnTo>
                  <a:pt x="568" y="2782"/>
                </a:lnTo>
                <a:lnTo>
                  <a:pt x="633" y="2774"/>
                </a:lnTo>
                <a:lnTo>
                  <a:pt x="668" y="2724"/>
                </a:lnTo>
                <a:lnTo>
                  <a:pt x="708" y="2677"/>
                </a:lnTo>
                <a:lnTo>
                  <a:pt x="750" y="2634"/>
                </a:lnTo>
                <a:lnTo>
                  <a:pt x="796" y="2595"/>
                </a:lnTo>
                <a:lnTo>
                  <a:pt x="845" y="2560"/>
                </a:lnTo>
                <a:lnTo>
                  <a:pt x="897" y="2529"/>
                </a:lnTo>
                <a:lnTo>
                  <a:pt x="951" y="2504"/>
                </a:lnTo>
                <a:lnTo>
                  <a:pt x="1008" y="2484"/>
                </a:lnTo>
                <a:lnTo>
                  <a:pt x="1068" y="2468"/>
                </a:lnTo>
                <a:lnTo>
                  <a:pt x="1068" y="1977"/>
                </a:lnTo>
                <a:lnTo>
                  <a:pt x="1000" y="1961"/>
                </a:lnTo>
                <a:lnTo>
                  <a:pt x="935" y="1941"/>
                </a:lnTo>
                <a:lnTo>
                  <a:pt x="873" y="1914"/>
                </a:lnTo>
                <a:lnTo>
                  <a:pt x="814" y="1882"/>
                </a:lnTo>
                <a:lnTo>
                  <a:pt x="758" y="1846"/>
                </a:lnTo>
                <a:lnTo>
                  <a:pt x="705" y="1805"/>
                </a:lnTo>
                <a:lnTo>
                  <a:pt x="656" y="1760"/>
                </a:lnTo>
                <a:lnTo>
                  <a:pt x="611" y="1711"/>
                </a:lnTo>
                <a:lnTo>
                  <a:pt x="570" y="1658"/>
                </a:lnTo>
                <a:lnTo>
                  <a:pt x="533" y="1602"/>
                </a:lnTo>
                <a:lnTo>
                  <a:pt x="503" y="1543"/>
                </a:lnTo>
                <a:lnTo>
                  <a:pt x="476" y="1481"/>
                </a:lnTo>
                <a:lnTo>
                  <a:pt x="455" y="1415"/>
                </a:lnTo>
                <a:lnTo>
                  <a:pt x="440" y="1349"/>
                </a:lnTo>
                <a:lnTo>
                  <a:pt x="430" y="1279"/>
                </a:lnTo>
                <a:lnTo>
                  <a:pt x="427" y="1209"/>
                </a:lnTo>
                <a:lnTo>
                  <a:pt x="427" y="782"/>
                </a:lnTo>
                <a:lnTo>
                  <a:pt x="430" y="710"/>
                </a:lnTo>
                <a:lnTo>
                  <a:pt x="440" y="642"/>
                </a:lnTo>
                <a:lnTo>
                  <a:pt x="455" y="574"/>
                </a:lnTo>
                <a:lnTo>
                  <a:pt x="476" y="509"/>
                </a:lnTo>
                <a:lnTo>
                  <a:pt x="503" y="447"/>
                </a:lnTo>
                <a:lnTo>
                  <a:pt x="534" y="387"/>
                </a:lnTo>
                <a:lnTo>
                  <a:pt x="570" y="331"/>
                </a:lnTo>
                <a:lnTo>
                  <a:pt x="612" y="278"/>
                </a:lnTo>
                <a:lnTo>
                  <a:pt x="656" y="230"/>
                </a:lnTo>
                <a:lnTo>
                  <a:pt x="705" y="184"/>
                </a:lnTo>
                <a:lnTo>
                  <a:pt x="759" y="144"/>
                </a:lnTo>
                <a:lnTo>
                  <a:pt x="815" y="107"/>
                </a:lnTo>
                <a:lnTo>
                  <a:pt x="874" y="75"/>
                </a:lnTo>
                <a:lnTo>
                  <a:pt x="936" y="49"/>
                </a:lnTo>
                <a:lnTo>
                  <a:pt x="1001" y="28"/>
                </a:lnTo>
                <a:lnTo>
                  <a:pt x="1069" y="13"/>
                </a:lnTo>
                <a:lnTo>
                  <a:pt x="1139" y="3"/>
                </a:lnTo>
                <a:lnTo>
                  <a:pt x="12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2" name="Freeform 210"/>
          <p:cNvSpPr>
            <a:spLocks noEditPoints="1"/>
          </p:cNvSpPr>
          <p:nvPr/>
        </p:nvSpPr>
        <p:spPr bwMode="auto">
          <a:xfrm>
            <a:off x="6274165" y="2681288"/>
            <a:ext cx="569913" cy="569912"/>
          </a:xfrm>
          <a:custGeom>
            <a:avLst/>
            <a:gdLst>
              <a:gd name="T0" fmla="*/ 1106 w 3590"/>
              <a:gd name="T1" fmla="*/ 2256 h 3590"/>
              <a:gd name="T2" fmla="*/ 1092 w 3590"/>
              <a:gd name="T3" fmla="*/ 2417 h 3590"/>
              <a:gd name="T4" fmla="*/ 1347 w 3590"/>
              <a:gd name="T5" fmla="*/ 2629 h 3590"/>
              <a:gd name="T6" fmla="*/ 1729 w 3590"/>
              <a:gd name="T7" fmla="*/ 2738 h 3590"/>
              <a:gd name="T8" fmla="*/ 2120 w 3590"/>
              <a:gd name="T9" fmla="*/ 2684 h 3590"/>
              <a:gd name="T10" fmla="*/ 2464 w 3590"/>
              <a:gd name="T11" fmla="*/ 2464 h 3590"/>
              <a:gd name="T12" fmla="*/ 2506 w 3590"/>
              <a:gd name="T13" fmla="*/ 2307 h 3590"/>
              <a:gd name="T14" fmla="*/ 2390 w 3590"/>
              <a:gd name="T15" fmla="*/ 2191 h 3590"/>
              <a:gd name="T16" fmla="*/ 2233 w 3590"/>
              <a:gd name="T17" fmla="*/ 2233 h 3590"/>
              <a:gd name="T18" fmla="*/ 1934 w 3590"/>
              <a:gd name="T19" fmla="*/ 2399 h 3590"/>
              <a:gd name="T20" fmla="*/ 1601 w 3590"/>
              <a:gd name="T21" fmla="*/ 2384 h 3590"/>
              <a:gd name="T22" fmla="*/ 1334 w 3590"/>
              <a:gd name="T23" fmla="*/ 2215 h 3590"/>
              <a:gd name="T24" fmla="*/ 2391 w 3590"/>
              <a:gd name="T25" fmla="*/ 1124 h 3590"/>
              <a:gd name="T26" fmla="*/ 2102 w 3590"/>
              <a:gd name="T27" fmla="*/ 1264 h 3590"/>
              <a:gd name="T28" fmla="*/ 1961 w 3590"/>
              <a:gd name="T29" fmla="*/ 1553 h 3590"/>
              <a:gd name="T30" fmla="*/ 2030 w 3590"/>
              <a:gd name="T31" fmla="*/ 1745 h 3590"/>
              <a:gd name="T32" fmla="*/ 2213 w 3590"/>
              <a:gd name="T33" fmla="*/ 1745 h 3590"/>
              <a:gd name="T34" fmla="*/ 2288 w 3590"/>
              <a:gd name="T35" fmla="*/ 1577 h 3590"/>
              <a:gd name="T36" fmla="*/ 2415 w 3590"/>
              <a:gd name="T37" fmla="*/ 1450 h 3590"/>
              <a:gd name="T38" fmla="*/ 2583 w 3590"/>
              <a:gd name="T39" fmla="*/ 1519 h 3590"/>
              <a:gd name="T40" fmla="*/ 2639 w 3590"/>
              <a:gd name="T41" fmla="*/ 1701 h 3590"/>
              <a:gd name="T42" fmla="*/ 2807 w 3590"/>
              <a:gd name="T43" fmla="*/ 1770 h 3590"/>
              <a:gd name="T44" fmla="*/ 2934 w 3590"/>
              <a:gd name="T45" fmla="*/ 1643 h 3590"/>
              <a:gd name="T46" fmla="*/ 2861 w 3590"/>
              <a:gd name="T47" fmla="*/ 1348 h 3590"/>
              <a:gd name="T48" fmla="*/ 2613 w 3590"/>
              <a:gd name="T49" fmla="*/ 1149 h 3590"/>
              <a:gd name="T50" fmla="*/ 1030 w 3590"/>
              <a:gd name="T51" fmla="*/ 1134 h 3590"/>
              <a:gd name="T52" fmla="*/ 760 w 3590"/>
              <a:gd name="T53" fmla="*/ 1304 h 3590"/>
              <a:gd name="T54" fmla="*/ 653 w 3590"/>
              <a:gd name="T55" fmla="*/ 1610 h 3590"/>
              <a:gd name="T56" fmla="*/ 753 w 3590"/>
              <a:gd name="T57" fmla="*/ 1760 h 3590"/>
              <a:gd name="T58" fmla="*/ 931 w 3590"/>
              <a:gd name="T59" fmla="*/ 1725 h 3590"/>
              <a:gd name="T60" fmla="*/ 992 w 3590"/>
              <a:gd name="T61" fmla="*/ 1547 h 3590"/>
              <a:gd name="T62" fmla="*/ 1142 w 3590"/>
              <a:gd name="T63" fmla="*/ 1447 h 3590"/>
              <a:gd name="T64" fmla="*/ 1292 w 3590"/>
              <a:gd name="T65" fmla="*/ 1547 h 3590"/>
              <a:gd name="T66" fmla="*/ 1353 w 3590"/>
              <a:gd name="T67" fmla="*/ 1725 h 3590"/>
              <a:gd name="T68" fmla="*/ 1532 w 3590"/>
              <a:gd name="T69" fmla="*/ 1760 h 3590"/>
              <a:gd name="T70" fmla="*/ 1632 w 3590"/>
              <a:gd name="T71" fmla="*/ 1610 h 3590"/>
              <a:gd name="T72" fmla="*/ 1524 w 3590"/>
              <a:gd name="T73" fmla="*/ 1304 h 3590"/>
              <a:gd name="T74" fmla="*/ 1254 w 3590"/>
              <a:gd name="T75" fmla="*/ 1134 h 3590"/>
              <a:gd name="T76" fmla="*/ 2117 w 3590"/>
              <a:gd name="T77" fmla="*/ 29 h 3590"/>
              <a:gd name="T78" fmla="*/ 2700 w 3590"/>
              <a:gd name="T79" fmla="*/ 246 h 3590"/>
              <a:gd name="T80" fmla="*/ 3167 w 3590"/>
              <a:gd name="T81" fmla="*/ 640 h 3590"/>
              <a:gd name="T82" fmla="*/ 3478 w 3590"/>
              <a:gd name="T83" fmla="*/ 1169 h 3590"/>
              <a:gd name="T84" fmla="*/ 3590 w 3590"/>
              <a:gd name="T85" fmla="*/ 1795 h 3590"/>
              <a:gd name="T86" fmla="*/ 3478 w 3590"/>
              <a:gd name="T87" fmla="*/ 2421 h 3590"/>
              <a:gd name="T88" fmla="*/ 3167 w 3590"/>
              <a:gd name="T89" fmla="*/ 2950 h 3590"/>
              <a:gd name="T90" fmla="*/ 2700 w 3590"/>
              <a:gd name="T91" fmla="*/ 3344 h 3590"/>
              <a:gd name="T92" fmla="*/ 2117 w 3590"/>
              <a:gd name="T93" fmla="*/ 3561 h 3590"/>
              <a:gd name="T94" fmla="*/ 1473 w 3590"/>
              <a:gd name="T95" fmla="*/ 3561 h 3590"/>
              <a:gd name="T96" fmla="*/ 890 w 3590"/>
              <a:gd name="T97" fmla="*/ 3344 h 3590"/>
              <a:gd name="T98" fmla="*/ 423 w 3590"/>
              <a:gd name="T99" fmla="*/ 2950 h 3590"/>
              <a:gd name="T100" fmla="*/ 112 w 3590"/>
              <a:gd name="T101" fmla="*/ 2421 h 3590"/>
              <a:gd name="T102" fmla="*/ 0 w 3590"/>
              <a:gd name="T103" fmla="*/ 1795 h 3590"/>
              <a:gd name="T104" fmla="*/ 112 w 3590"/>
              <a:gd name="T105" fmla="*/ 1169 h 3590"/>
              <a:gd name="T106" fmla="*/ 423 w 3590"/>
              <a:gd name="T107" fmla="*/ 640 h 3590"/>
              <a:gd name="T108" fmla="*/ 890 w 3590"/>
              <a:gd name="T109" fmla="*/ 246 h 3590"/>
              <a:gd name="T110" fmla="*/ 1473 w 3590"/>
              <a:gd name="T111" fmla="*/ 29 h 3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90" h="3590">
                <a:moveTo>
                  <a:pt x="1227" y="2187"/>
                </a:moveTo>
                <a:lnTo>
                  <a:pt x="1200" y="2191"/>
                </a:lnTo>
                <a:lnTo>
                  <a:pt x="1173" y="2201"/>
                </a:lnTo>
                <a:lnTo>
                  <a:pt x="1149" y="2215"/>
                </a:lnTo>
                <a:lnTo>
                  <a:pt x="1126" y="2233"/>
                </a:lnTo>
                <a:lnTo>
                  <a:pt x="1106" y="2256"/>
                </a:lnTo>
                <a:lnTo>
                  <a:pt x="1092" y="2281"/>
                </a:lnTo>
                <a:lnTo>
                  <a:pt x="1084" y="2307"/>
                </a:lnTo>
                <a:lnTo>
                  <a:pt x="1078" y="2335"/>
                </a:lnTo>
                <a:lnTo>
                  <a:pt x="1078" y="2363"/>
                </a:lnTo>
                <a:lnTo>
                  <a:pt x="1084" y="2390"/>
                </a:lnTo>
                <a:lnTo>
                  <a:pt x="1092" y="2417"/>
                </a:lnTo>
                <a:lnTo>
                  <a:pt x="1106" y="2441"/>
                </a:lnTo>
                <a:lnTo>
                  <a:pt x="1126" y="2464"/>
                </a:lnTo>
                <a:lnTo>
                  <a:pt x="1177" y="2512"/>
                </a:lnTo>
                <a:lnTo>
                  <a:pt x="1231" y="2555"/>
                </a:lnTo>
                <a:lnTo>
                  <a:pt x="1288" y="2595"/>
                </a:lnTo>
                <a:lnTo>
                  <a:pt x="1347" y="2629"/>
                </a:lnTo>
                <a:lnTo>
                  <a:pt x="1408" y="2659"/>
                </a:lnTo>
                <a:lnTo>
                  <a:pt x="1470" y="2684"/>
                </a:lnTo>
                <a:lnTo>
                  <a:pt x="1534" y="2704"/>
                </a:lnTo>
                <a:lnTo>
                  <a:pt x="1598" y="2721"/>
                </a:lnTo>
                <a:lnTo>
                  <a:pt x="1663" y="2732"/>
                </a:lnTo>
                <a:lnTo>
                  <a:pt x="1729" y="2738"/>
                </a:lnTo>
                <a:lnTo>
                  <a:pt x="1795" y="2741"/>
                </a:lnTo>
                <a:lnTo>
                  <a:pt x="1861" y="2738"/>
                </a:lnTo>
                <a:lnTo>
                  <a:pt x="1927" y="2732"/>
                </a:lnTo>
                <a:lnTo>
                  <a:pt x="1992" y="2721"/>
                </a:lnTo>
                <a:lnTo>
                  <a:pt x="2056" y="2704"/>
                </a:lnTo>
                <a:lnTo>
                  <a:pt x="2120" y="2684"/>
                </a:lnTo>
                <a:lnTo>
                  <a:pt x="2182" y="2659"/>
                </a:lnTo>
                <a:lnTo>
                  <a:pt x="2243" y="2629"/>
                </a:lnTo>
                <a:lnTo>
                  <a:pt x="2302" y="2595"/>
                </a:lnTo>
                <a:lnTo>
                  <a:pt x="2359" y="2555"/>
                </a:lnTo>
                <a:lnTo>
                  <a:pt x="2413" y="2512"/>
                </a:lnTo>
                <a:lnTo>
                  <a:pt x="2464" y="2464"/>
                </a:lnTo>
                <a:lnTo>
                  <a:pt x="2484" y="2441"/>
                </a:lnTo>
                <a:lnTo>
                  <a:pt x="2498" y="2417"/>
                </a:lnTo>
                <a:lnTo>
                  <a:pt x="2506" y="2390"/>
                </a:lnTo>
                <a:lnTo>
                  <a:pt x="2512" y="2363"/>
                </a:lnTo>
                <a:lnTo>
                  <a:pt x="2512" y="2335"/>
                </a:lnTo>
                <a:lnTo>
                  <a:pt x="2506" y="2307"/>
                </a:lnTo>
                <a:lnTo>
                  <a:pt x="2498" y="2281"/>
                </a:lnTo>
                <a:lnTo>
                  <a:pt x="2484" y="2256"/>
                </a:lnTo>
                <a:lnTo>
                  <a:pt x="2464" y="2233"/>
                </a:lnTo>
                <a:lnTo>
                  <a:pt x="2441" y="2215"/>
                </a:lnTo>
                <a:lnTo>
                  <a:pt x="2417" y="2201"/>
                </a:lnTo>
                <a:lnTo>
                  <a:pt x="2390" y="2191"/>
                </a:lnTo>
                <a:lnTo>
                  <a:pt x="2363" y="2187"/>
                </a:lnTo>
                <a:lnTo>
                  <a:pt x="2335" y="2187"/>
                </a:lnTo>
                <a:lnTo>
                  <a:pt x="2307" y="2191"/>
                </a:lnTo>
                <a:lnTo>
                  <a:pt x="2281" y="2201"/>
                </a:lnTo>
                <a:lnTo>
                  <a:pt x="2256" y="2215"/>
                </a:lnTo>
                <a:lnTo>
                  <a:pt x="2233" y="2233"/>
                </a:lnTo>
                <a:lnTo>
                  <a:pt x="2189" y="2274"/>
                </a:lnTo>
                <a:lnTo>
                  <a:pt x="2142" y="2308"/>
                </a:lnTo>
                <a:lnTo>
                  <a:pt x="2093" y="2339"/>
                </a:lnTo>
                <a:lnTo>
                  <a:pt x="2042" y="2364"/>
                </a:lnTo>
                <a:lnTo>
                  <a:pt x="1989" y="2384"/>
                </a:lnTo>
                <a:lnTo>
                  <a:pt x="1934" y="2399"/>
                </a:lnTo>
                <a:lnTo>
                  <a:pt x="1879" y="2410"/>
                </a:lnTo>
                <a:lnTo>
                  <a:pt x="1823" y="2414"/>
                </a:lnTo>
                <a:lnTo>
                  <a:pt x="1767" y="2414"/>
                </a:lnTo>
                <a:lnTo>
                  <a:pt x="1711" y="2410"/>
                </a:lnTo>
                <a:lnTo>
                  <a:pt x="1656" y="2399"/>
                </a:lnTo>
                <a:lnTo>
                  <a:pt x="1601" y="2384"/>
                </a:lnTo>
                <a:lnTo>
                  <a:pt x="1548" y="2364"/>
                </a:lnTo>
                <a:lnTo>
                  <a:pt x="1497" y="2339"/>
                </a:lnTo>
                <a:lnTo>
                  <a:pt x="1448" y="2308"/>
                </a:lnTo>
                <a:lnTo>
                  <a:pt x="1401" y="2274"/>
                </a:lnTo>
                <a:lnTo>
                  <a:pt x="1357" y="2233"/>
                </a:lnTo>
                <a:lnTo>
                  <a:pt x="1334" y="2215"/>
                </a:lnTo>
                <a:lnTo>
                  <a:pt x="1309" y="2201"/>
                </a:lnTo>
                <a:lnTo>
                  <a:pt x="1283" y="2191"/>
                </a:lnTo>
                <a:lnTo>
                  <a:pt x="1255" y="2187"/>
                </a:lnTo>
                <a:lnTo>
                  <a:pt x="1227" y="2187"/>
                </a:lnTo>
                <a:close/>
                <a:moveTo>
                  <a:pt x="2448" y="1121"/>
                </a:moveTo>
                <a:lnTo>
                  <a:pt x="2391" y="1124"/>
                </a:lnTo>
                <a:lnTo>
                  <a:pt x="2336" y="1134"/>
                </a:lnTo>
                <a:lnTo>
                  <a:pt x="2282" y="1149"/>
                </a:lnTo>
                <a:lnTo>
                  <a:pt x="2232" y="1171"/>
                </a:lnTo>
                <a:lnTo>
                  <a:pt x="2186" y="1197"/>
                </a:lnTo>
                <a:lnTo>
                  <a:pt x="2142" y="1228"/>
                </a:lnTo>
                <a:lnTo>
                  <a:pt x="2102" y="1264"/>
                </a:lnTo>
                <a:lnTo>
                  <a:pt x="2066" y="1304"/>
                </a:lnTo>
                <a:lnTo>
                  <a:pt x="2034" y="1348"/>
                </a:lnTo>
                <a:lnTo>
                  <a:pt x="2008" y="1395"/>
                </a:lnTo>
                <a:lnTo>
                  <a:pt x="1986" y="1445"/>
                </a:lnTo>
                <a:lnTo>
                  <a:pt x="1971" y="1498"/>
                </a:lnTo>
                <a:lnTo>
                  <a:pt x="1961" y="1553"/>
                </a:lnTo>
                <a:lnTo>
                  <a:pt x="1958" y="1610"/>
                </a:lnTo>
                <a:lnTo>
                  <a:pt x="1961" y="1643"/>
                </a:lnTo>
                <a:lnTo>
                  <a:pt x="1971" y="1673"/>
                </a:lnTo>
                <a:lnTo>
                  <a:pt x="1986" y="1701"/>
                </a:lnTo>
                <a:lnTo>
                  <a:pt x="2006" y="1725"/>
                </a:lnTo>
                <a:lnTo>
                  <a:pt x="2030" y="1745"/>
                </a:lnTo>
                <a:lnTo>
                  <a:pt x="2058" y="1760"/>
                </a:lnTo>
                <a:lnTo>
                  <a:pt x="2089" y="1770"/>
                </a:lnTo>
                <a:lnTo>
                  <a:pt x="2121" y="1773"/>
                </a:lnTo>
                <a:lnTo>
                  <a:pt x="2154" y="1770"/>
                </a:lnTo>
                <a:lnTo>
                  <a:pt x="2184" y="1760"/>
                </a:lnTo>
                <a:lnTo>
                  <a:pt x="2213" y="1745"/>
                </a:lnTo>
                <a:lnTo>
                  <a:pt x="2237" y="1725"/>
                </a:lnTo>
                <a:lnTo>
                  <a:pt x="2256" y="1701"/>
                </a:lnTo>
                <a:lnTo>
                  <a:pt x="2271" y="1673"/>
                </a:lnTo>
                <a:lnTo>
                  <a:pt x="2281" y="1643"/>
                </a:lnTo>
                <a:lnTo>
                  <a:pt x="2285" y="1610"/>
                </a:lnTo>
                <a:lnTo>
                  <a:pt x="2288" y="1577"/>
                </a:lnTo>
                <a:lnTo>
                  <a:pt x="2298" y="1547"/>
                </a:lnTo>
                <a:lnTo>
                  <a:pt x="2313" y="1519"/>
                </a:lnTo>
                <a:lnTo>
                  <a:pt x="2332" y="1495"/>
                </a:lnTo>
                <a:lnTo>
                  <a:pt x="2356" y="1475"/>
                </a:lnTo>
                <a:lnTo>
                  <a:pt x="2385" y="1460"/>
                </a:lnTo>
                <a:lnTo>
                  <a:pt x="2415" y="1450"/>
                </a:lnTo>
                <a:lnTo>
                  <a:pt x="2448" y="1447"/>
                </a:lnTo>
                <a:lnTo>
                  <a:pt x="2480" y="1450"/>
                </a:lnTo>
                <a:lnTo>
                  <a:pt x="2511" y="1460"/>
                </a:lnTo>
                <a:lnTo>
                  <a:pt x="2539" y="1475"/>
                </a:lnTo>
                <a:lnTo>
                  <a:pt x="2563" y="1495"/>
                </a:lnTo>
                <a:lnTo>
                  <a:pt x="2583" y="1519"/>
                </a:lnTo>
                <a:lnTo>
                  <a:pt x="2598" y="1547"/>
                </a:lnTo>
                <a:lnTo>
                  <a:pt x="2608" y="1577"/>
                </a:lnTo>
                <a:lnTo>
                  <a:pt x="2611" y="1610"/>
                </a:lnTo>
                <a:lnTo>
                  <a:pt x="2614" y="1643"/>
                </a:lnTo>
                <a:lnTo>
                  <a:pt x="2624" y="1673"/>
                </a:lnTo>
                <a:lnTo>
                  <a:pt x="2639" y="1701"/>
                </a:lnTo>
                <a:lnTo>
                  <a:pt x="2659" y="1725"/>
                </a:lnTo>
                <a:lnTo>
                  <a:pt x="2683" y="1745"/>
                </a:lnTo>
                <a:lnTo>
                  <a:pt x="2711" y="1760"/>
                </a:lnTo>
                <a:lnTo>
                  <a:pt x="2741" y="1770"/>
                </a:lnTo>
                <a:lnTo>
                  <a:pt x="2774" y="1773"/>
                </a:lnTo>
                <a:lnTo>
                  <a:pt x="2807" y="1770"/>
                </a:lnTo>
                <a:lnTo>
                  <a:pt x="2837" y="1760"/>
                </a:lnTo>
                <a:lnTo>
                  <a:pt x="2865" y="1745"/>
                </a:lnTo>
                <a:lnTo>
                  <a:pt x="2889" y="1725"/>
                </a:lnTo>
                <a:lnTo>
                  <a:pt x="2909" y="1701"/>
                </a:lnTo>
                <a:lnTo>
                  <a:pt x="2924" y="1673"/>
                </a:lnTo>
                <a:lnTo>
                  <a:pt x="2934" y="1643"/>
                </a:lnTo>
                <a:lnTo>
                  <a:pt x="2937" y="1610"/>
                </a:lnTo>
                <a:lnTo>
                  <a:pt x="2934" y="1553"/>
                </a:lnTo>
                <a:lnTo>
                  <a:pt x="2924" y="1498"/>
                </a:lnTo>
                <a:lnTo>
                  <a:pt x="2909" y="1445"/>
                </a:lnTo>
                <a:lnTo>
                  <a:pt x="2887" y="1395"/>
                </a:lnTo>
                <a:lnTo>
                  <a:pt x="2861" y="1348"/>
                </a:lnTo>
                <a:lnTo>
                  <a:pt x="2830" y="1304"/>
                </a:lnTo>
                <a:lnTo>
                  <a:pt x="2794" y="1264"/>
                </a:lnTo>
                <a:lnTo>
                  <a:pt x="2753" y="1228"/>
                </a:lnTo>
                <a:lnTo>
                  <a:pt x="2710" y="1197"/>
                </a:lnTo>
                <a:lnTo>
                  <a:pt x="2663" y="1171"/>
                </a:lnTo>
                <a:lnTo>
                  <a:pt x="2613" y="1149"/>
                </a:lnTo>
                <a:lnTo>
                  <a:pt x="2560" y="1134"/>
                </a:lnTo>
                <a:lnTo>
                  <a:pt x="2504" y="1124"/>
                </a:lnTo>
                <a:lnTo>
                  <a:pt x="2448" y="1121"/>
                </a:lnTo>
                <a:close/>
                <a:moveTo>
                  <a:pt x="1142" y="1121"/>
                </a:moveTo>
                <a:lnTo>
                  <a:pt x="1086" y="1124"/>
                </a:lnTo>
                <a:lnTo>
                  <a:pt x="1030" y="1134"/>
                </a:lnTo>
                <a:lnTo>
                  <a:pt x="977" y="1149"/>
                </a:lnTo>
                <a:lnTo>
                  <a:pt x="927" y="1171"/>
                </a:lnTo>
                <a:lnTo>
                  <a:pt x="880" y="1197"/>
                </a:lnTo>
                <a:lnTo>
                  <a:pt x="837" y="1228"/>
                </a:lnTo>
                <a:lnTo>
                  <a:pt x="796" y="1264"/>
                </a:lnTo>
                <a:lnTo>
                  <a:pt x="760" y="1304"/>
                </a:lnTo>
                <a:lnTo>
                  <a:pt x="729" y="1348"/>
                </a:lnTo>
                <a:lnTo>
                  <a:pt x="703" y="1395"/>
                </a:lnTo>
                <a:lnTo>
                  <a:pt x="681" y="1445"/>
                </a:lnTo>
                <a:lnTo>
                  <a:pt x="666" y="1498"/>
                </a:lnTo>
                <a:lnTo>
                  <a:pt x="656" y="1553"/>
                </a:lnTo>
                <a:lnTo>
                  <a:pt x="653" y="1610"/>
                </a:lnTo>
                <a:lnTo>
                  <a:pt x="656" y="1643"/>
                </a:lnTo>
                <a:lnTo>
                  <a:pt x="666" y="1673"/>
                </a:lnTo>
                <a:lnTo>
                  <a:pt x="681" y="1701"/>
                </a:lnTo>
                <a:lnTo>
                  <a:pt x="701" y="1725"/>
                </a:lnTo>
                <a:lnTo>
                  <a:pt x="725" y="1745"/>
                </a:lnTo>
                <a:lnTo>
                  <a:pt x="753" y="1760"/>
                </a:lnTo>
                <a:lnTo>
                  <a:pt x="783" y="1770"/>
                </a:lnTo>
                <a:lnTo>
                  <a:pt x="816" y="1773"/>
                </a:lnTo>
                <a:lnTo>
                  <a:pt x="849" y="1770"/>
                </a:lnTo>
                <a:lnTo>
                  <a:pt x="879" y="1760"/>
                </a:lnTo>
                <a:lnTo>
                  <a:pt x="907" y="1745"/>
                </a:lnTo>
                <a:lnTo>
                  <a:pt x="931" y="1725"/>
                </a:lnTo>
                <a:lnTo>
                  <a:pt x="951" y="1701"/>
                </a:lnTo>
                <a:lnTo>
                  <a:pt x="966" y="1673"/>
                </a:lnTo>
                <a:lnTo>
                  <a:pt x="976" y="1643"/>
                </a:lnTo>
                <a:lnTo>
                  <a:pt x="979" y="1610"/>
                </a:lnTo>
                <a:lnTo>
                  <a:pt x="982" y="1577"/>
                </a:lnTo>
                <a:lnTo>
                  <a:pt x="992" y="1547"/>
                </a:lnTo>
                <a:lnTo>
                  <a:pt x="1007" y="1519"/>
                </a:lnTo>
                <a:lnTo>
                  <a:pt x="1027" y="1495"/>
                </a:lnTo>
                <a:lnTo>
                  <a:pt x="1051" y="1475"/>
                </a:lnTo>
                <a:lnTo>
                  <a:pt x="1079" y="1460"/>
                </a:lnTo>
                <a:lnTo>
                  <a:pt x="1110" y="1450"/>
                </a:lnTo>
                <a:lnTo>
                  <a:pt x="1142" y="1447"/>
                </a:lnTo>
                <a:lnTo>
                  <a:pt x="1175" y="1450"/>
                </a:lnTo>
                <a:lnTo>
                  <a:pt x="1205" y="1460"/>
                </a:lnTo>
                <a:lnTo>
                  <a:pt x="1234" y="1475"/>
                </a:lnTo>
                <a:lnTo>
                  <a:pt x="1258" y="1495"/>
                </a:lnTo>
                <a:lnTo>
                  <a:pt x="1277" y="1519"/>
                </a:lnTo>
                <a:lnTo>
                  <a:pt x="1292" y="1547"/>
                </a:lnTo>
                <a:lnTo>
                  <a:pt x="1302" y="1577"/>
                </a:lnTo>
                <a:lnTo>
                  <a:pt x="1305" y="1610"/>
                </a:lnTo>
                <a:lnTo>
                  <a:pt x="1309" y="1643"/>
                </a:lnTo>
                <a:lnTo>
                  <a:pt x="1319" y="1673"/>
                </a:lnTo>
                <a:lnTo>
                  <a:pt x="1334" y="1701"/>
                </a:lnTo>
                <a:lnTo>
                  <a:pt x="1353" y="1725"/>
                </a:lnTo>
                <a:lnTo>
                  <a:pt x="1377" y="1745"/>
                </a:lnTo>
                <a:lnTo>
                  <a:pt x="1406" y="1760"/>
                </a:lnTo>
                <a:lnTo>
                  <a:pt x="1436" y="1770"/>
                </a:lnTo>
                <a:lnTo>
                  <a:pt x="1469" y="1773"/>
                </a:lnTo>
                <a:lnTo>
                  <a:pt x="1501" y="1770"/>
                </a:lnTo>
                <a:lnTo>
                  <a:pt x="1532" y="1760"/>
                </a:lnTo>
                <a:lnTo>
                  <a:pt x="1560" y="1745"/>
                </a:lnTo>
                <a:lnTo>
                  <a:pt x="1584" y="1725"/>
                </a:lnTo>
                <a:lnTo>
                  <a:pt x="1604" y="1701"/>
                </a:lnTo>
                <a:lnTo>
                  <a:pt x="1619" y="1673"/>
                </a:lnTo>
                <a:lnTo>
                  <a:pt x="1629" y="1643"/>
                </a:lnTo>
                <a:lnTo>
                  <a:pt x="1632" y="1610"/>
                </a:lnTo>
                <a:lnTo>
                  <a:pt x="1629" y="1553"/>
                </a:lnTo>
                <a:lnTo>
                  <a:pt x="1619" y="1498"/>
                </a:lnTo>
                <a:lnTo>
                  <a:pt x="1604" y="1445"/>
                </a:lnTo>
                <a:lnTo>
                  <a:pt x="1582" y="1395"/>
                </a:lnTo>
                <a:lnTo>
                  <a:pt x="1556" y="1348"/>
                </a:lnTo>
                <a:lnTo>
                  <a:pt x="1524" y="1304"/>
                </a:lnTo>
                <a:lnTo>
                  <a:pt x="1488" y="1264"/>
                </a:lnTo>
                <a:lnTo>
                  <a:pt x="1448" y="1228"/>
                </a:lnTo>
                <a:lnTo>
                  <a:pt x="1404" y="1197"/>
                </a:lnTo>
                <a:lnTo>
                  <a:pt x="1358" y="1171"/>
                </a:lnTo>
                <a:lnTo>
                  <a:pt x="1308" y="1149"/>
                </a:lnTo>
                <a:lnTo>
                  <a:pt x="1254" y="1134"/>
                </a:lnTo>
                <a:lnTo>
                  <a:pt x="1199" y="1124"/>
                </a:lnTo>
                <a:lnTo>
                  <a:pt x="1142" y="1121"/>
                </a:lnTo>
                <a:close/>
                <a:moveTo>
                  <a:pt x="1795" y="0"/>
                </a:moveTo>
                <a:lnTo>
                  <a:pt x="1904" y="3"/>
                </a:lnTo>
                <a:lnTo>
                  <a:pt x="2011" y="13"/>
                </a:lnTo>
                <a:lnTo>
                  <a:pt x="2117" y="29"/>
                </a:lnTo>
                <a:lnTo>
                  <a:pt x="2220" y="51"/>
                </a:lnTo>
                <a:lnTo>
                  <a:pt x="2322" y="79"/>
                </a:lnTo>
                <a:lnTo>
                  <a:pt x="2421" y="112"/>
                </a:lnTo>
                <a:lnTo>
                  <a:pt x="2516" y="151"/>
                </a:lnTo>
                <a:lnTo>
                  <a:pt x="2610" y="196"/>
                </a:lnTo>
                <a:lnTo>
                  <a:pt x="2700" y="246"/>
                </a:lnTo>
                <a:lnTo>
                  <a:pt x="2787" y="300"/>
                </a:lnTo>
                <a:lnTo>
                  <a:pt x="2871" y="359"/>
                </a:lnTo>
                <a:lnTo>
                  <a:pt x="2950" y="423"/>
                </a:lnTo>
                <a:lnTo>
                  <a:pt x="3028" y="491"/>
                </a:lnTo>
                <a:lnTo>
                  <a:pt x="3099" y="562"/>
                </a:lnTo>
                <a:lnTo>
                  <a:pt x="3167" y="640"/>
                </a:lnTo>
                <a:lnTo>
                  <a:pt x="3231" y="719"/>
                </a:lnTo>
                <a:lnTo>
                  <a:pt x="3290" y="803"/>
                </a:lnTo>
                <a:lnTo>
                  <a:pt x="3344" y="890"/>
                </a:lnTo>
                <a:lnTo>
                  <a:pt x="3394" y="980"/>
                </a:lnTo>
                <a:lnTo>
                  <a:pt x="3439" y="1074"/>
                </a:lnTo>
                <a:lnTo>
                  <a:pt x="3478" y="1169"/>
                </a:lnTo>
                <a:lnTo>
                  <a:pt x="3511" y="1268"/>
                </a:lnTo>
                <a:lnTo>
                  <a:pt x="3539" y="1370"/>
                </a:lnTo>
                <a:lnTo>
                  <a:pt x="3561" y="1473"/>
                </a:lnTo>
                <a:lnTo>
                  <a:pt x="3577" y="1579"/>
                </a:lnTo>
                <a:lnTo>
                  <a:pt x="3587" y="1686"/>
                </a:lnTo>
                <a:lnTo>
                  <a:pt x="3590" y="1795"/>
                </a:lnTo>
                <a:lnTo>
                  <a:pt x="3587" y="1904"/>
                </a:lnTo>
                <a:lnTo>
                  <a:pt x="3577" y="2011"/>
                </a:lnTo>
                <a:lnTo>
                  <a:pt x="3561" y="2117"/>
                </a:lnTo>
                <a:lnTo>
                  <a:pt x="3539" y="2220"/>
                </a:lnTo>
                <a:lnTo>
                  <a:pt x="3511" y="2322"/>
                </a:lnTo>
                <a:lnTo>
                  <a:pt x="3478" y="2421"/>
                </a:lnTo>
                <a:lnTo>
                  <a:pt x="3439" y="2516"/>
                </a:lnTo>
                <a:lnTo>
                  <a:pt x="3394" y="2610"/>
                </a:lnTo>
                <a:lnTo>
                  <a:pt x="3344" y="2700"/>
                </a:lnTo>
                <a:lnTo>
                  <a:pt x="3290" y="2787"/>
                </a:lnTo>
                <a:lnTo>
                  <a:pt x="3231" y="2871"/>
                </a:lnTo>
                <a:lnTo>
                  <a:pt x="3167" y="2950"/>
                </a:lnTo>
                <a:lnTo>
                  <a:pt x="3099" y="3028"/>
                </a:lnTo>
                <a:lnTo>
                  <a:pt x="3028" y="3099"/>
                </a:lnTo>
                <a:lnTo>
                  <a:pt x="2950" y="3167"/>
                </a:lnTo>
                <a:lnTo>
                  <a:pt x="2871" y="3231"/>
                </a:lnTo>
                <a:lnTo>
                  <a:pt x="2787" y="3290"/>
                </a:lnTo>
                <a:lnTo>
                  <a:pt x="2700" y="3344"/>
                </a:lnTo>
                <a:lnTo>
                  <a:pt x="2610" y="3394"/>
                </a:lnTo>
                <a:lnTo>
                  <a:pt x="2516" y="3439"/>
                </a:lnTo>
                <a:lnTo>
                  <a:pt x="2421" y="3478"/>
                </a:lnTo>
                <a:lnTo>
                  <a:pt x="2322" y="3511"/>
                </a:lnTo>
                <a:lnTo>
                  <a:pt x="2220" y="3539"/>
                </a:lnTo>
                <a:lnTo>
                  <a:pt x="2117" y="3561"/>
                </a:lnTo>
                <a:lnTo>
                  <a:pt x="2011" y="3577"/>
                </a:lnTo>
                <a:lnTo>
                  <a:pt x="1904" y="3587"/>
                </a:lnTo>
                <a:lnTo>
                  <a:pt x="1795" y="3590"/>
                </a:lnTo>
                <a:lnTo>
                  <a:pt x="1686" y="3587"/>
                </a:lnTo>
                <a:lnTo>
                  <a:pt x="1579" y="3577"/>
                </a:lnTo>
                <a:lnTo>
                  <a:pt x="1473" y="3561"/>
                </a:lnTo>
                <a:lnTo>
                  <a:pt x="1370" y="3539"/>
                </a:lnTo>
                <a:lnTo>
                  <a:pt x="1268" y="3511"/>
                </a:lnTo>
                <a:lnTo>
                  <a:pt x="1169" y="3478"/>
                </a:lnTo>
                <a:lnTo>
                  <a:pt x="1074" y="3439"/>
                </a:lnTo>
                <a:lnTo>
                  <a:pt x="980" y="3394"/>
                </a:lnTo>
                <a:lnTo>
                  <a:pt x="890" y="3344"/>
                </a:lnTo>
                <a:lnTo>
                  <a:pt x="803" y="3290"/>
                </a:lnTo>
                <a:lnTo>
                  <a:pt x="719" y="3231"/>
                </a:lnTo>
                <a:lnTo>
                  <a:pt x="640" y="3167"/>
                </a:lnTo>
                <a:lnTo>
                  <a:pt x="562" y="3099"/>
                </a:lnTo>
                <a:lnTo>
                  <a:pt x="491" y="3028"/>
                </a:lnTo>
                <a:lnTo>
                  <a:pt x="423" y="2950"/>
                </a:lnTo>
                <a:lnTo>
                  <a:pt x="359" y="2871"/>
                </a:lnTo>
                <a:lnTo>
                  <a:pt x="300" y="2787"/>
                </a:lnTo>
                <a:lnTo>
                  <a:pt x="246" y="2700"/>
                </a:lnTo>
                <a:lnTo>
                  <a:pt x="196" y="2610"/>
                </a:lnTo>
                <a:lnTo>
                  <a:pt x="151" y="2516"/>
                </a:lnTo>
                <a:lnTo>
                  <a:pt x="112" y="2421"/>
                </a:lnTo>
                <a:lnTo>
                  <a:pt x="79" y="2322"/>
                </a:lnTo>
                <a:lnTo>
                  <a:pt x="51" y="2220"/>
                </a:lnTo>
                <a:lnTo>
                  <a:pt x="29" y="2117"/>
                </a:lnTo>
                <a:lnTo>
                  <a:pt x="13" y="2011"/>
                </a:lnTo>
                <a:lnTo>
                  <a:pt x="3" y="1904"/>
                </a:lnTo>
                <a:lnTo>
                  <a:pt x="0" y="1795"/>
                </a:lnTo>
                <a:lnTo>
                  <a:pt x="3" y="1686"/>
                </a:lnTo>
                <a:lnTo>
                  <a:pt x="13" y="1579"/>
                </a:lnTo>
                <a:lnTo>
                  <a:pt x="29" y="1473"/>
                </a:lnTo>
                <a:lnTo>
                  <a:pt x="51" y="1370"/>
                </a:lnTo>
                <a:lnTo>
                  <a:pt x="79" y="1268"/>
                </a:lnTo>
                <a:lnTo>
                  <a:pt x="112" y="1169"/>
                </a:lnTo>
                <a:lnTo>
                  <a:pt x="151" y="1074"/>
                </a:lnTo>
                <a:lnTo>
                  <a:pt x="196" y="980"/>
                </a:lnTo>
                <a:lnTo>
                  <a:pt x="246" y="890"/>
                </a:lnTo>
                <a:lnTo>
                  <a:pt x="300" y="803"/>
                </a:lnTo>
                <a:lnTo>
                  <a:pt x="359" y="719"/>
                </a:lnTo>
                <a:lnTo>
                  <a:pt x="423" y="640"/>
                </a:lnTo>
                <a:lnTo>
                  <a:pt x="491" y="562"/>
                </a:lnTo>
                <a:lnTo>
                  <a:pt x="562" y="491"/>
                </a:lnTo>
                <a:lnTo>
                  <a:pt x="640" y="423"/>
                </a:lnTo>
                <a:lnTo>
                  <a:pt x="719" y="359"/>
                </a:lnTo>
                <a:lnTo>
                  <a:pt x="803" y="300"/>
                </a:lnTo>
                <a:lnTo>
                  <a:pt x="890" y="246"/>
                </a:lnTo>
                <a:lnTo>
                  <a:pt x="980" y="196"/>
                </a:lnTo>
                <a:lnTo>
                  <a:pt x="1074" y="151"/>
                </a:lnTo>
                <a:lnTo>
                  <a:pt x="1169" y="112"/>
                </a:lnTo>
                <a:lnTo>
                  <a:pt x="1268" y="79"/>
                </a:lnTo>
                <a:lnTo>
                  <a:pt x="1370" y="51"/>
                </a:lnTo>
                <a:lnTo>
                  <a:pt x="1473" y="29"/>
                </a:lnTo>
                <a:lnTo>
                  <a:pt x="1579" y="13"/>
                </a:lnTo>
                <a:lnTo>
                  <a:pt x="1686" y="3"/>
                </a:lnTo>
                <a:lnTo>
                  <a:pt x="17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6" name="Freeform 215"/>
          <p:cNvSpPr>
            <a:spLocks noEditPoints="1"/>
          </p:cNvSpPr>
          <p:nvPr/>
        </p:nvSpPr>
        <p:spPr bwMode="auto">
          <a:xfrm>
            <a:off x="7210453" y="2717800"/>
            <a:ext cx="568325" cy="496888"/>
          </a:xfrm>
          <a:custGeom>
            <a:avLst/>
            <a:gdLst>
              <a:gd name="T0" fmla="*/ 2407 w 3580"/>
              <a:gd name="T1" fmla="*/ 2615 h 3129"/>
              <a:gd name="T2" fmla="*/ 2368 w 3580"/>
              <a:gd name="T3" fmla="*/ 2742 h 3129"/>
              <a:gd name="T4" fmla="*/ 2452 w 3580"/>
              <a:gd name="T5" fmla="*/ 2843 h 3129"/>
              <a:gd name="T6" fmla="*/ 2584 w 3580"/>
              <a:gd name="T7" fmla="*/ 2830 h 3129"/>
              <a:gd name="T8" fmla="*/ 2646 w 3580"/>
              <a:gd name="T9" fmla="*/ 2714 h 3129"/>
              <a:gd name="T10" fmla="*/ 2584 w 3580"/>
              <a:gd name="T11" fmla="*/ 2598 h 3129"/>
              <a:gd name="T12" fmla="*/ 938 w 3580"/>
              <a:gd name="T13" fmla="*/ 1361 h 3129"/>
              <a:gd name="T14" fmla="*/ 619 w 3580"/>
              <a:gd name="T15" fmla="*/ 1469 h 3129"/>
              <a:gd name="T16" fmla="*/ 387 w 3580"/>
              <a:gd name="T17" fmla="*/ 1702 h 3129"/>
              <a:gd name="T18" fmla="*/ 279 w 3580"/>
              <a:gd name="T19" fmla="*/ 2020 h 3129"/>
              <a:gd name="T20" fmla="*/ 327 w 3580"/>
              <a:gd name="T21" fmla="*/ 2360 h 3129"/>
              <a:gd name="T22" fmla="*/ 514 w 3580"/>
              <a:gd name="T23" fmla="*/ 2631 h 3129"/>
              <a:gd name="T24" fmla="*/ 803 w 3580"/>
              <a:gd name="T25" fmla="*/ 2794 h 3129"/>
              <a:gd name="T26" fmla="*/ 1148 w 3580"/>
              <a:gd name="T27" fmla="*/ 2810 h 3129"/>
              <a:gd name="T28" fmla="*/ 1453 w 3580"/>
              <a:gd name="T29" fmla="*/ 2674 h 3129"/>
              <a:gd name="T30" fmla="*/ 1663 w 3580"/>
              <a:gd name="T31" fmla="*/ 2421 h 3129"/>
              <a:gd name="T32" fmla="*/ 1742 w 3580"/>
              <a:gd name="T33" fmla="*/ 2090 h 3129"/>
              <a:gd name="T34" fmla="*/ 1663 w 3580"/>
              <a:gd name="T35" fmla="*/ 1760 h 3129"/>
              <a:gd name="T36" fmla="*/ 1453 w 3580"/>
              <a:gd name="T37" fmla="*/ 1507 h 3129"/>
              <a:gd name="T38" fmla="*/ 1148 w 3580"/>
              <a:gd name="T39" fmla="*/ 1370 h 3129"/>
              <a:gd name="T40" fmla="*/ 1404 w 3580"/>
              <a:gd name="T41" fmla="*/ 1162 h 3129"/>
              <a:gd name="T42" fmla="*/ 1710 w 3580"/>
              <a:gd name="T43" fmla="*/ 1366 h 3129"/>
              <a:gd name="T44" fmla="*/ 1923 w 3580"/>
              <a:gd name="T45" fmla="*/ 1666 h 3129"/>
              <a:gd name="T46" fmla="*/ 1009 w 3580"/>
              <a:gd name="T47" fmla="*/ 0 h 3129"/>
              <a:gd name="T48" fmla="*/ 1123 w 3580"/>
              <a:gd name="T49" fmla="*/ 61 h 3129"/>
              <a:gd name="T50" fmla="*/ 2506 w 3580"/>
              <a:gd name="T51" fmla="*/ 839 h 3129"/>
              <a:gd name="T52" fmla="*/ 2620 w 3580"/>
              <a:gd name="T53" fmla="*/ 900 h 3129"/>
              <a:gd name="T54" fmla="*/ 2964 w 3580"/>
              <a:gd name="T55" fmla="*/ 1666 h 3129"/>
              <a:gd name="T56" fmla="*/ 3079 w 3580"/>
              <a:gd name="T57" fmla="*/ 1728 h 3129"/>
              <a:gd name="T58" fmla="*/ 3495 w 3580"/>
              <a:gd name="T59" fmla="*/ 2376 h 3129"/>
              <a:gd name="T60" fmla="*/ 3577 w 3580"/>
              <a:gd name="T61" fmla="*/ 2475 h 3129"/>
              <a:gd name="T62" fmla="*/ 3540 w 3580"/>
              <a:gd name="T63" fmla="*/ 2600 h 3129"/>
              <a:gd name="T64" fmla="*/ 3242 w 3580"/>
              <a:gd name="T65" fmla="*/ 2640 h 3129"/>
              <a:gd name="T66" fmla="*/ 3127 w 3580"/>
              <a:gd name="T67" fmla="*/ 2578 h 3129"/>
              <a:gd name="T68" fmla="*/ 2690 w 3580"/>
              <a:gd name="T69" fmla="*/ 2342 h 3129"/>
              <a:gd name="T70" fmla="*/ 2871 w 3580"/>
              <a:gd name="T71" fmla="*/ 2514 h 3129"/>
              <a:gd name="T72" fmla="*/ 2918 w 3580"/>
              <a:gd name="T73" fmla="*/ 2766 h 3129"/>
              <a:gd name="T74" fmla="*/ 2816 w 3580"/>
              <a:gd name="T75" fmla="*/ 2989 h 3129"/>
              <a:gd name="T76" fmla="*/ 2608 w 3580"/>
              <a:gd name="T77" fmla="*/ 3116 h 3129"/>
              <a:gd name="T78" fmla="*/ 2356 w 3580"/>
              <a:gd name="T79" fmla="*/ 3101 h 3129"/>
              <a:gd name="T80" fmla="*/ 2165 w 3580"/>
              <a:gd name="T81" fmla="*/ 2950 h 3129"/>
              <a:gd name="T82" fmla="*/ 2091 w 3580"/>
              <a:gd name="T83" fmla="*/ 2714 h 3129"/>
              <a:gd name="T84" fmla="*/ 2169 w 3580"/>
              <a:gd name="T85" fmla="*/ 2471 h 3129"/>
              <a:gd name="T86" fmla="*/ 2368 w 3580"/>
              <a:gd name="T87" fmla="*/ 2322 h 3129"/>
              <a:gd name="T88" fmla="*/ 2015 w 3580"/>
              <a:gd name="T89" fmla="*/ 2173 h 3129"/>
              <a:gd name="T90" fmla="*/ 1905 w 3580"/>
              <a:gd name="T91" fmla="*/ 2553 h 3129"/>
              <a:gd name="T92" fmla="*/ 1665 w 3580"/>
              <a:gd name="T93" fmla="*/ 2856 h 3129"/>
              <a:gd name="T94" fmla="*/ 1327 w 3580"/>
              <a:gd name="T95" fmla="*/ 3047 h 3129"/>
              <a:gd name="T96" fmla="*/ 926 w 3580"/>
              <a:gd name="T97" fmla="*/ 3095 h 3129"/>
              <a:gd name="T98" fmla="*/ 546 w 3580"/>
              <a:gd name="T99" fmla="*/ 2986 h 3129"/>
              <a:gd name="T100" fmla="*/ 243 w 3580"/>
              <a:gd name="T101" fmla="*/ 2746 h 3129"/>
              <a:gd name="T102" fmla="*/ 51 w 3580"/>
              <a:gd name="T103" fmla="*/ 2409 h 3129"/>
              <a:gd name="T104" fmla="*/ 3 w 3580"/>
              <a:gd name="T105" fmla="*/ 2007 h 3129"/>
              <a:gd name="T106" fmla="*/ 117 w 3580"/>
              <a:gd name="T107" fmla="*/ 1620 h 3129"/>
              <a:gd name="T108" fmla="*/ 365 w 3580"/>
              <a:gd name="T109" fmla="*/ 1315 h 3129"/>
              <a:gd name="T110" fmla="*/ 712 w 3580"/>
              <a:gd name="T111" fmla="*/ 1127 h 3129"/>
              <a:gd name="T112" fmla="*/ 110 w 3580"/>
              <a:gd name="T113" fmla="*/ 272 h 3129"/>
              <a:gd name="T114" fmla="*/ 11 w 3580"/>
              <a:gd name="T115" fmla="*/ 191 h 3129"/>
              <a:gd name="T116" fmla="*/ 24 w 3580"/>
              <a:gd name="T117" fmla="*/ 61 h 3129"/>
              <a:gd name="T118" fmla="*/ 138 w 3580"/>
              <a:gd name="T119" fmla="*/ 0 h 3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80" h="3129">
                <a:moveTo>
                  <a:pt x="2506" y="2574"/>
                </a:moveTo>
                <a:lnTo>
                  <a:pt x="2478" y="2576"/>
                </a:lnTo>
                <a:lnTo>
                  <a:pt x="2452" y="2585"/>
                </a:lnTo>
                <a:lnTo>
                  <a:pt x="2428" y="2598"/>
                </a:lnTo>
                <a:lnTo>
                  <a:pt x="2407" y="2615"/>
                </a:lnTo>
                <a:lnTo>
                  <a:pt x="2390" y="2636"/>
                </a:lnTo>
                <a:lnTo>
                  <a:pt x="2377" y="2660"/>
                </a:lnTo>
                <a:lnTo>
                  <a:pt x="2368" y="2686"/>
                </a:lnTo>
                <a:lnTo>
                  <a:pt x="2366" y="2714"/>
                </a:lnTo>
                <a:lnTo>
                  <a:pt x="2368" y="2742"/>
                </a:lnTo>
                <a:lnTo>
                  <a:pt x="2377" y="2768"/>
                </a:lnTo>
                <a:lnTo>
                  <a:pt x="2390" y="2792"/>
                </a:lnTo>
                <a:lnTo>
                  <a:pt x="2407" y="2812"/>
                </a:lnTo>
                <a:lnTo>
                  <a:pt x="2428" y="2830"/>
                </a:lnTo>
                <a:lnTo>
                  <a:pt x="2452" y="2843"/>
                </a:lnTo>
                <a:lnTo>
                  <a:pt x="2478" y="2850"/>
                </a:lnTo>
                <a:lnTo>
                  <a:pt x="2506" y="2854"/>
                </a:lnTo>
                <a:lnTo>
                  <a:pt x="2534" y="2850"/>
                </a:lnTo>
                <a:lnTo>
                  <a:pt x="2560" y="2843"/>
                </a:lnTo>
                <a:lnTo>
                  <a:pt x="2584" y="2830"/>
                </a:lnTo>
                <a:lnTo>
                  <a:pt x="2605" y="2812"/>
                </a:lnTo>
                <a:lnTo>
                  <a:pt x="2622" y="2792"/>
                </a:lnTo>
                <a:lnTo>
                  <a:pt x="2635" y="2768"/>
                </a:lnTo>
                <a:lnTo>
                  <a:pt x="2643" y="2742"/>
                </a:lnTo>
                <a:lnTo>
                  <a:pt x="2646" y="2714"/>
                </a:lnTo>
                <a:lnTo>
                  <a:pt x="2643" y="2686"/>
                </a:lnTo>
                <a:lnTo>
                  <a:pt x="2635" y="2660"/>
                </a:lnTo>
                <a:lnTo>
                  <a:pt x="2622" y="2636"/>
                </a:lnTo>
                <a:lnTo>
                  <a:pt x="2605" y="2615"/>
                </a:lnTo>
                <a:lnTo>
                  <a:pt x="2584" y="2598"/>
                </a:lnTo>
                <a:lnTo>
                  <a:pt x="2560" y="2585"/>
                </a:lnTo>
                <a:lnTo>
                  <a:pt x="2534" y="2576"/>
                </a:lnTo>
                <a:lnTo>
                  <a:pt x="2506" y="2574"/>
                </a:lnTo>
                <a:close/>
                <a:moveTo>
                  <a:pt x="1009" y="1357"/>
                </a:moveTo>
                <a:lnTo>
                  <a:pt x="938" y="1361"/>
                </a:lnTo>
                <a:lnTo>
                  <a:pt x="870" y="1370"/>
                </a:lnTo>
                <a:lnTo>
                  <a:pt x="803" y="1387"/>
                </a:lnTo>
                <a:lnTo>
                  <a:pt x="739" y="1408"/>
                </a:lnTo>
                <a:lnTo>
                  <a:pt x="678" y="1437"/>
                </a:lnTo>
                <a:lnTo>
                  <a:pt x="619" y="1469"/>
                </a:lnTo>
                <a:lnTo>
                  <a:pt x="565" y="1507"/>
                </a:lnTo>
                <a:lnTo>
                  <a:pt x="514" y="1549"/>
                </a:lnTo>
                <a:lnTo>
                  <a:pt x="468" y="1596"/>
                </a:lnTo>
                <a:lnTo>
                  <a:pt x="425" y="1647"/>
                </a:lnTo>
                <a:lnTo>
                  <a:pt x="387" y="1702"/>
                </a:lnTo>
                <a:lnTo>
                  <a:pt x="355" y="1760"/>
                </a:lnTo>
                <a:lnTo>
                  <a:pt x="327" y="1821"/>
                </a:lnTo>
                <a:lnTo>
                  <a:pt x="305" y="1885"/>
                </a:lnTo>
                <a:lnTo>
                  <a:pt x="289" y="1952"/>
                </a:lnTo>
                <a:lnTo>
                  <a:pt x="279" y="2020"/>
                </a:lnTo>
                <a:lnTo>
                  <a:pt x="276" y="2090"/>
                </a:lnTo>
                <a:lnTo>
                  <a:pt x="279" y="2161"/>
                </a:lnTo>
                <a:lnTo>
                  <a:pt x="289" y="2229"/>
                </a:lnTo>
                <a:lnTo>
                  <a:pt x="305" y="2296"/>
                </a:lnTo>
                <a:lnTo>
                  <a:pt x="327" y="2360"/>
                </a:lnTo>
                <a:lnTo>
                  <a:pt x="355" y="2421"/>
                </a:lnTo>
                <a:lnTo>
                  <a:pt x="387" y="2478"/>
                </a:lnTo>
                <a:lnTo>
                  <a:pt x="425" y="2534"/>
                </a:lnTo>
                <a:lnTo>
                  <a:pt x="468" y="2585"/>
                </a:lnTo>
                <a:lnTo>
                  <a:pt x="514" y="2631"/>
                </a:lnTo>
                <a:lnTo>
                  <a:pt x="565" y="2674"/>
                </a:lnTo>
                <a:lnTo>
                  <a:pt x="619" y="2712"/>
                </a:lnTo>
                <a:lnTo>
                  <a:pt x="678" y="2744"/>
                </a:lnTo>
                <a:lnTo>
                  <a:pt x="739" y="2772"/>
                </a:lnTo>
                <a:lnTo>
                  <a:pt x="803" y="2794"/>
                </a:lnTo>
                <a:lnTo>
                  <a:pt x="870" y="2810"/>
                </a:lnTo>
                <a:lnTo>
                  <a:pt x="938" y="2820"/>
                </a:lnTo>
                <a:lnTo>
                  <a:pt x="1009" y="2823"/>
                </a:lnTo>
                <a:lnTo>
                  <a:pt x="1079" y="2820"/>
                </a:lnTo>
                <a:lnTo>
                  <a:pt x="1148" y="2810"/>
                </a:lnTo>
                <a:lnTo>
                  <a:pt x="1214" y="2794"/>
                </a:lnTo>
                <a:lnTo>
                  <a:pt x="1278" y="2772"/>
                </a:lnTo>
                <a:lnTo>
                  <a:pt x="1340" y="2744"/>
                </a:lnTo>
                <a:lnTo>
                  <a:pt x="1397" y="2712"/>
                </a:lnTo>
                <a:lnTo>
                  <a:pt x="1453" y="2674"/>
                </a:lnTo>
                <a:lnTo>
                  <a:pt x="1503" y="2631"/>
                </a:lnTo>
                <a:lnTo>
                  <a:pt x="1550" y="2585"/>
                </a:lnTo>
                <a:lnTo>
                  <a:pt x="1593" y="2534"/>
                </a:lnTo>
                <a:lnTo>
                  <a:pt x="1631" y="2478"/>
                </a:lnTo>
                <a:lnTo>
                  <a:pt x="1663" y="2421"/>
                </a:lnTo>
                <a:lnTo>
                  <a:pt x="1690" y="2360"/>
                </a:lnTo>
                <a:lnTo>
                  <a:pt x="1713" y="2296"/>
                </a:lnTo>
                <a:lnTo>
                  <a:pt x="1729" y="2229"/>
                </a:lnTo>
                <a:lnTo>
                  <a:pt x="1739" y="2161"/>
                </a:lnTo>
                <a:lnTo>
                  <a:pt x="1742" y="2090"/>
                </a:lnTo>
                <a:lnTo>
                  <a:pt x="1739" y="2020"/>
                </a:lnTo>
                <a:lnTo>
                  <a:pt x="1729" y="1952"/>
                </a:lnTo>
                <a:lnTo>
                  <a:pt x="1713" y="1885"/>
                </a:lnTo>
                <a:lnTo>
                  <a:pt x="1690" y="1821"/>
                </a:lnTo>
                <a:lnTo>
                  <a:pt x="1663" y="1760"/>
                </a:lnTo>
                <a:lnTo>
                  <a:pt x="1631" y="1702"/>
                </a:lnTo>
                <a:lnTo>
                  <a:pt x="1593" y="1647"/>
                </a:lnTo>
                <a:lnTo>
                  <a:pt x="1550" y="1596"/>
                </a:lnTo>
                <a:lnTo>
                  <a:pt x="1503" y="1549"/>
                </a:lnTo>
                <a:lnTo>
                  <a:pt x="1453" y="1507"/>
                </a:lnTo>
                <a:lnTo>
                  <a:pt x="1397" y="1469"/>
                </a:lnTo>
                <a:lnTo>
                  <a:pt x="1340" y="1437"/>
                </a:lnTo>
                <a:lnTo>
                  <a:pt x="1278" y="1408"/>
                </a:lnTo>
                <a:lnTo>
                  <a:pt x="1214" y="1387"/>
                </a:lnTo>
                <a:lnTo>
                  <a:pt x="1148" y="1370"/>
                </a:lnTo>
                <a:lnTo>
                  <a:pt x="1079" y="1361"/>
                </a:lnTo>
                <a:lnTo>
                  <a:pt x="1009" y="1357"/>
                </a:lnTo>
                <a:close/>
                <a:moveTo>
                  <a:pt x="1261" y="1115"/>
                </a:moveTo>
                <a:lnTo>
                  <a:pt x="1333" y="1136"/>
                </a:lnTo>
                <a:lnTo>
                  <a:pt x="1404" y="1162"/>
                </a:lnTo>
                <a:lnTo>
                  <a:pt x="1471" y="1195"/>
                </a:lnTo>
                <a:lnTo>
                  <a:pt x="1535" y="1231"/>
                </a:lnTo>
                <a:lnTo>
                  <a:pt x="1597" y="1272"/>
                </a:lnTo>
                <a:lnTo>
                  <a:pt x="1655" y="1317"/>
                </a:lnTo>
                <a:lnTo>
                  <a:pt x="1710" y="1366"/>
                </a:lnTo>
                <a:lnTo>
                  <a:pt x="1761" y="1420"/>
                </a:lnTo>
                <a:lnTo>
                  <a:pt x="1808" y="1477"/>
                </a:lnTo>
                <a:lnTo>
                  <a:pt x="1851" y="1536"/>
                </a:lnTo>
                <a:lnTo>
                  <a:pt x="1890" y="1600"/>
                </a:lnTo>
                <a:lnTo>
                  <a:pt x="1923" y="1666"/>
                </a:lnTo>
                <a:lnTo>
                  <a:pt x="2368" y="1666"/>
                </a:lnTo>
                <a:lnTo>
                  <a:pt x="2368" y="1115"/>
                </a:lnTo>
                <a:lnTo>
                  <a:pt x="1261" y="1115"/>
                </a:lnTo>
                <a:close/>
                <a:moveTo>
                  <a:pt x="138" y="0"/>
                </a:moveTo>
                <a:lnTo>
                  <a:pt x="1009" y="0"/>
                </a:lnTo>
                <a:lnTo>
                  <a:pt x="1036" y="2"/>
                </a:lnTo>
                <a:lnTo>
                  <a:pt x="1062" y="11"/>
                </a:lnTo>
                <a:lnTo>
                  <a:pt x="1086" y="24"/>
                </a:lnTo>
                <a:lnTo>
                  <a:pt x="1107" y="40"/>
                </a:lnTo>
                <a:lnTo>
                  <a:pt x="1123" y="61"/>
                </a:lnTo>
                <a:lnTo>
                  <a:pt x="1136" y="84"/>
                </a:lnTo>
                <a:lnTo>
                  <a:pt x="1143" y="110"/>
                </a:lnTo>
                <a:lnTo>
                  <a:pt x="1147" y="138"/>
                </a:lnTo>
                <a:lnTo>
                  <a:pt x="1147" y="839"/>
                </a:lnTo>
                <a:lnTo>
                  <a:pt x="2506" y="839"/>
                </a:lnTo>
                <a:lnTo>
                  <a:pt x="2533" y="841"/>
                </a:lnTo>
                <a:lnTo>
                  <a:pt x="2559" y="850"/>
                </a:lnTo>
                <a:lnTo>
                  <a:pt x="2583" y="863"/>
                </a:lnTo>
                <a:lnTo>
                  <a:pt x="2604" y="879"/>
                </a:lnTo>
                <a:lnTo>
                  <a:pt x="2620" y="900"/>
                </a:lnTo>
                <a:lnTo>
                  <a:pt x="2633" y="923"/>
                </a:lnTo>
                <a:lnTo>
                  <a:pt x="2641" y="949"/>
                </a:lnTo>
                <a:lnTo>
                  <a:pt x="2644" y="977"/>
                </a:lnTo>
                <a:lnTo>
                  <a:pt x="2644" y="1666"/>
                </a:lnTo>
                <a:lnTo>
                  <a:pt x="2964" y="1666"/>
                </a:lnTo>
                <a:lnTo>
                  <a:pt x="2991" y="1669"/>
                </a:lnTo>
                <a:lnTo>
                  <a:pt x="3017" y="1677"/>
                </a:lnTo>
                <a:lnTo>
                  <a:pt x="3041" y="1690"/>
                </a:lnTo>
                <a:lnTo>
                  <a:pt x="3061" y="1708"/>
                </a:lnTo>
                <a:lnTo>
                  <a:pt x="3079" y="1728"/>
                </a:lnTo>
                <a:lnTo>
                  <a:pt x="3091" y="1753"/>
                </a:lnTo>
                <a:lnTo>
                  <a:pt x="3335" y="2365"/>
                </a:lnTo>
                <a:lnTo>
                  <a:pt x="3442" y="2365"/>
                </a:lnTo>
                <a:lnTo>
                  <a:pt x="3470" y="2368"/>
                </a:lnTo>
                <a:lnTo>
                  <a:pt x="3495" y="2376"/>
                </a:lnTo>
                <a:lnTo>
                  <a:pt x="3519" y="2389"/>
                </a:lnTo>
                <a:lnTo>
                  <a:pt x="3540" y="2406"/>
                </a:lnTo>
                <a:lnTo>
                  <a:pt x="3556" y="2425"/>
                </a:lnTo>
                <a:lnTo>
                  <a:pt x="3569" y="2449"/>
                </a:lnTo>
                <a:lnTo>
                  <a:pt x="3577" y="2475"/>
                </a:lnTo>
                <a:lnTo>
                  <a:pt x="3580" y="2502"/>
                </a:lnTo>
                <a:lnTo>
                  <a:pt x="3577" y="2531"/>
                </a:lnTo>
                <a:lnTo>
                  <a:pt x="3569" y="2557"/>
                </a:lnTo>
                <a:lnTo>
                  <a:pt x="3556" y="2579"/>
                </a:lnTo>
                <a:lnTo>
                  <a:pt x="3540" y="2600"/>
                </a:lnTo>
                <a:lnTo>
                  <a:pt x="3519" y="2617"/>
                </a:lnTo>
                <a:lnTo>
                  <a:pt x="3495" y="2629"/>
                </a:lnTo>
                <a:lnTo>
                  <a:pt x="3470" y="2638"/>
                </a:lnTo>
                <a:lnTo>
                  <a:pt x="3442" y="2640"/>
                </a:lnTo>
                <a:lnTo>
                  <a:pt x="3242" y="2640"/>
                </a:lnTo>
                <a:lnTo>
                  <a:pt x="3214" y="2638"/>
                </a:lnTo>
                <a:lnTo>
                  <a:pt x="3188" y="2629"/>
                </a:lnTo>
                <a:lnTo>
                  <a:pt x="3165" y="2616"/>
                </a:lnTo>
                <a:lnTo>
                  <a:pt x="3144" y="2600"/>
                </a:lnTo>
                <a:lnTo>
                  <a:pt x="3127" y="2578"/>
                </a:lnTo>
                <a:lnTo>
                  <a:pt x="3114" y="2553"/>
                </a:lnTo>
                <a:lnTo>
                  <a:pt x="2869" y="1942"/>
                </a:lnTo>
                <a:lnTo>
                  <a:pt x="2644" y="1942"/>
                </a:lnTo>
                <a:lnTo>
                  <a:pt x="2644" y="2322"/>
                </a:lnTo>
                <a:lnTo>
                  <a:pt x="2690" y="2342"/>
                </a:lnTo>
                <a:lnTo>
                  <a:pt x="2735" y="2367"/>
                </a:lnTo>
                <a:lnTo>
                  <a:pt x="2775" y="2397"/>
                </a:lnTo>
                <a:lnTo>
                  <a:pt x="2811" y="2432"/>
                </a:lnTo>
                <a:lnTo>
                  <a:pt x="2843" y="2471"/>
                </a:lnTo>
                <a:lnTo>
                  <a:pt x="2871" y="2514"/>
                </a:lnTo>
                <a:lnTo>
                  <a:pt x="2892" y="2560"/>
                </a:lnTo>
                <a:lnTo>
                  <a:pt x="2907" y="2609"/>
                </a:lnTo>
                <a:lnTo>
                  <a:pt x="2918" y="2661"/>
                </a:lnTo>
                <a:lnTo>
                  <a:pt x="2921" y="2714"/>
                </a:lnTo>
                <a:lnTo>
                  <a:pt x="2918" y="2766"/>
                </a:lnTo>
                <a:lnTo>
                  <a:pt x="2908" y="2816"/>
                </a:lnTo>
                <a:lnTo>
                  <a:pt x="2893" y="2863"/>
                </a:lnTo>
                <a:lnTo>
                  <a:pt x="2873" y="2909"/>
                </a:lnTo>
                <a:lnTo>
                  <a:pt x="2847" y="2950"/>
                </a:lnTo>
                <a:lnTo>
                  <a:pt x="2816" y="2989"/>
                </a:lnTo>
                <a:lnTo>
                  <a:pt x="2782" y="3024"/>
                </a:lnTo>
                <a:lnTo>
                  <a:pt x="2742" y="3054"/>
                </a:lnTo>
                <a:lnTo>
                  <a:pt x="2701" y="3080"/>
                </a:lnTo>
                <a:lnTo>
                  <a:pt x="2656" y="3101"/>
                </a:lnTo>
                <a:lnTo>
                  <a:pt x="2608" y="3116"/>
                </a:lnTo>
                <a:lnTo>
                  <a:pt x="2558" y="3126"/>
                </a:lnTo>
                <a:lnTo>
                  <a:pt x="2506" y="3129"/>
                </a:lnTo>
                <a:lnTo>
                  <a:pt x="2454" y="3126"/>
                </a:lnTo>
                <a:lnTo>
                  <a:pt x="2404" y="3116"/>
                </a:lnTo>
                <a:lnTo>
                  <a:pt x="2356" y="3101"/>
                </a:lnTo>
                <a:lnTo>
                  <a:pt x="2311" y="3080"/>
                </a:lnTo>
                <a:lnTo>
                  <a:pt x="2268" y="3054"/>
                </a:lnTo>
                <a:lnTo>
                  <a:pt x="2230" y="3024"/>
                </a:lnTo>
                <a:lnTo>
                  <a:pt x="2196" y="2989"/>
                </a:lnTo>
                <a:lnTo>
                  <a:pt x="2165" y="2950"/>
                </a:lnTo>
                <a:lnTo>
                  <a:pt x="2139" y="2909"/>
                </a:lnTo>
                <a:lnTo>
                  <a:pt x="2119" y="2863"/>
                </a:lnTo>
                <a:lnTo>
                  <a:pt x="2104" y="2816"/>
                </a:lnTo>
                <a:lnTo>
                  <a:pt x="2094" y="2766"/>
                </a:lnTo>
                <a:lnTo>
                  <a:pt x="2091" y="2714"/>
                </a:lnTo>
                <a:lnTo>
                  <a:pt x="2094" y="2661"/>
                </a:lnTo>
                <a:lnTo>
                  <a:pt x="2104" y="2609"/>
                </a:lnTo>
                <a:lnTo>
                  <a:pt x="2120" y="2560"/>
                </a:lnTo>
                <a:lnTo>
                  <a:pt x="2141" y="2514"/>
                </a:lnTo>
                <a:lnTo>
                  <a:pt x="2169" y="2471"/>
                </a:lnTo>
                <a:lnTo>
                  <a:pt x="2200" y="2432"/>
                </a:lnTo>
                <a:lnTo>
                  <a:pt x="2237" y="2397"/>
                </a:lnTo>
                <a:lnTo>
                  <a:pt x="2277" y="2367"/>
                </a:lnTo>
                <a:lnTo>
                  <a:pt x="2322" y="2342"/>
                </a:lnTo>
                <a:lnTo>
                  <a:pt x="2368" y="2322"/>
                </a:lnTo>
                <a:lnTo>
                  <a:pt x="2368" y="1942"/>
                </a:lnTo>
                <a:lnTo>
                  <a:pt x="2006" y="1942"/>
                </a:lnTo>
                <a:lnTo>
                  <a:pt x="2015" y="2016"/>
                </a:lnTo>
                <a:lnTo>
                  <a:pt x="2018" y="2090"/>
                </a:lnTo>
                <a:lnTo>
                  <a:pt x="2015" y="2173"/>
                </a:lnTo>
                <a:lnTo>
                  <a:pt x="2004" y="2254"/>
                </a:lnTo>
                <a:lnTo>
                  <a:pt x="1989" y="2332"/>
                </a:lnTo>
                <a:lnTo>
                  <a:pt x="1966" y="2409"/>
                </a:lnTo>
                <a:lnTo>
                  <a:pt x="1938" y="2483"/>
                </a:lnTo>
                <a:lnTo>
                  <a:pt x="1905" y="2553"/>
                </a:lnTo>
                <a:lnTo>
                  <a:pt x="1866" y="2621"/>
                </a:lnTo>
                <a:lnTo>
                  <a:pt x="1823" y="2686"/>
                </a:lnTo>
                <a:lnTo>
                  <a:pt x="1775" y="2746"/>
                </a:lnTo>
                <a:lnTo>
                  <a:pt x="1722" y="2803"/>
                </a:lnTo>
                <a:lnTo>
                  <a:pt x="1665" y="2856"/>
                </a:lnTo>
                <a:lnTo>
                  <a:pt x="1604" y="2903"/>
                </a:lnTo>
                <a:lnTo>
                  <a:pt x="1539" y="2947"/>
                </a:lnTo>
                <a:lnTo>
                  <a:pt x="1472" y="2986"/>
                </a:lnTo>
                <a:lnTo>
                  <a:pt x="1401" y="3019"/>
                </a:lnTo>
                <a:lnTo>
                  <a:pt x="1327" y="3047"/>
                </a:lnTo>
                <a:lnTo>
                  <a:pt x="1251" y="3069"/>
                </a:lnTo>
                <a:lnTo>
                  <a:pt x="1172" y="3086"/>
                </a:lnTo>
                <a:lnTo>
                  <a:pt x="1091" y="3095"/>
                </a:lnTo>
                <a:lnTo>
                  <a:pt x="1009" y="3099"/>
                </a:lnTo>
                <a:lnTo>
                  <a:pt x="926" y="3095"/>
                </a:lnTo>
                <a:lnTo>
                  <a:pt x="845" y="3086"/>
                </a:lnTo>
                <a:lnTo>
                  <a:pt x="767" y="3069"/>
                </a:lnTo>
                <a:lnTo>
                  <a:pt x="690" y="3047"/>
                </a:lnTo>
                <a:lnTo>
                  <a:pt x="616" y="3019"/>
                </a:lnTo>
                <a:lnTo>
                  <a:pt x="546" y="2986"/>
                </a:lnTo>
                <a:lnTo>
                  <a:pt x="477" y="2947"/>
                </a:lnTo>
                <a:lnTo>
                  <a:pt x="413" y="2903"/>
                </a:lnTo>
                <a:lnTo>
                  <a:pt x="353" y="2856"/>
                </a:lnTo>
                <a:lnTo>
                  <a:pt x="296" y="2803"/>
                </a:lnTo>
                <a:lnTo>
                  <a:pt x="243" y="2746"/>
                </a:lnTo>
                <a:lnTo>
                  <a:pt x="195" y="2686"/>
                </a:lnTo>
                <a:lnTo>
                  <a:pt x="152" y="2621"/>
                </a:lnTo>
                <a:lnTo>
                  <a:pt x="113" y="2553"/>
                </a:lnTo>
                <a:lnTo>
                  <a:pt x="79" y="2483"/>
                </a:lnTo>
                <a:lnTo>
                  <a:pt x="51" y="2409"/>
                </a:lnTo>
                <a:lnTo>
                  <a:pt x="29" y="2332"/>
                </a:lnTo>
                <a:lnTo>
                  <a:pt x="13" y="2254"/>
                </a:lnTo>
                <a:lnTo>
                  <a:pt x="3" y="2173"/>
                </a:lnTo>
                <a:lnTo>
                  <a:pt x="0" y="2090"/>
                </a:lnTo>
                <a:lnTo>
                  <a:pt x="3" y="2007"/>
                </a:lnTo>
                <a:lnTo>
                  <a:pt x="14" y="1924"/>
                </a:lnTo>
                <a:lnTo>
                  <a:pt x="30" y="1844"/>
                </a:lnTo>
                <a:lnTo>
                  <a:pt x="53" y="1767"/>
                </a:lnTo>
                <a:lnTo>
                  <a:pt x="82" y="1692"/>
                </a:lnTo>
                <a:lnTo>
                  <a:pt x="117" y="1620"/>
                </a:lnTo>
                <a:lnTo>
                  <a:pt x="156" y="1552"/>
                </a:lnTo>
                <a:lnTo>
                  <a:pt x="202" y="1486"/>
                </a:lnTo>
                <a:lnTo>
                  <a:pt x="252" y="1426"/>
                </a:lnTo>
                <a:lnTo>
                  <a:pt x="306" y="1368"/>
                </a:lnTo>
                <a:lnTo>
                  <a:pt x="365" y="1315"/>
                </a:lnTo>
                <a:lnTo>
                  <a:pt x="426" y="1267"/>
                </a:lnTo>
                <a:lnTo>
                  <a:pt x="494" y="1224"/>
                </a:lnTo>
                <a:lnTo>
                  <a:pt x="563" y="1186"/>
                </a:lnTo>
                <a:lnTo>
                  <a:pt x="636" y="1154"/>
                </a:lnTo>
                <a:lnTo>
                  <a:pt x="712" y="1127"/>
                </a:lnTo>
                <a:lnTo>
                  <a:pt x="790" y="1106"/>
                </a:lnTo>
                <a:lnTo>
                  <a:pt x="871" y="1092"/>
                </a:lnTo>
                <a:lnTo>
                  <a:pt x="871" y="275"/>
                </a:lnTo>
                <a:lnTo>
                  <a:pt x="138" y="275"/>
                </a:lnTo>
                <a:lnTo>
                  <a:pt x="110" y="272"/>
                </a:lnTo>
                <a:lnTo>
                  <a:pt x="85" y="265"/>
                </a:lnTo>
                <a:lnTo>
                  <a:pt x="61" y="252"/>
                </a:lnTo>
                <a:lnTo>
                  <a:pt x="40" y="235"/>
                </a:lnTo>
                <a:lnTo>
                  <a:pt x="24" y="215"/>
                </a:lnTo>
                <a:lnTo>
                  <a:pt x="11" y="191"/>
                </a:lnTo>
                <a:lnTo>
                  <a:pt x="3" y="165"/>
                </a:lnTo>
                <a:lnTo>
                  <a:pt x="0" y="138"/>
                </a:lnTo>
                <a:lnTo>
                  <a:pt x="3" y="110"/>
                </a:lnTo>
                <a:lnTo>
                  <a:pt x="11" y="84"/>
                </a:lnTo>
                <a:lnTo>
                  <a:pt x="24" y="61"/>
                </a:lnTo>
                <a:lnTo>
                  <a:pt x="40" y="40"/>
                </a:lnTo>
                <a:lnTo>
                  <a:pt x="61" y="24"/>
                </a:lnTo>
                <a:lnTo>
                  <a:pt x="85" y="11"/>
                </a:lnTo>
                <a:lnTo>
                  <a:pt x="110" y="2"/>
                </a:lnTo>
                <a:lnTo>
                  <a:pt x="1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0" name="Freeform 220"/>
          <p:cNvSpPr>
            <a:spLocks noEditPoints="1"/>
          </p:cNvSpPr>
          <p:nvPr/>
        </p:nvSpPr>
        <p:spPr bwMode="auto">
          <a:xfrm>
            <a:off x="8145153" y="2705100"/>
            <a:ext cx="569912" cy="522288"/>
          </a:xfrm>
          <a:custGeom>
            <a:avLst/>
            <a:gdLst>
              <a:gd name="T0" fmla="*/ 1087 w 3590"/>
              <a:gd name="T1" fmla="*/ 1315 h 3290"/>
              <a:gd name="T2" fmla="*/ 1559 w 3590"/>
              <a:gd name="T3" fmla="*/ 2258 h 3290"/>
              <a:gd name="T4" fmla="*/ 2503 w 3590"/>
              <a:gd name="T5" fmla="*/ 1787 h 3290"/>
              <a:gd name="T6" fmla="*/ 2031 w 3590"/>
              <a:gd name="T7" fmla="*/ 843 h 3290"/>
              <a:gd name="T8" fmla="*/ 1132 w 3590"/>
              <a:gd name="T9" fmla="*/ 3 h 3290"/>
              <a:gd name="T10" fmla="*/ 1372 w 3590"/>
              <a:gd name="T11" fmla="*/ 49 h 3290"/>
              <a:gd name="T12" fmla="*/ 1596 w 3590"/>
              <a:gd name="T13" fmla="*/ 144 h 3290"/>
              <a:gd name="T14" fmla="*/ 1795 w 3590"/>
              <a:gd name="T15" fmla="*/ 287 h 3290"/>
              <a:gd name="T16" fmla="*/ 1994 w 3590"/>
              <a:gd name="T17" fmla="*/ 144 h 3290"/>
              <a:gd name="T18" fmla="*/ 2218 w 3590"/>
              <a:gd name="T19" fmla="*/ 49 h 3290"/>
              <a:gd name="T20" fmla="*/ 2458 w 3590"/>
              <a:gd name="T21" fmla="*/ 3 h 3290"/>
              <a:gd name="T22" fmla="*/ 2703 w 3590"/>
              <a:gd name="T23" fmla="*/ 13 h 3290"/>
              <a:gd name="T24" fmla="*/ 2934 w 3590"/>
              <a:gd name="T25" fmla="*/ 74 h 3290"/>
              <a:gd name="T26" fmla="*/ 3139 w 3590"/>
              <a:gd name="T27" fmla="*/ 182 h 3290"/>
              <a:gd name="T28" fmla="*/ 3313 w 3590"/>
              <a:gd name="T29" fmla="*/ 332 h 3290"/>
              <a:gd name="T30" fmla="*/ 3449 w 3590"/>
              <a:gd name="T31" fmla="*/ 516 h 3290"/>
              <a:gd name="T32" fmla="*/ 3542 w 3590"/>
              <a:gd name="T33" fmla="*/ 730 h 3290"/>
              <a:gd name="T34" fmla="*/ 3587 w 3590"/>
              <a:gd name="T35" fmla="*/ 967 h 3290"/>
              <a:gd name="T36" fmla="*/ 3579 w 3590"/>
              <a:gd name="T37" fmla="*/ 1212 h 3290"/>
              <a:gd name="T38" fmla="*/ 3519 w 3590"/>
              <a:gd name="T39" fmla="*/ 1454 h 3290"/>
              <a:gd name="T40" fmla="*/ 3406 w 3590"/>
              <a:gd name="T41" fmla="*/ 1701 h 3290"/>
              <a:gd name="T42" fmla="*/ 3238 w 3590"/>
              <a:gd name="T43" fmla="*/ 1953 h 3290"/>
              <a:gd name="T44" fmla="*/ 3048 w 3590"/>
              <a:gd name="T45" fmla="*/ 2179 h 3290"/>
              <a:gd name="T46" fmla="*/ 2840 w 3590"/>
              <a:gd name="T47" fmla="*/ 2395 h 3290"/>
              <a:gd name="T48" fmla="*/ 2599 w 3590"/>
              <a:gd name="T49" fmla="*/ 2625 h 3290"/>
              <a:gd name="T50" fmla="*/ 2324 w 3590"/>
              <a:gd name="T51" fmla="*/ 2874 h 3290"/>
              <a:gd name="T52" fmla="*/ 2119 w 3590"/>
              <a:gd name="T53" fmla="*/ 3055 h 3290"/>
              <a:gd name="T54" fmla="*/ 1844 w 3590"/>
              <a:gd name="T55" fmla="*/ 3281 h 3290"/>
              <a:gd name="T56" fmla="*/ 1770 w 3590"/>
              <a:gd name="T57" fmla="*/ 3288 h 3290"/>
              <a:gd name="T58" fmla="*/ 1703 w 3590"/>
              <a:gd name="T59" fmla="*/ 3255 h 3290"/>
              <a:gd name="T60" fmla="*/ 1366 w 3590"/>
              <a:gd name="T61" fmla="*/ 2963 h 3290"/>
              <a:gd name="T62" fmla="*/ 1081 w 3590"/>
              <a:gd name="T63" fmla="*/ 2713 h 3290"/>
              <a:gd name="T64" fmla="*/ 826 w 3590"/>
              <a:gd name="T65" fmla="*/ 2483 h 3290"/>
              <a:gd name="T66" fmla="*/ 599 w 3590"/>
              <a:gd name="T67" fmla="*/ 2265 h 3290"/>
              <a:gd name="T68" fmla="*/ 405 w 3590"/>
              <a:gd name="T69" fmla="*/ 2052 h 3290"/>
              <a:gd name="T70" fmla="*/ 245 w 3590"/>
              <a:gd name="T71" fmla="*/ 1838 h 3290"/>
              <a:gd name="T72" fmla="*/ 123 w 3590"/>
              <a:gd name="T73" fmla="*/ 1618 h 3290"/>
              <a:gd name="T74" fmla="*/ 41 w 3590"/>
              <a:gd name="T75" fmla="*/ 1387 h 3290"/>
              <a:gd name="T76" fmla="*/ 2 w 3590"/>
              <a:gd name="T77" fmla="*/ 1137 h 3290"/>
              <a:gd name="T78" fmla="*/ 12 w 3590"/>
              <a:gd name="T79" fmla="*/ 885 h 3290"/>
              <a:gd name="T80" fmla="*/ 74 w 3590"/>
              <a:gd name="T81" fmla="*/ 656 h 3290"/>
              <a:gd name="T82" fmla="*/ 183 w 3590"/>
              <a:gd name="T83" fmla="*/ 451 h 3290"/>
              <a:gd name="T84" fmla="*/ 332 w 3590"/>
              <a:gd name="T85" fmla="*/ 278 h 3290"/>
              <a:gd name="T86" fmla="*/ 517 w 3590"/>
              <a:gd name="T87" fmla="*/ 141 h 3290"/>
              <a:gd name="T88" fmla="*/ 730 w 3590"/>
              <a:gd name="T89" fmla="*/ 48 h 3290"/>
              <a:gd name="T90" fmla="*/ 967 w 3590"/>
              <a:gd name="T91" fmla="*/ 3 h 3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90" h="3290">
                <a:moveTo>
                  <a:pt x="1559" y="843"/>
                </a:moveTo>
                <a:lnTo>
                  <a:pt x="1559" y="1315"/>
                </a:lnTo>
                <a:lnTo>
                  <a:pt x="1087" y="1315"/>
                </a:lnTo>
                <a:lnTo>
                  <a:pt x="1087" y="1787"/>
                </a:lnTo>
                <a:lnTo>
                  <a:pt x="1559" y="1787"/>
                </a:lnTo>
                <a:lnTo>
                  <a:pt x="1559" y="2258"/>
                </a:lnTo>
                <a:lnTo>
                  <a:pt x="2031" y="2258"/>
                </a:lnTo>
                <a:lnTo>
                  <a:pt x="2031" y="1787"/>
                </a:lnTo>
                <a:lnTo>
                  <a:pt x="2503" y="1787"/>
                </a:lnTo>
                <a:lnTo>
                  <a:pt x="2503" y="1315"/>
                </a:lnTo>
                <a:lnTo>
                  <a:pt x="2031" y="1315"/>
                </a:lnTo>
                <a:lnTo>
                  <a:pt x="2031" y="843"/>
                </a:lnTo>
                <a:lnTo>
                  <a:pt x="1559" y="843"/>
                </a:lnTo>
                <a:close/>
                <a:moveTo>
                  <a:pt x="1051" y="0"/>
                </a:moveTo>
                <a:lnTo>
                  <a:pt x="1132" y="3"/>
                </a:lnTo>
                <a:lnTo>
                  <a:pt x="1213" y="13"/>
                </a:lnTo>
                <a:lnTo>
                  <a:pt x="1292" y="28"/>
                </a:lnTo>
                <a:lnTo>
                  <a:pt x="1372" y="49"/>
                </a:lnTo>
                <a:lnTo>
                  <a:pt x="1448" y="76"/>
                </a:lnTo>
                <a:lnTo>
                  <a:pt x="1523" y="108"/>
                </a:lnTo>
                <a:lnTo>
                  <a:pt x="1596" y="144"/>
                </a:lnTo>
                <a:lnTo>
                  <a:pt x="1666" y="187"/>
                </a:lnTo>
                <a:lnTo>
                  <a:pt x="1732" y="235"/>
                </a:lnTo>
                <a:lnTo>
                  <a:pt x="1795" y="287"/>
                </a:lnTo>
                <a:lnTo>
                  <a:pt x="1858" y="235"/>
                </a:lnTo>
                <a:lnTo>
                  <a:pt x="1924" y="187"/>
                </a:lnTo>
                <a:lnTo>
                  <a:pt x="1994" y="144"/>
                </a:lnTo>
                <a:lnTo>
                  <a:pt x="2067" y="108"/>
                </a:lnTo>
                <a:lnTo>
                  <a:pt x="2142" y="76"/>
                </a:lnTo>
                <a:lnTo>
                  <a:pt x="2218" y="49"/>
                </a:lnTo>
                <a:lnTo>
                  <a:pt x="2298" y="28"/>
                </a:lnTo>
                <a:lnTo>
                  <a:pt x="2377" y="13"/>
                </a:lnTo>
                <a:lnTo>
                  <a:pt x="2458" y="3"/>
                </a:lnTo>
                <a:lnTo>
                  <a:pt x="2539" y="0"/>
                </a:lnTo>
                <a:lnTo>
                  <a:pt x="2623" y="3"/>
                </a:lnTo>
                <a:lnTo>
                  <a:pt x="2703" y="13"/>
                </a:lnTo>
                <a:lnTo>
                  <a:pt x="2783" y="27"/>
                </a:lnTo>
                <a:lnTo>
                  <a:pt x="2860" y="48"/>
                </a:lnTo>
                <a:lnTo>
                  <a:pt x="2934" y="74"/>
                </a:lnTo>
                <a:lnTo>
                  <a:pt x="3006" y="105"/>
                </a:lnTo>
                <a:lnTo>
                  <a:pt x="3073" y="141"/>
                </a:lnTo>
                <a:lnTo>
                  <a:pt x="3139" y="182"/>
                </a:lnTo>
                <a:lnTo>
                  <a:pt x="3201" y="228"/>
                </a:lnTo>
                <a:lnTo>
                  <a:pt x="3258" y="278"/>
                </a:lnTo>
                <a:lnTo>
                  <a:pt x="3313" y="332"/>
                </a:lnTo>
                <a:lnTo>
                  <a:pt x="3362" y="390"/>
                </a:lnTo>
                <a:lnTo>
                  <a:pt x="3407" y="451"/>
                </a:lnTo>
                <a:lnTo>
                  <a:pt x="3449" y="516"/>
                </a:lnTo>
                <a:lnTo>
                  <a:pt x="3484" y="584"/>
                </a:lnTo>
                <a:lnTo>
                  <a:pt x="3516" y="656"/>
                </a:lnTo>
                <a:lnTo>
                  <a:pt x="3542" y="730"/>
                </a:lnTo>
                <a:lnTo>
                  <a:pt x="3563" y="806"/>
                </a:lnTo>
                <a:lnTo>
                  <a:pt x="3578" y="885"/>
                </a:lnTo>
                <a:lnTo>
                  <a:pt x="3587" y="967"/>
                </a:lnTo>
                <a:lnTo>
                  <a:pt x="3590" y="1049"/>
                </a:lnTo>
                <a:lnTo>
                  <a:pt x="3587" y="1131"/>
                </a:lnTo>
                <a:lnTo>
                  <a:pt x="3579" y="1212"/>
                </a:lnTo>
                <a:lnTo>
                  <a:pt x="3565" y="1293"/>
                </a:lnTo>
                <a:lnTo>
                  <a:pt x="3544" y="1374"/>
                </a:lnTo>
                <a:lnTo>
                  <a:pt x="3519" y="1454"/>
                </a:lnTo>
                <a:lnTo>
                  <a:pt x="3488" y="1536"/>
                </a:lnTo>
                <a:lnTo>
                  <a:pt x="3450" y="1618"/>
                </a:lnTo>
                <a:lnTo>
                  <a:pt x="3406" y="1701"/>
                </a:lnTo>
                <a:lnTo>
                  <a:pt x="3356" y="1783"/>
                </a:lnTo>
                <a:lnTo>
                  <a:pt x="3301" y="1868"/>
                </a:lnTo>
                <a:lnTo>
                  <a:pt x="3238" y="1953"/>
                </a:lnTo>
                <a:lnTo>
                  <a:pt x="3169" y="2040"/>
                </a:lnTo>
                <a:lnTo>
                  <a:pt x="3110" y="2109"/>
                </a:lnTo>
                <a:lnTo>
                  <a:pt x="3048" y="2179"/>
                </a:lnTo>
                <a:lnTo>
                  <a:pt x="2983" y="2251"/>
                </a:lnTo>
                <a:lnTo>
                  <a:pt x="2913" y="2322"/>
                </a:lnTo>
                <a:lnTo>
                  <a:pt x="2840" y="2395"/>
                </a:lnTo>
                <a:lnTo>
                  <a:pt x="2763" y="2470"/>
                </a:lnTo>
                <a:lnTo>
                  <a:pt x="2683" y="2547"/>
                </a:lnTo>
                <a:lnTo>
                  <a:pt x="2599" y="2625"/>
                </a:lnTo>
                <a:lnTo>
                  <a:pt x="2511" y="2706"/>
                </a:lnTo>
                <a:lnTo>
                  <a:pt x="2419" y="2788"/>
                </a:lnTo>
                <a:lnTo>
                  <a:pt x="2324" y="2874"/>
                </a:lnTo>
                <a:lnTo>
                  <a:pt x="2225" y="2963"/>
                </a:lnTo>
                <a:lnTo>
                  <a:pt x="2120" y="3054"/>
                </a:lnTo>
                <a:lnTo>
                  <a:pt x="2119" y="3055"/>
                </a:lnTo>
                <a:lnTo>
                  <a:pt x="1887" y="3255"/>
                </a:lnTo>
                <a:lnTo>
                  <a:pt x="1867" y="3270"/>
                </a:lnTo>
                <a:lnTo>
                  <a:pt x="1844" y="3281"/>
                </a:lnTo>
                <a:lnTo>
                  <a:pt x="1820" y="3288"/>
                </a:lnTo>
                <a:lnTo>
                  <a:pt x="1795" y="3290"/>
                </a:lnTo>
                <a:lnTo>
                  <a:pt x="1770" y="3288"/>
                </a:lnTo>
                <a:lnTo>
                  <a:pt x="1746" y="3281"/>
                </a:lnTo>
                <a:lnTo>
                  <a:pt x="1723" y="3270"/>
                </a:lnTo>
                <a:lnTo>
                  <a:pt x="1703" y="3255"/>
                </a:lnTo>
                <a:lnTo>
                  <a:pt x="1471" y="3055"/>
                </a:lnTo>
                <a:lnTo>
                  <a:pt x="1470" y="3054"/>
                </a:lnTo>
                <a:lnTo>
                  <a:pt x="1366" y="2963"/>
                </a:lnTo>
                <a:lnTo>
                  <a:pt x="1266" y="2876"/>
                </a:lnTo>
                <a:lnTo>
                  <a:pt x="1173" y="2794"/>
                </a:lnTo>
                <a:lnTo>
                  <a:pt x="1081" y="2713"/>
                </a:lnTo>
                <a:lnTo>
                  <a:pt x="993" y="2635"/>
                </a:lnTo>
                <a:lnTo>
                  <a:pt x="908" y="2558"/>
                </a:lnTo>
                <a:lnTo>
                  <a:pt x="826" y="2483"/>
                </a:lnTo>
                <a:lnTo>
                  <a:pt x="747" y="2409"/>
                </a:lnTo>
                <a:lnTo>
                  <a:pt x="671" y="2336"/>
                </a:lnTo>
                <a:lnTo>
                  <a:pt x="599" y="2265"/>
                </a:lnTo>
                <a:lnTo>
                  <a:pt x="531" y="2193"/>
                </a:lnTo>
                <a:lnTo>
                  <a:pt x="466" y="2122"/>
                </a:lnTo>
                <a:lnTo>
                  <a:pt x="405" y="2052"/>
                </a:lnTo>
                <a:lnTo>
                  <a:pt x="347" y="1981"/>
                </a:lnTo>
                <a:lnTo>
                  <a:pt x="294" y="1909"/>
                </a:lnTo>
                <a:lnTo>
                  <a:pt x="245" y="1838"/>
                </a:lnTo>
                <a:lnTo>
                  <a:pt x="200" y="1766"/>
                </a:lnTo>
                <a:lnTo>
                  <a:pt x="159" y="1693"/>
                </a:lnTo>
                <a:lnTo>
                  <a:pt x="123" y="1618"/>
                </a:lnTo>
                <a:lnTo>
                  <a:pt x="90" y="1543"/>
                </a:lnTo>
                <a:lnTo>
                  <a:pt x="63" y="1466"/>
                </a:lnTo>
                <a:lnTo>
                  <a:pt x="41" y="1387"/>
                </a:lnTo>
                <a:lnTo>
                  <a:pt x="23" y="1307"/>
                </a:lnTo>
                <a:lnTo>
                  <a:pt x="11" y="1223"/>
                </a:lnTo>
                <a:lnTo>
                  <a:pt x="2" y="1137"/>
                </a:lnTo>
                <a:lnTo>
                  <a:pt x="0" y="1049"/>
                </a:lnTo>
                <a:lnTo>
                  <a:pt x="3" y="967"/>
                </a:lnTo>
                <a:lnTo>
                  <a:pt x="12" y="885"/>
                </a:lnTo>
                <a:lnTo>
                  <a:pt x="27" y="806"/>
                </a:lnTo>
                <a:lnTo>
                  <a:pt x="48" y="730"/>
                </a:lnTo>
                <a:lnTo>
                  <a:pt x="74" y="656"/>
                </a:lnTo>
                <a:lnTo>
                  <a:pt x="106" y="584"/>
                </a:lnTo>
                <a:lnTo>
                  <a:pt x="141" y="516"/>
                </a:lnTo>
                <a:lnTo>
                  <a:pt x="183" y="451"/>
                </a:lnTo>
                <a:lnTo>
                  <a:pt x="228" y="390"/>
                </a:lnTo>
                <a:lnTo>
                  <a:pt x="277" y="332"/>
                </a:lnTo>
                <a:lnTo>
                  <a:pt x="332" y="278"/>
                </a:lnTo>
                <a:lnTo>
                  <a:pt x="389" y="228"/>
                </a:lnTo>
                <a:lnTo>
                  <a:pt x="451" y="182"/>
                </a:lnTo>
                <a:lnTo>
                  <a:pt x="517" y="141"/>
                </a:lnTo>
                <a:lnTo>
                  <a:pt x="585" y="105"/>
                </a:lnTo>
                <a:lnTo>
                  <a:pt x="656" y="74"/>
                </a:lnTo>
                <a:lnTo>
                  <a:pt x="730" y="48"/>
                </a:lnTo>
                <a:lnTo>
                  <a:pt x="807" y="27"/>
                </a:lnTo>
                <a:lnTo>
                  <a:pt x="887" y="13"/>
                </a:lnTo>
                <a:lnTo>
                  <a:pt x="967" y="3"/>
                </a:lnTo>
                <a:lnTo>
                  <a:pt x="10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4" name="Freeform 225"/>
          <p:cNvSpPr>
            <a:spLocks noEditPoints="1"/>
          </p:cNvSpPr>
          <p:nvPr/>
        </p:nvSpPr>
        <p:spPr bwMode="auto">
          <a:xfrm>
            <a:off x="9080647" y="2681288"/>
            <a:ext cx="569913" cy="569912"/>
          </a:xfrm>
          <a:custGeom>
            <a:avLst/>
            <a:gdLst>
              <a:gd name="T0" fmla="*/ 1577 w 3590"/>
              <a:gd name="T1" fmla="*/ 1904 h 3590"/>
              <a:gd name="T2" fmla="*/ 1142 w 3590"/>
              <a:gd name="T3" fmla="*/ 2339 h 3590"/>
              <a:gd name="T4" fmla="*/ 1577 w 3590"/>
              <a:gd name="T5" fmla="*/ 2774 h 3590"/>
              <a:gd name="T6" fmla="*/ 2013 w 3590"/>
              <a:gd name="T7" fmla="*/ 2339 h 3590"/>
              <a:gd name="T8" fmla="*/ 2448 w 3590"/>
              <a:gd name="T9" fmla="*/ 1904 h 3590"/>
              <a:gd name="T10" fmla="*/ 2013 w 3590"/>
              <a:gd name="T11" fmla="*/ 1469 h 3590"/>
              <a:gd name="T12" fmla="*/ 1414 w 3590"/>
              <a:gd name="T13" fmla="*/ 326 h 3590"/>
              <a:gd name="T14" fmla="*/ 2176 w 3590"/>
              <a:gd name="T15" fmla="*/ 653 h 3590"/>
              <a:gd name="T16" fmla="*/ 1414 w 3590"/>
              <a:gd name="T17" fmla="*/ 326 h 3590"/>
              <a:gd name="T18" fmla="*/ 2339 w 3590"/>
              <a:gd name="T19" fmla="*/ 0 h 3590"/>
              <a:gd name="T20" fmla="*/ 2402 w 3590"/>
              <a:gd name="T21" fmla="*/ 13 h 3590"/>
              <a:gd name="T22" fmla="*/ 2454 w 3590"/>
              <a:gd name="T23" fmla="*/ 48 h 3590"/>
              <a:gd name="T24" fmla="*/ 2489 w 3590"/>
              <a:gd name="T25" fmla="*/ 100 h 3590"/>
              <a:gd name="T26" fmla="*/ 2502 w 3590"/>
              <a:gd name="T27" fmla="*/ 163 h 3590"/>
              <a:gd name="T28" fmla="*/ 2729 w 3590"/>
              <a:gd name="T29" fmla="*/ 653 h 3590"/>
              <a:gd name="T30" fmla="*/ 2757 w 3590"/>
              <a:gd name="T31" fmla="*/ 604 h 3590"/>
              <a:gd name="T32" fmla="*/ 2799 w 3590"/>
              <a:gd name="T33" fmla="*/ 567 h 3590"/>
              <a:gd name="T34" fmla="*/ 2854 w 3590"/>
              <a:gd name="T35" fmla="*/ 546 h 3590"/>
              <a:gd name="T36" fmla="*/ 3100 w 3590"/>
              <a:gd name="T37" fmla="*/ 544 h 3590"/>
              <a:gd name="T38" fmla="*/ 3158 w 3590"/>
              <a:gd name="T39" fmla="*/ 555 h 3590"/>
              <a:gd name="T40" fmla="*/ 3207 w 3590"/>
              <a:gd name="T41" fmla="*/ 583 h 3590"/>
              <a:gd name="T42" fmla="*/ 3242 w 3590"/>
              <a:gd name="T43" fmla="*/ 627 h 3590"/>
              <a:gd name="T44" fmla="*/ 3427 w 3590"/>
              <a:gd name="T45" fmla="*/ 653 h 3590"/>
              <a:gd name="T46" fmla="*/ 3490 w 3590"/>
              <a:gd name="T47" fmla="*/ 666 h 3590"/>
              <a:gd name="T48" fmla="*/ 3542 w 3590"/>
              <a:gd name="T49" fmla="*/ 701 h 3590"/>
              <a:gd name="T50" fmla="*/ 3577 w 3590"/>
              <a:gd name="T51" fmla="*/ 753 h 3590"/>
              <a:gd name="T52" fmla="*/ 3590 w 3590"/>
              <a:gd name="T53" fmla="*/ 816 h 3590"/>
              <a:gd name="T54" fmla="*/ 3587 w 3590"/>
              <a:gd name="T55" fmla="*/ 3459 h 3590"/>
              <a:gd name="T56" fmla="*/ 3562 w 3590"/>
              <a:gd name="T57" fmla="*/ 3518 h 3590"/>
              <a:gd name="T58" fmla="*/ 3518 w 3590"/>
              <a:gd name="T59" fmla="*/ 3562 h 3590"/>
              <a:gd name="T60" fmla="*/ 3459 w 3590"/>
              <a:gd name="T61" fmla="*/ 3587 h 3590"/>
              <a:gd name="T62" fmla="*/ 163 w 3590"/>
              <a:gd name="T63" fmla="*/ 3590 h 3590"/>
              <a:gd name="T64" fmla="*/ 100 w 3590"/>
              <a:gd name="T65" fmla="*/ 3577 h 3590"/>
              <a:gd name="T66" fmla="*/ 48 w 3590"/>
              <a:gd name="T67" fmla="*/ 3542 h 3590"/>
              <a:gd name="T68" fmla="*/ 13 w 3590"/>
              <a:gd name="T69" fmla="*/ 3490 h 3590"/>
              <a:gd name="T70" fmla="*/ 0 w 3590"/>
              <a:gd name="T71" fmla="*/ 3427 h 3590"/>
              <a:gd name="T72" fmla="*/ 3 w 3590"/>
              <a:gd name="T73" fmla="*/ 783 h 3590"/>
              <a:gd name="T74" fmla="*/ 28 w 3590"/>
              <a:gd name="T75" fmla="*/ 725 h 3590"/>
              <a:gd name="T76" fmla="*/ 72 w 3590"/>
              <a:gd name="T77" fmla="*/ 681 h 3590"/>
              <a:gd name="T78" fmla="*/ 131 w 3590"/>
              <a:gd name="T79" fmla="*/ 656 h 3590"/>
              <a:gd name="T80" fmla="*/ 336 w 3590"/>
              <a:gd name="T81" fmla="*/ 653 h 3590"/>
              <a:gd name="T82" fmla="*/ 363 w 3590"/>
              <a:gd name="T83" fmla="*/ 604 h 3590"/>
              <a:gd name="T84" fmla="*/ 406 w 3590"/>
              <a:gd name="T85" fmla="*/ 567 h 3590"/>
              <a:gd name="T86" fmla="*/ 460 w 3590"/>
              <a:gd name="T87" fmla="*/ 546 h 3590"/>
              <a:gd name="T88" fmla="*/ 707 w 3590"/>
              <a:gd name="T89" fmla="*/ 544 h 3590"/>
              <a:gd name="T90" fmla="*/ 765 w 3590"/>
              <a:gd name="T91" fmla="*/ 555 h 3590"/>
              <a:gd name="T92" fmla="*/ 814 w 3590"/>
              <a:gd name="T93" fmla="*/ 583 h 3590"/>
              <a:gd name="T94" fmla="*/ 849 w 3590"/>
              <a:gd name="T95" fmla="*/ 627 h 3590"/>
              <a:gd name="T96" fmla="*/ 1088 w 3590"/>
              <a:gd name="T97" fmla="*/ 653 h 3590"/>
              <a:gd name="T98" fmla="*/ 1091 w 3590"/>
              <a:gd name="T99" fmla="*/ 131 h 3590"/>
              <a:gd name="T100" fmla="*/ 1116 w 3590"/>
              <a:gd name="T101" fmla="*/ 72 h 3590"/>
              <a:gd name="T102" fmla="*/ 1160 w 3590"/>
              <a:gd name="T103" fmla="*/ 28 h 3590"/>
              <a:gd name="T104" fmla="*/ 1218 w 3590"/>
              <a:gd name="T105" fmla="*/ 3 h 3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90" h="3590">
                <a:moveTo>
                  <a:pt x="1577" y="1469"/>
                </a:moveTo>
                <a:lnTo>
                  <a:pt x="1577" y="1904"/>
                </a:lnTo>
                <a:lnTo>
                  <a:pt x="1142" y="1904"/>
                </a:lnTo>
                <a:lnTo>
                  <a:pt x="1142" y="2339"/>
                </a:lnTo>
                <a:lnTo>
                  <a:pt x="1577" y="2339"/>
                </a:lnTo>
                <a:lnTo>
                  <a:pt x="1577" y="2774"/>
                </a:lnTo>
                <a:lnTo>
                  <a:pt x="2013" y="2774"/>
                </a:lnTo>
                <a:lnTo>
                  <a:pt x="2013" y="2339"/>
                </a:lnTo>
                <a:lnTo>
                  <a:pt x="2448" y="2339"/>
                </a:lnTo>
                <a:lnTo>
                  <a:pt x="2448" y="1904"/>
                </a:lnTo>
                <a:lnTo>
                  <a:pt x="2013" y="1904"/>
                </a:lnTo>
                <a:lnTo>
                  <a:pt x="2013" y="1469"/>
                </a:lnTo>
                <a:lnTo>
                  <a:pt x="1577" y="1469"/>
                </a:lnTo>
                <a:close/>
                <a:moveTo>
                  <a:pt x="1414" y="326"/>
                </a:moveTo>
                <a:lnTo>
                  <a:pt x="1414" y="653"/>
                </a:lnTo>
                <a:lnTo>
                  <a:pt x="2176" y="653"/>
                </a:lnTo>
                <a:lnTo>
                  <a:pt x="2176" y="326"/>
                </a:lnTo>
                <a:lnTo>
                  <a:pt x="1414" y="326"/>
                </a:lnTo>
                <a:close/>
                <a:moveTo>
                  <a:pt x="1251" y="0"/>
                </a:moveTo>
                <a:lnTo>
                  <a:pt x="2339" y="0"/>
                </a:lnTo>
                <a:lnTo>
                  <a:pt x="2372" y="3"/>
                </a:lnTo>
                <a:lnTo>
                  <a:pt x="2402" y="13"/>
                </a:lnTo>
                <a:lnTo>
                  <a:pt x="2430" y="28"/>
                </a:lnTo>
                <a:lnTo>
                  <a:pt x="2454" y="48"/>
                </a:lnTo>
                <a:lnTo>
                  <a:pt x="2474" y="72"/>
                </a:lnTo>
                <a:lnTo>
                  <a:pt x="2489" y="100"/>
                </a:lnTo>
                <a:lnTo>
                  <a:pt x="2499" y="131"/>
                </a:lnTo>
                <a:lnTo>
                  <a:pt x="2502" y="163"/>
                </a:lnTo>
                <a:lnTo>
                  <a:pt x="2502" y="653"/>
                </a:lnTo>
                <a:lnTo>
                  <a:pt x="2729" y="653"/>
                </a:lnTo>
                <a:lnTo>
                  <a:pt x="2741" y="627"/>
                </a:lnTo>
                <a:lnTo>
                  <a:pt x="2757" y="604"/>
                </a:lnTo>
                <a:lnTo>
                  <a:pt x="2776" y="583"/>
                </a:lnTo>
                <a:lnTo>
                  <a:pt x="2799" y="567"/>
                </a:lnTo>
                <a:lnTo>
                  <a:pt x="2825" y="555"/>
                </a:lnTo>
                <a:lnTo>
                  <a:pt x="2854" y="546"/>
                </a:lnTo>
                <a:lnTo>
                  <a:pt x="2883" y="544"/>
                </a:lnTo>
                <a:lnTo>
                  <a:pt x="3100" y="544"/>
                </a:lnTo>
                <a:lnTo>
                  <a:pt x="3130" y="546"/>
                </a:lnTo>
                <a:lnTo>
                  <a:pt x="3158" y="555"/>
                </a:lnTo>
                <a:lnTo>
                  <a:pt x="3184" y="567"/>
                </a:lnTo>
                <a:lnTo>
                  <a:pt x="3207" y="583"/>
                </a:lnTo>
                <a:lnTo>
                  <a:pt x="3227" y="604"/>
                </a:lnTo>
                <a:lnTo>
                  <a:pt x="3242" y="627"/>
                </a:lnTo>
                <a:lnTo>
                  <a:pt x="3254" y="653"/>
                </a:lnTo>
                <a:lnTo>
                  <a:pt x="3427" y="653"/>
                </a:lnTo>
                <a:lnTo>
                  <a:pt x="3459" y="656"/>
                </a:lnTo>
                <a:lnTo>
                  <a:pt x="3490" y="666"/>
                </a:lnTo>
                <a:lnTo>
                  <a:pt x="3518" y="681"/>
                </a:lnTo>
                <a:lnTo>
                  <a:pt x="3542" y="701"/>
                </a:lnTo>
                <a:lnTo>
                  <a:pt x="3562" y="725"/>
                </a:lnTo>
                <a:lnTo>
                  <a:pt x="3577" y="753"/>
                </a:lnTo>
                <a:lnTo>
                  <a:pt x="3587" y="783"/>
                </a:lnTo>
                <a:lnTo>
                  <a:pt x="3590" y="816"/>
                </a:lnTo>
                <a:lnTo>
                  <a:pt x="3590" y="3427"/>
                </a:lnTo>
                <a:lnTo>
                  <a:pt x="3587" y="3459"/>
                </a:lnTo>
                <a:lnTo>
                  <a:pt x="3577" y="3490"/>
                </a:lnTo>
                <a:lnTo>
                  <a:pt x="3562" y="3518"/>
                </a:lnTo>
                <a:lnTo>
                  <a:pt x="3542" y="3542"/>
                </a:lnTo>
                <a:lnTo>
                  <a:pt x="3518" y="3562"/>
                </a:lnTo>
                <a:lnTo>
                  <a:pt x="3490" y="3577"/>
                </a:lnTo>
                <a:lnTo>
                  <a:pt x="3459" y="3587"/>
                </a:lnTo>
                <a:lnTo>
                  <a:pt x="3427" y="3590"/>
                </a:lnTo>
                <a:lnTo>
                  <a:pt x="163" y="3590"/>
                </a:lnTo>
                <a:lnTo>
                  <a:pt x="131" y="3587"/>
                </a:lnTo>
                <a:lnTo>
                  <a:pt x="100" y="3577"/>
                </a:lnTo>
                <a:lnTo>
                  <a:pt x="72" y="3562"/>
                </a:lnTo>
                <a:lnTo>
                  <a:pt x="48" y="3542"/>
                </a:lnTo>
                <a:lnTo>
                  <a:pt x="28" y="3518"/>
                </a:lnTo>
                <a:lnTo>
                  <a:pt x="13" y="3490"/>
                </a:lnTo>
                <a:lnTo>
                  <a:pt x="3" y="3459"/>
                </a:lnTo>
                <a:lnTo>
                  <a:pt x="0" y="3427"/>
                </a:lnTo>
                <a:lnTo>
                  <a:pt x="0" y="816"/>
                </a:lnTo>
                <a:lnTo>
                  <a:pt x="3" y="783"/>
                </a:lnTo>
                <a:lnTo>
                  <a:pt x="13" y="753"/>
                </a:lnTo>
                <a:lnTo>
                  <a:pt x="28" y="725"/>
                </a:lnTo>
                <a:lnTo>
                  <a:pt x="48" y="701"/>
                </a:lnTo>
                <a:lnTo>
                  <a:pt x="72" y="681"/>
                </a:lnTo>
                <a:lnTo>
                  <a:pt x="100" y="666"/>
                </a:lnTo>
                <a:lnTo>
                  <a:pt x="131" y="656"/>
                </a:lnTo>
                <a:lnTo>
                  <a:pt x="163" y="653"/>
                </a:lnTo>
                <a:lnTo>
                  <a:pt x="336" y="653"/>
                </a:lnTo>
                <a:lnTo>
                  <a:pt x="348" y="627"/>
                </a:lnTo>
                <a:lnTo>
                  <a:pt x="363" y="604"/>
                </a:lnTo>
                <a:lnTo>
                  <a:pt x="383" y="583"/>
                </a:lnTo>
                <a:lnTo>
                  <a:pt x="406" y="567"/>
                </a:lnTo>
                <a:lnTo>
                  <a:pt x="432" y="555"/>
                </a:lnTo>
                <a:lnTo>
                  <a:pt x="460" y="546"/>
                </a:lnTo>
                <a:lnTo>
                  <a:pt x="490" y="544"/>
                </a:lnTo>
                <a:lnTo>
                  <a:pt x="707" y="544"/>
                </a:lnTo>
                <a:lnTo>
                  <a:pt x="736" y="546"/>
                </a:lnTo>
                <a:lnTo>
                  <a:pt x="765" y="555"/>
                </a:lnTo>
                <a:lnTo>
                  <a:pt x="791" y="567"/>
                </a:lnTo>
                <a:lnTo>
                  <a:pt x="814" y="583"/>
                </a:lnTo>
                <a:lnTo>
                  <a:pt x="833" y="604"/>
                </a:lnTo>
                <a:lnTo>
                  <a:pt x="849" y="627"/>
                </a:lnTo>
                <a:lnTo>
                  <a:pt x="861" y="653"/>
                </a:lnTo>
                <a:lnTo>
                  <a:pt x="1088" y="653"/>
                </a:lnTo>
                <a:lnTo>
                  <a:pt x="1088" y="163"/>
                </a:lnTo>
                <a:lnTo>
                  <a:pt x="1091" y="131"/>
                </a:lnTo>
                <a:lnTo>
                  <a:pt x="1101" y="100"/>
                </a:lnTo>
                <a:lnTo>
                  <a:pt x="1116" y="72"/>
                </a:lnTo>
                <a:lnTo>
                  <a:pt x="1136" y="48"/>
                </a:lnTo>
                <a:lnTo>
                  <a:pt x="1160" y="28"/>
                </a:lnTo>
                <a:lnTo>
                  <a:pt x="1188" y="13"/>
                </a:lnTo>
                <a:lnTo>
                  <a:pt x="1218" y="3"/>
                </a:lnTo>
                <a:lnTo>
                  <a:pt x="12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8" name="Freeform 230"/>
          <p:cNvSpPr>
            <a:spLocks noEditPoints="1"/>
          </p:cNvSpPr>
          <p:nvPr/>
        </p:nvSpPr>
        <p:spPr bwMode="auto">
          <a:xfrm>
            <a:off x="10016141" y="2681288"/>
            <a:ext cx="569912" cy="569912"/>
          </a:xfrm>
          <a:custGeom>
            <a:avLst/>
            <a:gdLst>
              <a:gd name="T0" fmla="*/ 1523 w 3590"/>
              <a:gd name="T1" fmla="*/ 1523 h 3590"/>
              <a:gd name="T2" fmla="*/ 979 w 3590"/>
              <a:gd name="T3" fmla="*/ 2067 h 3590"/>
              <a:gd name="T4" fmla="*/ 1523 w 3590"/>
              <a:gd name="T5" fmla="*/ 2611 h 3590"/>
              <a:gd name="T6" fmla="*/ 2067 w 3590"/>
              <a:gd name="T7" fmla="*/ 2067 h 3590"/>
              <a:gd name="T8" fmla="*/ 2611 w 3590"/>
              <a:gd name="T9" fmla="*/ 1523 h 3590"/>
              <a:gd name="T10" fmla="*/ 2067 w 3590"/>
              <a:gd name="T11" fmla="*/ 979 h 3590"/>
              <a:gd name="T12" fmla="*/ 1795 w 3590"/>
              <a:gd name="T13" fmla="*/ 0 h 3590"/>
              <a:gd name="T14" fmla="*/ 2011 w 3590"/>
              <a:gd name="T15" fmla="*/ 13 h 3590"/>
              <a:gd name="T16" fmla="*/ 2220 w 3590"/>
              <a:gd name="T17" fmla="*/ 51 h 3590"/>
              <a:gd name="T18" fmla="*/ 2421 w 3590"/>
              <a:gd name="T19" fmla="*/ 112 h 3590"/>
              <a:gd name="T20" fmla="*/ 2610 w 3590"/>
              <a:gd name="T21" fmla="*/ 196 h 3590"/>
              <a:gd name="T22" fmla="*/ 2787 w 3590"/>
              <a:gd name="T23" fmla="*/ 300 h 3590"/>
              <a:gd name="T24" fmla="*/ 2950 w 3590"/>
              <a:gd name="T25" fmla="*/ 423 h 3590"/>
              <a:gd name="T26" fmla="*/ 3099 w 3590"/>
              <a:gd name="T27" fmla="*/ 562 h 3590"/>
              <a:gd name="T28" fmla="*/ 3231 w 3590"/>
              <a:gd name="T29" fmla="*/ 719 h 3590"/>
              <a:gd name="T30" fmla="*/ 3344 w 3590"/>
              <a:gd name="T31" fmla="*/ 890 h 3590"/>
              <a:gd name="T32" fmla="*/ 3439 w 3590"/>
              <a:gd name="T33" fmla="*/ 1074 h 3590"/>
              <a:gd name="T34" fmla="*/ 3511 w 3590"/>
              <a:gd name="T35" fmla="*/ 1268 h 3590"/>
              <a:gd name="T36" fmla="*/ 3561 w 3590"/>
              <a:gd name="T37" fmla="*/ 1473 h 3590"/>
              <a:gd name="T38" fmla="*/ 3587 w 3590"/>
              <a:gd name="T39" fmla="*/ 1686 h 3590"/>
              <a:gd name="T40" fmla="*/ 3587 w 3590"/>
              <a:gd name="T41" fmla="*/ 1904 h 3590"/>
              <a:gd name="T42" fmla="*/ 3561 w 3590"/>
              <a:gd name="T43" fmla="*/ 2117 h 3590"/>
              <a:gd name="T44" fmla="*/ 3511 w 3590"/>
              <a:gd name="T45" fmla="*/ 2322 h 3590"/>
              <a:gd name="T46" fmla="*/ 3439 w 3590"/>
              <a:gd name="T47" fmla="*/ 2516 h 3590"/>
              <a:gd name="T48" fmla="*/ 3344 w 3590"/>
              <a:gd name="T49" fmla="*/ 2700 h 3590"/>
              <a:gd name="T50" fmla="*/ 3231 w 3590"/>
              <a:gd name="T51" fmla="*/ 2871 h 3590"/>
              <a:gd name="T52" fmla="*/ 3099 w 3590"/>
              <a:gd name="T53" fmla="*/ 3028 h 3590"/>
              <a:gd name="T54" fmla="*/ 2950 w 3590"/>
              <a:gd name="T55" fmla="*/ 3167 h 3590"/>
              <a:gd name="T56" fmla="*/ 2787 w 3590"/>
              <a:gd name="T57" fmla="*/ 3290 h 3590"/>
              <a:gd name="T58" fmla="*/ 2610 w 3590"/>
              <a:gd name="T59" fmla="*/ 3394 h 3590"/>
              <a:gd name="T60" fmla="*/ 2421 w 3590"/>
              <a:gd name="T61" fmla="*/ 3478 h 3590"/>
              <a:gd name="T62" fmla="*/ 2220 w 3590"/>
              <a:gd name="T63" fmla="*/ 3539 h 3590"/>
              <a:gd name="T64" fmla="*/ 2011 w 3590"/>
              <a:gd name="T65" fmla="*/ 3577 h 3590"/>
              <a:gd name="T66" fmla="*/ 1795 w 3590"/>
              <a:gd name="T67" fmla="*/ 3590 h 3590"/>
              <a:gd name="T68" fmla="*/ 1579 w 3590"/>
              <a:gd name="T69" fmla="*/ 3577 h 3590"/>
              <a:gd name="T70" fmla="*/ 1370 w 3590"/>
              <a:gd name="T71" fmla="*/ 3539 h 3590"/>
              <a:gd name="T72" fmla="*/ 1169 w 3590"/>
              <a:gd name="T73" fmla="*/ 3478 h 3590"/>
              <a:gd name="T74" fmla="*/ 980 w 3590"/>
              <a:gd name="T75" fmla="*/ 3394 h 3590"/>
              <a:gd name="T76" fmla="*/ 803 w 3590"/>
              <a:gd name="T77" fmla="*/ 3290 h 3590"/>
              <a:gd name="T78" fmla="*/ 640 w 3590"/>
              <a:gd name="T79" fmla="*/ 3167 h 3590"/>
              <a:gd name="T80" fmla="*/ 491 w 3590"/>
              <a:gd name="T81" fmla="*/ 3028 h 3590"/>
              <a:gd name="T82" fmla="*/ 359 w 3590"/>
              <a:gd name="T83" fmla="*/ 2871 h 3590"/>
              <a:gd name="T84" fmla="*/ 246 w 3590"/>
              <a:gd name="T85" fmla="*/ 2700 h 3590"/>
              <a:gd name="T86" fmla="*/ 151 w 3590"/>
              <a:gd name="T87" fmla="*/ 2516 h 3590"/>
              <a:gd name="T88" fmla="*/ 79 w 3590"/>
              <a:gd name="T89" fmla="*/ 2322 h 3590"/>
              <a:gd name="T90" fmla="*/ 29 w 3590"/>
              <a:gd name="T91" fmla="*/ 2117 h 3590"/>
              <a:gd name="T92" fmla="*/ 3 w 3590"/>
              <a:gd name="T93" fmla="*/ 1904 h 3590"/>
              <a:gd name="T94" fmla="*/ 3 w 3590"/>
              <a:gd name="T95" fmla="*/ 1686 h 3590"/>
              <a:gd name="T96" fmla="*/ 29 w 3590"/>
              <a:gd name="T97" fmla="*/ 1473 h 3590"/>
              <a:gd name="T98" fmla="*/ 79 w 3590"/>
              <a:gd name="T99" fmla="*/ 1268 h 3590"/>
              <a:gd name="T100" fmla="*/ 151 w 3590"/>
              <a:gd name="T101" fmla="*/ 1074 h 3590"/>
              <a:gd name="T102" fmla="*/ 246 w 3590"/>
              <a:gd name="T103" fmla="*/ 890 h 3590"/>
              <a:gd name="T104" fmla="*/ 359 w 3590"/>
              <a:gd name="T105" fmla="*/ 719 h 3590"/>
              <a:gd name="T106" fmla="*/ 491 w 3590"/>
              <a:gd name="T107" fmla="*/ 562 h 3590"/>
              <a:gd name="T108" fmla="*/ 640 w 3590"/>
              <a:gd name="T109" fmla="*/ 423 h 3590"/>
              <a:gd name="T110" fmla="*/ 803 w 3590"/>
              <a:gd name="T111" fmla="*/ 300 h 3590"/>
              <a:gd name="T112" fmla="*/ 980 w 3590"/>
              <a:gd name="T113" fmla="*/ 196 h 3590"/>
              <a:gd name="T114" fmla="*/ 1169 w 3590"/>
              <a:gd name="T115" fmla="*/ 112 h 3590"/>
              <a:gd name="T116" fmla="*/ 1370 w 3590"/>
              <a:gd name="T117" fmla="*/ 51 h 3590"/>
              <a:gd name="T118" fmla="*/ 1579 w 3590"/>
              <a:gd name="T119" fmla="*/ 13 h 3590"/>
              <a:gd name="T120" fmla="*/ 1795 w 3590"/>
              <a:gd name="T121" fmla="*/ 0 h 3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90" h="3590">
                <a:moveTo>
                  <a:pt x="1523" y="979"/>
                </a:moveTo>
                <a:lnTo>
                  <a:pt x="1523" y="1523"/>
                </a:lnTo>
                <a:lnTo>
                  <a:pt x="979" y="1523"/>
                </a:lnTo>
                <a:lnTo>
                  <a:pt x="979" y="2067"/>
                </a:lnTo>
                <a:lnTo>
                  <a:pt x="1523" y="2067"/>
                </a:lnTo>
                <a:lnTo>
                  <a:pt x="1523" y="2611"/>
                </a:lnTo>
                <a:lnTo>
                  <a:pt x="2067" y="2611"/>
                </a:lnTo>
                <a:lnTo>
                  <a:pt x="2067" y="2067"/>
                </a:lnTo>
                <a:lnTo>
                  <a:pt x="2611" y="2067"/>
                </a:lnTo>
                <a:lnTo>
                  <a:pt x="2611" y="1523"/>
                </a:lnTo>
                <a:lnTo>
                  <a:pt x="2067" y="1523"/>
                </a:lnTo>
                <a:lnTo>
                  <a:pt x="2067" y="979"/>
                </a:lnTo>
                <a:lnTo>
                  <a:pt x="1523" y="979"/>
                </a:lnTo>
                <a:close/>
                <a:moveTo>
                  <a:pt x="1795" y="0"/>
                </a:moveTo>
                <a:lnTo>
                  <a:pt x="1904" y="3"/>
                </a:lnTo>
                <a:lnTo>
                  <a:pt x="2011" y="13"/>
                </a:lnTo>
                <a:lnTo>
                  <a:pt x="2117" y="29"/>
                </a:lnTo>
                <a:lnTo>
                  <a:pt x="2220" y="51"/>
                </a:lnTo>
                <a:lnTo>
                  <a:pt x="2322" y="79"/>
                </a:lnTo>
                <a:lnTo>
                  <a:pt x="2421" y="112"/>
                </a:lnTo>
                <a:lnTo>
                  <a:pt x="2516" y="151"/>
                </a:lnTo>
                <a:lnTo>
                  <a:pt x="2610" y="196"/>
                </a:lnTo>
                <a:lnTo>
                  <a:pt x="2700" y="246"/>
                </a:lnTo>
                <a:lnTo>
                  <a:pt x="2787" y="300"/>
                </a:lnTo>
                <a:lnTo>
                  <a:pt x="2871" y="359"/>
                </a:lnTo>
                <a:lnTo>
                  <a:pt x="2950" y="423"/>
                </a:lnTo>
                <a:lnTo>
                  <a:pt x="3028" y="491"/>
                </a:lnTo>
                <a:lnTo>
                  <a:pt x="3099" y="562"/>
                </a:lnTo>
                <a:lnTo>
                  <a:pt x="3167" y="640"/>
                </a:lnTo>
                <a:lnTo>
                  <a:pt x="3231" y="719"/>
                </a:lnTo>
                <a:lnTo>
                  <a:pt x="3290" y="803"/>
                </a:lnTo>
                <a:lnTo>
                  <a:pt x="3344" y="890"/>
                </a:lnTo>
                <a:lnTo>
                  <a:pt x="3394" y="980"/>
                </a:lnTo>
                <a:lnTo>
                  <a:pt x="3439" y="1074"/>
                </a:lnTo>
                <a:lnTo>
                  <a:pt x="3478" y="1169"/>
                </a:lnTo>
                <a:lnTo>
                  <a:pt x="3511" y="1268"/>
                </a:lnTo>
                <a:lnTo>
                  <a:pt x="3539" y="1370"/>
                </a:lnTo>
                <a:lnTo>
                  <a:pt x="3561" y="1473"/>
                </a:lnTo>
                <a:lnTo>
                  <a:pt x="3577" y="1579"/>
                </a:lnTo>
                <a:lnTo>
                  <a:pt x="3587" y="1686"/>
                </a:lnTo>
                <a:lnTo>
                  <a:pt x="3590" y="1795"/>
                </a:lnTo>
                <a:lnTo>
                  <a:pt x="3587" y="1904"/>
                </a:lnTo>
                <a:lnTo>
                  <a:pt x="3577" y="2011"/>
                </a:lnTo>
                <a:lnTo>
                  <a:pt x="3561" y="2117"/>
                </a:lnTo>
                <a:lnTo>
                  <a:pt x="3539" y="2220"/>
                </a:lnTo>
                <a:lnTo>
                  <a:pt x="3511" y="2322"/>
                </a:lnTo>
                <a:lnTo>
                  <a:pt x="3478" y="2421"/>
                </a:lnTo>
                <a:lnTo>
                  <a:pt x="3439" y="2516"/>
                </a:lnTo>
                <a:lnTo>
                  <a:pt x="3394" y="2610"/>
                </a:lnTo>
                <a:lnTo>
                  <a:pt x="3344" y="2700"/>
                </a:lnTo>
                <a:lnTo>
                  <a:pt x="3290" y="2787"/>
                </a:lnTo>
                <a:lnTo>
                  <a:pt x="3231" y="2871"/>
                </a:lnTo>
                <a:lnTo>
                  <a:pt x="3167" y="2950"/>
                </a:lnTo>
                <a:lnTo>
                  <a:pt x="3099" y="3028"/>
                </a:lnTo>
                <a:lnTo>
                  <a:pt x="3028" y="3099"/>
                </a:lnTo>
                <a:lnTo>
                  <a:pt x="2950" y="3167"/>
                </a:lnTo>
                <a:lnTo>
                  <a:pt x="2871" y="3231"/>
                </a:lnTo>
                <a:lnTo>
                  <a:pt x="2787" y="3290"/>
                </a:lnTo>
                <a:lnTo>
                  <a:pt x="2700" y="3344"/>
                </a:lnTo>
                <a:lnTo>
                  <a:pt x="2610" y="3394"/>
                </a:lnTo>
                <a:lnTo>
                  <a:pt x="2516" y="3439"/>
                </a:lnTo>
                <a:lnTo>
                  <a:pt x="2421" y="3478"/>
                </a:lnTo>
                <a:lnTo>
                  <a:pt x="2322" y="3511"/>
                </a:lnTo>
                <a:lnTo>
                  <a:pt x="2220" y="3539"/>
                </a:lnTo>
                <a:lnTo>
                  <a:pt x="2117" y="3561"/>
                </a:lnTo>
                <a:lnTo>
                  <a:pt x="2011" y="3577"/>
                </a:lnTo>
                <a:lnTo>
                  <a:pt x="1904" y="3587"/>
                </a:lnTo>
                <a:lnTo>
                  <a:pt x="1795" y="3590"/>
                </a:lnTo>
                <a:lnTo>
                  <a:pt x="1686" y="3587"/>
                </a:lnTo>
                <a:lnTo>
                  <a:pt x="1579" y="3577"/>
                </a:lnTo>
                <a:lnTo>
                  <a:pt x="1473" y="3561"/>
                </a:lnTo>
                <a:lnTo>
                  <a:pt x="1370" y="3539"/>
                </a:lnTo>
                <a:lnTo>
                  <a:pt x="1268" y="3511"/>
                </a:lnTo>
                <a:lnTo>
                  <a:pt x="1169" y="3478"/>
                </a:lnTo>
                <a:lnTo>
                  <a:pt x="1074" y="3439"/>
                </a:lnTo>
                <a:lnTo>
                  <a:pt x="980" y="3394"/>
                </a:lnTo>
                <a:lnTo>
                  <a:pt x="890" y="3344"/>
                </a:lnTo>
                <a:lnTo>
                  <a:pt x="803" y="3290"/>
                </a:lnTo>
                <a:lnTo>
                  <a:pt x="719" y="3231"/>
                </a:lnTo>
                <a:lnTo>
                  <a:pt x="640" y="3167"/>
                </a:lnTo>
                <a:lnTo>
                  <a:pt x="562" y="3099"/>
                </a:lnTo>
                <a:lnTo>
                  <a:pt x="491" y="3028"/>
                </a:lnTo>
                <a:lnTo>
                  <a:pt x="423" y="2950"/>
                </a:lnTo>
                <a:lnTo>
                  <a:pt x="359" y="2871"/>
                </a:lnTo>
                <a:lnTo>
                  <a:pt x="300" y="2787"/>
                </a:lnTo>
                <a:lnTo>
                  <a:pt x="246" y="2700"/>
                </a:lnTo>
                <a:lnTo>
                  <a:pt x="196" y="2610"/>
                </a:lnTo>
                <a:lnTo>
                  <a:pt x="151" y="2516"/>
                </a:lnTo>
                <a:lnTo>
                  <a:pt x="112" y="2421"/>
                </a:lnTo>
                <a:lnTo>
                  <a:pt x="79" y="2322"/>
                </a:lnTo>
                <a:lnTo>
                  <a:pt x="51" y="2220"/>
                </a:lnTo>
                <a:lnTo>
                  <a:pt x="29" y="2117"/>
                </a:lnTo>
                <a:lnTo>
                  <a:pt x="13" y="2011"/>
                </a:lnTo>
                <a:lnTo>
                  <a:pt x="3" y="1904"/>
                </a:lnTo>
                <a:lnTo>
                  <a:pt x="0" y="1795"/>
                </a:lnTo>
                <a:lnTo>
                  <a:pt x="3" y="1686"/>
                </a:lnTo>
                <a:lnTo>
                  <a:pt x="13" y="1579"/>
                </a:lnTo>
                <a:lnTo>
                  <a:pt x="29" y="1473"/>
                </a:lnTo>
                <a:lnTo>
                  <a:pt x="51" y="1370"/>
                </a:lnTo>
                <a:lnTo>
                  <a:pt x="79" y="1268"/>
                </a:lnTo>
                <a:lnTo>
                  <a:pt x="112" y="1169"/>
                </a:lnTo>
                <a:lnTo>
                  <a:pt x="151" y="1074"/>
                </a:lnTo>
                <a:lnTo>
                  <a:pt x="196" y="980"/>
                </a:lnTo>
                <a:lnTo>
                  <a:pt x="246" y="890"/>
                </a:lnTo>
                <a:lnTo>
                  <a:pt x="300" y="803"/>
                </a:lnTo>
                <a:lnTo>
                  <a:pt x="359" y="719"/>
                </a:lnTo>
                <a:lnTo>
                  <a:pt x="423" y="640"/>
                </a:lnTo>
                <a:lnTo>
                  <a:pt x="491" y="562"/>
                </a:lnTo>
                <a:lnTo>
                  <a:pt x="562" y="491"/>
                </a:lnTo>
                <a:lnTo>
                  <a:pt x="640" y="423"/>
                </a:lnTo>
                <a:lnTo>
                  <a:pt x="719" y="359"/>
                </a:lnTo>
                <a:lnTo>
                  <a:pt x="803" y="300"/>
                </a:lnTo>
                <a:lnTo>
                  <a:pt x="890" y="246"/>
                </a:lnTo>
                <a:lnTo>
                  <a:pt x="980" y="196"/>
                </a:lnTo>
                <a:lnTo>
                  <a:pt x="1074" y="151"/>
                </a:lnTo>
                <a:lnTo>
                  <a:pt x="1169" y="112"/>
                </a:lnTo>
                <a:lnTo>
                  <a:pt x="1268" y="79"/>
                </a:lnTo>
                <a:lnTo>
                  <a:pt x="1370" y="51"/>
                </a:lnTo>
                <a:lnTo>
                  <a:pt x="1473" y="29"/>
                </a:lnTo>
                <a:lnTo>
                  <a:pt x="1579" y="13"/>
                </a:lnTo>
                <a:lnTo>
                  <a:pt x="1686" y="3"/>
                </a:lnTo>
                <a:lnTo>
                  <a:pt x="17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2" name="Freeform 235"/>
          <p:cNvSpPr>
            <a:spLocks noEditPoints="1"/>
          </p:cNvSpPr>
          <p:nvPr/>
        </p:nvSpPr>
        <p:spPr bwMode="auto">
          <a:xfrm>
            <a:off x="10952434" y="2682875"/>
            <a:ext cx="568325" cy="568325"/>
          </a:xfrm>
          <a:custGeom>
            <a:avLst/>
            <a:gdLst>
              <a:gd name="T0" fmla="*/ 2673 w 3581"/>
              <a:gd name="T1" fmla="*/ 1423 h 3582"/>
              <a:gd name="T2" fmla="*/ 2379 w 3581"/>
              <a:gd name="T3" fmla="*/ 687 h 3582"/>
              <a:gd name="T4" fmla="*/ 2991 w 3581"/>
              <a:gd name="T5" fmla="*/ 4 h 3582"/>
              <a:gd name="T6" fmla="*/ 3061 w 3581"/>
              <a:gd name="T7" fmla="*/ 44 h 3582"/>
              <a:gd name="T8" fmla="*/ 3568 w 3581"/>
              <a:gd name="T9" fmla="*/ 564 h 3582"/>
              <a:gd name="T10" fmla="*/ 3581 w 3581"/>
              <a:gd name="T11" fmla="*/ 643 h 3582"/>
              <a:gd name="T12" fmla="*/ 3554 w 3581"/>
              <a:gd name="T13" fmla="*/ 719 h 3582"/>
              <a:gd name="T14" fmla="*/ 3495 w 3581"/>
              <a:gd name="T15" fmla="*/ 770 h 3582"/>
              <a:gd name="T16" fmla="*/ 3426 w 3581"/>
              <a:gd name="T17" fmla="*/ 786 h 3582"/>
              <a:gd name="T18" fmla="*/ 3356 w 3581"/>
              <a:gd name="T19" fmla="*/ 770 h 3582"/>
              <a:gd name="T20" fmla="*/ 3189 w 3581"/>
              <a:gd name="T21" fmla="*/ 613 h 3582"/>
              <a:gd name="T22" fmla="*/ 3226 w 3581"/>
              <a:gd name="T23" fmla="*/ 1092 h 3582"/>
              <a:gd name="T24" fmla="*/ 3404 w 3581"/>
              <a:gd name="T25" fmla="*/ 1284 h 3582"/>
              <a:gd name="T26" fmla="*/ 3418 w 3581"/>
              <a:gd name="T27" fmla="*/ 1363 h 3582"/>
              <a:gd name="T28" fmla="*/ 3391 w 3581"/>
              <a:gd name="T29" fmla="*/ 1438 h 3582"/>
              <a:gd name="T30" fmla="*/ 3332 w 3581"/>
              <a:gd name="T31" fmla="*/ 1489 h 3582"/>
              <a:gd name="T32" fmla="*/ 3263 w 3581"/>
              <a:gd name="T33" fmla="*/ 1505 h 3582"/>
              <a:gd name="T34" fmla="*/ 3192 w 3581"/>
              <a:gd name="T35" fmla="*/ 1489 h 3582"/>
              <a:gd name="T36" fmla="*/ 3115 w 3581"/>
              <a:gd name="T37" fmla="*/ 1423 h 3582"/>
              <a:gd name="T38" fmla="*/ 1827 w 3581"/>
              <a:gd name="T39" fmla="*/ 2712 h 3582"/>
              <a:gd name="T40" fmla="*/ 1819 w 3581"/>
              <a:gd name="T41" fmla="*/ 2718 h 3582"/>
              <a:gd name="T42" fmla="*/ 1793 w 3581"/>
              <a:gd name="T43" fmla="*/ 2737 h 3582"/>
              <a:gd name="T44" fmla="*/ 1717 w 3581"/>
              <a:gd name="T45" fmla="*/ 2757 h 3582"/>
              <a:gd name="T46" fmla="*/ 1649 w 3581"/>
              <a:gd name="T47" fmla="*/ 2742 h 3582"/>
              <a:gd name="T48" fmla="*/ 1272 w 3581"/>
              <a:gd name="T49" fmla="*/ 3109 h 3582"/>
              <a:gd name="T50" fmla="*/ 1201 w 3581"/>
              <a:gd name="T51" fmla="*/ 3125 h 3582"/>
              <a:gd name="T52" fmla="*/ 1130 w 3581"/>
              <a:gd name="T53" fmla="*/ 3109 h 3582"/>
              <a:gd name="T54" fmla="*/ 906 w 3581"/>
              <a:gd name="T55" fmla="*/ 2896 h 3582"/>
              <a:gd name="T56" fmla="*/ 225 w 3581"/>
              <a:gd name="T57" fmla="*/ 3566 h 3582"/>
              <a:gd name="T58" fmla="*/ 156 w 3581"/>
              <a:gd name="T59" fmla="*/ 3582 h 3582"/>
              <a:gd name="T60" fmla="*/ 85 w 3581"/>
              <a:gd name="T61" fmla="*/ 3566 h 3582"/>
              <a:gd name="T62" fmla="*/ 26 w 3581"/>
              <a:gd name="T63" fmla="*/ 3515 h 3582"/>
              <a:gd name="T64" fmla="*/ 0 w 3581"/>
              <a:gd name="T65" fmla="*/ 3439 h 3582"/>
              <a:gd name="T66" fmla="*/ 13 w 3581"/>
              <a:gd name="T67" fmla="*/ 3361 h 3582"/>
              <a:gd name="T68" fmla="*/ 685 w 3581"/>
              <a:gd name="T69" fmla="*/ 2675 h 3582"/>
              <a:gd name="T70" fmla="*/ 472 w 3581"/>
              <a:gd name="T71" fmla="*/ 2451 h 3582"/>
              <a:gd name="T72" fmla="*/ 456 w 3581"/>
              <a:gd name="T73" fmla="*/ 2380 h 3582"/>
              <a:gd name="T74" fmla="*/ 472 w 3581"/>
              <a:gd name="T75" fmla="*/ 2309 h 3582"/>
              <a:gd name="T76" fmla="*/ 839 w 3581"/>
              <a:gd name="T77" fmla="*/ 1932 h 3582"/>
              <a:gd name="T78" fmla="*/ 824 w 3581"/>
              <a:gd name="T79" fmla="*/ 1873 h 3582"/>
              <a:gd name="T80" fmla="*/ 839 w 3581"/>
              <a:gd name="T81" fmla="*/ 1798 h 3582"/>
              <a:gd name="T82" fmla="*/ 1827 w 3581"/>
              <a:gd name="T83" fmla="*/ 797 h 3582"/>
              <a:gd name="T84" fmla="*/ 2121 w 3581"/>
              <a:gd name="T85" fmla="*/ 429 h 3582"/>
              <a:gd name="T86" fmla="*/ 2080 w 3581"/>
              <a:gd name="T87" fmla="*/ 359 h 3582"/>
              <a:gd name="T88" fmla="*/ 2080 w 3581"/>
              <a:gd name="T89" fmla="*/ 279 h 3582"/>
              <a:gd name="T90" fmla="*/ 2121 w 3581"/>
              <a:gd name="T91" fmla="*/ 208 h 3582"/>
              <a:gd name="T92" fmla="*/ 2192 w 3581"/>
              <a:gd name="T93" fmla="*/ 167 h 3582"/>
              <a:gd name="T94" fmla="*/ 2272 w 3581"/>
              <a:gd name="T95" fmla="*/ 167 h 3582"/>
              <a:gd name="T96" fmla="*/ 2342 w 3581"/>
              <a:gd name="T97" fmla="*/ 208 h 3582"/>
              <a:gd name="T98" fmla="*/ 2968 w 3581"/>
              <a:gd name="T99" fmla="*/ 392 h 3582"/>
              <a:gd name="T100" fmla="*/ 2809 w 3581"/>
              <a:gd name="T101" fmla="*/ 220 h 3582"/>
              <a:gd name="T102" fmla="*/ 2796 w 3581"/>
              <a:gd name="T103" fmla="*/ 142 h 3582"/>
              <a:gd name="T104" fmla="*/ 2823 w 3581"/>
              <a:gd name="T105" fmla="*/ 66 h 3582"/>
              <a:gd name="T106" fmla="*/ 2886 w 3581"/>
              <a:gd name="T107" fmla="*/ 13 h 3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81" h="3582">
                <a:moveTo>
                  <a:pt x="2379" y="687"/>
                </a:moveTo>
                <a:lnTo>
                  <a:pt x="2158" y="908"/>
                </a:lnTo>
                <a:lnTo>
                  <a:pt x="2673" y="1423"/>
                </a:lnTo>
                <a:lnTo>
                  <a:pt x="2894" y="1202"/>
                </a:lnTo>
                <a:lnTo>
                  <a:pt x="2489" y="797"/>
                </a:lnTo>
                <a:lnTo>
                  <a:pt x="2379" y="687"/>
                </a:lnTo>
                <a:close/>
                <a:moveTo>
                  <a:pt x="2938" y="0"/>
                </a:moveTo>
                <a:lnTo>
                  <a:pt x="2965" y="0"/>
                </a:lnTo>
                <a:lnTo>
                  <a:pt x="2991" y="4"/>
                </a:lnTo>
                <a:lnTo>
                  <a:pt x="3017" y="13"/>
                </a:lnTo>
                <a:lnTo>
                  <a:pt x="3041" y="27"/>
                </a:lnTo>
                <a:lnTo>
                  <a:pt x="3061" y="44"/>
                </a:lnTo>
                <a:lnTo>
                  <a:pt x="3537" y="520"/>
                </a:lnTo>
                <a:lnTo>
                  <a:pt x="3554" y="540"/>
                </a:lnTo>
                <a:lnTo>
                  <a:pt x="3568" y="564"/>
                </a:lnTo>
                <a:lnTo>
                  <a:pt x="3577" y="590"/>
                </a:lnTo>
                <a:lnTo>
                  <a:pt x="3581" y="616"/>
                </a:lnTo>
                <a:lnTo>
                  <a:pt x="3581" y="643"/>
                </a:lnTo>
                <a:lnTo>
                  <a:pt x="3577" y="669"/>
                </a:lnTo>
                <a:lnTo>
                  <a:pt x="3568" y="695"/>
                </a:lnTo>
                <a:lnTo>
                  <a:pt x="3554" y="719"/>
                </a:lnTo>
                <a:lnTo>
                  <a:pt x="3537" y="740"/>
                </a:lnTo>
                <a:lnTo>
                  <a:pt x="3517" y="757"/>
                </a:lnTo>
                <a:lnTo>
                  <a:pt x="3495" y="770"/>
                </a:lnTo>
                <a:lnTo>
                  <a:pt x="3474" y="779"/>
                </a:lnTo>
                <a:lnTo>
                  <a:pt x="3450" y="784"/>
                </a:lnTo>
                <a:lnTo>
                  <a:pt x="3426" y="786"/>
                </a:lnTo>
                <a:lnTo>
                  <a:pt x="3402" y="784"/>
                </a:lnTo>
                <a:lnTo>
                  <a:pt x="3378" y="779"/>
                </a:lnTo>
                <a:lnTo>
                  <a:pt x="3356" y="770"/>
                </a:lnTo>
                <a:lnTo>
                  <a:pt x="3334" y="757"/>
                </a:lnTo>
                <a:lnTo>
                  <a:pt x="3316" y="740"/>
                </a:lnTo>
                <a:lnTo>
                  <a:pt x="3189" y="613"/>
                </a:lnTo>
                <a:lnTo>
                  <a:pt x="2968" y="834"/>
                </a:lnTo>
                <a:lnTo>
                  <a:pt x="3226" y="1092"/>
                </a:lnTo>
                <a:lnTo>
                  <a:pt x="3226" y="1092"/>
                </a:lnTo>
                <a:lnTo>
                  <a:pt x="3373" y="1239"/>
                </a:lnTo>
                <a:lnTo>
                  <a:pt x="3391" y="1260"/>
                </a:lnTo>
                <a:lnTo>
                  <a:pt x="3404" y="1284"/>
                </a:lnTo>
                <a:lnTo>
                  <a:pt x="3414" y="1309"/>
                </a:lnTo>
                <a:lnTo>
                  <a:pt x="3418" y="1337"/>
                </a:lnTo>
                <a:lnTo>
                  <a:pt x="3418" y="1363"/>
                </a:lnTo>
                <a:lnTo>
                  <a:pt x="3414" y="1389"/>
                </a:lnTo>
                <a:lnTo>
                  <a:pt x="3404" y="1415"/>
                </a:lnTo>
                <a:lnTo>
                  <a:pt x="3391" y="1438"/>
                </a:lnTo>
                <a:lnTo>
                  <a:pt x="3373" y="1460"/>
                </a:lnTo>
                <a:lnTo>
                  <a:pt x="3353" y="1476"/>
                </a:lnTo>
                <a:lnTo>
                  <a:pt x="3332" y="1489"/>
                </a:lnTo>
                <a:lnTo>
                  <a:pt x="3309" y="1499"/>
                </a:lnTo>
                <a:lnTo>
                  <a:pt x="3287" y="1504"/>
                </a:lnTo>
                <a:lnTo>
                  <a:pt x="3263" y="1505"/>
                </a:lnTo>
                <a:lnTo>
                  <a:pt x="3239" y="1504"/>
                </a:lnTo>
                <a:lnTo>
                  <a:pt x="3215" y="1499"/>
                </a:lnTo>
                <a:lnTo>
                  <a:pt x="3192" y="1489"/>
                </a:lnTo>
                <a:lnTo>
                  <a:pt x="3171" y="1476"/>
                </a:lnTo>
                <a:lnTo>
                  <a:pt x="3152" y="1460"/>
                </a:lnTo>
                <a:lnTo>
                  <a:pt x="3115" y="1423"/>
                </a:lnTo>
                <a:lnTo>
                  <a:pt x="2784" y="1754"/>
                </a:lnTo>
                <a:lnTo>
                  <a:pt x="2784" y="1754"/>
                </a:lnTo>
                <a:lnTo>
                  <a:pt x="1827" y="2712"/>
                </a:lnTo>
                <a:lnTo>
                  <a:pt x="1827" y="2712"/>
                </a:lnTo>
                <a:lnTo>
                  <a:pt x="1822" y="2715"/>
                </a:lnTo>
                <a:lnTo>
                  <a:pt x="1819" y="2718"/>
                </a:lnTo>
                <a:lnTo>
                  <a:pt x="1816" y="2721"/>
                </a:lnTo>
                <a:lnTo>
                  <a:pt x="1815" y="2723"/>
                </a:lnTo>
                <a:lnTo>
                  <a:pt x="1793" y="2737"/>
                </a:lnTo>
                <a:lnTo>
                  <a:pt x="1769" y="2748"/>
                </a:lnTo>
                <a:lnTo>
                  <a:pt x="1743" y="2755"/>
                </a:lnTo>
                <a:lnTo>
                  <a:pt x="1717" y="2757"/>
                </a:lnTo>
                <a:lnTo>
                  <a:pt x="1693" y="2755"/>
                </a:lnTo>
                <a:lnTo>
                  <a:pt x="1670" y="2750"/>
                </a:lnTo>
                <a:lnTo>
                  <a:pt x="1649" y="2742"/>
                </a:lnTo>
                <a:lnTo>
                  <a:pt x="1311" y="3079"/>
                </a:lnTo>
                <a:lnTo>
                  <a:pt x="1292" y="3096"/>
                </a:lnTo>
                <a:lnTo>
                  <a:pt x="1272" y="3109"/>
                </a:lnTo>
                <a:lnTo>
                  <a:pt x="1249" y="3117"/>
                </a:lnTo>
                <a:lnTo>
                  <a:pt x="1225" y="3123"/>
                </a:lnTo>
                <a:lnTo>
                  <a:pt x="1201" y="3125"/>
                </a:lnTo>
                <a:lnTo>
                  <a:pt x="1176" y="3123"/>
                </a:lnTo>
                <a:lnTo>
                  <a:pt x="1152" y="3117"/>
                </a:lnTo>
                <a:lnTo>
                  <a:pt x="1130" y="3109"/>
                </a:lnTo>
                <a:lnTo>
                  <a:pt x="1110" y="3096"/>
                </a:lnTo>
                <a:lnTo>
                  <a:pt x="1090" y="3079"/>
                </a:lnTo>
                <a:lnTo>
                  <a:pt x="906" y="2896"/>
                </a:lnTo>
                <a:lnTo>
                  <a:pt x="266" y="3536"/>
                </a:lnTo>
                <a:lnTo>
                  <a:pt x="246" y="3553"/>
                </a:lnTo>
                <a:lnTo>
                  <a:pt x="225" y="3566"/>
                </a:lnTo>
                <a:lnTo>
                  <a:pt x="202" y="3574"/>
                </a:lnTo>
                <a:lnTo>
                  <a:pt x="180" y="3580"/>
                </a:lnTo>
                <a:lnTo>
                  <a:pt x="156" y="3582"/>
                </a:lnTo>
                <a:lnTo>
                  <a:pt x="132" y="3580"/>
                </a:lnTo>
                <a:lnTo>
                  <a:pt x="108" y="3574"/>
                </a:lnTo>
                <a:lnTo>
                  <a:pt x="85" y="3566"/>
                </a:lnTo>
                <a:lnTo>
                  <a:pt x="64" y="3553"/>
                </a:lnTo>
                <a:lnTo>
                  <a:pt x="45" y="3536"/>
                </a:lnTo>
                <a:lnTo>
                  <a:pt x="26" y="3515"/>
                </a:lnTo>
                <a:lnTo>
                  <a:pt x="13" y="3491"/>
                </a:lnTo>
                <a:lnTo>
                  <a:pt x="4" y="3466"/>
                </a:lnTo>
                <a:lnTo>
                  <a:pt x="0" y="3439"/>
                </a:lnTo>
                <a:lnTo>
                  <a:pt x="0" y="3412"/>
                </a:lnTo>
                <a:lnTo>
                  <a:pt x="4" y="3386"/>
                </a:lnTo>
                <a:lnTo>
                  <a:pt x="13" y="3361"/>
                </a:lnTo>
                <a:lnTo>
                  <a:pt x="26" y="3337"/>
                </a:lnTo>
                <a:lnTo>
                  <a:pt x="45" y="3315"/>
                </a:lnTo>
                <a:lnTo>
                  <a:pt x="685" y="2675"/>
                </a:lnTo>
                <a:lnTo>
                  <a:pt x="502" y="2491"/>
                </a:lnTo>
                <a:lnTo>
                  <a:pt x="485" y="2471"/>
                </a:lnTo>
                <a:lnTo>
                  <a:pt x="472" y="2451"/>
                </a:lnTo>
                <a:lnTo>
                  <a:pt x="464" y="2429"/>
                </a:lnTo>
                <a:lnTo>
                  <a:pt x="458" y="2405"/>
                </a:lnTo>
                <a:lnTo>
                  <a:pt x="456" y="2380"/>
                </a:lnTo>
                <a:lnTo>
                  <a:pt x="458" y="2356"/>
                </a:lnTo>
                <a:lnTo>
                  <a:pt x="464" y="2332"/>
                </a:lnTo>
                <a:lnTo>
                  <a:pt x="472" y="2309"/>
                </a:lnTo>
                <a:lnTo>
                  <a:pt x="485" y="2289"/>
                </a:lnTo>
                <a:lnTo>
                  <a:pt x="502" y="2270"/>
                </a:lnTo>
                <a:lnTo>
                  <a:pt x="839" y="1932"/>
                </a:lnTo>
                <a:lnTo>
                  <a:pt x="836" y="1924"/>
                </a:lnTo>
                <a:lnTo>
                  <a:pt x="828" y="1899"/>
                </a:lnTo>
                <a:lnTo>
                  <a:pt x="824" y="1873"/>
                </a:lnTo>
                <a:lnTo>
                  <a:pt x="825" y="1848"/>
                </a:lnTo>
                <a:lnTo>
                  <a:pt x="830" y="1823"/>
                </a:lnTo>
                <a:lnTo>
                  <a:pt x="839" y="1798"/>
                </a:lnTo>
                <a:lnTo>
                  <a:pt x="852" y="1775"/>
                </a:lnTo>
                <a:lnTo>
                  <a:pt x="869" y="1754"/>
                </a:lnTo>
                <a:lnTo>
                  <a:pt x="1827" y="797"/>
                </a:lnTo>
                <a:lnTo>
                  <a:pt x="1827" y="797"/>
                </a:lnTo>
                <a:lnTo>
                  <a:pt x="2158" y="466"/>
                </a:lnTo>
                <a:lnTo>
                  <a:pt x="2121" y="429"/>
                </a:lnTo>
                <a:lnTo>
                  <a:pt x="2103" y="408"/>
                </a:lnTo>
                <a:lnTo>
                  <a:pt x="2090" y="384"/>
                </a:lnTo>
                <a:lnTo>
                  <a:pt x="2080" y="359"/>
                </a:lnTo>
                <a:lnTo>
                  <a:pt x="2076" y="333"/>
                </a:lnTo>
                <a:lnTo>
                  <a:pt x="2076" y="305"/>
                </a:lnTo>
                <a:lnTo>
                  <a:pt x="2080" y="279"/>
                </a:lnTo>
                <a:lnTo>
                  <a:pt x="2090" y="254"/>
                </a:lnTo>
                <a:lnTo>
                  <a:pt x="2103" y="230"/>
                </a:lnTo>
                <a:lnTo>
                  <a:pt x="2121" y="208"/>
                </a:lnTo>
                <a:lnTo>
                  <a:pt x="2143" y="190"/>
                </a:lnTo>
                <a:lnTo>
                  <a:pt x="2166" y="177"/>
                </a:lnTo>
                <a:lnTo>
                  <a:pt x="2192" y="167"/>
                </a:lnTo>
                <a:lnTo>
                  <a:pt x="2218" y="163"/>
                </a:lnTo>
                <a:lnTo>
                  <a:pt x="2244" y="163"/>
                </a:lnTo>
                <a:lnTo>
                  <a:pt x="2272" y="167"/>
                </a:lnTo>
                <a:lnTo>
                  <a:pt x="2297" y="177"/>
                </a:lnTo>
                <a:lnTo>
                  <a:pt x="2321" y="190"/>
                </a:lnTo>
                <a:lnTo>
                  <a:pt x="2342" y="208"/>
                </a:lnTo>
                <a:lnTo>
                  <a:pt x="2696" y="563"/>
                </a:lnTo>
                <a:lnTo>
                  <a:pt x="2747" y="613"/>
                </a:lnTo>
                <a:lnTo>
                  <a:pt x="2968" y="392"/>
                </a:lnTo>
                <a:lnTo>
                  <a:pt x="2841" y="265"/>
                </a:lnTo>
                <a:lnTo>
                  <a:pt x="2823" y="244"/>
                </a:lnTo>
                <a:lnTo>
                  <a:pt x="2809" y="220"/>
                </a:lnTo>
                <a:lnTo>
                  <a:pt x="2800" y="194"/>
                </a:lnTo>
                <a:lnTo>
                  <a:pt x="2796" y="168"/>
                </a:lnTo>
                <a:lnTo>
                  <a:pt x="2796" y="142"/>
                </a:lnTo>
                <a:lnTo>
                  <a:pt x="2800" y="116"/>
                </a:lnTo>
                <a:lnTo>
                  <a:pt x="2809" y="90"/>
                </a:lnTo>
                <a:lnTo>
                  <a:pt x="2823" y="66"/>
                </a:lnTo>
                <a:lnTo>
                  <a:pt x="2841" y="44"/>
                </a:lnTo>
                <a:lnTo>
                  <a:pt x="2862" y="27"/>
                </a:lnTo>
                <a:lnTo>
                  <a:pt x="2886" y="13"/>
                </a:lnTo>
                <a:lnTo>
                  <a:pt x="2912" y="4"/>
                </a:lnTo>
                <a:lnTo>
                  <a:pt x="29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9" name="Freeform 240"/>
          <p:cNvSpPr>
            <a:spLocks noEditPoints="1"/>
          </p:cNvSpPr>
          <p:nvPr/>
        </p:nvSpPr>
        <p:spPr bwMode="auto">
          <a:xfrm>
            <a:off x="668345" y="1909763"/>
            <a:ext cx="555625" cy="568325"/>
          </a:xfrm>
          <a:custGeom>
            <a:avLst/>
            <a:gdLst>
              <a:gd name="T0" fmla="*/ 2253 w 3504"/>
              <a:gd name="T1" fmla="*/ 2664 h 3580"/>
              <a:gd name="T2" fmla="*/ 1752 w 3504"/>
              <a:gd name="T3" fmla="*/ 2664 h 3580"/>
              <a:gd name="T4" fmla="*/ 1252 w 3504"/>
              <a:gd name="T5" fmla="*/ 2664 h 3580"/>
              <a:gd name="T6" fmla="*/ 751 w 3504"/>
              <a:gd name="T7" fmla="*/ 2664 h 3580"/>
              <a:gd name="T8" fmla="*/ 1252 w 3504"/>
              <a:gd name="T9" fmla="*/ 1749 h 3580"/>
              <a:gd name="T10" fmla="*/ 751 w 3504"/>
              <a:gd name="T11" fmla="*/ 1749 h 3580"/>
              <a:gd name="T12" fmla="*/ 251 w 3504"/>
              <a:gd name="T13" fmla="*/ 1749 h 3580"/>
              <a:gd name="T14" fmla="*/ 2674 w 3504"/>
              <a:gd name="T15" fmla="*/ 1044 h 3580"/>
              <a:gd name="T16" fmla="*/ 2751 w 3504"/>
              <a:gd name="T17" fmla="*/ 1522 h 3580"/>
              <a:gd name="T18" fmla="*/ 3000 w 3504"/>
              <a:gd name="T19" fmla="*/ 1538 h 3580"/>
              <a:gd name="T20" fmla="*/ 2895 w 3504"/>
              <a:gd name="T21" fmla="*/ 1141 h 3580"/>
              <a:gd name="T22" fmla="*/ 2660 w 3504"/>
              <a:gd name="T23" fmla="*/ 816 h 3580"/>
              <a:gd name="T24" fmla="*/ 1099 w 3504"/>
              <a:gd name="T25" fmla="*/ 811 h 3580"/>
              <a:gd name="T26" fmla="*/ 871 w 3504"/>
              <a:gd name="T27" fmla="*/ 1121 h 3580"/>
              <a:gd name="T28" fmla="*/ 759 w 3504"/>
              <a:gd name="T29" fmla="*/ 1498 h 3580"/>
              <a:gd name="T30" fmla="*/ 1060 w 3504"/>
              <a:gd name="T31" fmla="*/ 1123 h 3580"/>
              <a:gd name="T32" fmla="*/ 1218 w 3504"/>
              <a:gd name="T33" fmla="*/ 713 h 3580"/>
              <a:gd name="T34" fmla="*/ 2217 w 3504"/>
              <a:gd name="T35" fmla="*/ 980 h 3580"/>
              <a:gd name="T36" fmla="*/ 2251 w 3504"/>
              <a:gd name="T37" fmla="*/ 1498 h 3580"/>
              <a:gd name="T38" fmla="*/ 2440 w 3504"/>
              <a:gd name="T39" fmla="*/ 1140 h 3580"/>
              <a:gd name="T40" fmla="*/ 2284 w 3504"/>
              <a:gd name="T41" fmla="*/ 777 h 3580"/>
              <a:gd name="T42" fmla="*/ 1553 w 3504"/>
              <a:gd name="T43" fmla="*/ 667 h 3580"/>
              <a:gd name="T44" fmla="*/ 1367 w 3504"/>
              <a:gd name="T45" fmla="*/ 982 h 3580"/>
              <a:gd name="T46" fmla="*/ 1264 w 3504"/>
              <a:gd name="T47" fmla="*/ 1405 h 3580"/>
              <a:gd name="T48" fmla="*/ 1518 w 3504"/>
              <a:gd name="T49" fmla="*/ 1178 h 3580"/>
              <a:gd name="T50" fmla="*/ 1578 w 3504"/>
              <a:gd name="T51" fmla="*/ 716 h 3580"/>
              <a:gd name="T52" fmla="*/ 1849 w 3504"/>
              <a:gd name="T53" fmla="*/ 652 h 3580"/>
              <a:gd name="T54" fmla="*/ 1796 w 3504"/>
              <a:gd name="T55" fmla="*/ 925 h 3580"/>
              <a:gd name="T56" fmla="*/ 1757 w 3504"/>
              <a:gd name="T57" fmla="*/ 1396 h 3580"/>
              <a:gd name="T58" fmla="*/ 1987 w 3504"/>
              <a:gd name="T59" fmla="*/ 1199 h 3580"/>
              <a:gd name="T60" fmla="*/ 1936 w 3504"/>
              <a:gd name="T61" fmla="*/ 787 h 3580"/>
              <a:gd name="T62" fmla="*/ 1886 w 3504"/>
              <a:gd name="T63" fmla="*/ 588 h 3580"/>
              <a:gd name="T64" fmla="*/ 1955 w 3504"/>
              <a:gd name="T65" fmla="*/ 27 h 3580"/>
              <a:gd name="T66" fmla="*/ 2002 w 3504"/>
              <a:gd name="T67" fmla="*/ 256 h 3580"/>
              <a:gd name="T68" fmla="*/ 2452 w 3504"/>
              <a:gd name="T69" fmla="*/ 375 h 3580"/>
              <a:gd name="T70" fmla="*/ 2827 w 3504"/>
              <a:gd name="T71" fmla="*/ 630 h 3580"/>
              <a:gd name="T72" fmla="*/ 3099 w 3504"/>
              <a:gd name="T73" fmla="*/ 992 h 3580"/>
              <a:gd name="T74" fmla="*/ 3240 w 3504"/>
              <a:gd name="T75" fmla="*/ 1432 h 3580"/>
              <a:gd name="T76" fmla="*/ 3408 w 3504"/>
              <a:gd name="T77" fmla="*/ 3334 h 3580"/>
              <a:gd name="T78" fmla="*/ 3501 w 3504"/>
              <a:gd name="T79" fmla="*/ 3426 h 3580"/>
              <a:gd name="T80" fmla="*/ 3458 w 3504"/>
              <a:gd name="T81" fmla="*/ 3553 h 3580"/>
              <a:gd name="T82" fmla="*/ 347 w 3504"/>
              <a:gd name="T83" fmla="*/ 3577 h 3580"/>
              <a:gd name="T84" fmla="*/ 254 w 3504"/>
              <a:gd name="T85" fmla="*/ 3483 h 3580"/>
              <a:gd name="T86" fmla="*/ 298 w 3504"/>
              <a:gd name="T87" fmla="*/ 3358 h 3580"/>
              <a:gd name="T88" fmla="*/ 501 w 3504"/>
              <a:gd name="T89" fmla="*/ 2664 h 3580"/>
              <a:gd name="T90" fmla="*/ 28 w 3504"/>
              <a:gd name="T91" fmla="*/ 2618 h 3580"/>
              <a:gd name="T92" fmla="*/ 3 w 3504"/>
              <a:gd name="T93" fmla="*/ 1595 h 3580"/>
              <a:gd name="T94" fmla="*/ 97 w 3504"/>
              <a:gd name="T95" fmla="*/ 1501 h 3580"/>
              <a:gd name="T96" fmla="*/ 560 w 3504"/>
              <a:gd name="T97" fmla="*/ 1226 h 3580"/>
              <a:gd name="T98" fmla="*/ 760 w 3504"/>
              <a:gd name="T99" fmla="*/ 822 h 3580"/>
              <a:gd name="T100" fmla="*/ 1075 w 3504"/>
              <a:gd name="T101" fmla="*/ 508 h 3580"/>
              <a:gd name="T102" fmla="*/ 1479 w 3504"/>
              <a:gd name="T103" fmla="*/ 308 h 3580"/>
              <a:gd name="T104" fmla="*/ 1755 w 3504"/>
              <a:gd name="T105" fmla="*/ 97 h 3580"/>
              <a:gd name="T106" fmla="*/ 1849 w 3504"/>
              <a:gd name="T107" fmla="*/ 3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04" h="3580">
                <a:moveTo>
                  <a:pt x="2253" y="2664"/>
                </a:moveTo>
                <a:lnTo>
                  <a:pt x="2253" y="3330"/>
                </a:lnTo>
                <a:lnTo>
                  <a:pt x="2503" y="3330"/>
                </a:lnTo>
                <a:lnTo>
                  <a:pt x="2503" y="2664"/>
                </a:lnTo>
                <a:lnTo>
                  <a:pt x="2253" y="2664"/>
                </a:lnTo>
                <a:close/>
                <a:moveTo>
                  <a:pt x="1752" y="2664"/>
                </a:moveTo>
                <a:lnTo>
                  <a:pt x="1752" y="3330"/>
                </a:lnTo>
                <a:lnTo>
                  <a:pt x="2002" y="3330"/>
                </a:lnTo>
                <a:lnTo>
                  <a:pt x="2002" y="2664"/>
                </a:lnTo>
                <a:lnTo>
                  <a:pt x="1752" y="2664"/>
                </a:lnTo>
                <a:close/>
                <a:moveTo>
                  <a:pt x="1252" y="2664"/>
                </a:moveTo>
                <a:lnTo>
                  <a:pt x="1252" y="3330"/>
                </a:lnTo>
                <a:lnTo>
                  <a:pt x="1502" y="3330"/>
                </a:lnTo>
                <a:lnTo>
                  <a:pt x="1502" y="2664"/>
                </a:lnTo>
                <a:lnTo>
                  <a:pt x="1252" y="2664"/>
                </a:lnTo>
                <a:close/>
                <a:moveTo>
                  <a:pt x="751" y="2664"/>
                </a:moveTo>
                <a:lnTo>
                  <a:pt x="751" y="3330"/>
                </a:lnTo>
                <a:lnTo>
                  <a:pt x="1001" y="3330"/>
                </a:lnTo>
                <a:lnTo>
                  <a:pt x="1001" y="2664"/>
                </a:lnTo>
                <a:lnTo>
                  <a:pt x="751" y="2664"/>
                </a:lnTo>
                <a:close/>
                <a:moveTo>
                  <a:pt x="1252" y="1749"/>
                </a:moveTo>
                <a:lnTo>
                  <a:pt x="1252" y="2415"/>
                </a:lnTo>
                <a:lnTo>
                  <a:pt x="2503" y="2415"/>
                </a:lnTo>
                <a:lnTo>
                  <a:pt x="2503" y="1749"/>
                </a:lnTo>
                <a:lnTo>
                  <a:pt x="1252" y="1749"/>
                </a:lnTo>
                <a:close/>
                <a:moveTo>
                  <a:pt x="751" y="1749"/>
                </a:moveTo>
                <a:lnTo>
                  <a:pt x="751" y="2415"/>
                </a:lnTo>
                <a:lnTo>
                  <a:pt x="1001" y="2415"/>
                </a:lnTo>
                <a:lnTo>
                  <a:pt x="1001" y="1749"/>
                </a:lnTo>
                <a:lnTo>
                  <a:pt x="751" y="1749"/>
                </a:lnTo>
                <a:close/>
                <a:moveTo>
                  <a:pt x="251" y="1749"/>
                </a:moveTo>
                <a:lnTo>
                  <a:pt x="251" y="2415"/>
                </a:lnTo>
                <a:lnTo>
                  <a:pt x="501" y="2415"/>
                </a:lnTo>
                <a:lnTo>
                  <a:pt x="501" y="1749"/>
                </a:lnTo>
                <a:lnTo>
                  <a:pt x="251" y="1749"/>
                </a:lnTo>
                <a:close/>
                <a:moveTo>
                  <a:pt x="2537" y="713"/>
                </a:moveTo>
                <a:lnTo>
                  <a:pt x="2577" y="790"/>
                </a:lnTo>
                <a:lnTo>
                  <a:pt x="2613" y="871"/>
                </a:lnTo>
                <a:lnTo>
                  <a:pt x="2646" y="956"/>
                </a:lnTo>
                <a:lnTo>
                  <a:pt x="2674" y="1044"/>
                </a:lnTo>
                <a:lnTo>
                  <a:pt x="2698" y="1135"/>
                </a:lnTo>
                <a:lnTo>
                  <a:pt x="2717" y="1228"/>
                </a:lnTo>
                <a:lnTo>
                  <a:pt x="2733" y="1325"/>
                </a:lnTo>
                <a:lnTo>
                  <a:pt x="2745" y="1422"/>
                </a:lnTo>
                <a:lnTo>
                  <a:pt x="2751" y="1522"/>
                </a:lnTo>
                <a:lnTo>
                  <a:pt x="2753" y="1624"/>
                </a:lnTo>
                <a:lnTo>
                  <a:pt x="2753" y="3330"/>
                </a:lnTo>
                <a:lnTo>
                  <a:pt x="3003" y="3330"/>
                </a:lnTo>
                <a:lnTo>
                  <a:pt x="3003" y="1624"/>
                </a:lnTo>
                <a:lnTo>
                  <a:pt x="3000" y="1538"/>
                </a:lnTo>
                <a:lnTo>
                  <a:pt x="2990" y="1454"/>
                </a:lnTo>
                <a:lnTo>
                  <a:pt x="2975" y="1372"/>
                </a:lnTo>
                <a:lnTo>
                  <a:pt x="2953" y="1292"/>
                </a:lnTo>
                <a:lnTo>
                  <a:pt x="2927" y="1215"/>
                </a:lnTo>
                <a:lnTo>
                  <a:pt x="2895" y="1141"/>
                </a:lnTo>
                <a:lnTo>
                  <a:pt x="2857" y="1069"/>
                </a:lnTo>
                <a:lnTo>
                  <a:pt x="2814" y="1000"/>
                </a:lnTo>
                <a:lnTo>
                  <a:pt x="2767" y="935"/>
                </a:lnTo>
                <a:lnTo>
                  <a:pt x="2715" y="873"/>
                </a:lnTo>
                <a:lnTo>
                  <a:pt x="2660" y="816"/>
                </a:lnTo>
                <a:lnTo>
                  <a:pt x="2600" y="763"/>
                </a:lnTo>
                <a:lnTo>
                  <a:pt x="2537" y="713"/>
                </a:lnTo>
                <a:close/>
                <a:moveTo>
                  <a:pt x="1218" y="713"/>
                </a:moveTo>
                <a:lnTo>
                  <a:pt x="1157" y="760"/>
                </a:lnTo>
                <a:lnTo>
                  <a:pt x="1099" y="811"/>
                </a:lnTo>
                <a:lnTo>
                  <a:pt x="1046" y="867"/>
                </a:lnTo>
                <a:lnTo>
                  <a:pt x="996" y="925"/>
                </a:lnTo>
                <a:lnTo>
                  <a:pt x="949" y="987"/>
                </a:lnTo>
                <a:lnTo>
                  <a:pt x="908" y="1052"/>
                </a:lnTo>
                <a:lnTo>
                  <a:pt x="871" y="1121"/>
                </a:lnTo>
                <a:lnTo>
                  <a:pt x="838" y="1192"/>
                </a:lnTo>
                <a:lnTo>
                  <a:pt x="810" y="1265"/>
                </a:lnTo>
                <a:lnTo>
                  <a:pt x="787" y="1341"/>
                </a:lnTo>
                <a:lnTo>
                  <a:pt x="770" y="1419"/>
                </a:lnTo>
                <a:lnTo>
                  <a:pt x="759" y="1498"/>
                </a:lnTo>
                <a:lnTo>
                  <a:pt x="1005" y="1498"/>
                </a:lnTo>
                <a:lnTo>
                  <a:pt x="1013" y="1402"/>
                </a:lnTo>
                <a:lnTo>
                  <a:pt x="1024" y="1307"/>
                </a:lnTo>
                <a:lnTo>
                  <a:pt x="1040" y="1214"/>
                </a:lnTo>
                <a:lnTo>
                  <a:pt x="1060" y="1123"/>
                </a:lnTo>
                <a:lnTo>
                  <a:pt x="1084" y="1035"/>
                </a:lnTo>
                <a:lnTo>
                  <a:pt x="1112" y="949"/>
                </a:lnTo>
                <a:lnTo>
                  <a:pt x="1143" y="867"/>
                </a:lnTo>
                <a:lnTo>
                  <a:pt x="1179" y="788"/>
                </a:lnTo>
                <a:lnTo>
                  <a:pt x="1218" y="713"/>
                </a:lnTo>
                <a:close/>
                <a:moveTo>
                  <a:pt x="2157" y="622"/>
                </a:moveTo>
                <a:lnTo>
                  <a:pt x="2177" y="716"/>
                </a:lnTo>
                <a:lnTo>
                  <a:pt x="2192" y="798"/>
                </a:lnTo>
                <a:lnTo>
                  <a:pt x="2205" y="887"/>
                </a:lnTo>
                <a:lnTo>
                  <a:pt x="2217" y="980"/>
                </a:lnTo>
                <a:lnTo>
                  <a:pt x="2228" y="1077"/>
                </a:lnTo>
                <a:lnTo>
                  <a:pt x="2237" y="1178"/>
                </a:lnTo>
                <a:lnTo>
                  <a:pt x="2244" y="1282"/>
                </a:lnTo>
                <a:lnTo>
                  <a:pt x="2249" y="1389"/>
                </a:lnTo>
                <a:lnTo>
                  <a:pt x="2251" y="1498"/>
                </a:lnTo>
                <a:lnTo>
                  <a:pt x="2499" y="1498"/>
                </a:lnTo>
                <a:lnTo>
                  <a:pt x="2490" y="1405"/>
                </a:lnTo>
                <a:lnTo>
                  <a:pt x="2478" y="1314"/>
                </a:lnTo>
                <a:lnTo>
                  <a:pt x="2461" y="1226"/>
                </a:lnTo>
                <a:lnTo>
                  <a:pt x="2440" y="1140"/>
                </a:lnTo>
                <a:lnTo>
                  <a:pt x="2415" y="1059"/>
                </a:lnTo>
                <a:lnTo>
                  <a:pt x="2387" y="982"/>
                </a:lnTo>
                <a:lnTo>
                  <a:pt x="2355" y="909"/>
                </a:lnTo>
                <a:lnTo>
                  <a:pt x="2322" y="841"/>
                </a:lnTo>
                <a:lnTo>
                  <a:pt x="2284" y="777"/>
                </a:lnTo>
                <a:lnTo>
                  <a:pt x="2244" y="719"/>
                </a:lnTo>
                <a:lnTo>
                  <a:pt x="2201" y="667"/>
                </a:lnTo>
                <a:lnTo>
                  <a:pt x="2157" y="622"/>
                </a:lnTo>
                <a:close/>
                <a:moveTo>
                  <a:pt x="1599" y="622"/>
                </a:moveTo>
                <a:lnTo>
                  <a:pt x="1553" y="667"/>
                </a:lnTo>
                <a:lnTo>
                  <a:pt x="1511" y="719"/>
                </a:lnTo>
                <a:lnTo>
                  <a:pt x="1471" y="777"/>
                </a:lnTo>
                <a:lnTo>
                  <a:pt x="1434" y="841"/>
                </a:lnTo>
                <a:lnTo>
                  <a:pt x="1399" y="909"/>
                </a:lnTo>
                <a:lnTo>
                  <a:pt x="1367" y="982"/>
                </a:lnTo>
                <a:lnTo>
                  <a:pt x="1339" y="1059"/>
                </a:lnTo>
                <a:lnTo>
                  <a:pt x="1315" y="1140"/>
                </a:lnTo>
                <a:lnTo>
                  <a:pt x="1293" y="1226"/>
                </a:lnTo>
                <a:lnTo>
                  <a:pt x="1277" y="1314"/>
                </a:lnTo>
                <a:lnTo>
                  <a:pt x="1264" y="1405"/>
                </a:lnTo>
                <a:lnTo>
                  <a:pt x="1255" y="1498"/>
                </a:lnTo>
                <a:lnTo>
                  <a:pt x="1503" y="1498"/>
                </a:lnTo>
                <a:lnTo>
                  <a:pt x="1507" y="1389"/>
                </a:lnTo>
                <a:lnTo>
                  <a:pt x="1511" y="1282"/>
                </a:lnTo>
                <a:lnTo>
                  <a:pt x="1518" y="1178"/>
                </a:lnTo>
                <a:lnTo>
                  <a:pt x="1526" y="1077"/>
                </a:lnTo>
                <a:lnTo>
                  <a:pt x="1537" y="980"/>
                </a:lnTo>
                <a:lnTo>
                  <a:pt x="1549" y="887"/>
                </a:lnTo>
                <a:lnTo>
                  <a:pt x="1562" y="798"/>
                </a:lnTo>
                <a:lnTo>
                  <a:pt x="1578" y="716"/>
                </a:lnTo>
                <a:lnTo>
                  <a:pt x="1599" y="622"/>
                </a:lnTo>
                <a:close/>
                <a:moveTo>
                  <a:pt x="1877" y="563"/>
                </a:moveTo>
                <a:lnTo>
                  <a:pt x="1869" y="588"/>
                </a:lnTo>
                <a:lnTo>
                  <a:pt x="1859" y="617"/>
                </a:lnTo>
                <a:lnTo>
                  <a:pt x="1849" y="652"/>
                </a:lnTo>
                <a:lnTo>
                  <a:pt x="1839" y="691"/>
                </a:lnTo>
                <a:lnTo>
                  <a:pt x="1829" y="737"/>
                </a:lnTo>
                <a:lnTo>
                  <a:pt x="1819" y="787"/>
                </a:lnTo>
                <a:lnTo>
                  <a:pt x="1809" y="844"/>
                </a:lnTo>
                <a:lnTo>
                  <a:pt x="1796" y="925"/>
                </a:lnTo>
                <a:lnTo>
                  <a:pt x="1785" y="1012"/>
                </a:lnTo>
                <a:lnTo>
                  <a:pt x="1775" y="1103"/>
                </a:lnTo>
                <a:lnTo>
                  <a:pt x="1767" y="1199"/>
                </a:lnTo>
                <a:lnTo>
                  <a:pt x="1761" y="1296"/>
                </a:lnTo>
                <a:lnTo>
                  <a:pt x="1757" y="1396"/>
                </a:lnTo>
                <a:lnTo>
                  <a:pt x="1753" y="1498"/>
                </a:lnTo>
                <a:lnTo>
                  <a:pt x="2001" y="1498"/>
                </a:lnTo>
                <a:lnTo>
                  <a:pt x="1998" y="1396"/>
                </a:lnTo>
                <a:lnTo>
                  <a:pt x="1994" y="1296"/>
                </a:lnTo>
                <a:lnTo>
                  <a:pt x="1987" y="1199"/>
                </a:lnTo>
                <a:lnTo>
                  <a:pt x="1979" y="1103"/>
                </a:lnTo>
                <a:lnTo>
                  <a:pt x="1970" y="1012"/>
                </a:lnTo>
                <a:lnTo>
                  <a:pt x="1959" y="925"/>
                </a:lnTo>
                <a:lnTo>
                  <a:pt x="1946" y="844"/>
                </a:lnTo>
                <a:lnTo>
                  <a:pt x="1936" y="787"/>
                </a:lnTo>
                <a:lnTo>
                  <a:pt x="1926" y="737"/>
                </a:lnTo>
                <a:lnTo>
                  <a:pt x="1915" y="691"/>
                </a:lnTo>
                <a:lnTo>
                  <a:pt x="1905" y="652"/>
                </a:lnTo>
                <a:lnTo>
                  <a:pt x="1896" y="617"/>
                </a:lnTo>
                <a:lnTo>
                  <a:pt x="1886" y="588"/>
                </a:lnTo>
                <a:lnTo>
                  <a:pt x="1877" y="563"/>
                </a:lnTo>
                <a:close/>
                <a:moveTo>
                  <a:pt x="1877" y="0"/>
                </a:moveTo>
                <a:lnTo>
                  <a:pt x="1907" y="3"/>
                </a:lnTo>
                <a:lnTo>
                  <a:pt x="1933" y="13"/>
                </a:lnTo>
                <a:lnTo>
                  <a:pt x="1955" y="27"/>
                </a:lnTo>
                <a:lnTo>
                  <a:pt x="1975" y="47"/>
                </a:lnTo>
                <a:lnTo>
                  <a:pt x="1990" y="69"/>
                </a:lnTo>
                <a:lnTo>
                  <a:pt x="1999" y="97"/>
                </a:lnTo>
                <a:lnTo>
                  <a:pt x="2002" y="125"/>
                </a:lnTo>
                <a:lnTo>
                  <a:pt x="2002" y="256"/>
                </a:lnTo>
                <a:lnTo>
                  <a:pt x="2097" y="267"/>
                </a:lnTo>
                <a:lnTo>
                  <a:pt x="2189" y="285"/>
                </a:lnTo>
                <a:lnTo>
                  <a:pt x="2279" y="310"/>
                </a:lnTo>
                <a:lnTo>
                  <a:pt x="2367" y="340"/>
                </a:lnTo>
                <a:lnTo>
                  <a:pt x="2452" y="375"/>
                </a:lnTo>
                <a:lnTo>
                  <a:pt x="2534" y="417"/>
                </a:lnTo>
                <a:lnTo>
                  <a:pt x="2613" y="463"/>
                </a:lnTo>
                <a:lnTo>
                  <a:pt x="2688" y="514"/>
                </a:lnTo>
                <a:lnTo>
                  <a:pt x="2760" y="570"/>
                </a:lnTo>
                <a:lnTo>
                  <a:pt x="2827" y="630"/>
                </a:lnTo>
                <a:lnTo>
                  <a:pt x="2891" y="695"/>
                </a:lnTo>
                <a:lnTo>
                  <a:pt x="2950" y="764"/>
                </a:lnTo>
                <a:lnTo>
                  <a:pt x="3004" y="836"/>
                </a:lnTo>
                <a:lnTo>
                  <a:pt x="3054" y="912"/>
                </a:lnTo>
                <a:lnTo>
                  <a:pt x="3099" y="992"/>
                </a:lnTo>
                <a:lnTo>
                  <a:pt x="3139" y="1074"/>
                </a:lnTo>
                <a:lnTo>
                  <a:pt x="3173" y="1160"/>
                </a:lnTo>
                <a:lnTo>
                  <a:pt x="3201" y="1249"/>
                </a:lnTo>
                <a:lnTo>
                  <a:pt x="3224" y="1339"/>
                </a:lnTo>
                <a:lnTo>
                  <a:pt x="3240" y="1432"/>
                </a:lnTo>
                <a:lnTo>
                  <a:pt x="3250" y="1526"/>
                </a:lnTo>
                <a:lnTo>
                  <a:pt x="3253" y="1624"/>
                </a:lnTo>
                <a:lnTo>
                  <a:pt x="3253" y="3330"/>
                </a:lnTo>
                <a:lnTo>
                  <a:pt x="3379" y="3330"/>
                </a:lnTo>
                <a:lnTo>
                  <a:pt x="3408" y="3334"/>
                </a:lnTo>
                <a:lnTo>
                  <a:pt x="3434" y="3342"/>
                </a:lnTo>
                <a:lnTo>
                  <a:pt x="3458" y="3358"/>
                </a:lnTo>
                <a:lnTo>
                  <a:pt x="3476" y="3377"/>
                </a:lnTo>
                <a:lnTo>
                  <a:pt x="3491" y="3400"/>
                </a:lnTo>
                <a:lnTo>
                  <a:pt x="3501" y="3426"/>
                </a:lnTo>
                <a:lnTo>
                  <a:pt x="3504" y="3455"/>
                </a:lnTo>
                <a:lnTo>
                  <a:pt x="3501" y="3483"/>
                </a:lnTo>
                <a:lnTo>
                  <a:pt x="3491" y="3511"/>
                </a:lnTo>
                <a:lnTo>
                  <a:pt x="3476" y="3533"/>
                </a:lnTo>
                <a:lnTo>
                  <a:pt x="3458" y="3553"/>
                </a:lnTo>
                <a:lnTo>
                  <a:pt x="3434" y="3567"/>
                </a:lnTo>
                <a:lnTo>
                  <a:pt x="3408" y="3577"/>
                </a:lnTo>
                <a:lnTo>
                  <a:pt x="3379" y="3580"/>
                </a:lnTo>
                <a:lnTo>
                  <a:pt x="376" y="3580"/>
                </a:lnTo>
                <a:lnTo>
                  <a:pt x="347" y="3577"/>
                </a:lnTo>
                <a:lnTo>
                  <a:pt x="321" y="3567"/>
                </a:lnTo>
                <a:lnTo>
                  <a:pt x="298" y="3553"/>
                </a:lnTo>
                <a:lnTo>
                  <a:pt x="278" y="3533"/>
                </a:lnTo>
                <a:lnTo>
                  <a:pt x="263" y="3511"/>
                </a:lnTo>
                <a:lnTo>
                  <a:pt x="254" y="3483"/>
                </a:lnTo>
                <a:lnTo>
                  <a:pt x="251" y="3455"/>
                </a:lnTo>
                <a:lnTo>
                  <a:pt x="254" y="3426"/>
                </a:lnTo>
                <a:lnTo>
                  <a:pt x="263" y="3400"/>
                </a:lnTo>
                <a:lnTo>
                  <a:pt x="278" y="3377"/>
                </a:lnTo>
                <a:lnTo>
                  <a:pt x="298" y="3358"/>
                </a:lnTo>
                <a:lnTo>
                  <a:pt x="321" y="3342"/>
                </a:lnTo>
                <a:lnTo>
                  <a:pt x="347" y="3334"/>
                </a:lnTo>
                <a:lnTo>
                  <a:pt x="376" y="3330"/>
                </a:lnTo>
                <a:lnTo>
                  <a:pt x="501" y="3330"/>
                </a:lnTo>
                <a:lnTo>
                  <a:pt x="501" y="2664"/>
                </a:lnTo>
                <a:lnTo>
                  <a:pt x="126" y="2664"/>
                </a:lnTo>
                <a:lnTo>
                  <a:pt x="97" y="2661"/>
                </a:lnTo>
                <a:lnTo>
                  <a:pt x="71" y="2651"/>
                </a:lnTo>
                <a:lnTo>
                  <a:pt x="48" y="2637"/>
                </a:lnTo>
                <a:lnTo>
                  <a:pt x="28" y="2618"/>
                </a:lnTo>
                <a:lnTo>
                  <a:pt x="13" y="2594"/>
                </a:lnTo>
                <a:lnTo>
                  <a:pt x="3" y="2568"/>
                </a:lnTo>
                <a:lnTo>
                  <a:pt x="0" y="2540"/>
                </a:lnTo>
                <a:lnTo>
                  <a:pt x="0" y="1624"/>
                </a:lnTo>
                <a:lnTo>
                  <a:pt x="3" y="1595"/>
                </a:lnTo>
                <a:lnTo>
                  <a:pt x="13" y="1569"/>
                </a:lnTo>
                <a:lnTo>
                  <a:pt x="28" y="1546"/>
                </a:lnTo>
                <a:lnTo>
                  <a:pt x="48" y="1526"/>
                </a:lnTo>
                <a:lnTo>
                  <a:pt x="71" y="1511"/>
                </a:lnTo>
                <a:lnTo>
                  <a:pt x="97" y="1501"/>
                </a:lnTo>
                <a:lnTo>
                  <a:pt x="126" y="1498"/>
                </a:lnTo>
                <a:lnTo>
                  <a:pt x="506" y="1498"/>
                </a:lnTo>
                <a:lnTo>
                  <a:pt x="518" y="1406"/>
                </a:lnTo>
                <a:lnTo>
                  <a:pt x="536" y="1315"/>
                </a:lnTo>
                <a:lnTo>
                  <a:pt x="560" y="1226"/>
                </a:lnTo>
                <a:lnTo>
                  <a:pt x="589" y="1139"/>
                </a:lnTo>
                <a:lnTo>
                  <a:pt x="624" y="1056"/>
                </a:lnTo>
                <a:lnTo>
                  <a:pt x="664" y="975"/>
                </a:lnTo>
                <a:lnTo>
                  <a:pt x="710" y="897"/>
                </a:lnTo>
                <a:lnTo>
                  <a:pt x="760" y="822"/>
                </a:lnTo>
                <a:lnTo>
                  <a:pt x="814" y="752"/>
                </a:lnTo>
                <a:lnTo>
                  <a:pt x="874" y="685"/>
                </a:lnTo>
                <a:lnTo>
                  <a:pt x="937" y="622"/>
                </a:lnTo>
                <a:lnTo>
                  <a:pt x="1004" y="563"/>
                </a:lnTo>
                <a:lnTo>
                  <a:pt x="1075" y="508"/>
                </a:lnTo>
                <a:lnTo>
                  <a:pt x="1150" y="458"/>
                </a:lnTo>
                <a:lnTo>
                  <a:pt x="1227" y="413"/>
                </a:lnTo>
                <a:lnTo>
                  <a:pt x="1309" y="373"/>
                </a:lnTo>
                <a:lnTo>
                  <a:pt x="1392" y="338"/>
                </a:lnTo>
                <a:lnTo>
                  <a:pt x="1479" y="308"/>
                </a:lnTo>
                <a:lnTo>
                  <a:pt x="1567" y="285"/>
                </a:lnTo>
                <a:lnTo>
                  <a:pt x="1659" y="267"/>
                </a:lnTo>
                <a:lnTo>
                  <a:pt x="1752" y="256"/>
                </a:lnTo>
                <a:lnTo>
                  <a:pt x="1752" y="125"/>
                </a:lnTo>
                <a:lnTo>
                  <a:pt x="1755" y="97"/>
                </a:lnTo>
                <a:lnTo>
                  <a:pt x="1765" y="69"/>
                </a:lnTo>
                <a:lnTo>
                  <a:pt x="1779" y="47"/>
                </a:lnTo>
                <a:lnTo>
                  <a:pt x="1799" y="27"/>
                </a:lnTo>
                <a:lnTo>
                  <a:pt x="1823" y="13"/>
                </a:lnTo>
                <a:lnTo>
                  <a:pt x="1849" y="3"/>
                </a:lnTo>
                <a:lnTo>
                  <a:pt x="18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9" name="Freeform 358"/>
          <p:cNvSpPr>
            <a:spLocks/>
          </p:cNvSpPr>
          <p:nvPr/>
        </p:nvSpPr>
        <p:spPr bwMode="auto">
          <a:xfrm>
            <a:off x="2532189" y="1945652"/>
            <a:ext cx="569912" cy="496887"/>
          </a:xfrm>
          <a:custGeom>
            <a:avLst/>
            <a:gdLst>
              <a:gd name="connsiteX0" fmla="*/ 535099 w 569912"/>
              <a:gd name="connsiteY0" fmla="*/ 122237 h 496887"/>
              <a:gd name="connsiteX1" fmla="*/ 540663 w 569912"/>
              <a:gd name="connsiteY1" fmla="*/ 122555 h 496887"/>
              <a:gd name="connsiteX2" fmla="*/ 546068 w 569912"/>
              <a:gd name="connsiteY2" fmla="*/ 123986 h 496887"/>
              <a:gd name="connsiteX3" fmla="*/ 550996 w 569912"/>
              <a:gd name="connsiteY3" fmla="*/ 126054 h 496887"/>
              <a:gd name="connsiteX4" fmla="*/ 555764 w 569912"/>
              <a:gd name="connsiteY4" fmla="*/ 128757 h 496887"/>
              <a:gd name="connsiteX5" fmla="*/ 559738 w 569912"/>
              <a:gd name="connsiteY5" fmla="*/ 132414 h 496887"/>
              <a:gd name="connsiteX6" fmla="*/ 563236 w 569912"/>
              <a:gd name="connsiteY6" fmla="*/ 136390 h 496887"/>
              <a:gd name="connsiteX7" fmla="*/ 566097 w 569912"/>
              <a:gd name="connsiteY7" fmla="*/ 140842 h 496887"/>
              <a:gd name="connsiteX8" fmla="*/ 568164 w 569912"/>
              <a:gd name="connsiteY8" fmla="*/ 145931 h 496887"/>
              <a:gd name="connsiteX9" fmla="*/ 569435 w 569912"/>
              <a:gd name="connsiteY9" fmla="*/ 151179 h 496887"/>
              <a:gd name="connsiteX10" fmla="*/ 569912 w 569912"/>
              <a:gd name="connsiteY10" fmla="*/ 156903 h 496887"/>
              <a:gd name="connsiteX11" fmla="*/ 569912 w 569912"/>
              <a:gd name="connsiteY11" fmla="*/ 300816 h 496887"/>
              <a:gd name="connsiteX12" fmla="*/ 569435 w 569912"/>
              <a:gd name="connsiteY12" fmla="*/ 304474 h 496887"/>
              <a:gd name="connsiteX13" fmla="*/ 568005 w 569912"/>
              <a:gd name="connsiteY13" fmla="*/ 307813 h 496887"/>
              <a:gd name="connsiteX14" fmla="*/ 565779 w 569912"/>
              <a:gd name="connsiteY14" fmla="*/ 310675 h 496887"/>
              <a:gd name="connsiteX15" fmla="*/ 418738 w 569912"/>
              <a:gd name="connsiteY15" fmla="*/ 457291 h 496887"/>
              <a:gd name="connsiteX16" fmla="*/ 417785 w 569912"/>
              <a:gd name="connsiteY16" fmla="*/ 458563 h 496887"/>
              <a:gd name="connsiteX17" fmla="*/ 416990 w 569912"/>
              <a:gd name="connsiteY17" fmla="*/ 460313 h 496887"/>
              <a:gd name="connsiteX18" fmla="*/ 416831 w 569912"/>
              <a:gd name="connsiteY18" fmla="*/ 462221 h 496887"/>
              <a:gd name="connsiteX19" fmla="*/ 416831 w 569912"/>
              <a:gd name="connsiteY19" fmla="*/ 482893 h 496887"/>
              <a:gd name="connsiteX20" fmla="*/ 416354 w 569912"/>
              <a:gd name="connsiteY20" fmla="*/ 486710 h 496887"/>
              <a:gd name="connsiteX21" fmla="*/ 414923 w 569912"/>
              <a:gd name="connsiteY21" fmla="*/ 490049 h 496887"/>
              <a:gd name="connsiteX22" fmla="*/ 412698 w 569912"/>
              <a:gd name="connsiteY22" fmla="*/ 492753 h 496887"/>
              <a:gd name="connsiteX23" fmla="*/ 409995 w 569912"/>
              <a:gd name="connsiteY23" fmla="*/ 494979 h 496887"/>
              <a:gd name="connsiteX24" fmla="*/ 406657 w 569912"/>
              <a:gd name="connsiteY24" fmla="*/ 496410 h 496887"/>
              <a:gd name="connsiteX25" fmla="*/ 402842 w 569912"/>
              <a:gd name="connsiteY25" fmla="*/ 496887 h 496887"/>
              <a:gd name="connsiteX26" fmla="*/ 347205 w 569912"/>
              <a:gd name="connsiteY26" fmla="*/ 496887 h 496887"/>
              <a:gd name="connsiteX27" fmla="*/ 343549 w 569912"/>
              <a:gd name="connsiteY27" fmla="*/ 496410 h 496887"/>
              <a:gd name="connsiteX28" fmla="*/ 340211 w 569912"/>
              <a:gd name="connsiteY28" fmla="*/ 494979 h 496887"/>
              <a:gd name="connsiteX29" fmla="*/ 337349 w 569912"/>
              <a:gd name="connsiteY29" fmla="*/ 492753 h 496887"/>
              <a:gd name="connsiteX30" fmla="*/ 335283 w 569912"/>
              <a:gd name="connsiteY30" fmla="*/ 490049 h 496887"/>
              <a:gd name="connsiteX31" fmla="*/ 333852 w 569912"/>
              <a:gd name="connsiteY31" fmla="*/ 486710 h 496887"/>
              <a:gd name="connsiteX32" fmla="*/ 333375 w 569912"/>
              <a:gd name="connsiteY32" fmla="*/ 482893 h 496887"/>
              <a:gd name="connsiteX33" fmla="*/ 333375 w 569912"/>
              <a:gd name="connsiteY33" fmla="*/ 332143 h 496887"/>
              <a:gd name="connsiteX34" fmla="*/ 333534 w 569912"/>
              <a:gd name="connsiteY34" fmla="*/ 329440 h 496887"/>
              <a:gd name="connsiteX35" fmla="*/ 334329 w 569912"/>
              <a:gd name="connsiteY35" fmla="*/ 326895 h 496887"/>
              <a:gd name="connsiteX36" fmla="*/ 335601 w 569912"/>
              <a:gd name="connsiteY36" fmla="*/ 324510 h 496887"/>
              <a:gd name="connsiteX37" fmla="*/ 337349 w 569912"/>
              <a:gd name="connsiteY37" fmla="*/ 322284 h 496887"/>
              <a:gd name="connsiteX38" fmla="*/ 404591 w 569912"/>
              <a:gd name="connsiteY38" fmla="*/ 255495 h 496887"/>
              <a:gd name="connsiteX39" fmla="*/ 408724 w 569912"/>
              <a:gd name="connsiteY39" fmla="*/ 251838 h 496887"/>
              <a:gd name="connsiteX40" fmla="*/ 413334 w 569912"/>
              <a:gd name="connsiteY40" fmla="*/ 249135 h 496887"/>
              <a:gd name="connsiteX41" fmla="*/ 418420 w 569912"/>
              <a:gd name="connsiteY41" fmla="*/ 247067 h 496887"/>
              <a:gd name="connsiteX42" fmla="*/ 423825 w 569912"/>
              <a:gd name="connsiteY42" fmla="*/ 245795 h 496887"/>
              <a:gd name="connsiteX43" fmla="*/ 429389 w 569912"/>
              <a:gd name="connsiteY43" fmla="*/ 245318 h 496887"/>
              <a:gd name="connsiteX44" fmla="*/ 434635 w 569912"/>
              <a:gd name="connsiteY44" fmla="*/ 245795 h 496887"/>
              <a:gd name="connsiteX45" fmla="*/ 440039 w 569912"/>
              <a:gd name="connsiteY45" fmla="*/ 247067 h 496887"/>
              <a:gd name="connsiteX46" fmla="*/ 445126 w 569912"/>
              <a:gd name="connsiteY46" fmla="*/ 249135 h 496887"/>
              <a:gd name="connsiteX47" fmla="*/ 449736 w 569912"/>
              <a:gd name="connsiteY47" fmla="*/ 251838 h 496887"/>
              <a:gd name="connsiteX48" fmla="*/ 453869 w 569912"/>
              <a:gd name="connsiteY48" fmla="*/ 255495 h 496887"/>
              <a:gd name="connsiteX49" fmla="*/ 457525 w 569912"/>
              <a:gd name="connsiteY49" fmla="*/ 259789 h 496887"/>
              <a:gd name="connsiteX50" fmla="*/ 460228 w 569912"/>
              <a:gd name="connsiteY50" fmla="*/ 264560 h 496887"/>
              <a:gd name="connsiteX51" fmla="*/ 462294 w 569912"/>
              <a:gd name="connsiteY51" fmla="*/ 269489 h 496887"/>
              <a:gd name="connsiteX52" fmla="*/ 463566 w 569912"/>
              <a:gd name="connsiteY52" fmla="*/ 274896 h 496887"/>
              <a:gd name="connsiteX53" fmla="*/ 464043 w 569912"/>
              <a:gd name="connsiteY53" fmla="*/ 279985 h 496887"/>
              <a:gd name="connsiteX54" fmla="*/ 463566 w 569912"/>
              <a:gd name="connsiteY54" fmla="*/ 285391 h 496887"/>
              <a:gd name="connsiteX55" fmla="*/ 462294 w 569912"/>
              <a:gd name="connsiteY55" fmla="*/ 290480 h 496887"/>
              <a:gd name="connsiteX56" fmla="*/ 460387 w 569912"/>
              <a:gd name="connsiteY56" fmla="*/ 295568 h 496887"/>
              <a:gd name="connsiteX57" fmla="*/ 457525 w 569912"/>
              <a:gd name="connsiteY57" fmla="*/ 300339 h 496887"/>
              <a:gd name="connsiteX58" fmla="*/ 453869 w 569912"/>
              <a:gd name="connsiteY58" fmla="*/ 304633 h 496887"/>
              <a:gd name="connsiteX59" fmla="*/ 418738 w 569912"/>
              <a:gd name="connsiteY59" fmla="*/ 339458 h 496887"/>
              <a:gd name="connsiteX60" fmla="*/ 417626 w 569912"/>
              <a:gd name="connsiteY60" fmla="*/ 341366 h 496887"/>
              <a:gd name="connsiteX61" fmla="*/ 416831 w 569912"/>
              <a:gd name="connsiteY61" fmla="*/ 343274 h 496887"/>
              <a:gd name="connsiteX62" fmla="*/ 416831 w 569912"/>
              <a:gd name="connsiteY62" fmla="*/ 345501 h 496887"/>
              <a:gd name="connsiteX63" fmla="*/ 417626 w 569912"/>
              <a:gd name="connsiteY63" fmla="*/ 347568 h 496887"/>
              <a:gd name="connsiteX64" fmla="*/ 418738 w 569912"/>
              <a:gd name="connsiteY64" fmla="*/ 349317 h 496887"/>
              <a:gd name="connsiteX65" fmla="*/ 420646 w 569912"/>
              <a:gd name="connsiteY65" fmla="*/ 350748 h 496887"/>
              <a:gd name="connsiteX66" fmla="*/ 422394 w 569912"/>
              <a:gd name="connsiteY66" fmla="*/ 351225 h 496887"/>
              <a:gd name="connsiteX67" fmla="*/ 423825 w 569912"/>
              <a:gd name="connsiteY67" fmla="*/ 351384 h 496887"/>
              <a:gd name="connsiteX68" fmla="*/ 425097 w 569912"/>
              <a:gd name="connsiteY68" fmla="*/ 351225 h 496887"/>
              <a:gd name="connsiteX69" fmla="*/ 426845 w 569912"/>
              <a:gd name="connsiteY69" fmla="*/ 350748 h 496887"/>
              <a:gd name="connsiteX70" fmla="*/ 428594 w 569912"/>
              <a:gd name="connsiteY70" fmla="*/ 349317 h 496887"/>
              <a:gd name="connsiteX71" fmla="*/ 498379 w 569912"/>
              <a:gd name="connsiteY71" fmla="*/ 279985 h 496887"/>
              <a:gd name="connsiteX72" fmla="*/ 499333 w 569912"/>
              <a:gd name="connsiteY72" fmla="*/ 278394 h 496887"/>
              <a:gd name="connsiteX73" fmla="*/ 499968 w 569912"/>
              <a:gd name="connsiteY73" fmla="*/ 276963 h 496887"/>
              <a:gd name="connsiteX74" fmla="*/ 500445 w 569912"/>
              <a:gd name="connsiteY74" fmla="*/ 275055 h 496887"/>
              <a:gd name="connsiteX75" fmla="*/ 500445 w 569912"/>
              <a:gd name="connsiteY75" fmla="*/ 156903 h 496887"/>
              <a:gd name="connsiteX76" fmla="*/ 500763 w 569912"/>
              <a:gd name="connsiteY76" fmla="*/ 151179 h 496887"/>
              <a:gd name="connsiteX77" fmla="*/ 502194 w 569912"/>
              <a:gd name="connsiteY77" fmla="*/ 145931 h 496887"/>
              <a:gd name="connsiteX78" fmla="*/ 504260 w 569912"/>
              <a:gd name="connsiteY78" fmla="*/ 140842 h 496887"/>
              <a:gd name="connsiteX79" fmla="*/ 506963 w 569912"/>
              <a:gd name="connsiteY79" fmla="*/ 136390 h 496887"/>
              <a:gd name="connsiteX80" fmla="*/ 510619 w 569912"/>
              <a:gd name="connsiteY80" fmla="*/ 132414 h 496887"/>
              <a:gd name="connsiteX81" fmla="*/ 514593 w 569912"/>
              <a:gd name="connsiteY81" fmla="*/ 128757 h 496887"/>
              <a:gd name="connsiteX82" fmla="*/ 519044 w 569912"/>
              <a:gd name="connsiteY82" fmla="*/ 126054 h 496887"/>
              <a:gd name="connsiteX83" fmla="*/ 524131 w 569912"/>
              <a:gd name="connsiteY83" fmla="*/ 123986 h 496887"/>
              <a:gd name="connsiteX84" fmla="*/ 529377 w 569912"/>
              <a:gd name="connsiteY84" fmla="*/ 122555 h 496887"/>
              <a:gd name="connsiteX85" fmla="*/ 34813 w 569912"/>
              <a:gd name="connsiteY85" fmla="*/ 122237 h 496887"/>
              <a:gd name="connsiteX86" fmla="*/ 40536 w 569912"/>
              <a:gd name="connsiteY86" fmla="*/ 122555 h 496887"/>
              <a:gd name="connsiteX87" fmla="*/ 45781 w 569912"/>
              <a:gd name="connsiteY87" fmla="*/ 123986 h 496887"/>
              <a:gd name="connsiteX88" fmla="*/ 50868 w 569912"/>
              <a:gd name="connsiteY88" fmla="*/ 126054 h 496887"/>
              <a:gd name="connsiteX89" fmla="*/ 55319 w 569912"/>
              <a:gd name="connsiteY89" fmla="*/ 128757 h 496887"/>
              <a:gd name="connsiteX90" fmla="*/ 59293 w 569912"/>
              <a:gd name="connsiteY90" fmla="*/ 132414 h 496887"/>
              <a:gd name="connsiteX91" fmla="*/ 62949 w 569912"/>
              <a:gd name="connsiteY91" fmla="*/ 136390 h 496887"/>
              <a:gd name="connsiteX92" fmla="*/ 65652 w 569912"/>
              <a:gd name="connsiteY92" fmla="*/ 140842 h 496887"/>
              <a:gd name="connsiteX93" fmla="*/ 67718 w 569912"/>
              <a:gd name="connsiteY93" fmla="*/ 145931 h 496887"/>
              <a:gd name="connsiteX94" fmla="*/ 69149 w 569912"/>
              <a:gd name="connsiteY94" fmla="*/ 151179 h 496887"/>
              <a:gd name="connsiteX95" fmla="*/ 69467 w 569912"/>
              <a:gd name="connsiteY95" fmla="*/ 156903 h 496887"/>
              <a:gd name="connsiteX96" fmla="*/ 69467 w 569912"/>
              <a:gd name="connsiteY96" fmla="*/ 275055 h 496887"/>
              <a:gd name="connsiteX97" fmla="*/ 69944 w 569912"/>
              <a:gd name="connsiteY97" fmla="*/ 276963 h 496887"/>
              <a:gd name="connsiteX98" fmla="*/ 70580 w 569912"/>
              <a:gd name="connsiteY98" fmla="*/ 278394 h 496887"/>
              <a:gd name="connsiteX99" fmla="*/ 71533 w 569912"/>
              <a:gd name="connsiteY99" fmla="*/ 279985 h 496887"/>
              <a:gd name="connsiteX100" fmla="*/ 106028 w 569912"/>
              <a:gd name="connsiteY100" fmla="*/ 314174 h 496887"/>
              <a:gd name="connsiteX101" fmla="*/ 141318 w 569912"/>
              <a:gd name="connsiteY101" fmla="*/ 349317 h 496887"/>
              <a:gd name="connsiteX102" fmla="*/ 143067 w 569912"/>
              <a:gd name="connsiteY102" fmla="*/ 350748 h 496887"/>
              <a:gd name="connsiteX103" fmla="*/ 144815 w 569912"/>
              <a:gd name="connsiteY103" fmla="*/ 351225 h 496887"/>
              <a:gd name="connsiteX104" fmla="*/ 146087 w 569912"/>
              <a:gd name="connsiteY104" fmla="*/ 351384 h 496887"/>
              <a:gd name="connsiteX105" fmla="*/ 147518 w 569912"/>
              <a:gd name="connsiteY105" fmla="*/ 351225 h 496887"/>
              <a:gd name="connsiteX106" fmla="*/ 149266 w 569912"/>
              <a:gd name="connsiteY106" fmla="*/ 350748 h 496887"/>
              <a:gd name="connsiteX107" fmla="*/ 151174 w 569912"/>
              <a:gd name="connsiteY107" fmla="*/ 349317 h 496887"/>
              <a:gd name="connsiteX108" fmla="*/ 152287 w 569912"/>
              <a:gd name="connsiteY108" fmla="*/ 347568 h 496887"/>
              <a:gd name="connsiteX109" fmla="*/ 153082 w 569912"/>
              <a:gd name="connsiteY109" fmla="*/ 345501 h 496887"/>
              <a:gd name="connsiteX110" fmla="*/ 153082 w 569912"/>
              <a:gd name="connsiteY110" fmla="*/ 343274 h 496887"/>
              <a:gd name="connsiteX111" fmla="*/ 152287 w 569912"/>
              <a:gd name="connsiteY111" fmla="*/ 341366 h 496887"/>
              <a:gd name="connsiteX112" fmla="*/ 151174 w 569912"/>
              <a:gd name="connsiteY112" fmla="*/ 339458 h 496887"/>
              <a:gd name="connsiteX113" fmla="*/ 115884 w 569912"/>
              <a:gd name="connsiteY113" fmla="*/ 304474 h 496887"/>
              <a:gd name="connsiteX114" fmla="*/ 115725 w 569912"/>
              <a:gd name="connsiteY114" fmla="*/ 304314 h 496887"/>
              <a:gd name="connsiteX115" fmla="*/ 112228 w 569912"/>
              <a:gd name="connsiteY115" fmla="*/ 300021 h 496887"/>
              <a:gd name="connsiteX116" fmla="*/ 109526 w 569912"/>
              <a:gd name="connsiteY116" fmla="*/ 295409 h 496887"/>
              <a:gd name="connsiteX117" fmla="*/ 107459 w 569912"/>
              <a:gd name="connsiteY117" fmla="*/ 290321 h 496887"/>
              <a:gd name="connsiteX118" fmla="*/ 106346 w 569912"/>
              <a:gd name="connsiteY118" fmla="*/ 285232 h 496887"/>
              <a:gd name="connsiteX119" fmla="*/ 106028 w 569912"/>
              <a:gd name="connsiteY119" fmla="*/ 279825 h 496887"/>
              <a:gd name="connsiteX120" fmla="*/ 106346 w 569912"/>
              <a:gd name="connsiteY120" fmla="*/ 274419 h 496887"/>
              <a:gd name="connsiteX121" fmla="*/ 107618 w 569912"/>
              <a:gd name="connsiteY121" fmla="*/ 269489 h 496887"/>
              <a:gd name="connsiteX122" fmla="*/ 109685 w 569912"/>
              <a:gd name="connsiteY122" fmla="*/ 264560 h 496887"/>
              <a:gd name="connsiteX123" fmla="*/ 112387 w 569912"/>
              <a:gd name="connsiteY123" fmla="*/ 259789 h 496887"/>
              <a:gd name="connsiteX124" fmla="*/ 116043 w 569912"/>
              <a:gd name="connsiteY124" fmla="*/ 255495 h 496887"/>
              <a:gd name="connsiteX125" fmla="*/ 120176 w 569912"/>
              <a:gd name="connsiteY125" fmla="*/ 251838 h 496887"/>
              <a:gd name="connsiteX126" fmla="*/ 124786 w 569912"/>
              <a:gd name="connsiteY126" fmla="*/ 249135 h 496887"/>
              <a:gd name="connsiteX127" fmla="*/ 129873 w 569912"/>
              <a:gd name="connsiteY127" fmla="*/ 247067 h 496887"/>
              <a:gd name="connsiteX128" fmla="*/ 135278 w 569912"/>
              <a:gd name="connsiteY128" fmla="*/ 245795 h 496887"/>
              <a:gd name="connsiteX129" fmla="*/ 140523 w 569912"/>
              <a:gd name="connsiteY129" fmla="*/ 245318 h 496887"/>
              <a:gd name="connsiteX130" fmla="*/ 146087 w 569912"/>
              <a:gd name="connsiteY130" fmla="*/ 245795 h 496887"/>
              <a:gd name="connsiteX131" fmla="*/ 151492 w 569912"/>
              <a:gd name="connsiteY131" fmla="*/ 247067 h 496887"/>
              <a:gd name="connsiteX132" fmla="*/ 156579 w 569912"/>
              <a:gd name="connsiteY132" fmla="*/ 249135 h 496887"/>
              <a:gd name="connsiteX133" fmla="*/ 161189 w 569912"/>
              <a:gd name="connsiteY133" fmla="*/ 251838 h 496887"/>
              <a:gd name="connsiteX134" fmla="*/ 165322 w 569912"/>
              <a:gd name="connsiteY134" fmla="*/ 255495 h 496887"/>
              <a:gd name="connsiteX135" fmla="*/ 232563 w 569912"/>
              <a:gd name="connsiteY135" fmla="*/ 322284 h 496887"/>
              <a:gd name="connsiteX136" fmla="*/ 234312 w 569912"/>
              <a:gd name="connsiteY136" fmla="*/ 324510 h 496887"/>
              <a:gd name="connsiteX137" fmla="*/ 235583 w 569912"/>
              <a:gd name="connsiteY137" fmla="*/ 326895 h 496887"/>
              <a:gd name="connsiteX138" fmla="*/ 236378 w 569912"/>
              <a:gd name="connsiteY138" fmla="*/ 329440 h 496887"/>
              <a:gd name="connsiteX139" fmla="*/ 236537 w 569912"/>
              <a:gd name="connsiteY139" fmla="*/ 332143 h 496887"/>
              <a:gd name="connsiteX140" fmla="*/ 236537 w 569912"/>
              <a:gd name="connsiteY140" fmla="*/ 482893 h 496887"/>
              <a:gd name="connsiteX141" fmla="*/ 236060 w 569912"/>
              <a:gd name="connsiteY141" fmla="*/ 486710 h 496887"/>
              <a:gd name="connsiteX142" fmla="*/ 234630 w 569912"/>
              <a:gd name="connsiteY142" fmla="*/ 490049 h 496887"/>
              <a:gd name="connsiteX143" fmla="*/ 232563 w 569912"/>
              <a:gd name="connsiteY143" fmla="*/ 492753 h 496887"/>
              <a:gd name="connsiteX144" fmla="*/ 229702 w 569912"/>
              <a:gd name="connsiteY144" fmla="*/ 494979 h 496887"/>
              <a:gd name="connsiteX145" fmla="*/ 226363 w 569912"/>
              <a:gd name="connsiteY145" fmla="*/ 496410 h 496887"/>
              <a:gd name="connsiteX146" fmla="*/ 222707 w 569912"/>
              <a:gd name="connsiteY146" fmla="*/ 496887 h 496887"/>
              <a:gd name="connsiteX147" fmla="*/ 167070 w 569912"/>
              <a:gd name="connsiteY147" fmla="*/ 496887 h 496887"/>
              <a:gd name="connsiteX148" fmla="*/ 163255 w 569912"/>
              <a:gd name="connsiteY148" fmla="*/ 496410 h 496887"/>
              <a:gd name="connsiteX149" fmla="*/ 159917 w 569912"/>
              <a:gd name="connsiteY149" fmla="*/ 494979 h 496887"/>
              <a:gd name="connsiteX150" fmla="*/ 157215 w 569912"/>
              <a:gd name="connsiteY150" fmla="*/ 492753 h 496887"/>
              <a:gd name="connsiteX151" fmla="*/ 154989 w 569912"/>
              <a:gd name="connsiteY151" fmla="*/ 490049 h 496887"/>
              <a:gd name="connsiteX152" fmla="*/ 153558 w 569912"/>
              <a:gd name="connsiteY152" fmla="*/ 486710 h 496887"/>
              <a:gd name="connsiteX153" fmla="*/ 153082 w 569912"/>
              <a:gd name="connsiteY153" fmla="*/ 482893 h 496887"/>
              <a:gd name="connsiteX154" fmla="*/ 153082 w 569912"/>
              <a:gd name="connsiteY154" fmla="*/ 462221 h 496887"/>
              <a:gd name="connsiteX155" fmla="*/ 152923 w 569912"/>
              <a:gd name="connsiteY155" fmla="*/ 460313 h 496887"/>
              <a:gd name="connsiteX156" fmla="*/ 152128 w 569912"/>
              <a:gd name="connsiteY156" fmla="*/ 458563 h 496887"/>
              <a:gd name="connsiteX157" fmla="*/ 151174 w 569912"/>
              <a:gd name="connsiteY157" fmla="*/ 457291 h 496887"/>
              <a:gd name="connsiteX158" fmla="*/ 4133 w 569912"/>
              <a:gd name="connsiteY158" fmla="*/ 310675 h 496887"/>
              <a:gd name="connsiteX159" fmla="*/ 1908 w 569912"/>
              <a:gd name="connsiteY159" fmla="*/ 307813 h 496887"/>
              <a:gd name="connsiteX160" fmla="*/ 477 w 569912"/>
              <a:gd name="connsiteY160" fmla="*/ 304474 h 496887"/>
              <a:gd name="connsiteX161" fmla="*/ 0 w 569912"/>
              <a:gd name="connsiteY161" fmla="*/ 300816 h 496887"/>
              <a:gd name="connsiteX162" fmla="*/ 0 w 569912"/>
              <a:gd name="connsiteY162" fmla="*/ 156903 h 496887"/>
              <a:gd name="connsiteX163" fmla="*/ 477 w 569912"/>
              <a:gd name="connsiteY163" fmla="*/ 151179 h 496887"/>
              <a:gd name="connsiteX164" fmla="*/ 1749 w 569912"/>
              <a:gd name="connsiteY164" fmla="*/ 145931 h 496887"/>
              <a:gd name="connsiteX165" fmla="*/ 3815 w 569912"/>
              <a:gd name="connsiteY165" fmla="*/ 140842 h 496887"/>
              <a:gd name="connsiteX166" fmla="*/ 6677 w 569912"/>
              <a:gd name="connsiteY166" fmla="*/ 136390 h 496887"/>
              <a:gd name="connsiteX167" fmla="*/ 10174 w 569912"/>
              <a:gd name="connsiteY167" fmla="*/ 132414 h 496887"/>
              <a:gd name="connsiteX168" fmla="*/ 14148 w 569912"/>
              <a:gd name="connsiteY168" fmla="*/ 128757 h 496887"/>
              <a:gd name="connsiteX169" fmla="*/ 18917 w 569912"/>
              <a:gd name="connsiteY169" fmla="*/ 126054 h 496887"/>
              <a:gd name="connsiteX170" fmla="*/ 23845 w 569912"/>
              <a:gd name="connsiteY170" fmla="*/ 123986 h 496887"/>
              <a:gd name="connsiteX171" fmla="*/ 29249 w 569912"/>
              <a:gd name="connsiteY171" fmla="*/ 122555 h 496887"/>
              <a:gd name="connsiteX172" fmla="*/ 284798 w 569912"/>
              <a:gd name="connsiteY172" fmla="*/ 90487 h 496887"/>
              <a:gd name="connsiteX173" fmla="*/ 293949 w 569912"/>
              <a:gd name="connsiteY173" fmla="*/ 90967 h 496887"/>
              <a:gd name="connsiteX174" fmla="*/ 302626 w 569912"/>
              <a:gd name="connsiteY174" fmla="*/ 92566 h 496887"/>
              <a:gd name="connsiteX175" fmla="*/ 310830 w 569912"/>
              <a:gd name="connsiteY175" fmla="*/ 94964 h 496887"/>
              <a:gd name="connsiteX176" fmla="*/ 318719 w 569912"/>
              <a:gd name="connsiteY176" fmla="*/ 98322 h 496887"/>
              <a:gd name="connsiteX177" fmla="*/ 326135 w 569912"/>
              <a:gd name="connsiteY177" fmla="*/ 102479 h 496887"/>
              <a:gd name="connsiteX178" fmla="*/ 333234 w 569912"/>
              <a:gd name="connsiteY178" fmla="*/ 107595 h 496887"/>
              <a:gd name="connsiteX179" fmla="*/ 339388 w 569912"/>
              <a:gd name="connsiteY179" fmla="*/ 113352 h 496887"/>
              <a:gd name="connsiteX180" fmla="*/ 345067 w 569912"/>
              <a:gd name="connsiteY180" fmla="*/ 119747 h 496887"/>
              <a:gd name="connsiteX181" fmla="*/ 349958 w 569912"/>
              <a:gd name="connsiteY181" fmla="*/ 126623 h 496887"/>
              <a:gd name="connsiteX182" fmla="*/ 354060 w 569912"/>
              <a:gd name="connsiteY182" fmla="*/ 134138 h 496887"/>
              <a:gd name="connsiteX183" fmla="*/ 357531 w 569912"/>
              <a:gd name="connsiteY183" fmla="*/ 142132 h 496887"/>
              <a:gd name="connsiteX184" fmla="*/ 359898 w 569912"/>
              <a:gd name="connsiteY184" fmla="*/ 150447 h 496887"/>
              <a:gd name="connsiteX185" fmla="*/ 361476 w 569912"/>
              <a:gd name="connsiteY185" fmla="*/ 159241 h 496887"/>
              <a:gd name="connsiteX186" fmla="*/ 361949 w 569912"/>
              <a:gd name="connsiteY186" fmla="*/ 168195 h 496887"/>
              <a:gd name="connsiteX187" fmla="*/ 361476 w 569912"/>
              <a:gd name="connsiteY187" fmla="*/ 177308 h 496887"/>
              <a:gd name="connsiteX188" fmla="*/ 359898 w 569912"/>
              <a:gd name="connsiteY188" fmla="*/ 186103 h 496887"/>
              <a:gd name="connsiteX189" fmla="*/ 357531 w 569912"/>
              <a:gd name="connsiteY189" fmla="*/ 194417 h 496887"/>
              <a:gd name="connsiteX190" fmla="*/ 354060 w 569912"/>
              <a:gd name="connsiteY190" fmla="*/ 202412 h 496887"/>
              <a:gd name="connsiteX191" fmla="*/ 349958 w 569912"/>
              <a:gd name="connsiteY191" fmla="*/ 210086 h 496887"/>
              <a:gd name="connsiteX192" fmla="*/ 345067 w 569912"/>
              <a:gd name="connsiteY192" fmla="*/ 216962 h 496887"/>
              <a:gd name="connsiteX193" fmla="*/ 339388 w 569912"/>
              <a:gd name="connsiteY193" fmla="*/ 223198 h 496887"/>
              <a:gd name="connsiteX194" fmla="*/ 333234 w 569912"/>
              <a:gd name="connsiteY194" fmla="*/ 228954 h 496887"/>
              <a:gd name="connsiteX195" fmla="*/ 326135 w 569912"/>
              <a:gd name="connsiteY195" fmla="*/ 233910 h 496887"/>
              <a:gd name="connsiteX196" fmla="*/ 318719 w 569912"/>
              <a:gd name="connsiteY196" fmla="*/ 238068 h 496887"/>
              <a:gd name="connsiteX197" fmla="*/ 310830 w 569912"/>
              <a:gd name="connsiteY197" fmla="*/ 241585 h 496887"/>
              <a:gd name="connsiteX198" fmla="*/ 302626 w 569912"/>
              <a:gd name="connsiteY198" fmla="*/ 243984 h 496887"/>
              <a:gd name="connsiteX199" fmla="*/ 293949 w 569912"/>
              <a:gd name="connsiteY199" fmla="*/ 245582 h 496887"/>
              <a:gd name="connsiteX200" fmla="*/ 284798 w 569912"/>
              <a:gd name="connsiteY200" fmla="*/ 246062 h 496887"/>
              <a:gd name="connsiteX201" fmla="*/ 275963 w 569912"/>
              <a:gd name="connsiteY201" fmla="*/ 245582 h 496887"/>
              <a:gd name="connsiteX202" fmla="*/ 267285 w 569912"/>
              <a:gd name="connsiteY202" fmla="*/ 243984 h 496887"/>
              <a:gd name="connsiteX203" fmla="*/ 259081 w 569912"/>
              <a:gd name="connsiteY203" fmla="*/ 241585 h 496887"/>
              <a:gd name="connsiteX204" fmla="*/ 251192 w 569912"/>
              <a:gd name="connsiteY204" fmla="*/ 238068 h 496887"/>
              <a:gd name="connsiteX205" fmla="*/ 243777 w 569912"/>
              <a:gd name="connsiteY205" fmla="*/ 233910 h 496887"/>
              <a:gd name="connsiteX206" fmla="*/ 236677 w 569912"/>
              <a:gd name="connsiteY206" fmla="*/ 228954 h 496887"/>
              <a:gd name="connsiteX207" fmla="*/ 230524 w 569912"/>
              <a:gd name="connsiteY207" fmla="*/ 223198 h 496887"/>
              <a:gd name="connsiteX208" fmla="*/ 224844 w 569912"/>
              <a:gd name="connsiteY208" fmla="*/ 216962 h 496887"/>
              <a:gd name="connsiteX209" fmla="*/ 219953 w 569912"/>
              <a:gd name="connsiteY209" fmla="*/ 210086 h 496887"/>
              <a:gd name="connsiteX210" fmla="*/ 215851 w 569912"/>
              <a:gd name="connsiteY210" fmla="*/ 202412 h 496887"/>
              <a:gd name="connsiteX211" fmla="*/ 212380 w 569912"/>
              <a:gd name="connsiteY211" fmla="*/ 194417 h 496887"/>
              <a:gd name="connsiteX212" fmla="*/ 210013 w 569912"/>
              <a:gd name="connsiteY212" fmla="*/ 186103 h 496887"/>
              <a:gd name="connsiteX213" fmla="*/ 208435 w 569912"/>
              <a:gd name="connsiteY213" fmla="*/ 177308 h 496887"/>
              <a:gd name="connsiteX214" fmla="*/ 207962 w 569912"/>
              <a:gd name="connsiteY214" fmla="*/ 168195 h 496887"/>
              <a:gd name="connsiteX215" fmla="*/ 208435 w 569912"/>
              <a:gd name="connsiteY215" fmla="*/ 159241 h 496887"/>
              <a:gd name="connsiteX216" fmla="*/ 210013 w 569912"/>
              <a:gd name="connsiteY216" fmla="*/ 150447 h 496887"/>
              <a:gd name="connsiteX217" fmla="*/ 212380 w 569912"/>
              <a:gd name="connsiteY217" fmla="*/ 142132 h 496887"/>
              <a:gd name="connsiteX218" fmla="*/ 215851 w 569912"/>
              <a:gd name="connsiteY218" fmla="*/ 134138 h 496887"/>
              <a:gd name="connsiteX219" fmla="*/ 219953 w 569912"/>
              <a:gd name="connsiteY219" fmla="*/ 126623 h 496887"/>
              <a:gd name="connsiteX220" fmla="*/ 224844 w 569912"/>
              <a:gd name="connsiteY220" fmla="*/ 119747 h 496887"/>
              <a:gd name="connsiteX221" fmla="*/ 230524 w 569912"/>
              <a:gd name="connsiteY221" fmla="*/ 113352 h 496887"/>
              <a:gd name="connsiteX222" fmla="*/ 236677 w 569912"/>
              <a:gd name="connsiteY222" fmla="*/ 107595 h 496887"/>
              <a:gd name="connsiteX223" fmla="*/ 243777 w 569912"/>
              <a:gd name="connsiteY223" fmla="*/ 102479 h 496887"/>
              <a:gd name="connsiteX224" fmla="*/ 251192 w 569912"/>
              <a:gd name="connsiteY224" fmla="*/ 98322 h 496887"/>
              <a:gd name="connsiteX225" fmla="*/ 259081 w 569912"/>
              <a:gd name="connsiteY225" fmla="*/ 94964 h 496887"/>
              <a:gd name="connsiteX226" fmla="*/ 267285 w 569912"/>
              <a:gd name="connsiteY226" fmla="*/ 92566 h 496887"/>
              <a:gd name="connsiteX227" fmla="*/ 275963 w 569912"/>
              <a:gd name="connsiteY227" fmla="*/ 90967 h 496887"/>
              <a:gd name="connsiteX228" fmla="*/ 398540 w 569912"/>
              <a:gd name="connsiteY228" fmla="*/ 68262 h 496887"/>
              <a:gd name="connsiteX229" fmla="*/ 403707 w 569912"/>
              <a:gd name="connsiteY229" fmla="*/ 68734 h 496887"/>
              <a:gd name="connsiteX230" fmla="*/ 408405 w 569912"/>
              <a:gd name="connsiteY230" fmla="*/ 70151 h 496887"/>
              <a:gd name="connsiteX231" fmla="*/ 412789 w 569912"/>
              <a:gd name="connsiteY231" fmla="*/ 72198 h 496887"/>
              <a:gd name="connsiteX232" fmla="*/ 416860 w 569912"/>
              <a:gd name="connsiteY232" fmla="*/ 75189 h 496887"/>
              <a:gd name="connsiteX233" fmla="*/ 420304 w 569912"/>
              <a:gd name="connsiteY233" fmla="*/ 78495 h 496887"/>
              <a:gd name="connsiteX234" fmla="*/ 423123 w 569912"/>
              <a:gd name="connsiteY234" fmla="*/ 82431 h 496887"/>
              <a:gd name="connsiteX235" fmla="*/ 425315 w 569912"/>
              <a:gd name="connsiteY235" fmla="*/ 86840 h 496887"/>
              <a:gd name="connsiteX236" fmla="*/ 426724 w 569912"/>
              <a:gd name="connsiteY236" fmla="*/ 91878 h 496887"/>
              <a:gd name="connsiteX237" fmla="*/ 427037 w 569912"/>
              <a:gd name="connsiteY237" fmla="*/ 96916 h 496887"/>
              <a:gd name="connsiteX238" fmla="*/ 426724 w 569912"/>
              <a:gd name="connsiteY238" fmla="*/ 102111 h 496887"/>
              <a:gd name="connsiteX239" fmla="*/ 425315 w 569912"/>
              <a:gd name="connsiteY239" fmla="*/ 106834 h 496887"/>
              <a:gd name="connsiteX240" fmla="*/ 423123 w 569912"/>
              <a:gd name="connsiteY240" fmla="*/ 111243 h 496887"/>
              <a:gd name="connsiteX241" fmla="*/ 420304 w 569912"/>
              <a:gd name="connsiteY241" fmla="*/ 115336 h 496887"/>
              <a:gd name="connsiteX242" fmla="*/ 416860 w 569912"/>
              <a:gd name="connsiteY242" fmla="*/ 118800 h 496887"/>
              <a:gd name="connsiteX243" fmla="*/ 412789 w 569912"/>
              <a:gd name="connsiteY243" fmla="*/ 121633 h 496887"/>
              <a:gd name="connsiteX244" fmla="*/ 408405 w 569912"/>
              <a:gd name="connsiteY244" fmla="*/ 123838 h 496887"/>
              <a:gd name="connsiteX245" fmla="*/ 403707 w 569912"/>
              <a:gd name="connsiteY245" fmla="*/ 125097 h 496887"/>
              <a:gd name="connsiteX246" fmla="*/ 398540 w 569912"/>
              <a:gd name="connsiteY246" fmla="*/ 125412 h 496887"/>
              <a:gd name="connsiteX247" fmla="*/ 393373 w 569912"/>
              <a:gd name="connsiteY247" fmla="*/ 125097 h 496887"/>
              <a:gd name="connsiteX248" fmla="*/ 388520 w 569912"/>
              <a:gd name="connsiteY248" fmla="*/ 123838 h 496887"/>
              <a:gd name="connsiteX249" fmla="*/ 384135 w 569912"/>
              <a:gd name="connsiteY249" fmla="*/ 121633 h 496887"/>
              <a:gd name="connsiteX250" fmla="*/ 380221 w 569912"/>
              <a:gd name="connsiteY250" fmla="*/ 118800 h 496887"/>
              <a:gd name="connsiteX251" fmla="*/ 376776 w 569912"/>
              <a:gd name="connsiteY251" fmla="*/ 115336 h 496887"/>
              <a:gd name="connsiteX252" fmla="*/ 373802 w 569912"/>
              <a:gd name="connsiteY252" fmla="*/ 111243 h 496887"/>
              <a:gd name="connsiteX253" fmla="*/ 371766 w 569912"/>
              <a:gd name="connsiteY253" fmla="*/ 106834 h 496887"/>
              <a:gd name="connsiteX254" fmla="*/ 370513 w 569912"/>
              <a:gd name="connsiteY254" fmla="*/ 102111 h 496887"/>
              <a:gd name="connsiteX255" fmla="*/ 369887 w 569912"/>
              <a:gd name="connsiteY255" fmla="*/ 96916 h 496887"/>
              <a:gd name="connsiteX256" fmla="*/ 370513 w 569912"/>
              <a:gd name="connsiteY256" fmla="*/ 91878 h 496887"/>
              <a:gd name="connsiteX257" fmla="*/ 371766 w 569912"/>
              <a:gd name="connsiteY257" fmla="*/ 86840 h 496887"/>
              <a:gd name="connsiteX258" fmla="*/ 373802 w 569912"/>
              <a:gd name="connsiteY258" fmla="*/ 82431 h 496887"/>
              <a:gd name="connsiteX259" fmla="*/ 376776 w 569912"/>
              <a:gd name="connsiteY259" fmla="*/ 78495 h 496887"/>
              <a:gd name="connsiteX260" fmla="*/ 380221 w 569912"/>
              <a:gd name="connsiteY260" fmla="*/ 75189 h 496887"/>
              <a:gd name="connsiteX261" fmla="*/ 384135 w 569912"/>
              <a:gd name="connsiteY261" fmla="*/ 72198 h 496887"/>
              <a:gd name="connsiteX262" fmla="*/ 388520 w 569912"/>
              <a:gd name="connsiteY262" fmla="*/ 70151 h 496887"/>
              <a:gd name="connsiteX263" fmla="*/ 393373 w 569912"/>
              <a:gd name="connsiteY263" fmla="*/ 68734 h 496887"/>
              <a:gd name="connsiteX264" fmla="*/ 171372 w 569912"/>
              <a:gd name="connsiteY264" fmla="*/ 68262 h 496887"/>
              <a:gd name="connsiteX265" fmla="*/ 176539 w 569912"/>
              <a:gd name="connsiteY265" fmla="*/ 68734 h 496887"/>
              <a:gd name="connsiteX266" fmla="*/ 181393 w 569912"/>
              <a:gd name="connsiteY266" fmla="*/ 70151 h 496887"/>
              <a:gd name="connsiteX267" fmla="*/ 185777 w 569912"/>
              <a:gd name="connsiteY267" fmla="*/ 72198 h 496887"/>
              <a:gd name="connsiteX268" fmla="*/ 189691 w 569912"/>
              <a:gd name="connsiteY268" fmla="*/ 75189 h 496887"/>
              <a:gd name="connsiteX269" fmla="*/ 193136 w 569912"/>
              <a:gd name="connsiteY269" fmla="*/ 78495 h 496887"/>
              <a:gd name="connsiteX270" fmla="*/ 196111 w 569912"/>
              <a:gd name="connsiteY270" fmla="*/ 82431 h 496887"/>
              <a:gd name="connsiteX271" fmla="*/ 198146 w 569912"/>
              <a:gd name="connsiteY271" fmla="*/ 86840 h 496887"/>
              <a:gd name="connsiteX272" fmla="*/ 199555 w 569912"/>
              <a:gd name="connsiteY272" fmla="*/ 91878 h 496887"/>
              <a:gd name="connsiteX273" fmla="*/ 200025 w 569912"/>
              <a:gd name="connsiteY273" fmla="*/ 96916 h 496887"/>
              <a:gd name="connsiteX274" fmla="*/ 199555 w 569912"/>
              <a:gd name="connsiteY274" fmla="*/ 102111 h 496887"/>
              <a:gd name="connsiteX275" fmla="*/ 198146 w 569912"/>
              <a:gd name="connsiteY275" fmla="*/ 106834 h 496887"/>
              <a:gd name="connsiteX276" fmla="*/ 196111 w 569912"/>
              <a:gd name="connsiteY276" fmla="*/ 111243 h 496887"/>
              <a:gd name="connsiteX277" fmla="*/ 193136 w 569912"/>
              <a:gd name="connsiteY277" fmla="*/ 115336 h 496887"/>
              <a:gd name="connsiteX278" fmla="*/ 189691 w 569912"/>
              <a:gd name="connsiteY278" fmla="*/ 118800 h 496887"/>
              <a:gd name="connsiteX279" fmla="*/ 185777 w 569912"/>
              <a:gd name="connsiteY279" fmla="*/ 121633 h 496887"/>
              <a:gd name="connsiteX280" fmla="*/ 181393 w 569912"/>
              <a:gd name="connsiteY280" fmla="*/ 123838 h 496887"/>
              <a:gd name="connsiteX281" fmla="*/ 176539 w 569912"/>
              <a:gd name="connsiteY281" fmla="*/ 125097 h 496887"/>
              <a:gd name="connsiteX282" fmla="*/ 171372 w 569912"/>
              <a:gd name="connsiteY282" fmla="*/ 125412 h 496887"/>
              <a:gd name="connsiteX283" fmla="*/ 166205 w 569912"/>
              <a:gd name="connsiteY283" fmla="*/ 125097 h 496887"/>
              <a:gd name="connsiteX284" fmla="*/ 161508 w 569912"/>
              <a:gd name="connsiteY284" fmla="*/ 123838 h 496887"/>
              <a:gd name="connsiteX285" fmla="*/ 157123 w 569912"/>
              <a:gd name="connsiteY285" fmla="*/ 121633 h 496887"/>
              <a:gd name="connsiteX286" fmla="*/ 153053 w 569912"/>
              <a:gd name="connsiteY286" fmla="*/ 118800 h 496887"/>
              <a:gd name="connsiteX287" fmla="*/ 149608 w 569912"/>
              <a:gd name="connsiteY287" fmla="*/ 115336 h 496887"/>
              <a:gd name="connsiteX288" fmla="*/ 146790 w 569912"/>
              <a:gd name="connsiteY288" fmla="*/ 111243 h 496887"/>
              <a:gd name="connsiteX289" fmla="*/ 144597 w 569912"/>
              <a:gd name="connsiteY289" fmla="*/ 106834 h 496887"/>
              <a:gd name="connsiteX290" fmla="*/ 143345 w 569912"/>
              <a:gd name="connsiteY290" fmla="*/ 102111 h 496887"/>
              <a:gd name="connsiteX291" fmla="*/ 142875 w 569912"/>
              <a:gd name="connsiteY291" fmla="*/ 96916 h 496887"/>
              <a:gd name="connsiteX292" fmla="*/ 143345 w 569912"/>
              <a:gd name="connsiteY292" fmla="*/ 91878 h 496887"/>
              <a:gd name="connsiteX293" fmla="*/ 144597 w 569912"/>
              <a:gd name="connsiteY293" fmla="*/ 86840 h 496887"/>
              <a:gd name="connsiteX294" fmla="*/ 146790 w 569912"/>
              <a:gd name="connsiteY294" fmla="*/ 82431 h 496887"/>
              <a:gd name="connsiteX295" fmla="*/ 149608 w 569912"/>
              <a:gd name="connsiteY295" fmla="*/ 78495 h 496887"/>
              <a:gd name="connsiteX296" fmla="*/ 153053 w 569912"/>
              <a:gd name="connsiteY296" fmla="*/ 75189 h 496887"/>
              <a:gd name="connsiteX297" fmla="*/ 157123 w 569912"/>
              <a:gd name="connsiteY297" fmla="*/ 72198 h 496887"/>
              <a:gd name="connsiteX298" fmla="*/ 161508 w 569912"/>
              <a:gd name="connsiteY298" fmla="*/ 70151 h 496887"/>
              <a:gd name="connsiteX299" fmla="*/ 166205 w 569912"/>
              <a:gd name="connsiteY299" fmla="*/ 68734 h 496887"/>
              <a:gd name="connsiteX300" fmla="*/ 331787 w 569912"/>
              <a:gd name="connsiteY300" fmla="*/ 0 h 496887"/>
              <a:gd name="connsiteX301" fmla="*/ 337603 w 569912"/>
              <a:gd name="connsiteY301" fmla="*/ 474 h 496887"/>
              <a:gd name="connsiteX302" fmla="*/ 342790 w 569912"/>
              <a:gd name="connsiteY302" fmla="*/ 1895 h 496887"/>
              <a:gd name="connsiteX303" fmla="*/ 347819 w 569912"/>
              <a:gd name="connsiteY303" fmla="*/ 4265 h 496887"/>
              <a:gd name="connsiteX304" fmla="*/ 352220 w 569912"/>
              <a:gd name="connsiteY304" fmla="*/ 7424 h 496887"/>
              <a:gd name="connsiteX305" fmla="*/ 355993 w 569912"/>
              <a:gd name="connsiteY305" fmla="*/ 11373 h 496887"/>
              <a:gd name="connsiteX306" fmla="*/ 359293 w 569912"/>
              <a:gd name="connsiteY306" fmla="*/ 15796 h 496887"/>
              <a:gd name="connsiteX307" fmla="*/ 361494 w 569912"/>
              <a:gd name="connsiteY307" fmla="*/ 20693 h 496887"/>
              <a:gd name="connsiteX308" fmla="*/ 363066 w 569912"/>
              <a:gd name="connsiteY308" fmla="*/ 26063 h 496887"/>
              <a:gd name="connsiteX309" fmla="*/ 363537 w 569912"/>
              <a:gd name="connsiteY309" fmla="*/ 31750 h 496887"/>
              <a:gd name="connsiteX310" fmla="*/ 363066 w 569912"/>
              <a:gd name="connsiteY310" fmla="*/ 37437 h 496887"/>
              <a:gd name="connsiteX311" fmla="*/ 361494 w 569912"/>
              <a:gd name="connsiteY311" fmla="*/ 42807 h 496887"/>
              <a:gd name="connsiteX312" fmla="*/ 359293 w 569912"/>
              <a:gd name="connsiteY312" fmla="*/ 47704 h 496887"/>
              <a:gd name="connsiteX313" fmla="*/ 355993 w 569912"/>
              <a:gd name="connsiteY313" fmla="*/ 52285 h 496887"/>
              <a:gd name="connsiteX314" fmla="*/ 352220 w 569912"/>
              <a:gd name="connsiteY314" fmla="*/ 56076 h 496887"/>
              <a:gd name="connsiteX315" fmla="*/ 347819 w 569912"/>
              <a:gd name="connsiteY315" fmla="*/ 59235 h 496887"/>
              <a:gd name="connsiteX316" fmla="*/ 342790 w 569912"/>
              <a:gd name="connsiteY316" fmla="*/ 61446 h 496887"/>
              <a:gd name="connsiteX317" fmla="*/ 337603 w 569912"/>
              <a:gd name="connsiteY317" fmla="*/ 63026 h 496887"/>
              <a:gd name="connsiteX318" fmla="*/ 331787 w 569912"/>
              <a:gd name="connsiteY318" fmla="*/ 63500 h 496887"/>
              <a:gd name="connsiteX319" fmla="*/ 326129 w 569912"/>
              <a:gd name="connsiteY319" fmla="*/ 63026 h 496887"/>
              <a:gd name="connsiteX320" fmla="*/ 320785 w 569912"/>
              <a:gd name="connsiteY320" fmla="*/ 61446 h 496887"/>
              <a:gd name="connsiteX321" fmla="*/ 315912 w 569912"/>
              <a:gd name="connsiteY321" fmla="*/ 59235 h 496887"/>
              <a:gd name="connsiteX322" fmla="*/ 311354 w 569912"/>
              <a:gd name="connsiteY322" fmla="*/ 56076 h 496887"/>
              <a:gd name="connsiteX323" fmla="*/ 307425 w 569912"/>
              <a:gd name="connsiteY323" fmla="*/ 52285 h 496887"/>
              <a:gd name="connsiteX324" fmla="*/ 304438 w 569912"/>
              <a:gd name="connsiteY324" fmla="*/ 47704 h 496887"/>
              <a:gd name="connsiteX325" fmla="*/ 301923 w 569912"/>
              <a:gd name="connsiteY325" fmla="*/ 42807 h 496887"/>
              <a:gd name="connsiteX326" fmla="*/ 300666 w 569912"/>
              <a:gd name="connsiteY326" fmla="*/ 37437 h 496887"/>
              <a:gd name="connsiteX327" fmla="*/ 300037 w 569912"/>
              <a:gd name="connsiteY327" fmla="*/ 31750 h 496887"/>
              <a:gd name="connsiteX328" fmla="*/ 300666 w 569912"/>
              <a:gd name="connsiteY328" fmla="*/ 26063 h 496887"/>
              <a:gd name="connsiteX329" fmla="*/ 301923 w 569912"/>
              <a:gd name="connsiteY329" fmla="*/ 20693 h 496887"/>
              <a:gd name="connsiteX330" fmla="*/ 304438 w 569912"/>
              <a:gd name="connsiteY330" fmla="*/ 15796 h 496887"/>
              <a:gd name="connsiteX331" fmla="*/ 307425 w 569912"/>
              <a:gd name="connsiteY331" fmla="*/ 11373 h 496887"/>
              <a:gd name="connsiteX332" fmla="*/ 311354 w 569912"/>
              <a:gd name="connsiteY332" fmla="*/ 7424 h 496887"/>
              <a:gd name="connsiteX333" fmla="*/ 315912 w 569912"/>
              <a:gd name="connsiteY333" fmla="*/ 4265 h 496887"/>
              <a:gd name="connsiteX334" fmla="*/ 320785 w 569912"/>
              <a:gd name="connsiteY334" fmla="*/ 1895 h 496887"/>
              <a:gd name="connsiteX335" fmla="*/ 326129 w 569912"/>
              <a:gd name="connsiteY335" fmla="*/ 474 h 496887"/>
              <a:gd name="connsiteX336" fmla="*/ 238125 w 569912"/>
              <a:gd name="connsiteY336" fmla="*/ 0 h 496887"/>
              <a:gd name="connsiteX337" fmla="*/ 243784 w 569912"/>
              <a:gd name="connsiteY337" fmla="*/ 474 h 496887"/>
              <a:gd name="connsiteX338" fmla="*/ 249128 w 569912"/>
              <a:gd name="connsiteY338" fmla="*/ 1895 h 496887"/>
              <a:gd name="connsiteX339" fmla="*/ 254000 w 569912"/>
              <a:gd name="connsiteY339" fmla="*/ 4265 h 496887"/>
              <a:gd name="connsiteX340" fmla="*/ 258558 w 569912"/>
              <a:gd name="connsiteY340" fmla="*/ 7424 h 496887"/>
              <a:gd name="connsiteX341" fmla="*/ 262488 w 569912"/>
              <a:gd name="connsiteY341" fmla="*/ 11373 h 496887"/>
              <a:gd name="connsiteX342" fmla="*/ 265474 w 569912"/>
              <a:gd name="connsiteY342" fmla="*/ 15796 h 496887"/>
              <a:gd name="connsiteX343" fmla="*/ 267989 w 569912"/>
              <a:gd name="connsiteY343" fmla="*/ 20693 h 496887"/>
              <a:gd name="connsiteX344" fmla="*/ 269246 w 569912"/>
              <a:gd name="connsiteY344" fmla="*/ 26063 h 496887"/>
              <a:gd name="connsiteX345" fmla="*/ 269875 w 569912"/>
              <a:gd name="connsiteY345" fmla="*/ 31750 h 496887"/>
              <a:gd name="connsiteX346" fmla="*/ 269246 w 569912"/>
              <a:gd name="connsiteY346" fmla="*/ 37437 h 496887"/>
              <a:gd name="connsiteX347" fmla="*/ 267989 w 569912"/>
              <a:gd name="connsiteY347" fmla="*/ 42807 h 496887"/>
              <a:gd name="connsiteX348" fmla="*/ 265474 w 569912"/>
              <a:gd name="connsiteY348" fmla="*/ 47704 h 496887"/>
              <a:gd name="connsiteX349" fmla="*/ 262488 w 569912"/>
              <a:gd name="connsiteY349" fmla="*/ 52285 h 496887"/>
              <a:gd name="connsiteX350" fmla="*/ 258558 w 569912"/>
              <a:gd name="connsiteY350" fmla="*/ 56076 h 496887"/>
              <a:gd name="connsiteX351" fmla="*/ 254000 w 569912"/>
              <a:gd name="connsiteY351" fmla="*/ 59235 h 496887"/>
              <a:gd name="connsiteX352" fmla="*/ 249128 w 569912"/>
              <a:gd name="connsiteY352" fmla="*/ 61446 h 496887"/>
              <a:gd name="connsiteX353" fmla="*/ 243784 w 569912"/>
              <a:gd name="connsiteY353" fmla="*/ 63026 h 496887"/>
              <a:gd name="connsiteX354" fmla="*/ 238125 w 569912"/>
              <a:gd name="connsiteY354" fmla="*/ 63500 h 496887"/>
              <a:gd name="connsiteX355" fmla="*/ 232310 w 569912"/>
              <a:gd name="connsiteY355" fmla="*/ 63026 h 496887"/>
              <a:gd name="connsiteX356" fmla="*/ 227123 w 569912"/>
              <a:gd name="connsiteY356" fmla="*/ 61446 h 496887"/>
              <a:gd name="connsiteX357" fmla="*/ 222093 w 569912"/>
              <a:gd name="connsiteY357" fmla="*/ 59235 h 496887"/>
              <a:gd name="connsiteX358" fmla="*/ 217692 w 569912"/>
              <a:gd name="connsiteY358" fmla="*/ 56076 h 496887"/>
              <a:gd name="connsiteX359" fmla="*/ 213920 w 569912"/>
              <a:gd name="connsiteY359" fmla="*/ 52285 h 496887"/>
              <a:gd name="connsiteX360" fmla="*/ 210619 w 569912"/>
              <a:gd name="connsiteY360" fmla="*/ 47704 h 496887"/>
              <a:gd name="connsiteX361" fmla="*/ 208418 w 569912"/>
              <a:gd name="connsiteY361" fmla="*/ 42807 h 496887"/>
              <a:gd name="connsiteX362" fmla="*/ 206847 w 569912"/>
              <a:gd name="connsiteY362" fmla="*/ 37437 h 496887"/>
              <a:gd name="connsiteX363" fmla="*/ 206375 w 569912"/>
              <a:gd name="connsiteY363" fmla="*/ 31750 h 496887"/>
              <a:gd name="connsiteX364" fmla="*/ 206847 w 569912"/>
              <a:gd name="connsiteY364" fmla="*/ 26063 h 496887"/>
              <a:gd name="connsiteX365" fmla="*/ 208418 w 569912"/>
              <a:gd name="connsiteY365" fmla="*/ 20693 h 496887"/>
              <a:gd name="connsiteX366" fmla="*/ 210619 w 569912"/>
              <a:gd name="connsiteY366" fmla="*/ 15796 h 496887"/>
              <a:gd name="connsiteX367" fmla="*/ 213920 w 569912"/>
              <a:gd name="connsiteY367" fmla="*/ 11373 h 496887"/>
              <a:gd name="connsiteX368" fmla="*/ 217692 w 569912"/>
              <a:gd name="connsiteY368" fmla="*/ 7424 h 496887"/>
              <a:gd name="connsiteX369" fmla="*/ 222093 w 569912"/>
              <a:gd name="connsiteY369" fmla="*/ 4265 h 496887"/>
              <a:gd name="connsiteX370" fmla="*/ 227123 w 569912"/>
              <a:gd name="connsiteY370" fmla="*/ 1895 h 496887"/>
              <a:gd name="connsiteX371" fmla="*/ 232310 w 569912"/>
              <a:gd name="connsiteY371" fmla="*/ 474 h 4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</a:cxnLst>
            <a:rect l="l" t="t" r="r" b="b"/>
            <a:pathLst>
              <a:path w="569912" h="496887">
                <a:moveTo>
                  <a:pt x="535099" y="122237"/>
                </a:moveTo>
                <a:lnTo>
                  <a:pt x="540663" y="122555"/>
                </a:lnTo>
                <a:lnTo>
                  <a:pt x="546068" y="123986"/>
                </a:lnTo>
                <a:lnTo>
                  <a:pt x="550996" y="126054"/>
                </a:lnTo>
                <a:lnTo>
                  <a:pt x="555764" y="128757"/>
                </a:lnTo>
                <a:lnTo>
                  <a:pt x="559738" y="132414"/>
                </a:lnTo>
                <a:lnTo>
                  <a:pt x="563236" y="136390"/>
                </a:lnTo>
                <a:lnTo>
                  <a:pt x="566097" y="140842"/>
                </a:lnTo>
                <a:lnTo>
                  <a:pt x="568164" y="145931"/>
                </a:lnTo>
                <a:lnTo>
                  <a:pt x="569435" y="151179"/>
                </a:lnTo>
                <a:lnTo>
                  <a:pt x="569912" y="156903"/>
                </a:lnTo>
                <a:lnTo>
                  <a:pt x="569912" y="300816"/>
                </a:lnTo>
                <a:lnTo>
                  <a:pt x="569435" y="304474"/>
                </a:lnTo>
                <a:lnTo>
                  <a:pt x="568005" y="307813"/>
                </a:lnTo>
                <a:lnTo>
                  <a:pt x="565779" y="310675"/>
                </a:lnTo>
                <a:lnTo>
                  <a:pt x="418738" y="457291"/>
                </a:lnTo>
                <a:lnTo>
                  <a:pt x="417785" y="458563"/>
                </a:lnTo>
                <a:lnTo>
                  <a:pt x="416990" y="460313"/>
                </a:lnTo>
                <a:lnTo>
                  <a:pt x="416831" y="462221"/>
                </a:lnTo>
                <a:lnTo>
                  <a:pt x="416831" y="482893"/>
                </a:lnTo>
                <a:lnTo>
                  <a:pt x="416354" y="486710"/>
                </a:lnTo>
                <a:lnTo>
                  <a:pt x="414923" y="490049"/>
                </a:lnTo>
                <a:lnTo>
                  <a:pt x="412698" y="492753"/>
                </a:lnTo>
                <a:lnTo>
                  <a:pt x="409995" y="494979"/>
                </a:lnTo>
                <a:lnTo>
                  <a:pt x="406657" y="496410"/>
                </a:lnTo>
                <a:lnTo>
                  <a:pt x="402842" y="496887"/>
                </a:lnTo>
                <a:lnTo>
                  <a:pt x="347205" y="496887"/>
                </a:lnTo>
                <a:lnTo>
                  <a:pt x="343549" y="496410"/>
                </a:lnTo>
                <a:lnTo>
                  <a:pt x="340211" y="494979"/>
                </a:lnTo>
                <a:lnTo>
                  <a:pt x="337349" y="492753"/>
                </a:lnTo>
                <a:lnTo>
                  <a:pt x="335283" y="490049"/>
                </a:lnTo>
                <a:lnTo>
                  <a:pt x="333852" y="486710"/>
                </a:lnTo>
                <a:lnTo>
                  <a:pt x="333375" y="482893"/>
                </a:lnTo>
                <a:lnTo>
                  <a:pt x="333375" y="332143"/>
                </a:lnTo>
                <a:lnTo>
                  <a:pt x="333534" y="329440"/>
                </a:lnTo>
                <a:lnTo>
                  <a:pt x="334329" y="326895"/>
                </a:lnTo>
                <a:lnTo>
                  <a:pt x="335601" y="324510"/>
                </a:lnTo>
                <a:lnTo>
                  <a:pt x="337349" y="322284"/>
                </a:lnTo>
                <a:lnTo>
                  <a:pt x="404591" y="255495"/>
                </a:lnTo>
                <a:lnTo>
                  <a:pt x="408724" y="251838"/>
                </a:lnTo>
                <a:lnTo>
                  <a:pt x="413334" y="249135"/>
                </a:lnTo>
                <a:lnTo>
                  <a:pt x="418420" y="247067"/>
                </a:lnTo>
                <a:lnTo>
                  <a:pt x="423825" y="245795"/>
                </a:lnTo>
                <a:lnTo>
                  <a:pt x="429389" y="245318"/>
                </a:lnTo>
                <a:lnTo>
                  <a:pt x="434635" y="245795"/>
                </a:lnTo>
                <a:lnTo>
                  <a:pt x="440039" y="247067"/>
                </a:lnTo>
                <a:lnTo>
                  <a:pt x="445126" y="249135"/>
                </a:lnTo>
                <a:lnTo>
                  <a:pt x="449736" y="251838"/>
                </a:lnTo>
                <a:lnTo>
                  <a:pt x="453869" y="255495"/>
                </a:lnTo>
                <a:lnTo>
                  <a:pt x="457525" y="259789"/>
                </a:lnTo>
                <a:lnTo>
                  <a:pt x="460228" y="264560"/>
                </a:lnTo>
                <a:lnTo>
                  <a:pt x="462294" y="269489"/>
                </a:lnTo>
                <a:lnTo>
                  <a:pt x="463566" y="274896"/>
                </a:lnTo>
                <a:lnTo>
                  <a:pt x="464043" y="279985"/>
                </a:lnTo>
                <a:lnTo>
                  <a:pt x="463566" y="285391"/>
                </a:lnTo>
                <a:lnTo>
                  <a:pt x="462294" y="290480"/>
                </a:lnTo>
                <a:lnTo>
                  <a:pt x="460387" y="295568"/>
                </a:lnTo>
                <a:lnTo>
                  <a:pt x="457525" y="300339"/>
                </a:lnTo>
                <a:lnTo>
                  <a:pt x="453869" y="304633"/>
                </a:lnTo>
                <a:lnTo>
                  <a:pt x="418738" y="339458"/>
                </a:lnTo>
                <a:lnTo>
                  <a:pt x="417626" y="341366"/>
                </a:lnTo>
                <a:lnTo>
                  <a:pt x="416831" y="343274"/>
                </a:lnTo>
                <a:lnTo>
                  <a:pt x="416831" y="345501"/>
                </a:lnTo>
                <a:lnTo>
                  <a:pt x="417626" y="347568"/>
                </a:lnTo>
                <a:lnTo>
                  <a:pt x="418738" y="349317"/>
                </a:lnTo>
                <a:lnTo>
                  <a:pt x="420646" y="350748"/>
                </a:lnTo>
                <a:lnTo>
                  <a:pt x="422394" y="351225"/>
                </a:lnTo>
                <a:lnTo>
                  <a:pt x="423825" y="351384"/>
                </a:lnTo>
                <a:lnTo>
                  <a:pt x="425097" y="351225"/>
                </a:lnTo>
                <a:lnTo>
                  <a:pt x="426845" y="350748"/>
                </a:lnTo>
                <a:lnTo>
                  <a:pt x="428594" y="349317"/>
                </a:lnTo>
                <a:lnTo>
                  <a:pt x="498379" y="279985"/>
                </a:lnTo>
                <a:lnTo>
                  <a:pt x="499333" y="278394"/>
                </a:lnTo>
                <a:lnTo>
                  <a:pt x="499968" y="276963"/>
                </a:lnTo>
                <a:lnTo>
                  <a:pt x="500445" y="275055"/>
                </a:lnTo>
                <a:lnTo>
                  <a:pt x="500445" y="156903"/>
                </a:lnTo>
                <a:lnTo>
                  <a:pt x="500763" y="151179"/>
                </a:lnTo>
                <a:lnTo>
                  <a:pt x="502194" y="145931"/>
                </a:lnTo>
                <a:lnTo>
                  <a:pt x="504260" y="140842"/>
                </a:lnTo>
                <a:lnTo>
                  <a:pt x="506963" y="136390"/>
                </a:lnTo>
                <a:lnTo>
                  <a:pt x="510619" y="132414"/>
                </a:lnTo>
                <a:lnTo>
                  <a:pt x="514593" y="128757"/>
                </a:lnTo>
                <a:lnTo>
                  <a:pt x="519044" y="126054"/>
                </a:lnTo>
                <a:lnTo>
                  <a:pt x="524131" y="123986"/>
                </a:lnTo>
                <a:lnTo>
                  <a:pt x="529377" y="122555"/>
                </a:lnTo>
                <a:close/>
                <a:moveTo>
                  <a:pt x="34813" y="122237"/>
                </a:moveTo>
                <a:lnTo>
                  <a:pt x="40536" y="122555"/>
                </a:lnTo>
                <a:lnTo>
                  <a:pt x="45781" y="123986"/>
                </a:lnTo>
                <a:lnTo>
                  <a:pt x="50868" y="126054"/>
                </a:lnTo>
                <a:lnTo>
                  <a:pt x="55319" y="128757"/>
                </a:lnTo>
                <a:lnTo>
                  <a:pt x="59293" y="132414"/>
                </a:lnTo>
                <a:lnTo>
                  <a:pt x="62949" y="136390"/>
                </a:lnTo>
                <a:lnTo>
                  <a:pt x="65652" y="140842"/>
                </a:lnTo>
                <a:lnTo>
                  <a:pt x="67718" y="145931"/>
                </a:lnTo>
                <a:lnTo>
                  <a:pt x="69149" y="151179"/>
                </a:lnTo>
                <a:lnTo>
                  <a:pt x="69467" y="156903"/>
                </a:lnTo>
                <a:lnTo>
                  <a:pt x="69467" y="275055"/>
                </a:lnTo>
                <a:lnTo>
                  <a:pt x="69944" y="276963"/>
                </a:lnTo>
                <a:lnTo>
                  <a:pt x="70580" y="278394"/>
                </a:lnTo>
                <a:lnTo>
                  <a:pt x="71533" y="279985"/>
                </a:lnTo>
                <a:lnTo>
                  <a:pt x="106028" y="314174"/>
                </a:lnTo>
                <a:lnTo>
                  <a:pt x="141318" y="349317"/>
                </a:lnTo>
                <a:lnTo>
                  <a:pt x="143067" y="350748"/>
                </a:lnTo>
                <a:lnTo>
                  <a:pt x="144815" y="351225"/>
                </a:lnTo>
                <a:lnTo>
                  <a:pt x="146087" y="351384"/>
                </a:lnTo>
                <a:lnTo>
                  <a:pt x="147518" y="351225"/>
                </a:lnTo>
                <a:lnTo>
                  <a:pt x="149266" y="350748"/>
                </a:lnTo>
                <a:lnTo>
                  <a:pt x="151174" y="349317"/>
                </a:lnTo>
                <a:lnTo>
                  <a:pt x="152287" y="347568"/>
                </a:lnTo>
                <a:lnTo>
                  <a:pt x="153082" y="345501"/>
                </a:lnTo>
                <a:lnTo>
                  <a:pt x="153082" y="343274"/>
                </a:lnTo>
                <a:lnTo>
                  <a:pt x="152287" y="341366"/>
                </a:lnTo>
                <a:lnTo>
                  <a:pt x="151174" y="339458"/>
                </a:lnTo>
                <a:lnTo>
                  <a:pt x="115884" y="304474"/>
                </a:lnTo>
                <a:lnTo>
                  <a:pt x="115725" y="304314"/>
                </a:lnTo>
                <a:lnTo>
                  <a:pt x="112228" y="300021"/>
                </a:lnTo>
                <a:lnTo>
                  <a:pt x="109526" y="295409"/>
                </a:lnTo>
                <a:lnTo>
                  <a:pt x="107459" y="290321"/>
                </a:lnTo>
                <a:lnTo>
                  <a:pt x="106346" y="285232"/>
                </a:lnTo>
                <a:lnTo>
                  <a:pt x="106028" y="279825"/>
                </a:lnTo>
                <a:lnTo>
                  <a:pt x="106346" y="274419"/>
                </a:lnTo>
                <a:lnTo>
                  <a:pt x="107618" y="269489"/>
                </a:lnTo>
                <a:lnTo>
                  <a:pt x="109685" y="264560"/>
                </a:lnTo>
                <a:lnTo>
                  <a:pt x="112387" y="259789"/>
                </a:lnTo>
                <a:lnTo>
                  <a:pt x="116043" y="255495"/>
                </a:lnTo>
                <a:lnTo>
                  <a:pt x="120176" y="251838"/>
                </a:lnTo>
                <a:lnTo>
                  <a:pt x="124786" y="249135"/>
                </a:lnTo>
                <a:lnTo>
                  <a:pt x="129873" y="247067"/>
                </a:lnTo>
                <a:lnTo>
                  <a:pt x="135278" y="245795"/>
                </a:lnTo>
                <a:lnTo>
                  <a:pt x="140523" y="245318"/>
                </a:lnTo>
                <a:lnTo>
                  <a:pt x="146087" y="245795"/>
                </a:lnTo>
                <a:lnTo>
                  <a:pt x="151492" y="247067"/>
                </a:lnTo>
                <a:lnTo>
                  <a:pt x="156579" y="249135"/>
                </a:lnTo>
                <a:lnTo>
                  <a:pt x="161189" y="251838"/>
                </a:lnTo>
                <a:lnTo>
                  <a:pt x="165322" y="255495"/>
                </a:lnTo>
                <a:lnTo>
                  <a:pt x="232563" y="322284"/>
                </a:lnTo>
                <a:lnTo>
                  <a:pt x="234312" y="324510"/>
                </a:lnTo>
                <a:lnTo>
                  <a:pt x="235583" y="326895"/>
                </a:lnTo>
                <a:lnTo>
                  <a:pt x="236378" y="329440"/>
                </a:lnTo>
                <a:lnTo>
                  <a:pt x="236537" y="332143"/>
                </a:lnTo>
                <a:lnTo>
                  <a:pt x="236537" y="482893"/>
                </a:lnTo>
                <a:lnTo>
                  <a:pt x="236060" y="486710"/>
                </a:lnTo>
                <a:lnTo>
                  <a:pt x="234630" y="490049"/>
                </a:lnTo>
                <a:lnTo>
                  <a:pt x="232563" y="492753"/>
                </a:lnTo>
                <a:lnTo>
                  <a:pt x="229702" y="494979"/>
                </a:lnTo>
                <a:lnTo>
                  <a:pt x="226363" y="496410"/>
                </a:lnTo>
                <a:lnTo>
                  <a:pt x="222707" y="496887"/>
                </a:lnTo>
                <a:lnTo>
                  <a:pt x="167070" y="496887"/>
                </a:lnTo>
                <a:lnTo>
                  <a:pt x="163255" y="496410"/>
                </a:lnTo>
                <a:lnTo>
                  <a:pt x="159917" y="494979"/>
                </a:lnTo>
                <a:lnTo>
                  <a:pt x="157215" y="492753"/>
                </a:lnTo>
                <a:lnTo>
                  <a:pt x="154989" y="490049"/>
                </a:lnTo>
                <a:lnTo>
                  <a:pt x="153558" y="486710"/>
                </a:lnTo>
                <a:lnTo>
                  <a:pt x="153082" y="482893"/>
                </a:lnTo>
                <a:lnTo>
                  <a:pt x="153082" y="462221"/>
                </a:lnTo>
                <a:lnTo>
                  <a:pt x="152923" y="460313"/>
                </a:lnTo>
                <a:lnTo>
                  <a:pt x="152128" y="458563"/>
                </a:lnTo>
                <a:lnTo>
                  <a:pt x="151174" y="457291"/>
                </a:lnTo>
                <a:lnTo>
                  <a:pt x="4133" y="310675"/>
                </a:lnTo>
                <a:lnTo>
                  <a:pt x="1908" y="307813"/>
                </a:lnTo>
                <a:lnTo>
                  <a:pt x="477" y="304474"/>
                </a:lnTo>
                <a:lnTo>
                  <a:pt x="0" y="300816"/>
                </a:lnTo>
                <a:lnTo>
                  <a:pt x="0" y="156903"/>
                </a:lnTo>
                <a:lnTo>
                  <a:pt x="477" y="151179"/>
                </a:lnTo>
                <a:lnTo>
                  <a:pt x="1749" y="145931"/>
                </a:lnTo>
                <a:lnTo>
                  <a:pt x="3815" y="140842"/>
                </a:lnTo>
                <a:lnTo>
                  <a:pt x="6677" y="136390"/>
                </a:lnTo>
                <a:lnTo>
                  <a:pt x="10174" y="132414"/>
                </a:lnTo>
                <a:lnTo>
                  <a:pt x="14148" y="128757"/>
                </a:lnTo>
                <a:lnTo>
                  <a:pt x="18917" y="126054"/>
                </a:lnTo>
                <a:lnTo>
                  <a:pt x="23845" y="123986"/>
                </a:lnTo>
                <a:lnTo>
                  <a:pt x="29249" y="122555"/>
                </a:lnTo>
                <a:close/>
                <a:moveTo>
                  <a:pt x="284798" y="90487"/>
                </a:moveTo>
                <a:lnTo>
                  <a:pt x="293949" y="90967"/>
                </a:lnTo>
                <a:lnTo>
                  <a:pt x="302626" y="92566"/>
                </a:lnTo>
                <a:lnTo>
                  <a:pt x="310830" y="94964"/>
                </a:lnTo>
                <a:lnTo>
                  <a:pt x="318719" y="98322"/>
                </a:lnTo>
                <a:lnTo>
                  <a:pt x="326135" y="102479"/>
                </a:lnTo>
                <a:lnTo>
                  <a:pt x="333234" y="107595"/>
                </a:lnTo>
                <a:lnTo>
                  <a:pt x="339388" y="113352"/>
                </a:lnTo>
                <a:lnTo>
                  <a:pt x="345067" y="119747"/>
                </a:lnTo>
                <a:lnTo>
                  <a:pt x="349958" y="126623"/>
                </a:lnTo>
                <a:lnTo>
                  <a:pt x="354060" y="134138"/>
                </a:lnTo>
                <a:lnTo>
                  <a:pt x="357531" y="142132"/>
                </a:lnTo>
                <a:lnTo>
                  <a:pt x="359898" y="150447"/>
                </a:lnTo>
                <a:lnTo>
                  <a:pt x="361476" y="159241"/>
                </a:lnTo>
                <a:lnTo>
                  <a:pt x="361949" y="168195"/>
                </a:lnTo>
                <a:lnTo>
                  <a:pt x="361476" y="177308"/>
                </a:lnTo>
                <a:lnTo>
                  <a:pt x="359898" y="186103"/>
                </a:lnTo>
                <a:lnTo>
                  <a:pt x="357531" y="194417"/>
                </a:lnTo>
                <a:lnTo>
                  <a:pt x="354060" y="202412"/>
                </a:lnTo>
                <a:lnTo>
                  <a:pt x="349958" y="210086"/>
                </a:lnTo>
                <a:lnTo>
                  <a:pt x="345067" y="216962"/>
                </a:lnTo>
                <a:lnTo>
                  <a:pt x="339388" y="223198"/>
                </a:lnTo>
                <a:lnTo>
                  <a:pt x="333234" y="228954"/>
                </a:lnTo>
                <a:lnTo>
                  <a:pt x="326135" y="233910"/>
                </a:lnTo>
                <a:lnTo>
                  <a:pt x="318719" y="238068"/>
                </a:lnTo>
                <a:lnTo>
                  <a:pt x="310830" y="241585"/>
                </a:lnTo>
                <a:lnTo>
                  <a:pt x="302626" y="243984"/>
                </a:lnTo>
                <a:lnTo>
                  <a:pt x="293949" y="245582"/>
                </a:lnTo>
                <a:lnTo>
                  <a:pt x="284798" y="246062"/>
                </a:lnTo>
                <a:lnTo>
                  <a:pt x="275963" y="245582"/>
                </a:lnTo>
                <a:lnTo>
                  <a:pt x="267285" y="243984"/>
                </a:lnTo>
                <a:lnTo>
                  <a:pt x="259081" y="241585"/>
                </a:lnTo>
                <a:lnTo>
                  <a:pt x="251192" y="238068"/>
                </a:lnTo>
                <a:lnTo>
                  <a:pt x="243777" y="233910"/>
                </a:lnTo>
                <a:lnTo>
                  <a:pt x="236677" y="228954"/>
                </a:lnTo>
                <a:lnTo>
                  <a:pt x="230524" y="223198"/>
                </a:lnTo>
                <a:lnTo>
                  <a:pt x="224844" y="216962"/>
                </a:lnTo>
                <a:lnTo>
                  <a:pt x="219953" y="210086"/>
                </a:lnTo>
                <a:lnTo>
                  <a:pt x="215851" y="202412"/>
                </a:lnTo>
                <a:lnTo>
                  <a:pt x="212380" y="194417"/>
                </a:lnTo>
                <a:lnTo>
                  <a:pt x="210013" y="186103"/>
                </a:lnTo>
                <a:lnTo>
                  <a:pt x="208435" y="177308"/>
                </a:lnTo>
                <a:lnTo>
                  <a:pt x="207962" y="168195"/>
                </a:lnTo>
                <a:lnTo>
                  <a:pt x="208435" y="159241"/>
                </a:lnTo>
                <a:lnTo>
                  <a:pt x="210013" y="150447"/>
                </a:lnTo>
                <a:lnTo>
                  <a:pt x="212380" y="142132"/>
                </a:lnTo>
                <a:lnTo>
                  <a:pt x="215851" y="134138"/>
                </a:lnTo>
                <a:lnTo>
                  <a:pt x="219953" y="126623"/>
                </a:lnTo>
                <a:lnTo>
                  <a:pt x="224844" y="119747"/>
                </a:lnTo>
                <a:lnTo>
                  <a:pt x="230524" y="113352"/>
                </a:lnTo>
                <a:lnTo>
                  <a:pt x="236677" y="107595"/>
                </a:lnTo>
                <a:lnTo>
                  <a:pt x="243777" y="102479"/>
                </a:lnTo>
                <a:lnTo>
                  <a:pt x="251192" y="98322"/>
                </a:lnTo>
                <a:lnTo>
                  <a:pt x="259081" y="94964"/>
                </a:lnTo>
                <a:lnTo>
                  <a:pt x="267285" y="92566"/>
                </a:lnTo>
                <a:lnTo>
                  <a:pt x="275963" y="90967"/>
                </a:lnTo>
                <a:close/>
                <a:moveTo>
                  <a:pt x="398540" y="68262"/>
                </a:moveTo>
                <a:lnTo>
                  <a:pt x="403707" y="68734"/>
                </a:lnTo>
                <a:lnTo>
                  <a:pt x="408405" y="70151"/>
                </a:lnTo>
                <a:lnTo>
                  <a:pt x="412789" y="72198"/>
                </a:lnTo>
                <a:lnTo>
                  <a:pt x="416860" y="75189"/>
                </a:lnTo>
                <a:lnTo>
                  <a:pt x="420304" y="78495"/>
                </a:lnTo>
                <a:lnTo>
                  <a:pt x="423123" y="82431"/>
                </a:lnTo>
                <a:lnTo>
                  <a:pt x="425315" y="86840"/>
                </a:lnTo>
                <a:lnTo>
                  <a:pt x="426724" y="91878"/>
                </a:lnTo>
                <a:lnTo>
                  <a:pt x="427037" y="96916"/>
                </a:lnTo>
                <a:lnTo>
                  <a:pt x="426724" y="102111"/>
                </a:lnTo>
                <a:lnTo>
                  <a:pt x="425315" y="106834"/>
                </a:lnTo>
                <a:lnTo>
                  <a:pt x="423123" y="111243"/>
                </a:lnTo>
                <a:lnTo>
                  <a:pt x="420304" y="115336"/>
                </a:lnTo>
                <a:lnTo>
                  <a:pt x="416860" y="118800"/>
                </a:lnTo>
                <a:lnTo>
                  <a:pt x="412789" y="121633"/>
                </a:lnTo>
                <a:lnTo>
                  <a:pt x="408405" y="123838"/>
                </a:lnTo>
                <a:lnTo>
                  <a:pt x="403707" y="125097"/>
                </a:lnTo>
                <a:lnTo>
                  <a:pt x="398540" y="125412"/>
                </a:lnTo>
                <a:lnTo>
                  <a:pt x="393373" y="125097"/>
                </a:lnTo>
                <a:lnTo>
                  <a:pt x="388520" y="123838"/>
                </a:lnTo>
                <a:lnTo>
                  <a:pt x="384135" y="121633"/>
                </a:lnTo>
                <a:lnTo>
                  <a:pt x="380221" y="118800"/>
                </a:lnTo>
                <a:lnTo>
                  <a:pt x="376776" y="115336"/>
                </a:lnTo>
                <a:lnTo>
                  <a:pt x="373802" y="111243"/>
                </a:lnTo>
                <a:lnTo>
                  <a:pt x="371766" y="106834"/>
                </a:lnTo>
                <a:lnTo>
                  <a:pt x="370513" y="102111"/>
                </a:lnTo>
                <a:lnTo>
                  <a:pt x="369887" y="96916"/>
                </a:lnTo>
                <a:lnTo>
                  <a:pt x="370513" y="91878"/>
                </a:lnTo>
                <a:lnTo>
                  <a:pt x="371766" y="86840"/>
                </a:lnTo>
                <a:lnTo>
                  <a:pt x="373802" y="82431"/>
                </a:lnTo>
                <a:lnTo>
                  <a:pt x="376776" y="78495"/>
                </a:lnTo>
                <a:lnTo>
                  <a:pt x="380221" y="75189"/>
                </a:lnTo>
                <a:lnTo>
                  <a:pt x="384135" y="72198"/>
                </a:lnTo>
                <a:lnTo>
                  <a:pt x="388520" y="70151"/>
                </a:lnTo>
                <a:lnTo>
                  <a:pt x="393373" y="68734"/>
                </a:lnTo>
                <a:close/>
                <a:moveTo>
                  <a:pt x="171372" y="68262"/>
                </a:moveTo>
                <a:lnTo>
                  <a:pt x="176539" y="68734"/>
                </a:lnTo>
                <a:lnTo>
                  <a:pt x="181393" y="70151"/>
                </a:lnTo>
                <a:lnTo>
                  <a:pt x="185777" y="72198"/>
                </a:lnTo>
                <a:lnTo>
                  <a:pt x="189691" y="75189"/>
                </a:lnTo>
                <a:lnTo>
                  <a:pt x="193136" y="78495"/>
                </a:lnTo>
                <a:lnTo>
                  <a:pt x="196111" y="82431"/>
                </a:lnTo>
                <a:lnTo>
                  <a:pt x="198146" y="86840"/>
                </a:lnTo>
                <a:lnTo>
                  <a:pt x="199555" y="91878"/>
                </a:lnTo>
                <a:lnTo>
                  <a:pt x="200025" y="96916"/>
                </a:lnTo>
                <a:lnTo>
                  <a:pt x="199555" y="102111"/>
                </a:lnTo>
                <a:lnTo>
                  <a:pt x="198146" y="106834"/>
                </a:lnTo>
                <a:lnTo>
                  <a:pt x="196111" y="111243"/>
                </a:lnTo>
                <a:lnTo>
                  <a:pt x="193136" y="115336"/>
                </a:lnTo>
                <a:lnTo>
                  <a:pt x="189691" y="118800"/>
                </a:lnTo>
                <a:lnTo>
                  <a:pt x="185777" y="121633"/>
                </a:lnTo>
                <a:lnTo>
                  <a:pt x="181393" y="123838"/>
                </a:lnTo>
                <a:lnTo>
                  <a:pt x="176539" y="125097"/>
                </a:lnTo>
                <a:lnTo>
                  <a:pt x="171372" y="125412"/>
                </a:lnTo>
                <a:lnTo>
                  <a:pt x="166205" y="125097"/>
                </a:lnTo>
                <a:lnTo>
                  <a:pt x="161508" y="123838"/>
                </a:lnTo>
                <a:lnTo>
                  <a:pt x="157123" y="121633"/>
                </a:lnTo>
                <a:lnTo>
                  <a:pt x="153053" y="118800"/>
                </a:lnTo>
                <a:lnTo>
                  <a:pt x="149608" y="115336"/>
                </a:lnTo>
                <a:lnTo>
                  <a:pt x="146790" y="111243"/>
                </a:lnTo>
                <a:lnTo>
                  <a:pt x="144597" y="106834"/>
                </a:lnTo>
                <a:lnTo>
                  <a:pt x="143345" y="102111"/>
                </a:lnTo>
                <a:lnTo>
                  <a:pt x="142875" y="96916"/>
                </a:lnTo>
                <a:lnTo>
                  <a:pt x="143345" y="91878"/>
                </a:lnTo>
                <a:lnTo>
                  <a:pt x="144597" y="86840"/>
                </a:lnTo>
                <a:lnTo>
                  <a:pt x="146790" y="82431"/>
                </a:lnTo>
                <a:lnTo>
                  <a:pt x="149608" y="78495"/>
                </a:lnTo>
                <a:lnTo>
                  <a:pt x="153053" y="75189"/>
                </a:lnTo>
                <a:lnTo>
                  <a:pt x="157123" y="72198"/>
                </a:lnTo>
                <a:lnTo>
                  <a:pt x="161508" y="70151"/>
                </a:lnTo>
                <a:lnTo>
                  <a:pt x="166205" y="68734"/>
                </a:lnTo>
                <a:close/>
                <a:moveTo>
                  <a:pt x="331787" y="0"/>
                </a:moveTo>
                <a:lnTo>
                  <a:pt x="337603" y="474"/>
                </a:lnTo>
                <a:lnTo>
                  <a:pt x="342790" y="1895"/>
                </a:lnTo>
                <a:lnTo>
                  <a:pt x="347819" y="4265"/>
                </a:lnTo>
                <a:lnTo>
                  <a:pt x="352220" y="7424"/>
                </a:lnTo>
                <a:lnTo>
                  <a:pt x="355993" y="11373"/>
                </a:lnTo>
                <a:lnTo>
                  <a:pt x="359293" y="15796"/>
                </a:lnTo>
                <a:lnTo>
                  <a:pt x="361494" y="20693"/>
                </a:lnTo>
                <a:lnTo>
                  <a:pt x="363066" y="26063"/>
                </a:lnTo>
                <a:lnTo>
                  <a:pt x="363537" y="31750"/>
                </a:lnTo>
                <a:lnTo>
                  <a:pt x="363066" y="37437"/>
                </a:lnTo>
                <a:lnTo>
                  <a:pt x="361494" y="42807"/>
                </a:lnTo>
                <a:lnTo>
                  <a:pt x="359293" y="47704"/>
                </a:lnTo>
                <a:lnTo>
                  <a:pt x="355993" y="52285"/>
                </a:lnTo>
                <a:lnTo>
                  <a:pt x="352220" y="56076"/>
                </a:lnTo>
                <a:lnTo>
                  <a:pt x="347819" y="59235"/>
                </a:lnTo>
                <a:lnTo>
                  <a:pt x="342790" y="61446"/>
                </a:lnTo>
                <a:lnTo>
                  <a:pt x="337603" y="63026"/>
                </a:lnTo>
                <a:lnTo>
                  <a:pt x="331787" y="63500"/>
                </a:lnTo>
                <a:lnTo>
                  <a:pt x="326129" y="63026"/>
                </a:lnTo>
                <a:lnTo>
                  <a:pt x="320785" y="61446"/>
                </a:lnTo>
                <a:lnTo>
                  <a:pt x="315912" y="59235"/>
                </a:lnTo>
                <a:lnTo>
                  <a:pt x="311354" y="56076"/>
                </a:lnTo>
                <a:lnTo>
                  <a:pt x="307425" y="52285"/>
                </a:lnTo>
                <a:lnTo>
                  <a:pt x="304438" y="47704"/>
                </a:lnTo>
                <a:lnTo>
                  <a:pt x="301923" y="42807"/>
                </a:lnTo>
                <a:lnTo>
                  <a:pt x="300666" y="37437"/>
                </a:lnTo>
                <a:lnTo>
                  <a:pt x="300037" y="31750"/>
                </a:lnTo>
                <a:lnTo>
                  <a:pt x="300666" y="26063"/>
                </a:lnTo>
                <a:lnTo>
                  <a:pt x="301923" y="20693"/>
                </a:lnTo>
                <a:lnTo>
                  <a:pt x="304438" y="15796"/>
                </a:lnTo>
                <a:lnTo>
                  <a:pt x="307425" y="11373"/>
                </a:lnTo>
                <a:lnTo>
                  <a:pt x="311354" y="7424"/>
                </a:lnTo>
                <a:lnTo>
                  <a:pt x="315912" y="4265"/>
                </a:lnTo>
                <a:lnTo>
                  <a:pt x="320785" y="1895"/>
                </a:lnTo>
                <a:lnTo>
                  <a:pt x="326129" y="474"/>
                </a:lnTo>
                <a:close/>
                <a:moveTo>
                  <a:pt x="238125" y="0"/>
                </a:moveTo>
                <a:lnTo>
                  <a:pt x="243784" y="474"/>
                </a:lnTo>
                <a:lnTo>
                  <a:pt x="249128" y="1895"/>
                </a:lnTo>
                <a:lnTo>
                  <a:pt x="254000" y="4265"/>
                </a:lnTo>
                <a:lnTo>
                  <a:pt x="258558" y="7424"/>
                </a:lnTo>
                <a:lnTo>
                  <a:pt x="262488" y="11373"/>
                </a:lnTo>
                <a:lnTo>
                  <a:pt x="265474" y="15796"/>
                </a:lnTo>
                <a:lnTo>
                  <a:pt x="267989" y="20693"/>
                </a:lnTo>
                <a:lnTo>
                  <a:pt x="269246" y="26063"/>
                </a:lnTo>
                <a:lnTo>
                  <a:pt x="269875" y="31750"/>
                </a:lnTo>
                <a:lnTo>
                  <a:pt x="269246" y="37437"/>
                </a:lnTo>
                <a:lnTo>
                  <a:pt x="267989" y="42807"/>
                </a:lnTo>
                <a:lnTo>
                  <a:pt x="265474" y="47704"/>
                </a:lnTo>
                <a:lnTo>
                  <a:pt x="262488" y="52285"/>
                </a:lnTo>
                <a:lnTo>
                  <a:pt x="258558" y="56076"/>
                </a:lnTo>
                <a:lnTo>
                  <a:pt x="254000" y="59235"/>
                </a:lnTo>
                <a:lnTo>
                  <a:pt x="249128" y="61446"/>
                </a:lnTo>
                <a:lnTo>
                  <a:pt x="243784" y="63026"/>
                </a:lnTo>
                <a:lnTo>
                  <a:pt x="238125" y="63500"/>
                </a:lnTo>
                <a:lnTo>
                  <a:pt x="232310" y="63026"/>
                </a:lnTo>
                <a:lnTo>
                  <a:pt x="227123" y="61446"/>
                </a:lnTo>
                <a:lnTo>
                  <a:pt x="222093" y="59235"/>
                </a:lnTo>
                <a:lnTo>
                  <a:pt x="217692" y="56076"/>
                </a:lnTo>
                <a:lnTo>
                  <a:pt x="213920" y="52285"/>
                </a:lnTo>
                <a:lnTo>
                  <a:pt x="210619" y="47704"/>
                </a:lnTo>
                <a:lnTo>
                  <a:pt x="208418" y="42807"/>
                </a:lnTo>
                <a:lnTo>
                  <a:pt x="206847" y="37437"/>
                </a:lnTo>
                <a:lnTo>
                  <a:pt x="206375" y="31750"/>
                </a:lnTo>
                <a:lnTo>
                  <a:pt x="206847" y="26063"/>
                </a:lnTo>
                <a:lnTo>
                  <a:pt x="208418" y="20693"/>
                </a:lnTo>
                <a:lnTo>
                  <a:pt x="210619" y="15796"/>
                </a:lnTo>
                <a:lnTo>
                  <a:pt x="213920" y="11373"/>
                </a:lnTo>
                <a:lnTo>
                  <a:pt x="217692" y="7424"/>
                </a:lnTo>
                <a:lnTo>
                  <a:pt x="222093" y="4265"/>
                </a:lnTo>
                <a:lnTo>
                  <a:pt x="227123" y="1895"/>
                </a:lnTo>
                <a:lnTo>
                  <a:pt x="232310" y="4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58" name="Freeform 357"/>
          <p:cNvSpPr>
            <a:spLocks/>
          </p:cNvSpPr>
          <p:nvPr/>
        </p:nvSpPr>
        <p:spPr bwMode="auto">
          <a:xfrm>
            <a:off x="3468477" y="1925638"/>
            <a:ext cx="568325" cy="536575"/>
          </a:xfrm>
          <a:custGeom>
            <a:avLst/>
            <a:gdLst>
              <a:gd name="connsiteX0" fmla="*/ 128645 w 568325"/>
              <a:gd name="connsiteY0" fmla="*/ 279400 h 536575"/>
              <a:gd name="connsiteX1" fmla="*/ 209744 w 568325"/>
              <a:gd name="connsiteY1" fmla="*/ 279400 h 536575"/>
              <a:gd name="connsiteX2" fmla="*/ 214673 w 568325"/>
              <a:gd name="connsiteY2" fmla="*/ 279718 h 536575"/>
              <a:gd name="connsiteX3" fmla="*/ 219126 w 568325"/>
              <a:gd name="connsiteY3" fmla="*/ 281149 h 536575"/>
              <a:gd name="connsiteX4" fmla="*/ 223419 w 568325"/>
              <a:gd name="connsiteY4" fmla="*/ 283056 h 536575"/>
              <a:gd name="connsiteX5" fmla="*/ 227236 w 568325"/>
              <a:gd name="connsiteY5" fmla="*/ 285758 h 536575"/>
              <a:gd name="connsiteX6" fmla="*/ 230416 w 568325"/>
              <a:gd name="connsiteY6" fmla="*/ 289096 h 536575"/>
              <a:gd name="connsiteX7" fmla="*/ 233119 w 568325"/>
              <a:gd name="connsiteY7" fmla="*/ 292911 h 536575"/>
              <a:gd name="connsiteX8" fmla="*/ 235187 w 568325"/>
              <a:gd name="connsiteY8" fmla="*/ 297043 h 536575"/>
              <a:gd name="connsiteX9" fmla="*/ 236300 w 568325"/>
              <a:gd name="connsiteY9" fmla="*/ 301653 h 536575"/>
              <a:gd name="connsiteX10" fmla="*/ 236777 w 568325"/>
              <a:gd name="connsiteY10" fmla="*/ 306421 h 536575"/>
              <a:gd name="connsiteX11" fmla="*/ 236300 w 568325"/>
              <a:gd name="connsiteY11" fmla="*/ 311666 h 536575"/>
              <a:gd name="connsiteX12" fmla="*/ 235028 w 568325"/>
              <a:gd name="connsiteY12" fmla="*/ 316276 h 536575"/>
              <a:gd name="connsiteX13" fmla="*/ 232960 w 568325"/>
              <a:gd name="connsiteY13" fmla="*/ 320726 h 536575"/>
              <a:gd name="connsiteX14" fmla="*/ 229939 w 568325"/>
              <a:gd name="connsiteY14" fmla="*/ 324541 h 536575"/>
              <a:gd name="connsiteX15" fmla="*/ 226282 w 568325"/>
              <a:gd name="connsiteY15" fmla="*/ 327879 h 536575"/>
              <a:gd name="connsiteX16" fmla="*/ 222147 w 568325"/>
              <a:gd name="connsiteY16" fmla="*/ 330581 h 536575"/>
              <a:gd name="connsiteX17" fmla="*/ 217536 w 568325"/>
              <a:gd name="connsiteY17" fmla="*/ 332329 h 536575"/>
              <a:gd name="connsiteX18" fmla="*/ 212606 w 568325"/>
              <a:gd name="connsiteY18" fmla="*/ 333283 h 536575"/>
              <a:gd name="connsiteX19" fmla="*/ 211811 w 568325"/>
              <a:gd name="connsiteY19" fmla="*/ 333283 h 536575"/>
              <a:gd name="connsiteX20" fmla="*/ 128327 w 568325"/>
              <a:gd name="connsiteY20" fmla="*/ 333442 h 536575"/>
              <a:gd name="connsiteX21" fmla="*/ 124828 w 568325"/>
              <a:gd name="connsiteY21" fmla="*/ 334078 h 536575"/>
              <a:gd name="connsiteX22" fmla="*/ 121648 w 568325"/>
              <a:gd name="connsiteY22" fmla="*/ 335349 h 536575"/>
              <a:gd name="connsiteX23" fmla="*/ 118786 w 568325"/>
              <a:gd name="connsiteY23" fmla="*/ 337416 h 536575"/>
              <a:gd name="connsiteX24" fmla="*/ 116560 w 568325"/>
              <a:gd name="connsiteY24" fmla="*/ 340435 h 536575"/>
              <a:gd name="connsiteX25" fmla="*/ 115287 w 568325"/>
              <a:gd name="connsiteY25" fmla="*/ 343455 h 536575"/>
              <a:gd name="connsiteX26" fmla="*/ 114969 w 568325"/>
              <a:gd name="connsiteY26" fmla="*/ 347111 h 536575"/>
              <a:gd name="connsiteX27" fmla="*/ 115446 w 568325"/>
              <a:gd name="connsiteY27" fmla="*/ 350767 h 536575"/>
              <a:gd name="connsiteX28" fmla="*/ 116560 w 568325"/>
              <a:gd name="connsiteY28" fmla="*/ 353787 h 536575"/>
              <a:gd name="connsiteX29" fmla="*/ 118786 w 568325"/>
              <a:gd name="connsiteY29" fmla="*/ 356648 h 536575"/>
              <a:gd name="connsiteX30" fmla="*/ 121648 w 568325"/>
              <a:gd name="connsiteY30" fmla="*/ 358873 h 536575"/>
              <a:gd name="connsiteX31" fmla="*/ 124669 w 568325"/>
              <a:gd name="connsiteY31" fmla="*/ 360145 h 536575"/>
              <a:gd name="connsiteX32" fmla="*/ 128327 w 568325"/>
              <a:gd name="connsiteY32" fmla="*/ 360463 h 536575"/>
              <a:gd name="connsiteX33" fmla="*/ 329007 w 568325"/>
              <a:gd name="connsiteY33" fmla="*/ 360145 h 536575"/>
              <a:gd name="connsiteX34" fmla="*/ 336004 w 568325"/>
              <a:gd name="connsiteY34" fmla="*/ 360940 h 536575"/>
              <a:gd name="connsiteX35" fmla="*/ 343000 w 568325"/>
              <a:gd name="connsiteY35" fmla="*/ 362370 h 536575"/>
              <a:gd name="connsiteX36" fmla="*/ 349361 w 568325"/>
              <a:gd name="connsiteY36" fmla="*/ 364913 h 536575"/>
              <a:gd name="connsiteX37" fmla="*/ 355404 w 568325"/>
              <a:gd name="connsiteY37" fmla="*/ 368251 h 536575"/>
              <a:gd name="connsiteX38" fmla="*/ 360651 w 568325"/>
              <a:gd name="connsiteY38" fmla="*/ 372384 h 536575"/>
              <a:gd name="connsiteX39" fmla="*/ 365740 w 568325"/>
              <a:gd name="connsiteY39" fmla="*/ 377311 h 536575"/>
              <a:gd name="connsiteX40" fmla="*/ 369874 w 568325"/>
              <a:gd name="connsiteY40" fmla="*/ 382556 h 536575"/>
              <a:gd name="connsiteX41" fmla="*/ 373214 w 568325"/>
              <a:gd name="connsiteY41" fmla="*/ 388596 h 536575"/>
              <a:gd name="connsiteX42" fmla="*/ 375758 w 568325"/>
              <a:gd name="connsiteY42" fmla="*/ 395113 h 536575"/>
              <a:gd name="connsiteX43" fmla="*/ 377348 w 568325"/>
              <a:gd name="connsiteY43" fmla="*/ 401948 h 536575"/>
              <a:gd name="connsiteX44" fmla="*/ 377825 w 568325"/>
              <a:gd name="connsiteY44" fmla="*/ 408941 h 536575"/>
              <a:gd name="connsiteX45" fmla="*/ 377666 w 568325"/>
              <a:gd name="connsiteY45" fmla="*/ 412279 h 536575"/>
              <a:gd name="connsiteX46" fmla="*/ 376871 w 568325"/>
              <a:gd name="connsiteY46" fmla="*/ 415935 h 536575"/>
              <a:gd name="connsiteX47" fmla="*/ 375758 w 568325"/>
              <a:gd name="connsiteY47" fmla="*/ 420544 h 536575"/>
              <a:gd name="connsiteX48" fmla="*/ 374168 w 568325"/>
              <a:gd name="connsiteY48" fmla="*/ 425472 h 536575"/>
              <a:gd name="connsiteX49" fmla="*/ 372101 w 568325"/>
              <a:gd name="connsiteY49" fmla="*/ 430876 h 536575"/>
              <a:gd name="connsiteX50" fmla="*/ 369874 w 568325"/>
              <a:gd name="connsiteY50" fmla="*/ 436598 h 536575"/>
              <a:gd name="connsiteX51" fmla="*/ 366853 w 568325"/>
              <a:gd name="connsiteY51" fmla="*/ 442797 h 536575"/>
              <a:gd name="connsiteX52" fmla="*/ 363832 w 568325"/>
              <a:gd name="connsiteY52" fmla="*/ 449473 h 536575"/>
              <a:gd name="connsiteX53" fmla="*/ 360333 w 568325"/>
              <a:gd name="connsiteY53" fmla="*/ 456148 h 536575"/>
              <a:gd name="connsiteX54" fmla="*/ 356358 w 568325"/>
              <a:gd name="connsiteY54" fmla="*/ 462983 h 536575"/>
              <a:gd name="connsiteX55" fmla="*/ 352223 w 568325"/>
              <a:gd name="connsiteY55" fmla="*/ 470136 h 536575"/>
              <a:gd name="connsiteX56" fmla="*/ 347771 w 568325"/>
              <a:gd name="connsiteY56" fmla="*/ 477288 h 536575"/>
              <a:gd name="connsiteX57" fmla="*/ 343000 w 568325"/>
              <a:gd name="connsiteY57" fmla="*/ 484441 h 536575"/>
              <a:gd name="connsiteX58" fmla="*/ 338389 w 568325"/>
              <a:gd name="connsiteY58" fmla="*/ 490799 h 536575"/>
              <a:gd name="connsiteX59" fmla="*/ 333459 w 568325"/>
              <a:gd name="connsiteY59" fmla="*/ 496998 h 536575"/>
              <a:gd name="connsiteX60" fmla="*/ 328530 w 568325"/>
              <a:gd name="connsiteY60" fmla="*/ 503196 h 536575"/>
              <a:gd name="connsiteX61" fmla="*/ 323123 w 568325"/>
              <a:gd name="connsiteY61" fmla="*/ 509077 h 536575"/>
              <a:gd name="connsiteX62" fmla="*/ 317558 w 568325"/>
              <a:gd name="connsiteY62" fmla="*/ 514641 h 536575"/>
              <a:gd name="connsiteX63" fmla="*/ 311992 w 568325"/>
              <a:gd name="connsiteY63" fmla="*/ 519886 h 536575"/>
              <a:gd name="connsiteX64" fmla="*/ 306426 w 568325"/>
              <a:gd name="connsiteY64" fmla="*/ 524495 h 536575"/>
              <a:gd name="connsiteX65" fmla="*/ 300702 w 568325"/>
              <a:gd name="connsiteY65" fmla="*/ 528628 h 536575"/>
              <a:gd name="connsiteX66" fmla="*/ 295136 w 568325"/>
              <a:gd name="connsiteY66" fmla="*/ 531966 h 536575"/>
              <a:gd name="connsiteX67" fmla="*/ 289571 w 568325"/>
              <a:gd name="connsiteY67" fmla="*/ 534350 h 536575"/>
              <a:gd name="connsiteX68" fmla="*/ 284323 w 568325"/>
              <a:gd name="connsiteY68" fmla="*/ 536098 h 536575"/>
              <a:gd name="connsiteX69" fmla="*/ 279075 w 568325"/>
              <a:gd name="connsiteY69" fmla="*/ 536575 h 536575"/>
              <a:gd name="connsiteX70" fmla="*/ 131030 w 568325"/>
              <a:gd name="connsiteY70" fmla="*/ 536575 h 536575"/>
              <a:gd name="connsiteX71" fmla="*/ 130235 w 568325"/>
              <a:gd name="connsiteY71" fmla="*/ 536416 h 536575"/>
              <a:gd name="connsiteX72" fmla="*/ 129440 w 568325"/>
              <a:gd name="connsiteY72" fmla="*/ 536416 h 536575"/>
              <a:gd name="connsiteX73" fmla="*/ 128645 w 568325"/>
              <a:gd name="connsiteY73" fmla="*/ 536416 h 536575"/>
              <a:gd name="connsiteX74" fmla="*/ 118468 w 568325"/>
              <a:gd name="connsiteY74" fmla="*/ 536098 h 536575"/>
              <a:gd name="connsiteX75" fmla="*/ 108291 w 568325"/>
              <a:gd name="connsiteY75" fmla="*/ 534827 h 536575"/>
              <a:gd name="connsiteX76" fmla="*/ 98432 w 568325"/>
              <a:gd name="connsiteY76" fmla="*/ 532760 h 536575"/>
              <a:gd name="connsiteX77" fmla="*/ 88891 w 568325"/>
              <a:gd name="connsiteY77" fmla="*/ 530058 h 536575"/>
              <a:gd name="connsiteX78" fmla="*/ 79349 w 568325"/>
              <a:gd name="connsiteY78" fmla="*/ 526562 h 536575"/>
              <a:gd name="connsiteX79" fmla="*/ 70445 w 568325"/>
              <a:gd name="connsiteY79" fmla="*/ 522429 h 536575"/>
              <a:gd name="connsiteX80" fmla="*/ 61540 w 568325"/>
              <a:gd name="connsiteY80" fmla="*/ 517661 h 536575"/>
              <a:gd name="connsiteX81" fmla="*/ 53112 w 568325"/>
              <a:gd name="connsiteY81" fmla="*/ 511938 h 536575"/>
              <a:gd name="connsiteX82" fmla="*/ 45161 w 568325"/>
              <a:gd name="connsiteY82" fmla="*/ 505740 h 536575"/>
              <a:gd name="connsiteX83" fmla="*/ 37528 w 568325"/>
              <a:gd name="connsiteY83" fmla="*/ 498746 h 536575"/>
              <a:gd name="connsiteX84" fmla="*/ 30690 w 568325"/>
              <a:gd name="connsiteY84" fmla="*/ 491275 h 536575"/>
              <a:gd name="connsiteX85" fmla="*/ 24489 w 568325"/>
              <a:gd name="connsiteY85" fmla="*/ 483169 h 536575"/>
              <a:gd name="connsiteX86" fmla="*/ 18764 w 568325"/>
              <a:gd name="connsiteY86" fmla="*/ 474904 h 536575"/>
              <a:gd name="connsiteX87" fmla="*/ 13993 w 568325"/>
              <a:gd name="connsiteY87" fmla="*/ 466162 h 536575"/>
              <a:gd name="connsiteX88" fmla="*/ 9700 w 568325"/>
              <a:gd name="connsiteY88" fmla="*/ 456943 h 536575"/>
              <a:gd name="connsiteX89" fmla="*/ 6202 w 568325"/>
              <a:gd name="connsiteY89" fmla="*/ 447724 h 536575"/>
              <a:gd name="connsiteX90" fmla="*/ 3657 w 568325"/>
              <a:gd name="connsiteY90" fmla="*/ 438028 h 536575"/>
              <a:gd name="connsiteX91" fmla="*/ 1590 w 568325"/>
              <a:gd name="connsiteY91" fmla="*/ 428174 h 536575"/>
              <a:gd name="connsiteX92" fmla="*/ 318 w 568325"/>
              <a:gd name="connsiteY92" fmla="*/ 418001 h 536575"/>
              <a:gd name="connsiteX93" fmla="*/ 0 w 568325"/>
              <a:gd name="connsiteY93" fmla="*/ 407829 h 536575"/>
              <a:gd name="connsiteX94" fmla="*/ 477 w 568325"/>
              <a:gd name="connsiteY94" fmla="*/ 396226 h 536575"/>
              <a:gd name="connsiteX95" fmla="*/ 2067 w 568325"/>
              <a:gd name="connsiteY95" fmla="*/ 384781 h 536575"/>
              <a:gd name="connsiteX96" fmla="*/ 4611 w 568325"/>
              <a:gd name="connsiteY96" fmla="*/ 373814 h 536575"/>
              <a:gd name="connsiteX97" fmla="*/ 8110 w 568325"/>
              <a:gd name="connsiteY97" fmla="*/ 363165 h 536575"/>
              <a:gd name="connsiteX98" fmla="*/ 12403 w 568325"/>
              <a:gd name="connsiteY98" fmla="*/ 352833 h 536575"/>
              <a:gd name="connsiteX99" fmla="*/ 17651 w 568325"/>
              <a:gd name="connsiteY99" fmla="*/ 343138 h 536575"/>
              <a:gd name="connsiteX100" fmla="*/ 23693 w 568325"/>
              <a:gd name="connsiteY100" fmla="*/ 333919 h 536575"/>
              <a:gd name="connsiteX101" fmla="*/ 30372 w 568325"/>
              <a:gd name="connsiteY101" fmla="*/ 325177 h 536575"/>
              <a:gd name="connsiteX102" fmla="*/ 37846 w 568325"/>
              <a:gd name="connsiteY102" fmla="*/ 317070 h 536575"/>
              <a:gd name="connsiteX103" fmla="*/ 45956 w 568325"/>
              <a:gd name="connsiteY103" fmla="*/ 309759 h 536575"/>
              <a:gd name="connsiteX104" fmla="*/ 54543 w 568325"/>
              <a:gd name="connsiteY104" fmla="*/ 303083 h 536575"/>
              <a:gd name="connsiteX105" fmla="*/ 63766 w 568325"/>
              <a:gd name="connsiteY105" fmla="*/ 297043 h 536575"/>
              <a:gd name="connsiteX106" fmla="*/ 73466 w 568325"/>
              <a:gd name="connsiteY106" fmla="*/ 291798 h 536575"/>
              <a:gd name="connsiteX107" fmla="*/ 83802 w 568325"/>
              <a:gd name="connsiteY107" fmla="*/ 287506 h 536575"/>
              <a:gd name="connsiteX108" fmla="*/ 94456 w 568325"/>
              <a:gd name="connsiteY108" fmla="*/ 284010 h 536575"/>
              <a:gd name="connsiteX109" fmla="*/ 105587 w 568325"/>
              <a:gd name="connsiteY109" fmla="*/ 281466 h 536575"/>
              <a:gd name="connsiteX110" fmla="*/ 117037 w 568325"/>
              <a:gd name="connsiteY110" fmla="*/ 279877 h 536575"/>
              <a:gd name="connsiteX111" fmla="*/ 289250 w 568325"/>
              <a:gd name="connsiteY111" fmla="*/ 0 h 536575"/>
              <a:gd name="connsiteX112" fmla="*/ 437295 w 568325"/>
              <a:gd name="connsiteY112" fmla="*/ 0 h 536575"/>
              <a:gd name="connsiteX113" fmla="*/ 438090 w 568325"/>
              <a:gd name="connsiteY113" fmla="*/ 159 h 536575"/>
              <a:gd name="connsiteX114" fmla="*/ 438885 w 568325"/>
              <a:gd name="connsiteY114" fmla="*/ 159 h 536575"/>
              <a:gd name="connsiteX115" fmla="*/ 439680 w 568325"/>
              <a:gd name="connsiteY115" fmla="*/ 159 h 536575"/>
              <a:gd name="connsiteX116" fmla="*/ 449857 w 568325"/>
              <a:gd name="connsiteY116" fmla="*/ 636 h 536575"/>
              <a:gd name="connsiteX117" fmla="*/ 460034 w 568325"/>
              <a:gd name="connsiteY117" fmla="*/ 1907 h 536575"/>
              <a:gd name="connsiteX118" fmla="*/ 469893 w 568325"/>
              <a:gd name="connsiteY118" fmla="*/ 3815 h 536575"/>
              <a:gd name="connsiteX119" fmla="*/ 479434 w 568325"/>
              <a:gd name="connsiteY119" fmla="*/ 6517 h 536575"/>
              <a:gd name="connsiteX120" fmla="*/ 488976 w 568325"/>
              <a:gd name="connsiteY120" fmla="*/ 10014 h 536575"/>
              <a:gd name="connsiteX121" fmla="*/ 497880 w 568325"/>
              <a:gd name="connsiteY121" fmla="*/ 14146 h 536575"/>
              <a:gd name="connsiteX122" fmla="*/ 506785 w 568325"/>
              <a:gd name="connsiteY122" fmla="*/ 19074 h 536575"/>
              <a:gd name="connsiteX123" fmla="*/ 515213 w 568325"/>
              <a:gd name="connsiteY123" fmla="*/ 24637 h 536575"/>
              <a:gd name="connsiteX124" fmla="*/ 523164 w 568325"/>
              <a:gd name="connsiteY124" fmla="*/ 30995 h 536575"/>
              <a:gd name="connsiteX125" fmla="*/ 530797 w 568325"/>
              <a:gd name="connsiteY125" fmla="*/ 37829 h 536575"/>
              <a:gd name="connsiteX126" fmla="*/ 537635 w 568325"/>
              <a:gd name="connsiteY126" fmla="*/ 45459 h 536575"/>
              <a:gd name="connsiteX127" fmla="*/ 543836 w 568325"/>
              <a:gd name="connsiteY127" fmla="*/ 53406 h 536575"/>
              <a:gd name="connsiteX128" fmla="*/ 549561 w 568325"/>
              <a:gd name="connsiteY128" fmla="*/ 61671 h 536575"/>
              <a:gd name="connsiteX129" fmla="*/ 554332 w 568325"/>
              <a:gd name="connsiteY129" fmla="*/ 70413 h 536575"/>
              <a:gd name="connsiteX130" fmla="*/ 558625 w 568325"/>
              <a:gd name="connsiteY130" fmla="*/ 79632 h 536575"/>
              <a:gd name="connsiteX131" fmla="*/ 562123 w 568325"/>
              <a:gd name="connsiteY131" fmla="*/ 88851 h 536575"/>
              <a:gd name="connsiteX132" fmla="*/ 564668 w 568325"/>
              <a:gd name="connsiteY132" fmla="*/ 98547 h 536575"/>
              <a:gd name="connsiteX133" fmla="*/ 566735 w 568325"/>
              <a:gd name="connsiteY133" fmla="*/ 108560 h 536575"/>
              <a:gd name="connsiteX134" fmla="*/ 568007 w 568325"/>
              <a:gd name="connsiteY134" fmla="*/ 118415 h 536575"/>
              <a:gd name="connsiteX135" fmla="*/ 568325 w 568325"/>
              <a:gd name="connsiteY135" fmla="*/ 128588 h 536575"/>
              <a:gd name="connsiteX136" fmla="*/ 567848 w 568325"/>
              <a:gd name="connsiteY136" fmla="*/ 140350 h 536575"/>
              <a:gd name="connsiteX137" fmla="*/ 566258 w 568325"/>
              <a:gd name="connsiteY137" fmla="*/ 151794 h 536575"/>
              <a:gd name="connsiteX138" fmla="*/ 563714 w 568325"/>
              <a:gd name="connsiteY138" fmla="*/ 162761 h 536575"/>
              <a:gd name="connsiteX139" fmla="*/ 560215 w 568325"/>
              <a:gd name="connsiteY139" fmla="*/ 173410 h 536575"/>
              <a:gd name="connsiteX140" fmla="*/ 555922 w 568325"/>
              <a:gd name="connsiteY140" fmla="*/ 183742 h 536575"/>
              <a:gd name="connsiteX141" fmla="*/ 550674 w 568325"/>
              <a:gd name="connsiteY141" fmla="*/ 193597 h 536575"/>
              <a:gd name="connsiteX142" fmla="*/ 544632 w 568325"/>
              <a:gd name="connsiteY142" fmla="*/ 202657 h 536575"/>
              <a:gd name="connsiteX143" fmla="*/ 537953 w 568325"/>
              <a:gd name="connsiteY143" fmla="*/ 211558 h 536575"/>
              <a:gd name="connsiteX144" fmla="*/ 530479 w 568325"/>
              <a:gd name="connsiteY144" fmla="*/ 219664 h 536575"/>
              <a:gd name="connsiteX145" fmla="*/ 522369 w 568325"/>
              <a:gd name="connsiteY145" fmla="*/ 226975 h 536575"/>
              <a:gd name="connsiteX146" fmla="*/ 513782 w 568325"/>
              <a:gd name="connsiteY146" fmla="*/ 233651 h 536575"/>
              <a:gd name="connsiteX147" fmla="*/ 504559 w 568325"/>
              <a:gd name="connsiteY147" fmla="*/ 239532 h 536575"/>
              <a:gd name="connsiteX148" fmla="*/ 494859 w 568325"/>
              <a:gd name="connsiteY148" fmla="*/ 244777 h 536575"/>
              <a:gd name="connsiteX149" fmla="*/ 484523 w 568325"/>
              <a:gd name="connsiteY149" fmla="*/ 249228 h 536575"/>
              <a:gd name="connsiteX150" fmla="*/ 473869 w 568325"/>
              <a:gd name="connsiteY150" fmla="*/ 252725 h 536575"/>
              <a:gd name="connsiteX151" fmla="*/ 462738 w 568325"/>
              <a:gd name="connsiteY151" fmla="*/ 255109 h 536575"/>
              <a:gd name="connsiteX152" fmla="*/ 451288 w 568325"/>
              <a:gd name="connsiteY152" fmla="*/ 256698 h 536575"/>
              <a:gd name="connsiteX153" fmla="*/ 439680 w 568325"/>
              <a:gd name="connsiteY153" fmla="*/ 257175 h 536575"/>
              <a:gd name="connsiteX154" fmla="*/ 358581 w 568325"/>
              <a:gd name="connsiteY154" fmla="*/ 257175 h 536575"/>
              <a:gd name="connsiteX155" fmla="*/ 353652 w 568325"/>
              <a:gd name="connsiteY155" fmla="*/ 256857 h 536575"/>
              <a:gd name="connsiteX156" fmla="*/ 349199 w 568325"/>
              <a:gd name="connsiteY156" fmla="*/ 255427 h 536575"/>
              <a:gd name="connsiteX157" fmla="*/ 344906 w 568325"/>
              <a:gd name="connsiteY157" fmla="*/ 253519 h 536575"/>
              <a:gd name="connsiteX158" fmla="*/ 341089 w 568325"/>
              <a:gd name="connsiteY158" fmla="*/ 250817 h 536575"/>
              <a:gd name="connsiteX159" fmla="*/ 337909 w 568325"/>
              <a:gd name="connsiteY159" fmla="*/ 247479 h 536575"/>
              <a:gd name="connsiteX160" fmla="*/ 335206 w 568325"/>
              <a:gd name="connsiteY160" fmla="*/ 243665 h 536575"/>
              <a:gd name="connsiteX161" fmla="*/ 333139 w 568325"/>
              <a:gd name="connsiteY161" fmla="*/ 239532 h 536575"/>
              <a:gd name="connsiteX162" fmla="*/ 332025 w 568325"/>
              <a:gd name="connsiteY162" fmla="*/ 234923 h 536575"/>
              <a:gd name="connsiteX163" fmla="*/ 331548 w 568325"/>
              <a:gd name="connsiteY163" fmla="*/ 230154 h 536575"/>
              <a:gd name="connsiteX164" fmla="*/ 332025 w 568325"/>
              <a:gd name="connsiteY164" fmla="*/ 225068 h 536575"/>
              <a:gd name="connsiteX165" fmla="*/ 333298 w 568325"/>
              <a:gd name="connsiteY165" fmla="*/ 220300 h 536575"/>
              <a:gd name="connsiteX166" fmla="*/ 335365 w 568325"/>
              <a:gd name="connsiteY166" fmla="*/ 216008 h 536575"/>
              <a:gd name="connsiteX167" fmla="*/ 338386 w 568325"/>
              <a:gd name="connsiteY167" fmla="*/ 212034 h 536575"/>
              <a:gd name="connsiteX168" fmla="*/ 342044 w 568325"/>
              <a:gd name="connsiteY168" fmla="*/ 208697 h 536575"/>
              <a:gd name="connsiteX169" fmla="*/ 346178 w 568325"/>
              <a:gd name="connsiteY169" fmla="*/ 206153 h 536575"/>
              <a:gd name="connsiteX170" fmla="*/ 350631 w 568325"/>
              <a:gd name="connsiteY170" fmla="*/ 204246 h 536575"/>
              <a:gd name="connsiteX171" fmla="*/ 355560 w 568325"/>
              <a:gd name="connsiteY171" fmla="*/ 203292 h 536575"/>
              <a:gd name="connsiteX172" fmla="*/ 356514 w 568325"/>
              <a:gd name="connsiteY172" fmla="*/ 203292 h 536575"/>
              <a:gd name="connsiteX173" fmla="*/ 439998 w 568325"/>
              <a:gd name="connsiteY173" fmla="*/ 203133 h 536575"/>
              <a:gd name="connsiteX174" fmla="*/ 443656 w 568325"/>
              <a:gd name="connsiteY174" fmla="*/ 202498 h 536575"/>
              <a:gd name="connsiteX175" fmla="*/ 446836 w 568325"/>
              <a:gd name="connsiteY175" fmla="*/ 201226 h 536575"/>
              <a:gd name="connsiteX176" fmla="*/ 449539 w 568325"/>
              <a:gd name="connsiteY176" fmla="*/ 199160 h 536575"/>
              <a:gd name="connsiteX177" fmla="*/ 451765 w 568325"/>
              <a:gd name="connsiteY177" fmla="*/ 196299 h 536575"/>
              <a:gd name="connsiteX178" fmla="*/ 453038 w 568325"/>
              <a:gd name="connsiteY178" fmla="*/ 193120 h 536575"/>
              <a:gd name="connsiteX179" fmla="*/ 453356 w 568325"/>
              <a:gd name="connsiteY179" fmla="*/ 189464 h 536575"/>
              <a:gd name="connsiteX180" fmla="*/ 453038 w 568325"/>
              <a:gd name="connsiteY180" fmla="*/ 185967 h 536575"/>
              <a:gd name="connsiteX181" fmla="*/ 451765 w 568325"/>
              <a:gd name="connsiteY181" fmla="*/ 182788 h 536575"/>
              <a:gd name="connsiteX182" fmla="*/ 449539 w 568325"/>
              <a:gd name="connsiteY182" fmla="*/ 179927 h 536575"/>
              <a:gd name="connsiteX183" fmla="*/ 446677 w 568325"/>
              <a:gd name="connsiteY183" fmla="*/ 177861 h 536575"/>
              <a:gd name="connsiteX184" fmla="*/ 443656 w 568325"/>
              <a:gd name="connsiteY184" fmla="*/ 176589 h 536575"/>
              <a:gd name="connsiteX185" fmla="*/ 439998 w 568325"/>
              <a:gd name="connsiteY185" fmla="*/ 175954 h 536575"/>
              <a:gd name="connsiteX186" fmla="*/ 239318 w 568325"/>
              <a:gd name="connsiteY186" fmla="*/ 176430 h 536575"/>
              <a:gd name="connsiteX187" fmla="*/ 232322 w 568325"/>
              <a:gd name="connsiteY187" fmla="*/ 175795 h 536575"/>
              <a:gd name="connsiteX188" fmla="*/ 225325 w 568325"/>
              <a:gd name="connsiteY188" fmla="*/ 174364 h 536575"/>
              <a:gd name="connsiteX189" fmla="*/ 218964 w 568325"/>
              <a:gd name="connsiteY189" fmla="*/ 171662 h 536575"/>
              <a:gd name="connsiteX190" fmla="*/ 212922 w 568325"/>
              <a:gd name="connsiteY190" fmla="*/ 168483 h 536575"/>
              <a:gd name="connsiteX191" fmla="*/ 207674 w 568325"/>
              <a:gd name="connsiteY191" fmla="*/ 164192 h 536575"/>
              <a:gd name="connsiteX192" fmla="*/ 202585 w 568325"/>
              <a:gd name="connsiteY192" fmla="*/ 159264 h 536575"/>
              <a:gd name="connsiteX193" fmla="*/ 198451 w 568325"/>
              <a:gd name="connsiteY193" fmla="*/ 154019 h 536575"/>
              <a:gd name="connsiteX194" fmla="*/ 195112 w 568325"/>
              <a:gd name="connsiteY194" fmla="*/ 147979 h 536575"/>
              <a:gd name="connsiteX195" fmla="*/ 192567 w 568325"/>
              <a:gd name="connsiteY195" fmla="*/ 141621 h 536575"/>
              <a:gd name="connsiteX196" fmla="*/ 190977 w 568325"/>
              <a:gd name="connsiteY196" fmla="*/ 134628 h 536575"/>
              <a:gd name="connsiteX197" fmla="*/ 190500 w 568325"/>
              <a:gd name="connsiteY197" fmla="*/ 127634 h 536575"/>
              <a:gd name="connsiteX198" fmla="*/ 190659 w 568325"/>
              <a:gd name="connsiteY198" fmla="*/ 124455 h 536575"/>
              <a:gd name="connsiteX199" fmla="*/ 191613 w 568325"/>
              <a:gd name="connsiteY199" fmla="*/ 120481 h 536575"/>
              <a:gd name="connsiteX200" fmla="*/ 192567 w 568325"/>
              <a:gd name="connsiteY200" fmla="*/ 116031 h 536575"/>
              <a:gd name="connsiteX201" fmla="*/ 194158 w 568325"/>
              <a:gd name="connsiteY201" fmla="*/ 111262 h 536575"/>
              <a:gd name="connsiteX202" fmla="*/ 196225 w 568325"/>
              <a:gd name="connsiteY202" fmla="*/ 105699 h 536575"/>
              <a:gd name="connsiteX203" fmla="*/ 198610 w 568325"/>
              <a:gd name="connsiteY203" fmla="*/ 99818 h 536575"/>
              <a:gd name="connsiteX204" fmla="*/ 201472 w 568325"/>
              <a:gd name="connsiteY204" fmla="*/ 93619 h 536575"/>
              <a:gd name="connsiteX205" fmla="*/ 204494 w 568325"/>
              <a:gd name="connsiteY205" fmla="*/ 87103 h 536575"/>
              <a:gd name="connsiteX206" fmla="*/ 207992 w 568325"/>
              <a:gd name="connsiteY206" fmla="*/ 80427 h 536575"/>
              <a:gd name="connsiteX207" fmla="*/ 211967 w 568325"/>
              <a:gd name="connsiteY207" fmla="*/ 73592 h 536575"/>
              <a:gd name="connsiteX208" fmla="*/ 216102 w 568325"/>
              <a:gd name="connsiteY208" fmla="*/ 66440 h 536575"/>
              <a:gd name="connsiteX209" fmla="*/ 220554 w 568325"/>
              <a:gd name="connsiteY209" fmla="*/ 59446 h 536575"/>
              <a:gd name="connsiteX210" fmla="*/ 225325 w 568325"/>
              <a:gd name="connsiteY210" fmla="*/ 52134 h 536575"/>
              <a:gd name="connsiteX211" fmla="*/ 229936 w 568325"/>
              <a:gd name="connsiteY211" fmla="*/ 45936 h 536575"/>
              <a:gd name="connsiteX212" fmla="*/ 234866 w 568325"/>
              <a:gd name="connsiteY212" fmla="*/ 39578 h 536575"/>
              <a:gd name="connsiteX213" fmla="*/ 239795 w 568325"/>
              <a:gd name="connsiteY213" fmla="*/ 33379 h 536575"/>
              <a:gd name="connsiteX214" fmla="*/ 245202 w 568325"/>
              <a:gd name="connsiteY214" fmla="*/ 27498 h 536575"/>
              <a:gd name="connsiteX215" fmla="*/ 250768 w 568325"/>
              <a:gd name="connsiteY215" fmla="*/ 21935 h 536575"/>
              <a:gd name="connsiteX216" fmla="*/ 256492 w 568325"/>
              <a:gd name="connsiteY216" fmla="*/ 16689 h 536575"/>
              <a:gd name="connsiteX217" fmla="*/ 261899 w 568325"/>
              <a:gd name="connsiteY217" fmla="*/ 12080 h 536575"/>
              <a:gd name="connsiteX218" fmla="*/ 267623 w 568325"/>
              <a:gd name="connsiteY218" fmla="*/ 7947 h 536575"/>
              <a:gd name="connsiteX219" fmla="*/ 273189 w 568325"/>
              <a:gd name="connsiteY219" fmla="*/ 4610 h 536575"/>
              <a:gd name="connsiteX220" fmla="*/ 278755 w 568325"/>
              <a:gd name="connsiteY220" fmla="*/ 2225 h 536575"/>
              <a:gd name="connsiteX221" fmla="*/ 284002 w 568325"/>
              <a:gd name="connsiteY221" fmla="*/ 636 h 53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</a:cxnLst>
            <a:rect l="l" t="t" r="r" b="b"/>
            <a:pathLst>
              <a:path w="568325" h="536575">
                <a:moveTo>
                  <a:pt x="128645" y="279400"/>
                </a:moveTo>
                <a:lnTo>
                  <a:pt x="209744" y="279400"/>
                </a:lnTo>
                <a:lnTo>
                  <a:pt x="214673" y="279718"/>
                </a:lnTo>
                <a:lnTo>
                  <a:pt x="219126" y="281149"/>
                </a:lnTo>
                <a:lnTo>
                  <a:pt x="223419" y="283056"/>
                </a:lnTo>
                <a:lnTo>
                  <a:pt x="227236" y="285758"/>
                </a:lnTo>
                <a:lnTo>
                  <a:pt x="230416" y="289096"/>
                </a:lnTo>
                <a:lnTo>
                  <a:pt x="233119" y="292911"/>
                </a:lnTo>
                <a:lnTo>
                  <a:pt x="235187" y="297043"/>
                </a:lnTo>
                <a:lnTo>
                  <a:pt x="236300" y="301653"/>
                </a:lnTo>
                <a:lnTo>
                  <a:pt x="236777" y="306421"/>
                </a:lnTo>
                <a:lnTo>
                  <a:pt x="236300" y="311666"/>
                </a:lnTo>
                <a:lnTo>
                  <a:pt x="235028" y="316276"/>
                </a:lnTo>
                <a:lnTo>
                  <a:pt x="232960" y="320726"/>
                </a:lnTo>
                <a:lnTo>
                  <a:pt x="229939" y="324541"/>
                </a:lnTo>
                <a:lnTo>
                  <a:pt x="226282" y="327879"/>
                </a:lnTo>
                <a:lnTo>
                  <a:pt x="222147" y="330581"/>
                </a:lnTo>
                <a:lnTo>
                  <a:pt x="217536" y="332329"/>
                </a:lnTo>
                <a:lnTo>
                  <a:pt x="212606" y="333283"/>
                </a:lnTo>
                <a:lnTo>
                  <a:pt x="211811" y="333283"/>
                </a:lnTo>
                <a:lnTo>
                  <a:pt x="128327" y="333442"/>
                </a:lnTo>
                <a:lnTo>
                  <a:pt x="124828" y="334078"/>
                </a:lnTo>
                <a:lnTo>
                  <a:pt x="121648" y="335349"/>
                </a:lnTo>
                <a:lnTo>
                  <a:pt x="118786" y="337416"/>
                </a:lnTo>
                <a:lnTo>
                  <a:pt x="116560" y="340435"/>
                </a:lnTo>
                <a:lnTo>
                  <a:pt x="115287" y="343455"/>
                </a:lnTo>
                <a:lnTo>
                  <a:pt x="114969" y="347111"/>
                </a:lnTo>
                <a:lnTo>
                  <a:pt x="115446" y="350767"/>
                </a:lnTo>
                <a:lnTo>
                  <a:pt x="116560" y="353787"/>
                </a:lnTo>
                <a:lnTo>
                  <a:pt x="118786" y="356648"/>
                </a:lnTo>
                <a:lnTo>
                  <a:pt x="121648" y="358873"/>
                </a:lnTo>
                <a:lnTo>
                  <a:pt x="124669" y="360145"/>
                </a:lnTo>
                <a:lnTo>
                  <a:pt x="128327" y="360463"/>
                </a:lnTo>
                <a:lnTo>
                  <a:pt x="329007" y="360145"/>
                </a:lnTo>
                <a:lnTo>
                  <a:pt x="336004" y="360940"/>
                </a:lnTo>
                <a:lnTo>
                  <a:pt x="343000" y="362370"/>
                </a:lnTo>
                <a:lnTo>
                  <a:pt x="349361" y="364913"/>
                </a:lnTo>
                <a:lnTo>
                  <a:pt x="355404" y="368251"/>
                </a:lnTo>
                <a:lnTo>
                  <a:pt x="360651" y="372384"/>
                </a:lnTo>
                <a:lnTo>
                  <a:pt x="365740" y="377311"/>
                </a:lnTo>
                <a:lnTo>
                  <a:pt x="369874" y="382556"/>
                </a:lnTo>
                <a:lnTo>
                  <a:pt x="373214" y="388596"/>
                </a:lnTo>
                <a:lnTo>
                  <a:pt x="375758" y="395113"/>
                </a:lnTo>
                <a:lnTo>
                  <a:pt x="377348" y="401948"/>
                </a:lnTo>
                <a:lnTo>
                  <a:pt x="377825" y="408941"/>
                </a:lnTo>
                <a:lnTo>
                  <a:pt x="377666" y="412279"/>
                </a:lnTo>
                <a:lnTo>
                  <a:pt x="376871" y="415935"/>
                </a:lnTo>
                <a:lnTo>
                  <a:pt x="375758" y="420544"/>
                </a:lnTo>
                <a:lnTo>
                  <a:pt x="374168" y="425472"/>
                </a:lnTo>
                <a:lnTo>
                  <a:pt x="372101" y="430876"/>
                </a:lnTo>
                <a:lnTo>
                  <a:pt x="369874" y="436598"/>
                </a:lnTo>
                <a:lnTo>
                  <a:pt x="366853" y="442797"/>
                </a:lnTo>
                <a:lnTo>
                  <a:pt x="363832" y="449473"/>
                </a:lnTo>
                <a:lnTo>
                  <a:pt x="360333" y="456148"/>
                </a:lnTo>
                <a:lnTo>
                  <a:pt x="356358" y="462983"/>
                </a:lnTo>
                <a:lnTo>
                  <a:pt x="352223" y="470136"/>
                </a:lnTo>
                <a:lnTo>
                  <a:pt x="347771" y="477288"/>
                </a:lnTo>
                <a:lnTo>
                  <a:pt x="343000" y="484441"/>
                </a:lnTo>
                <a:lnTo>
                  <a:pt x="338389" y="490799"/>
                </a:lnTo>
                <a:lnTo>
                  <a:pt x="333459" y="496998"/>
                </a:lnTo>
                <a:lnTo>
                  <a:pt x="328530" y="503196"/>
                </a:lnTo>
                <a:lnTo>
                  <a:pt x="323123" y="509077"/>
                </a:lnTo>
                <a:lnTo>
                  <a:pt x="317558" y="514641"/>
                </a:lnTo>
                <a:lnTo>
                  <a:pt x="311992" y="519886"/>
                </a:lnTo>
                <a:lnTo>
                  <a:pt x="306426" y="524495"/>
                </a:lnTo>
                <a:lnTo>
                  <a:pt x="300702" y="528628"/>
                </a:lnTo>
                <a:lnTo>
                  <a:pt x="295136" y="531966"/>
                </a:lnTo>
                <a:lnTo>
                  <a:pt x="289571" y="534350"/>
                </a:lnTo>
                <a:lnTo>
                  <a:pt x="284323" y="536098"/>
                </a:lnTo>
                <a:lnTo>
                  <a:pt x="279075" y="536575"/>
                </a:lnTo>
                <a:lnTo>
                  <a:pt x="131030" y="536575"/>
                </a:lnTo>
                <a:lnTo>
                  <a:pt x="130235" y="536416"/>
                </a:lnTo>
                <a:lnTo>
                  <a:pt x="129440" y="536416"/>
                </a:lnTo>
                <a:lnTo>
                  <a:pt x="128645" y="536416"/>
                </a:lnTo>
                <a:lnTo>
                  <a:pt x="118468" y="536098"/>
                </a:lnTo>
                <a:lnTo>
                  <a:pt x="108291" y="534827"/>
                </a:lnTo>
                <a:lnTo>
                  <a:pt x="98432" y="532760"/>
                </a:lnTo>
                <a:lnTo>
                  <a:pt x="88891" y="530058"/>
                </a:lnTo>
                <a:lnTo>
                  <a:pt x="79349" y="526562"/>
                </a:lnTo>
                <a:lnTo>
                  <a:pt x="70445" y="522429"/>
                </a:lnTo>
                <a:lnTo>
                  <a:pt x="61540" y="517661"/>
                </a:lnTo>
                <a:lnTo>
                  <a:pt x="53112" y="511938"/>
                </a:lnTo>
                <a:lnTo>
                  <a:pt x="45161" y="505740"/>
                </a:lnTo>
                <a:lnTo>
                  <a:pt x="37528" y="498746"/>
                </a:lnTo>
                <a:lnTo>
                  <a:pt x="30690" y="491275"/>
                </a:lnTo>
                <a:lnTo>
                  <a:pt x="24489" y="483169"/>
                </a:lnTo>
                <a:lnTo>
                  <a:pt x="18764" y="474904"/>
                </a:lnTo>
                <a:lnTo>
                  <a:pt x="13993" y="466162"/>
                </a:lnTo>
                <a:lnTo>
                  <a:pt x="9700" y="456943"/>
                </a:lnTo>
                <a:lnTo>
                  <a:pt x="6202" y="447724"/>
                </a:lnTo>
                <a:lnTo>
                  <a:pt x="3657" y="438028"/>
                </a:lnTo>
                <a:lnTo>
                  <a:pt x="1590" y="428174"/>
                </a:lnTo>
                <a:lnTo>
                  <a:pt x="318" y="418001"/>
                </a:lnTo>
                <a:lnTo>
                  <a:pt x="0" y="407829"/>
                </a:lnTo>
                <a:lnTo>
                  <a:pt x="477" y="396226"/>
                </a:lnTo>
                <a:lnTo>
                  <a:pt x="2067" y="384781"/>
                </a:lnTo>
                <a:lnTo>
                  <a:pt x="4611" y="373814"/>
                </a:lnTo>
                <a:lnTo>
                  <a:pt x="8110" y="363165"/>
                </a:lnTo>
                <a:lnTo>
                  <a:pt x="12403" y="352833"/>
                </a:lnTo>
                <a:lnTo>
                  <a:pt x="17651" y="343138"/>
                </a:lnTo>
                <a:lnTo>
                  <a:pt x="23693" y="333919"/>
                </a:lnTo>
                <a:lnTo>
                  <a:pt x="30372" y="325177"/>
                </a:lnTo>
                <a:lnTo>
                  <a:pt x="37846" y="317070"/>
                </a:lnTo>
                <a:lnTo>
                  <a:pt x="45956" y="309759"/>
                </a:lnTo>
                <a:lnTo>
                  <a:pt x="54543" y="303083"/>
                </a:lnTo>
                <a:lnTo>
                  <a:pt x="63766" y="297043"/>
                </a:lnTo>
                <a:lnTo>
                  <a:pt x="73466" y="291798"/>
                </a:lnTo>
                <a:lnTo>
                  <a:pt x="83802" y="287506"/>
                </a:lnTo>
                <a:lnTo>
                  <a:pt x="94456" y="284010"/>
                </a:lnTo>
                <a:lnTo>
                  <a:pt x="105587" y="281466"/>
                </a:lnTo>
                <a:lnTo>
                  <a:pt x="117037" y="279877"/>
                </a:lnTo>
                <a:close/>
                <a:moveTo>
                  <a:pt x="289250" y="0"/>
                </a:moveTo>
                <a:lnTo>
                  <a:pt x="437295" y="0"/>
                </a:lnTo>
                <a:lnTo>
                  <a:pt x="438090" y="159"/>
                </a:lnTo>
                <a:lnTo>
                  <a:pt x="438885" y="159"/>
                </a:lnTo>
                <a:lnTo>
                  <a:pt x="439680" y="159"/>
                </a:lnTo>
                <a:lnTo>
                  <a:pt x="449857" y="636"/>
                </a:lnTo>
                <a:lnTo>
                  <a:pt x="460034" y="1907"/>
                </a:lnTo>
                <a:lnTo>
                  <a:pt x="469893" y="3815"/>
                </a:lnTo>
                <a:lnTo>
                  <a:pt x="479434" y="6517"/>
                </a:lnTo>
                <a:lnTo>
                  <a:pt x="488976" y="10014"/>
                </a:lnTo>
                <a:lnTo>
                  <a:pt x="497880" y="14146"/>
                </a:lnTo>
                <a:lnTo>
                  <a:pt x="506785" y="19074"/>
                </a:lnTo>
                <a:lnTo>
                  <a:pt x="515213" y="24637"/>
                </a:lnTo>
                <a:lnTo>
                  <a:pt x="523164" y="30995"/>
                </a:lnTo>
                <a:lnTo>
                  <a:pt x="530797" y="37829"/>
                </a:lnTo>
                <a:lnTo>
                  <a:pt x="537635" y="45459"/>
                </a:lnTo>
                <a:lnTo>
                  <a:pt x="543836" y="53406"/>
                </a:lnTo>
                <a:lnTo>
                  <a:pt x="549561" y="61671"/>
                </a:lnTo>
                <a:lnTo>
                  <a:pt x="554332" y="70413"/>
                </a:lnTo>
                <a:lnTo>
                  <a:pt x="558625" y="79632"/>
                </a:lnTo>
                <a:lnTo>
                  <a:pt x="562123" y="88851"/>
                </a:lnTo>
                <a:lnTo>
                  <a:pt x="564668" y="98547"/>
                </a:lnTo>
                <a:lnTo>
                  <a:pt x="566735" y="108560"/>
                </a:lnTo>
                <a:lnTo>
                  <a:pt x="568007" y="118415"/>
                </a:lnTo>
                <a:lnTo>
                  <a:pt x="568325" y="128588"/>
                </a:lnTo>
                <a:lnTo>
                  <a:pt x="567848" y="140350"/>
                </a:lnTo>
                <a:lnTo>
                  <a:pt x="566258" y="151794"/>
                </a:lnTo>
                <a:lnTo>
                  <a:pt x="563714" y="162761"/>
                </a:lnTo>
                <a:lnTo>
                  <a:pt x="560215" y="173410"/>
                </a:lnTo>
                <a:lnTo>
                  <a:pt x="555922" y="183742"/>
                </a:lnTo>
                <a:lnTo>
                  <a:pt x="550674" y="193597"/>
                </a:lnTo>
                <a:lnTo>
                  <a:pt x="544632" y="202657"/>
                </a:lnTo>
                <a:lnTo>
                  <a:pt x="537953" y="211558"/>
                </a:lnTo>
                <a:lnTo>
                  <a:pt x="530479" y="219664"/>
                </a:lnTo>
                <a:lnTo>
                  <a:pt x="522369" y="226975"/>
                </a:lnTo>
                <a:lnTo>
                  <a:pt x="513782" y="233651"/>
                </a:lnTo>
                <a:lnTo>
                  <a:pt x="504559" y="239532"/>
                </a:lnTo>
                <a:lnTo>
                  <a:pt x="494859" y="244777"/>
                </a:lnTo>
                <a:lnTo>
                  <a:pt x="484523" y="249228"/>
                </a:lnTo>
                <a:lnTo>
                  <a:pt x="473869" y="252725"/>
                </a:lnTo>
                <a:lnTo>
                  <a:pt x="462738" y="255109"/>
                </a:lnTo>
                <a:lnTo>
                  <a:pt x="451288" y="256698"/>
                </a:lnTo>
                <a:lnTo>
                  <a:pt x="439680" y="257175"/>
                </a:lnTo>
                <a:lnTo>
                  <a:pt x="358581" y="257175"/>
                </a:lnTo>
                <a:lnTo>
                  <a:pt x="353652" y="256857"/>
                </a:lnTo>
                <a:lnTo>
                  <a:pt x="349199" y="255427"/>
                </a:lnTo>
                <a:lnTo>
                  <a:pt x="344906" y="253519"/>
                </a:lnTo>
                <a:lnTo>
                  <a:pt x="341089" y="250817"/>
                </a:lnTo>
                <a:lnTo>
                  <a:pt x="337909" y="247479"/>
                </a:lnTo>
                <a:lnTo>
                  <a:pt x="335206" y="243665"/>
                </a:lnTo>
                <a:lnTo>
                  <a:pt x="333139" y="239532"/>
                </a:lnTo>
                <a:lnTo>
                  <a:pt x="332025" y="234923"/>
                </a:lnTo>
                <a:lnTo>
                  <a:pt x="331548" y="230154"/>
                </a:lnTo>
                <a:lnTo>
                  <a:pt x="332025" y="225068"/>
                </a:lnTo>
                <a:lnTo>
                  <a:pt x="333298" y="220300"/>
                </a:lnTo>
                <a:lnTo>
                  <a:pt x="335365" y="216008"/>
                </a:lnTo>
                <a:lnTo>
                  <a:pt x="338386" y="212034"/>
                </a:lnTo>
                <a:lnTo>
                  <a:pt x="342044" y="208697"/>
                </a:lnTo>
                <a:lnTo>
                  <a:pt x="346178" y="206153"/>
                </a:lnTo>
                <a:lnTo>
                  <a:pt x="350631" y="204246"/>
                </a:lnTo>
                <a:lnTo>
                  <a:pt x="355560" y="203292"/>
                </a:lnTo>
                <a:lnTo>
                  <a:pt x="356514" y="203292"/>
                </a:lnTo>
                <a:lnTo>
                  <a:pt x="439998" y="203133"/>
                </a:lnTo>
                <a:lnTo>
                  <a:pt x="443656" y="202498"/>
                </a:lnTo>
                <a:lnTo>
                  <a:pt x="446836" y="201226"/>
                </a:lnTo>
                <a:lnTo>
                  <a:pt x="449539" y="199160"/>
                </a:lnTo>
                <a:lnTo>
                  <a:pt x="451765" y="196299"/>
                </a:lnTo>
                <a:lnTo>
                  <a:pt x="453038" y="193120"/>
                </a:lnTo>
                <a:lnTo>
                  <a:pt x="453356" y="189464"/>
                </a:lnTo>
                <a:lnTo>
                  <a:pt x="453038" y="185967"/>
                </a:lnTo>
                <a:lnTo>
                  <a:pt x="451765" y="182788"/>
                </a:lnTo>
                <a:lnTo>
                  <a:pt x="449539" y="179927"/>
                </a:lnTo>
                <a:lnTo>
                  <a:pt x="446677" y="177861"/>
                </a:lnTo>
                <a:lnTo>
                  <a:pt x="443656" y="176589"/>
                </a:lnTo>
                <a:lnTo>
                  <a:pt x="439998" y="175954"/>
                </a:lnTo>
                <a:lnTo>
                  <a:pt x="239318" y="176430"/>
                </a:lnTo>
                <a:lnTo>
                  <a:pt x="232322" y="175795"/>
                </a:lnTo>
                <a:lnTo>
                  <a:pt x="225325" y="174364"/>
                </a:lnTo>
                <a:lnTo>
                  <a:pt x="218964" y="171662"/>
                </a:lnTo>
                <a:lnTo>
                  <a:pt x="212922" y="168483"/>
                </a:lnTo>
                <a:lnTo>
                  <a:pt x="207674" y="164192"/>
                </a:lnTo>
                <a:lnTo>
                  <a:pt x="202585" y="159264"/>
                </a:lnTo>
                <a:lnTo>
                  <a:pt x="198451" y="154019"/>
                </a:lnTo>
                <a:lnTo>
                  <a:pt x="195112" y="147979"/>
                </a:lnTo>
                <a:lnTo>
                  <a:pt x="192567" y="141621"/>
                </a:lnTo>
                <a:lnTo>
                  <a:pt x="190977" y="134628"/>
                </a:lnTo>
                <a:lnTo>
                  <a:pt x="190500" y="127634"/>
                </a:lnTo>
                <a:lnTo>
                  <a:pt x="190659" y="124455"/>
                </a:lnTo>
                <a:lnTo>
                  <a:pt x="191613" y="120481"/>
                </a:lnTo>
                <a:lnTo>
                  <a:pt x="192567" y="116031"/>
                </a:lnTo>
                <a:lnTo>
                  <a:pt x="194158" y="111262"/>
                </a:lnTo>
                <a:lnTo>
                  <a:pt x="196225" y="105699"/>
                </a:lnTo>
                <a:lnTo>
                  <a:pt x="198610" y="99818"/>
                </a:lnTo>
                <a:lnTo>
                  <a:pt x="201472" y="93619"/>
                </a:lnTo>
                <a:lnTo>
                  <a:pt x="204494" y="87103"/>
                </a:lnTo>
                <a:lnTo>
                  <a:pt x="207992" y="80427"/>
                </a:lnTo>
                <a:lnTo>
                  <a:pt x="211967" y="73592"/>
                </a:lnTo>
                <a:lnTo>
                  <a:pt x="216102" y="66440"/>
                </a:lnTo>
                <a:lnTo>
                  <a:pt x="220554" y="59446"/>
                </a:lnTo>
                <a:lnTo>
                  <a:pt x="225325" y="52134"/>
                </a:lnTo>
                <a:lnTo>
                  <a:pt x="229936" y="45936"/>
                </a:lnTo>
                <a:lnTo>
                  <a:pt x="234866" y="39578"/>
                </a:lnTo>
                <a:lnTo>
                  <a:pt x="239795" y="33379"/>
                </a:lnTo>
                <a:lnTo>
                  <a:pt x="245202" y="27498"/>
                </a:lnTo>
                <a:lnTo>
                  <a:pt x="250768" y="21935"/>
                </a:lnTo>
                <a:lnTo>
                  <a:pt x="256492" y="16689"/>
                </a:lnTo>
                <a:lnTo>
                  <a:pt x="261899" y="12080"/>
                </a:lnTo>
                <a:lnTo>
                  <a:pt x="267623" y="7947"/>
                </a:lnTo>
                <a:lnTo>
                  <a:pt x="273189" y="4610"/>
                </a:lnTo>
                <a:lnTo>
                  <a:pt x="278755" y="2225"/>
                </a:lnTo>
                <a:lnTo>
                  <a:pt x="284002" y="6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88" name="Group 287"/>
          <p:cNvGrpSpPr/>
          <p:nvPr/>
        </p:nvGrpSpPr>
        <p:grpSpPr>
          <a:xfrm>
            <a:off x="5398996" y="1909763"/>
            <a:ext cx="449263" cy="568325"/>
            <a:chOff x="5384800" y="1909763"/>
            <a:chExt cx="449263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4" name="Freeform 262"/>
            <p:cNvSpPr>
              <a:spLocks/>
            </p:cNvSpPr>
            <p:nvPr/>
          </p:nvSpPr>
          <p:spPr bwMode="auto">
            <a:xfrm>
              <a:off x="5384800" y="2252663"/>
              <a:ext cx="449263" cy="225425"/>
            </a:xfrm>
            <a:custGeom>
              <a:avLst/>
              <a:gdLst>
                <a:gd name="T0" fmla="*/ 48 w 2830"/>
                <a:gd name="T1" fmla="*/ 46 h 1417"/>
                <a:gd name="T2" fmla="*/ 151 w 2830"/>
                <a:gd name="T3" fmla="*/ 133 h 1417"/>
                <a:gd name="T4" fmla="*/ 246 w 2830"/>
                <a:gd name="T5" fmla="*/ 199 h 1417"/>
                <a:gd name="T6" fmla="*/ 388 w 2830"/>
                <a:gd name="T7" fmla="*/ 280 h 1417"/>
                <a:gd name="T8" fmla="*/ 571 w 2830"/>
                <a:gd name="T9" fmla="*/ 361 h 1417"/>
                <a:gd name="T10" fmla="*/ 767 w 2830"/>
                <a:gd name="T11" fmla="*/ 425 h 1417"/>
                <a:gd name="T12" fmla="*/ 974 w 2830"/>
                <a:gd name="T13" fmla="*/ 471 h 1417"/>
                <a:gd name="T14" fmla="*/ 1191 w 2830"/>
                <a:gd name="T15" fmla="*/ 500 h 1417"/>
                <a:gd name="T16" fmla="*/ 1414 w 2830"/>
                <a:gd name="T17" fmla="*/ 509 h 1417"/>
                <a:gd name="T18" fmla="*/ 1638 w 2830"/>
                <a:gd name="T19" fmla="*/ 500 h 1417"/>
                <a:gd name="T20" fmla="*/ 1855 w 2830"/>
                <a:gd name="T21" fmla="*/ 471 h 1417"/>
                <a:gd name="T22" fmla="*/ 2062 w 2830"/>
                <a:gd name="T23" fmla="*/ 425 h 1417"/>
                <a:gd name="T24" fmla="*/ 2259 w 2830"/>
                <a:gd name="T25" fmla="*/ 361 h 1417"/>
                <a:gd name="T26" fmla="*/ 2441 w 2830"/>
                <a:gd name="T27" fmla="*/ 280 h 1417"/>
                <a:gd name="T28" fmla="*/ 2584 w 2830"/>
                <a:gd name="T29" fmla="*/ 199 h 1417"/>
                <a:gd name="T30" fmla="*/ 2678 w 2830"/>
                <a:gd name="T31" fmla="*/ 133 h 1417"/>
                <a:gd name="T32" fmla="*/ 2782 w 2830"/>
                <a:gd name="T33" fmla="*/ 46 h 1417"/>
                <a:gd name="T34" fmla="*/ 2830 w 2830"/>
                <a:gd name="T35" fmla="*/ 509 h 1417"/>
                <a:gd name="T36" fmla="*/ 2816 w 2830"/>
                <a:gd name="T37" fmla="*/ 639 h 1417"/>
                <a:gd name="T38" fmla="*/ 2776 w 2830"/>
                <a:gd name="T39" fmla="*/ 764 h 1417"/>
                <a:gd name="T40" fmla="*/ 2710 w 2830"/>
                <a:gd name="T41" fmla="*/ 880 h 1417"/>
                <a:gd name="T42" fmla="*/ 2623 w 2830"/>
                <a:gd name="T43" fmla="*/ 988 h 1417"/>
                <a:gd name="T44" fmla="*/ 2515 w 2830"/>
                <a:gd name="T45" fmla="*/ 1087 h 1417"/>
                <a:gd name="T46" fmla="*/ 2386 w 2830"/>
                <a:gd name="T47" fmla="*/ 1175 h 1417"/>
                <a:gd name="T48" fmla="*/ 2241 w 2830"/>
                <a:gd name="T49" fmla="*/ 1251 h 1417"/>
                <a:gd name="T50" fmla="*/ 2079 w 2830"/>
                <a:gd name="T51" fmla="*/ 1314 h 1417"/>
                <a:gd name="T52" fmla="*/ 1904 w 2830"/>
                <a:gd name="T53" fmla="*/ 1364 h 1417"/>
                <a:gd name="T54" fmla="*/ 1716 w 2830"/>
                <a:gd name="T55" fmla="*/ 1397 h 1417"/>
                <a:gd name="T56" fmla="*/ 1518 w 2830"/>
                <a:gd name="T57" fmla="*/ 1415 h 1417"/>
                <a:gd name="T58" fmla="*/ 1312 w 2830"/>
                <a:gd name="T59" fmla="*/ 1415 h 1417"/>
                <a:gd name="T60" fmla="*/ 1114 w 2830"/>
                <a:gd name="T61" fmla="*/ 1397 h 1417"/>
                <a:gd name="T62" fmla="*/ 926 w 2830"/>
                <a:gd name="T63" fmla="*/ 1364 h 1417"/>
                <a:gd name="T64" fmla="*/ 751 w 2830"/>
                <a:gd name="T65" fmla="*/ 1314 h 1417"/>
                <a:gd name="T66" fmla="*/ 589 w 2830"/>
                <a:gd name="T67" fmla="*/ 1251 h 1417"/>
                <a:gd name="T68" fmla="*/ 443 w 2830"/>
                <a:gd name="T69" fmla="*/ 1175 h 1417"/>
                <a:gd name="T70" fmla="*/ 315 w 2830"/>
                <a:gd name="T71" fmla="*/ 1087 h 1417"/>
                <a:gd name="T72" fmla="*/ 206 w 2830"/>
                <a:gd name="T73" fmla="*/ 988 h 1417"/>
                <a:gd name="T74" fmla="*/ 118 w 2830"/>
                <a:gd name="T75" fmla="*/ 880 h 1417"/>
                <a:gd name="T76" fmla="*/ 54 w 2830"/>
                <a:gd name="T77" fmla="*/ 764 h 1417"/>
                <a:gd name="T78" fmla="*/ 14 w 2830"/>
                <a:gd name="T79" fmla="*/ 639 h 1417"/>
                <a:gd name="T80" fmla="*/ 0 w 2830"/>
                <a:gd name="T81" fmla="*/ 509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30" h="1417">
                  <a:moveTo>
                    <a:pt x="0" y="0"/>
                  </a:moveTo>
                  <a:lnTo>
                    <a:pt x="48" y="46"/>
                  </a:lnTo>
                  <a:lnTo>
                    <a:pt x="98" y="90"/>
                  </a:lnTo>
                  <a:lnTo>
                    <a:pt x="151" y="133"/>
                  </a:lnTo>
                  <a:lnTo>
                    <a:pt x="198" y="166"/>
                  </a:lnTo>
                  <a:lnTo>
                    <a:pt x="246" y="199"/>
                  </a:lnTo>
                  <a:lnTo>
                    <a:pt x="303" y="233"/>
                  </a:lnTo>
                  <a:lnTo>
                    <a:pt x="388" y="280"/>
                  </a:lnTo>
                  <a:lnTo>
                    <a:pt x="478" y="322"/>
                  </a:lnTo>
                  <a:lnTo>
                    <a:pt x="571" y="361"/>
                  </a:lnTo>
                  <a:lnTo>
                    <a:pt x="667" y="395"/>
                  </a:lnTo>
                  <a:lnTo>
                    <a:pt x="767" y="425"/>
                  </a:lnTo>
                  <a:lnTo>
                    <a:pt x="870" y="450"/>
                  </a:lnTo>
                  <a:lnTo>
                    <a:pt x="974" y="471"/>
                  </a:lnTo>
                  <a:lnTo>
                    <a:pt x="1082" y="488"/>
                  </a:lnTo>
                  <a:lnTo>
                    <a:pt x="1191" y="500"/>
                  </a:lnTo>
                  <a:lnTo>
                    <a:pt x="1302" y="507"/>
                  </a:lnTo>
                  <a:lnTo>
                    <a:pt x="1414" y="509"/>
                  </a:lnTo>
                  <a:lnTo>
                    <a:pt x="1527" y="507"/>
                  </a:lnTo>
                  <a:lnTo>
                    <a:pt x="1638" y="500"/>
                  </a:lnTo>
                  <a:lnTo>
                    <a:pt x="1748" y="488"/>
                  </a:lnTo>
                  <a:lnTo>
                    <a:pt x="1855" y="471"/>
                  </a:lnTo>
                  <a:lnTo>
                    <a:pt x="1960" y="450"/>
                  </a:lnTo>
                  <a:lnTo>
                    <a:pt x="2062" y="425"/>
                  </a:lnTo>
                  <a:lnTo>
                    <a:pt x="2162" y="395"/>
                  </a:lnTo>
                  <a:lnTo>
                    <a:pt x="2259" y="361"/>
                  </a:lnTo>
                  <a:lnTo>
                    <a:pt x="2352" y="322"/>
                  </a:lnTo>
                  <a:lnTo>
                    <a:pt x="2441" y="280"/>
                  </a:lnTo>
                  <a:lnTo>
                    <a:pt x="2527" y="233"/>
                  </a:lnTo>
                  <a:lnTo>
                    <a:pt x="2584" y="199"/>
                  </a:lnTo>
                  <a:lnTo>
                    <a:pt x="2632" y="166"/>
                  </a:lnTo>
                  <a:lnTo>
                    <a:pt x="2678" y="133"/>
                  </a:lnTo>
                  <a:lnTo>
                    <a:pt x="2732" y="90"/>
                  </a:lnTo>
                  <a:lnTo>
                    <a:pt x="2782" y="46"/>
                  </a:lnTo>
                  <a:lnTo>
                    <a:pt x="2830" y="0"/>
                  </a:lnTo>
                  <a:lnTo>
                    <a:pt x="2830" y="509"/>
                  </a:lnTo>
                  <a:lnTo>
                    <a:pt x="2827" y="575"/>
                  </a:lnTo>
                  <a:lnTo>
                    <a:pt x="2816" y="639"/>
                  </a:lnTo>
                  <a:lnTo>
                    <a:pt x="2799" y="702"/>
                  </a:lnTo>
                  <a:lnTo>
                    <a:pt x="2776" y="764"/>
                  </a:lnTo>
                  <a:lnTo>
                    <a:pt x="2746" y="823"/>
                  </a:lnTo>
                  <a:lnTo>
                    <a:pt x="2710" y="880"/>
                  </a:lnTo>
                  <a:lnTo>
                    <a:pt x="2670" y="935"/>
                  </a:lnTo>
                  <a:lnTo>
                    <a:pt x="2623" y="988"/>
                  </a:lnTo>
                  <a:lnTo>
                    <a:pt x="2571" y="1038"/>
                  </a:lnTo>
                  <a:lnTo>
                    <a:pt x="2515" y="1087"/>
                  </a:lnTo>
                  <a:lnTo>
                    <a:pt x="2453" y="1133"/>
                  </a:lnTo>
                  <a:lnTo>
                    <a:pt x="2386" y="1175"/>
                  </a:lnTo>
                  <a:lnTo>
                    <a:pt x="2316" y="1214"/>
                  </a:lnTo>
                  <a:lnTo>
                    <a:pt x="2241" y="1251"/>
                  </a:lnTo>
                  <a:lnTo>
                    <a:pt x="2161" y="1285"/>
                  </a:lnTo>
                  <a:lnTo>
                    <a:pt x="2079" y="1314"/>
                  </a:lnTo>
                  <a:lnTo>
                    <a:pt x="1993" y="1341"/>
                  </a:lnTo>
                  <a:lnTo>
                    <a:pt x="1904" y="1364"/>
                  </a:lnTo>
                  <a:lnTo>
                    <a:pt x="1811" y="1382"/>
                  </a:lnTo>
                  <a:lnTo>
                    <a:pt x="1716" y="1397"/>
                  </a:lnTo>
                  <a:lnTo>
                    <a:pt x="1618" y="1408"/>
                  </a:lnTo>
                  <a:lnTo>
                    <a:pt x="1518" y="1415"/>
                  </a:lnTo>
                  <a:lnTo>
                    <a:pt x="1414" y="1417"/>
                  </a:lnTo>
                  <a:lnTo>
                    <a:pt x="1312" y="1415"/>
                  </a:lnTo>
                  <a:lnTo>
                    <a:pt x="1212" y="1408"/>
                  </a:lnTo>
                  <a:lnTo>
                    <a:pt x="1114" y="1397"/>
                  </a:lnTo>
                  <a:lnTo>
                    <a:pt x="1019" y="1382"/>
                  </a:lnTo>
                  <a:lnTo>
                    <a:pt x="926" y="1364"/>
                  </a:lnTo>
                  <a:lnTo>
                    <a:pt x="837" y="1341"/>
                  </a:lnTo>
                  <a:lnTo>
                    <a:pt x="751" y="1314"/>
                  </a:lnTo>
                  <a:lnTo>
                    <a:pt x="669" y="1285"/>
                  </a:lnTo>
                  <a:lnTo>
                    <a:pt x="589" y="1251"/>
                  </a:lnTo>
                  <a:lnTo>
                    <a:pt x="514" y="1214"/>
                  </a:lnTo>
                  <a:lnTo>
                    <a:pt x="443" y="1175"/>
                  </a:lnTo>
                  <a:lnTo>
                    <a:pt x="377" y="1133"/>
                  </a:lnTo>
                  <a:lnTo>
                    <a:pt x="315" y="1087"/>
                  </a:lnTo>
                  <a:lnTo>
                    <a:pt x="259" y="1038"/>
                  </a:lnTo>
                  <a:lnTo>
                    <a:pt x="206" y="988"/>
                  </a:lnTo>
                  <a:lnTo>
                    <a:pt x="160" y="935"/>
                  </a:lnTo>
                  <a:lnTo>
                    <a:pt x="118" y="880"/>
                  </a:lnTo>
                  <a:lnTo>
                    <a:pt x="84" y="823"/>
                  </a:lnTo>
                  <a:lnTo>
                    <a:pt x="54" y="764"/>
                  </a:lnTo>
                  <a:lnTo>
                    <a:pt x="30" y="702"/>
                  </a:lnTo>
                  <a:lnTo>
                    <a:pt x="14" y="639"/>
                  </a:lnTo>
                  <a:lnTo>
                    <a:pt x="3" y="575"/>
                  </a:lnTo>
                  <a:lnTo>
                    <a:pt x="0" y="50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63"/>
            <p:cNvSpPr>
              <a:spLocks noEditPoints="1"/>
            </p:cNvSpPr>
            <p:nvPr/>
          </p:nvSpPr>
          <p:spPr bwMode="auto">
            <a:xfrm>
              <a:off x="5384800" y="2011363"/>
              <a:ext cx="449263" cy="274638"/>
            </a:xfrm>
            <a:custGeom>
              <a:avLst/>
              <a:gdLst>
                <a:gd name="T0" fmla="*/ 1052 w 2830"/>
                <a:gd name="T1" fmla="*/ 686 h 1734"/>
                <a:gd name="T2" fmla="*/ 986 w 2830"/>
                <a:gd name="T3" fmla="*/ 742 h 1734"/>
                <a:gd name="T4" fmla="*/ 960 w 2830"/>
                <a:gd name="T5" fmla="*/ 826 h 1734"/>
                <a:gd name="T6" fmla="*/ 986 w 2830"/>
                <a:gd name="T7" fmla="*/ 911 h 1734"/>
                <a:gd name="T8" fmla="*/ 1052 w 2830"/>
                <a:gd name="T9" fmla="*/ 965 h 1734"/>
                <a:gd name="T10" fmla="*/ 1718 w 2830"/>
                <a:gd name="T11" fmla="*/ 977 h 1734"/>
                <a:gd name="T12" fmla="*/ 1803 w 2830"/>
                <a:gd name="T13" fmla="*/ 952 h 1734"/>
                <a:gd name="T14" fmla="*/ 1858 w 2830"/>
                <a:gd name="T15" fmla="*/ 885 h 1734"/>
                <a:gd name="T16" fmla="*/ 1867 w 2830"/>
                <a:gd name="T17" fmla="*/ 796 h 1734"/>
                <a:gd name="T18" fmla="*/ 1825 w 2830"/>
                <a:gd name="T19" fmla="*/ 719 h 1734"/>
                <a:gd name="T20" fmla="*/ 1748 w 2830"/>
                <a:gd name="T21" fmla="*/ 678 h 1734"/>
                <a:gd name="T22" fmla="*/ 823 w 2830"/>
                <a:gd name="T23" fmla="*/ 0 h 1734"/>
                <a:gd name="T24" fmla="*/ 923 w 2830"/>
                <a:gd name="T25" fmla="*/ 151 h 1734"/>
                <a:gd name="T26" fmla="*/ 1061 w 2830"/>
                <a:gd name="T27" fmla="*/ 269 h 1734"/>
                <a:gd name="T28" fmla="*/ 1227 w 2830"/>
                <a:gd name="T29" fmla="*/ 345 h 1734"/>
                <a:gd name="T30" fmla="*/ 1414 w 2830"/>
                <a:gd name="T31" fmla="*/ 373 h 1734"/>
                <a:gd name="T32" fmla="*/ 1602 w 2830"/>
                <a:gd name="T33" fmla="*/ 345 h 1734"/>
                <a:gd name="T34" fmla="*/ 1769 w 2830"/>
                <a:gd name="T35" fmla="*/ 269 h 1734"/>
                <a:gd name="T36" fmla="*/ 1907 w 2830"/>
                <a:gd name="T37" fmla="*/ 151 h 1734"/>
                <a:gd name="T38" fmla="*/ 2007 w 2830"/>
                <a:gd name="T39" fmla="*/ 0 h 1734"/>
                <a:gd name="T40" fmla="*/ 2242 w 2830"/>
                <a:gd name="T41" fmla="*/ 87 h 1734"/>
                <a:gd name="T42" fmla="*/ 2446 w 2830"/>
                <a:gd name="T43" fmla="*/ 200 h 1734"/>
                <a:gd name="T44" fmla="*/ 2620 w 2830"/>
                <a:gd name="T45" fmla="*/ 346 h 1734"/>
                <a:gd name="T46" fmla="*/ 2746 w 2830"/>
                <a:gd name="T47" fmla="*/ 515 h 1734"/>
                <a:gd name="T48" fmla="*/ 2816 w 2830"/>
                <a:gd name="T49" fmla="*/ 698 h 1734"/>
                <a:gd name="T50" fmla="*/ 2827 w 2830"/>
                <a:gd name="T51" fmla="*/ 890 h 1734"/>
                <a:gd name="T52" fmla="*/ 2779 w 2830"/>
                <a:gd name="T53" fmla="*/ 1074 h 1734"/>
                <a:gd name="T54" fmla="*/ 2678 w 2830"/>
                <a:gd name="T55" fmla="*/ 1242 h 1734"/>
                <a:gd name="T56" fmla="*/ 2527 w 2830"/>
                <a:gd name="T57" fmla="*/ 1394 h 1734"/>
                <a:gd name="T58" fmla="*/ 2327 w 2830"/>
                <a:gd name="T59" fmla="*/ 1525 h 1734"/>
                <a:gd name="T60" fmla="*/ 2088 w 2830"/>
                <a:gd name="T61" fmla="*/ 1628 h 1734"/>
                <a:gd name="T62" fmla="*/ 1817 w 2830"/>
                <a:gd name="T63" fmla="*/ 1699 h 1734"/>
                <a:gd name="T64" fmla="*/ 1519 w 2830"/>
                <a:gd name="T65" fmla="*/ 1731 h 1734"/>
                <a:gd name="T66" fmla="*/ 1209 w 2830"/>
                <a:gd name="T67" fmla="*/ 1725 h 1734"/>
                <a:gd name="T68" fmla="*/ 919 w 2830"/>
                <a:gd name="T69" fmla="*/ 1679 h 1734"/>
                <a:gd name="T70" fmla="*/ 658 w 2830"/>
                <a:gd name="T71" fmla="*/ 1598 h 1734"/>
                <a:gd name="T72" fmla="*/ 432 w 2830"/>
                <a:gd name="T73" fmla="*/ 1485 h 1734"/>
                <a:gd name="T74" fmla="*/ 248 w 2830"/>
                <a:gd name="T75" fmla="*/ 1346 h 1734"/>
                <a:gd name="T76" fmla="*/ 113 w 2830"/>
                <a:gd name="T77" fmla="*/ 1188 h 1734"/>
                <a:gd name="T78" fmla="*/ 29 w 2830"/>
                <a:gd name="T79" fmla="*/ 1014 h 1734"/>
                <a:gd name="T80" fmla="*/ 0 w 2830"/>
                <a:gd name="T81" fmla="*/ 826 h 1734"/>
                <a:gd name="T82" fmla="*/ 30 w 2830"/>
                <a:gd name="T83" fmla="*/ 637 h 1734"/>
                <a:gd name="T84" fmla="*/ 120 w 2830"/>
                <a:gd name="T85" fmla="*/ 456 h 1734"/>
                <a:gd name="T86" fmla="*/ 263 w 2830"/>
                <a:gd name="T87" fmla="*/ 294 h 1734"/>
                <a:gd name="T88" fmla="*/ 448 w 2830"/>
                <a:gd name="T89" fmla="*/ 159 h 1734"/>
                <a:gd name="T90" fmla="*/ 663 w 2830"/>
                <a:gd name="T91" fmla="*/ 54 h 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30" h="1734">
                  <a:moveTo>
                    <a:pt x="1112" y="674"/>
                  </a:moveTo>
                  <a:lnTo>
                    <a:pt x="1081" y="678"/>
                  </a:lnTo>
                  <a:lnTo>
                    <a:pt x="1052" y="686"/>
                  </a:lnTo>
                  <a:lnTo>
                    <a:pt x="1027" y="701"/>
                  </a:lnTo>
                  <a:lnTo>
                    <a:pt x="1004" y="719"/>
                  </a:lnTo>
                  <a:lnTo>
                    <a:pt x="986" y="742"/>
                  </a:lnTo>
                  <a:lnTo>
                    <a:pt x="972" y="768"/>
                  </a:lnTo>
                  <a:lnTo>
                    <a:pt x="963" y="796"/>
                  </a:lnTo>
                  <a:lnTo>
                    <a:pt x="960" y="826"/>
                  </a:lnTo>
                  <a:lnTo>
                    <a:pt x="963" y="857"/>
                  </a:lnTo>
                  <a:lnTo>
                    <a:pt x="972" y="885"/>
                  </a:lnTo>
                  <a:lnTo>
                    <a:pt x="986" y="911"/>
                  </a:lnTo>
                  <a:lnTo>
                    <a:pt x="1004" y="933"/>
                  </a:lnTo>
                  <a:lnTo>
                    <a:pt x="1027" y="952"/>
                  </a:lnTo>
                  <a:lnTo>
                    <a:pt x="1052" y="965"/>
                  </a:lnTo>
                  <a:lnTo>
                    <a:pt x="1081" y="974"/>
                  </a:lnTo>
                  <a:lnTo>
                    <a:pt x="1112" y="977"/>
                  </a:lnTo>
                  <a:lnTo>
                    <a:pt x="1718" y="977"/>
                  </a:lnTo>
                  <a:lnTo>
                    <a:pt x="1748" y="974"/>
                  </a:lnTo>
                  <a:lnTo>
                    <a:pt x="1777" y="965"/>
                  </a:lnTo>
                  <a:lnTo>
                    <a:pt x="1803" y="952"/>
                  </a:lnTo>
                  <a:lnTo>
                    <a:pt x="1825" y="933"/>
                  </a:lnTo>
                  <a:lnTo>
                    <a:pt x="1844" y="911"/>
                  </a:lnTo>
                  <a:lnTo>
                    <a:pt x="1858" y="885"/>
                  </a:lnTo>
                  <a:lnTo>
                    <a:pt x="1867" y="857"/>
                  </a:lnTo>
                  <a:lnTo>
                    <a:pt x="1870" y="826"/>
                  </a:lnTo>
                  <a:lnTo>
                    <a:pt x="1867" y="796"/>
                  </a:lnTo>
                  <a:lnTo>
                    <a:pt x="1858" y="768"/>
                  </a:lnTo>
                  <a:lnTo>
                    <a:pt x="1844" y="742"/>
                  </a:lnTo>
                  <a:lnTo>
                    <a:pt x="1825" y="719"/>
                  </a:lnTo>
                  <a:lnTo>
                    <a:pt x="1803" y="701"/>
                  </a:lnTo>
                  <a:lnTo>
                    <a:pt x="1777" y="686"/>
                  </a:lnTo>
                  <a:lnTo>
                    <a:pt x="1748" y="678"/>
                  </a:lnTo>
                  <a:lnTo>
                    <a:pt x="1718" y="674"/>
                  </a:lnTo>
                  <a:lnTo>
                    <a:pt x="1112" y="674"/>
                  </a:lnTo>
                  <a:close/>
                  <a:moveTo>
                    <a:pt x="823" y="0"/>
                  </a:moveTo>
                  <a:lnTo>
                    <a:pt x="851" y="54"/>
                  </a:lnTo>
                  <a:lnTo>
                    <a:pt x="885" y="104"/>
                  </a:lnTo>
                  <a:lnTo>
                    <a:pt x="923" y="151"/>
                  </a:lnTo>
                  <a:lnTo>
                    <a:pt x="965" y="194"/>
                  </a:lnTo>
                  <a:lnTo>
                    <a:pt x="1011" y="234"/>
                  </a:lnTo>
                  <a:lnTo>
                    <a:pt x="1061" y="269"/>
                  </a:lnTo>
                  <a:lnTo>
                    <a:pt x="1113" y="299"/>
                  </a:lnTo>
                  <a:lnTo>
                    <a:pt x="1169" y="325"/>
                  </a:lnTo>
                  <a:lnTo>
                    <a:pt x="1227" y="345"/>
                  </a:lnTo>
                  <a:lnTo>
                    <a:pt x="1288" y="360"/>
                  </a:lnTo>
                  <a:lnTo>
                    <a:pt x="1350" y="370"/>
                  </a:lnTo>
                  <a:lnTo>
                    <a:pt x="1414" y="373"/>
                  </a:lnTo>
                  <a:lnTo>
                    <a:pt x="1480" y="370"/>
                  </a:lnTo>
                  <a:lnTo>
                    <a:pt x="1542" y="360"/>
                  </a:lnTo>
                  <a:lnTo>
                    <a:pt x="1602" y="345"/>
                  </a:lnTo>
                  <a:lnTo>
                    <a:pt x="1661" y="325"/>
                  </a:lnTo>
                  <a:lnTo>
                    <a:pt x="1717" y="299"/>
                  </a:lnTo>
                  <a:lnTo>
                    <a:pt x="1769" y="269"/>
                  </a:lnTo>
                  <a:lnTo>
                    <a:pt x="1819" y="234"/>
                  </a:lnTo>
                  <a:lnTo>
                    <a:pt x="1864" y="194"/>
                  </a:lnTo>
                  <a:lnTo>
                    <a:pt x="1907" y="151"/>
                  </a:lnTo>
                  <a:lnTo>
                    <a:pt x="1945" y="104"/>
                  </a:lnTo>
                  <a:lnTo>
                    <a:pt x="1979" y="54"/>
                  </a:lnTo>
                  <a:lnTo>
                    <a:pt x="2007" y="0"/>
                  </a:lnTo>
                  <a:lnTo>
                    <a:pt x="2088" y="26"/>
                  </a:lnTo>
                  <a:lnTo>
                    <a:pt x="2167" y="54"/>
                  </a:lnTo>
                  <a:lnTo>
                    <a:pt x="2242" y="87"/>
                  </a:lnTo>
                  <a:lnTo>
                    <a:pt x="2313" y="121"/>
                  </a:lnTo>
                  <a:lnTo>
                    <a:pt x="2382" y="159"/>
                  </a:lnTo>
                  <a:lnTo>
                    <a:pt x="2446" y="200"/>
                  </a:lnTo>
                  <a:lnTo>
                    <a:pt x="2507" y="244"/>
                  </a:lnTo>
                  <a:lnTo>
                    <a:pt x="2567" y="294"/>
                  </a:lnTo>
                  <a:lnTo>
                    <a:pt x="2620" y="346"/>
                  </a:lnTo>
                  <a:lnTo>
                    <a:pt x="2668" y="400"/>
                  </a:lnTo>
                  <a:lnTo>
                    <a:pt x="2710" y="456"/>
                  </a:lnTo>
                  <a:lnTo>
                    <a:pt x="2746" y="515"/>
                  </a:lnTo>
                  <a:lnTo>
                    <a:pt x="2776" y="575"/>
                  </a:lnTo>
                  <a:lnTo>
                    <a:pt x="2799" y="637"/>
                  </a:lnTo>
                  <a:lnTo>
                    <a:pt x="2816" y="698"/>
                  </a:lnTo>
                  <a:lnTo>
                    <a:pt x="2827" y="762"/>
                  </a:lnTo>
                  <a:lnTo>
                    <a:pt x="2830" y="826"/>
                  </a:lnTo>
                  <a:lnTo>
                    <a:pt x="2827" y="890"/>
                  </a:lnTo>
                  <a:lnTo>
                    <a:pt x="2817" y="953"/>
                  </a:lnTo>
                  <a:lnTo>
                    <a:pt x="2801" y="1014"/>
                  </a:lnTo>
                  <a:lnTo>
                    <a:pt x="2779" y="1074"/>
                  </a:lnTo>
                  <a:lnTo>
                    <a:pt x="2751" y="1131"/>
                  </a:lnTo>
                  <a:lnTo>
                    <a:pt x="2717" y="1188"/>
                  </a:lnTo>
                  <a:lnTo>
                    <a:pt x="2678" y="1242"/>
                  </a:lnTo>
                  <a:lnTo>
                    <a:pt x="2633" y="1295"/>
                  </a:lnTo>
                  <a:lnTo>
                    <a:pt x="2582" y="1346"/>
                  </a:lnTo>
                  <a:lnTo>
                    <a:pt x="2527" y="1394"/>
                  </a:lnTo>
                  <a:lnTo>
                    <a:pt x="2465" y="1440"/>
                  </a:lnTo>
                  <a:lnTo>
                    <a:pt x="2398" y="1485"/>
                  </a:lnTo>
                  <a:lnTo>
                    <a:pt x="2327" y="1525"/>
                  </a:lnTo>
                  <a:lnTo>
                    <a:pt x="2252" y="1563"/>
                  </a:lnTo>
                  <a:lnTo>
                    <a:pt x="2172" y="1598"/>
                  </a:lnTo>
                  <a:lnTo>
                    <a:pt x="2088" y="1628"/>
                  </a:lnTo>
                  <a:lnTo>
                    <a:pt x="2001" y="1655"/>
                  </a:lnTo>
                  <a:lnTo>
                    <a:pt x="1910" y="1679"/>
                  </a:lnTo>
                  <a:lnTo>
                    <a:pt x="1817" y="1699"/>
                  </a:lnTo>
                  <a:lnTo>
                    <a:pt x="1720" y="1714"/>
                  </a:lnTo>
                  <a:lnTo>
                    <a:pt x="1621" y="1725"/>
                  </a:lnTo>
                  <a:lnTo>
                    <a:pt x="1519" y="1731"/>
                  </a:lnTo>
                  <a:lnTo>
                    <a:pt x="1414" y="1734"/>
                  </a:lnTo>
                  <a:lnTo>
                    <a:pt x="1311" y="1731"/>
                  </a:lnTo>
                  <a:lnTo>
                    <a:pt x="1209" y="1725"/>
                  </a:lnTo>
                  <a:lnTo>
                    <a:pt x="1110" y="1714"/>
                  </a:lnTo>
                  <a:lnTo>
                    <a:pt x="1013" y="1699"/>
                  </a:lnTo>
                  <a:lnTo>
                    <a:pt x="919" y="1679"/>
                  </a:lnTo>
                  <a:lnTo>
                    <a:pt x="828" y="1655"/>
                  </a:lnTo>
                  <a:lnTo>
                    <a:pt x="741" y="1628"/>
                  </a:lnTo>
                  <a:lnTo>
                    <a:pt x="658" y="1598"/>
                  </a:lnTo>
                  <a:lnTo>
                    <a:pt x="578" y="1563"/>
                  </a:lnTo>
                  <a:lnTo>
                    <a:pt x="503" y="1525"/>
                  </a:lnTo>
                  <a:lnTo>
                    <a:pt x="432" y="1485"/>
                  </a:lnTo>
                  <a:lnTo>
                    <a:pt x="365" y="1440"/>
                  </a:lnTo>
                  <a:lnTo>
                    <a:pt x="303" y="1394"/>
                  </a:lnTo>
                  <a:lnTo>
                    <a:pt x="248" y="1346"/>
                  </a:lnTo>
                  <a:lnTo>
                    <a:pt x="197" y="1295"/>
                  </a:lnTo>
                  <a:lnTo>
                    <a:pt x="151" y="1242"/>
                  </a:lnTo>
                  <a:lnTo>
                    <a:pt x="113" y="1188"/>
                  </a:lnTo>
                  <a:lnTo>
                    <a:pt x="79" y="1131"/>
                  </a:lnTo>
                  <a:lnTo>
                    <a:pt x="51" y="1074"/>
                  </a:lnTo>
                  <a:lnTo>
                    <a:pt x="29" y="1014"/>
                  </a:lnTo>
                  <a:lnTo>
                    <a:pt x="13" y="953"/>
                  </a:lnTo>
                  <a:lnTo>
                    <a:pt x="3" y="890"/>
                  </a:lnTo>
                  <a:lnTo>
                    <a:pt x="0" y="826"/>
                  </a:lnTo>
                  <a:lnTo>
                    <a:pt x="3" y="762"/>
                  </a:lnTo>
                  <a:lnTo>
                    <a:pt x="14" y="698"/>
                  </a:lnTo>
                  <a:lnTo>
                    <a:pt x="30" y="637"/>
                  </a:lnTo>
                  <a:lnTo>
                    <a:pt x="53" y="575"/>
                  </a:lnTo>
                  <a:lnTo>
                    <a:pt x="84" y="515"/>
                  </a:lnTo>
                  <a:lnTo>
                    <a:pt x="120" y="456"/>
                  </a:lnTo>
                  <a:lnTo>
                    <a:pt x="161" y="400"/>
                  </a:lnTo>
                  <a:lnTo>
                    <a:pt x="210" y="346"/>
                  </a:lnTo>
                  <a:lnTo>
                    <a:pt x="263" y="294"/>
                  </a:lnTo>
                  <a:lnTo>
                    <a:pt x="323" y="244"/>
                  </a:lnTo>
                  <a:lnTo>
                    <a:pt x="384" y="200"/>
                  </a:lnTo>
                  <a:lnTo>
                    <a:pt x="448" y="159"/>
                  </a:lnTo>
                  <a:lnTo>
                    <a:pt x="516" y="121"/>
                  </a:lnTo>
                  <a:lnTo>
                    <a:pt x="588" y="87"/>
                  </a:lnTo>
                  <a:lnTo>
                    <a:pt x="663" y="54"/>
                  </a:lnTo>
                  <a:lnTo>
                    <a:pt x="741" y="26"/>
                  </a:lnTo>
                  <a:lnTo>
                    <a:pt x="8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64"/>
            <p:cNvSpPr>
              <a:spLocks/>
            </p:cNvSpPr>
            <p:nvPr/>
          </p:nvSpPr>
          <p:spPr bwMode="auto">
            <a:xfrm>
              <a:off x="5553075" y="1909763"/>
              <a:ext cx="112713" cy="112713"/>
            </a:xfrm>
            <a:custGeom>
              <a:avLst/>
              <a:gdLst>
                <a:gd name="T0" fmla="*/ 353 w 708"/>
                <a:gd name="T1" fmla="*/ 0 h 706"/>
                <a:gd name="T2" fmla="*/ 399 w 708"/>
                <a:gd name="T3" fmla="*/ 3 h 706"/>
                <a:gd name="T4" fmla="*/ 444 w 708"/>
                <a:gd name="T5" fmla="*/ 11 h 706"/>
                <a:gd name="T6" fmla="*/ 485 w 708"/>
                <a:gd name="T7" fmla="*/ 25 h 706"/>
                <a:gd name="T8" fmla="*/ 524 w 708"/>
                <a:gd name="T9" fmla="*/ 43 h 706"/>
                <a:gd name="T10" fmla="*/ 560 w 708"/>
                <a:gd name="T11" fmla="*/ 66 h 706"/>
                <a:gd name="T12" fmla="*/ 594 w 708"/>
                <a:gd name="T13" fmla="*/ 93 h 706"/>
                <a:gd name="T14" fmla="*/ 623 w 708"/>
                <a:gd name="T15" fmla="*/ 125 h 706"/>
                <a:gd name="T16" fmla="*/ 649 w 708"/>
                <a:gd name="T17" fmla="*/ 159 h 706"/>
                <a:gd name="T18" fmla="*/ 671 w 708"/>
                <a:gd name="T19" fmla="*/ 196 h 706"/>
                <a:gd name="T20" fmla="*/ 688 w 708"/>
                <a:gd name="T21" fmla="*/ 236 h 706"/>
                <a:gd name="T22" fmla="*/ 700 w 708"/>
                <a:gd name="T23" fmla="*/ 279 h 706"/>
                <a:gd name="T24" fmla="*/ 706 w 708"/>
                <a:gd name="T25" fmla="*/ 316 h 706"/>
                <a:gd name="T26" fmla="*/ 708 w 708"/>
                <a:gd name="T27" fmla="*/ 353 h 706"/>
                <a:gd name="T28" fmla="*/ 706 w 708"/>
                <a:gd name="T29" fmla="*/ 393 h 706"/>
                <a:gd name="T30" fmla="*/ 699 w 708"/>
                <a:gd name="T31" fmla="*/ 431 h 706"/>
                <a:gd name="T32" fmla="*/ 687 w 708"/>
                <a:gd name="T33" fmla="*/ 472 h 706"/>
                <a:gd name="T34" fmla="*/ 670 w 708"/>
                <a:gd name="T35" fmla="*/ 512 h 706"/>
                <a:gd name="T36" fmla="*/ 648 w 708"/>
                <a:gd name="T37" fmla="*/ 549 h 706"/>
                <a:gd name="T38" fmla="*/ 622 w 708"/>
                <a:gd name="T39" fmla="*/ 583 h 706"/>
                <a:gd name="T40" fmla="*/ 593 w 708"/>
                <a:gd name="T41" fmla="*/ 613 h 706"/>
                <a:gd name="T42" fmla="*/ 559 w 708"/>
                <a:gd name="T43" fmla="*/ 640 h 706"/>
                <a:gd name="T44" fmla="*/ 523 w 708"/>
                <a:gd name="T45" fmla="*/ 663 h 706"/>
                <a:gd name="T46" fmla="*/ 484 w 708"/>
                <a:gd name="T47" fmla="*/ 681 h 706"/>
                <a:gd name="T48" fmla="*/ 443 w 708"/>
                <a:gd name="T49" fmla="*/ 694 h 706"/>
                <a:gd name="T50" fmla="*/ 399 w 708"/>
                <a:gd name="T51" fmla="*/ 703 h 706"/>
                <a:gd name="T52" fmla="*/ 353 w 708"/>
                <a:gd name="T53" fmla="*/ 706 h 706"/>
                <a:gd name="T54" fmla="*/ 309 w 708"/>
                <a:gd name="T55" fmla="*/ 703 h 706"/>
                <a:gd name="T56" fmla="*/ 265 w 708"/>
                <a:gd name="T57" fmla="*/ 694 h 706"/>
                <a:gd name="T58" fmla="*/ 224 w 708"/>
                <a:gd name="T59" fmla="*/ 681 h 706"/>
                <a:gd name="T60" fmla="*/ 185 w 708"/>
                <a:gd name="T61" fmla="*/ 663 h 706"/>
                <a:gd name="T62" fmla="*/ 149 w 708"/>
                <a:gd name="T63" fmla="*/ 640 h 706"/>
                <a:gd name="T64" fmla="*/ 115 w 708"/>
                <a:gd name="T65" fmla="*/ 613 h 706"/>
                <a:gd name="T66" fmla="*/ 86 w 708"/>
                <a:gd name="T67" fmla="*/ 583 h 706"/>
                <a:gd name="T68" fmla="*/ 60 w 708"/>
                <a:gd name="T69" fmla="*/ 549 h 706"/>
                <a:gd name="T70" fmla="*/ 38 w 708"/>
                <a:gd name="T71" fmla="*/ 512 h 706"/>
                <a:gd name="T72" fmla="*/ 21 w 708"/>
                <a:gd name="T73" fmla="*/ 472 h 706"/>
                <a:gd name="T74" fmla="*/ 9 w 708"/>
                <a:gd name="T75" fmla="*/ 431 h 706"/>
                <a:gd name="T76" fmla="*/ 2 w 708"/>
                <a:gd name="T77" fmla="*/ 393 h 706"/>
                <a:gd name="T78" fmla="*/ 0 w 708"/>
                <a:gd name="T79" fmla="*/ 353 h 706"/>
                <a:gd name="T80" fmla="*/ 2 w 708"/>
                <a:gd name="T81" fmla="*/ 316 h 706"/>
                <a:gd name="T82" fmla="*/ 8 w 708"/>
                <a:gd name="T83" fmla="*/ 279 h 706"/>
                <a:gd name="T84" fmla="*/ 20 w 708"/>
                <a:gd name="T85" fmla="*/ 236 h 706"/>
                <a:gd name="T86" fmla="*/ 37 w 708"/>
                <a:gd name="T87" fmla="*/ 196 h 706"/>
                <a:gd name="T88" fmla="*/ 59 w 708"/>
                <a:gd name="T89" fmla="*/ 159 h 706"/>
                <a:gd name="T90" fmla="*/ 84 w 708"/>
                <a:gd name="T91" fmla="*/ 125 h 706"/>
                <a:gd name="T92" fmla="*/ 114 w 708"/>
                <a:gd name="T93" fmla="*/ 93 h 706"/>
                <a:gd name="T94" fmla="*/ 147 w 708"/>
                <a:gd name="T95" fmla="*/ 66 h 706"/>
                <a:gd name="T96" fmla="*/ 184 w 708"/>
                <a:gd name="T97" fmla="*/ 43 h 706"/>
                <a:gd name="T98" fmla="*/ 223 w 708"/>
                <a:gd name="T99" fmla="*/ 25 h 706"/>
                <a:gd name="T100" fmla="*/ 264 w 708"/>
                <a:gd name="T101" fmla="*/ 11 h 706"/>
                <a:gd name="T102" fmla="*/ 309 w 708"/>
                <a:gd name="T103" fmla="*/ 3 h 706"/>
                <a:gd name="T104" fmla="*/ 353 w 708"/>
                <a:gd name="T105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8" h="706">
                  <a:moveTo>
                    <a:pt x="353" y="0"/>
                  </a:moveTo>
                  <a:lnTo>
                    <a:pt x="399" y="3"/>
                  </a:lnTo>
                  <a:lnTo>
                    <a:pt x="444" y="11"/>
                  </a:lnTo>
                  <a:lnTo>
                    <a:pt x="485" y="25"/>
                  </a:lnTo>
                  <a:lnTo>
                    <a:pt x="524" y="43"/>
                  </a:lnTo>
                  <a:lnTo>
                    <a:pt x="560" y="66"/>
                  </a:lnTo>
                  <a:lnTo>
                    <a:pt x="594" y="93"/>
                  </a:lnTo>
                  <a:lnTo>
                    <a:pt x="623" y="125"/>
                  </a:lnTo>
                  <a:lnTo>
                    <a:pt x="649" y="159"/>
                  </a:lnTo>
                  <a:lnTo>
                    <a:pt x="671" y="196"/>
                  </a:lnTo>
                  <a:lnTo>
                    <a:pt x="688" y="236"/>
                  </a:lnTo>
                  <a:lnTo>
                    <a:pt x="700" y="279"/>
                  </a:lnTo>
                  <a:lnTo>
                    <a:pt x="706" y="316"/>
                  </a:lnTo>
                  <a:lnTo>
                    <a:pt x="708" y="353"/>
                  </a:lnTo>
                  <a:lnTo>
                    <a:pt x="706" y="393"/>
                  </a:lnTo>
                  <a:lnTo>
                    <a:pt x="699" y="431"/>
                  </a:lnTo>
                  <a:lnTo>
                    <a:pt x="687" y="472"/>
                  </a:lnTo>
                  <a:lnTo>
                    <a:pt x="670" y="512"/>
                  </a:lnTo>
                  <a:lnTo>
                    <a:pt x="648" y="549"/>
                  </a:lnTo>
                  <a:lnTo>
                    <a:pt x="622" y="583"/>
                  </a:lnTo>
                  <a:lnTo>
                    <a:pt x="593" y="613"/>
                  </a:lnTo>
                  <a:lnTo>
                    <a:pt x="559" y="640"/>
                  </a:lnTo>
                  <a:lnTo>
                    <a:pt x="523" y="663"/>
                  </a:lnTo>
                  <a:lnTo>
                    <a:pt x="484" y="681"/>
                  </a:lnTo>
                  <a:lnTo>
                    <a:pt x="443" y="694"/>
                  </a:lnTo>
                  <a:lnTo>
                    <a:pt x="399" y="703"/>
                  </a:lnTo>
                  <a:lnTo>
                    <a:pt x="353" y="706"/>
                  </a:lnTo>
                  <a:lnTo>
                    <a:pt x="309" y="703"/>
                  </a:lnTo>
                  <a:lnTo>
                    <a:pt x="265" y="694"/>
                  </a:lnTo>
                  <a:lnTo>
                    <a:pt x="224" y="681"/>
                  </a:lnTo>
                  <a:lnTo>
                    <a:pt x="185" y="663"/>
                  </a:lnTo>
                  <a:lnTo>
                    <a:pt x="149" y="640"/>
                  </a:lnTo>
                  <a:lnTo>
                    <a:pt x="115" y="613"/>
                  </a:lnTo>
                  <a:lnTo>
                    <a:pt x="86" y="583"/>
                  </a:lnTo>
                  <a:lnTo>
                    <a:pt x="60" y="549"/>
                  </a:lnTo>
                  <a:lnTo>
                    <a:pt x="38" y="512"/>
                  </a:lnTo>
                  <a:lnTo>
                    <a:pt x="21" y="472"/>
                  </a:lnTo>
                  <a:lnTo>
                    <a:pt x="9" y="431"/>
                  </a:lnTo>
                  <a:lnTo>
                    <a:pt x="2" y="393"/>
                  </a:lnTo>
                  <a:lnTo>
                    <a:pt x="0" y="353"/>
                  </a:lnTo>
                  <a:lnTo>
                    <a:pt x="2" y="316"/>
                  </a:lnTo>
                  <a:lnTo>
                    <a:pt x="8" y="279"/>
                  </a:lnTo>
                  <a:lnTo>
                    <a:pt x="20" y="236"/>
                  </a:lnTo>
                  <a:lnTo>
                    <a:pt x="37" y="196"/>
                  </a:lnTo>
                  <a:lnTo>
                    <a:pt x="59" y="159"/>
                  </a:lnTo>
                  <a:lnTo>
                    <a:pt x="84" y="125"/>
                  </a:lnTo>
                  <a:lnTo>
                    <a:pt x="114" y="93"/>
                  </a:lnTo>
                  <a:lnTo>
                    <a:pt x="147" y="66"/>
                  </a:lnTo>
                  <a:lnTo>
                    <a:pt x="184" y="43"/>
                  </a:lnTo>
                  <a:lnTo>
                    <a:pt x="223" y="25"/>
                  </a:lnTo>
                  <a:lnTo>
                    <a:pt x="264" y="11"/>
                  </a:lnTo>
                  <a:lnTo>
                    <a:pt x="309" y="3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0" name="Freeform 269"/>
          <p:cNvSpPr>
            <a:spLocks/>
          </p:cNvSpPr>
          <p:nvPr/>
        </p:nvSpPr>
        <p:spPr bwMode="auto">
          <a:xfrm>
            <a:off x="6274165" y="1984375"/>
            <a:ext cx="569913" cy="419100"/>
          </a:xfrm>
          <a:custGeom>
            <a:avLst/>
            <a:gdLst>
              <a:gd name="T0" fmla="*/ 3276 w 3590"/>
              <a:gd name="T1" fmla="*/ 3 h 2638"/>
              <a:gd name="T2" fmla="*/ 3388 w 3590"/>
              <a:gd name="T3" fmla="*/ 15 h 2638"/>
              <a:gd name="T4" fmla="*/ 3457 w 3590"/>
              <a:gd name="T5" fmla="*/ 27 h 2638"/>
              <a:gd name="T6" fmla="*/ 3501 w 3590"/>
              <a:gd name="T7" fmla="*/ 41 h 2638"/>
              <a:gd name="T8" fmla="*/ 3564 w 3590"/>
              <a:gd name="T9" fmla="*/ 99 h 2638"/>
              <a:gd name="T10" fmla="*/ 3582 w 3590"/>
              <a:gd name="T11" fmla="*/ 161 h 2638"/>
              <a:gd name="T12" fmla="*/ 3587 w 3590"/>
              <a:gd name="T13" fmla="*/ 219 h 2638"/>
              <a:gd name="T14" fmla="*/ 3590 w 3590"/>
              <a:gd name="T15" fmla="*/ 326 h 2638"/>
              <a:gd name="T16" fmla="*/ 3586 w 3590"/>
              <a:gd name="T17" fmla="*/ 470 h 2638"/>
              <a:gd name="T18" fmla="*/ 3560 w 3590"/>
              <a:gd name="T19" fmla="*/ 684 h 2638"/>
              <a:gd name="T20" fmla="*/ 3501 w 3590"/>
              <a:gd name="T21" fmla="*/ 892 h 2638"/>
              <a:gd name="T22" fmla="*/ 3413 w 3590"/>
              <a:gd name="T23" fmla="*/ 1063 h 2638"/>
              <a:gd name="T24" fmla="*/ 3288 w 3590"/>
              <a:gd name="T25" fmla="*/ 1200 h 2638"/>
              <a:gd name="T26" fmla="*/ 3130 w 3590"/>
              <a:gd name="T27" fmla="*/ 1307 h 2638"/>
              <a:gd name="T28" fmla="*/ 2966 w 3590"/>
              <a:gd name="T29" fmla="*/ 1375 h 2638"/>
              <a:gd name="T30" fmla="*/ 2805 w 3590"/>
              <a:gd name="T31" fmla="*/ 1412 h 2638"/>
              <a:gd name="T32" fmla="*/ 2654 w 3590"/>
              <a:gd name="T33" fmla="*/ 1426 h 2638"/>
              <a:gd name="T34" fmla="*/ 2550 w 3590"/>
              <a:gd name="T35" fmla="*/ 1425 h 2638"/>
              <a:gd name="T36" fmla="*/ 2524 w 3590"/>
              <a:gd name="T37" fmla="*/ 2230 h 2638"/>
              <a:gd name="T38" fmla="*/ 2580 w 3590"/>
              <a:gd name="T39" fmla="*/ 2324 h 2638"/>
              <a:gd name="T40" fmla="*/ 2589 w 3590"/>
              <a:gd name="T41" fmla="*/ 2437 h 2638"/>
              <a:gd name="T42" fmla="*/ 2546 w 3590"/>
              <a:gd name="T43" fmla="*/ 2540 h 2638"/>
              <a:gd name="T44" fmla="*/ 2463 w 3590"/>
              <a:gd name="T45" fmla="*/ 2611 h 2638"/>
              <a:gd name="T46" fmla="*/ 2352 w 3590"/>
              <a:gd name="T47" fmla="*/ 2638 h 2638"/>
              <a:gd name="T48" fmla="*/ 1319 w 3590"/>
              <a:gd name="T49" fmla="*/ 2630 h 2638"/>
              <a:gd name="T50" fmla="*/ 274 w 3590"/>
              <a:gd name="T51" fmla="*/ 1597 h 2638"/>
              <a:gd name="T52" fmla="*/ 240 w 3590"/>
              <a:gd name="T53" fmla="*/ 1583 h 2638"/>
              <a:gd name="T54" fmla="*/ 53 w 3590"/>
              <a:gd name="T55" fmla="*/ 1573 h 2638"/>
              <a:gd name="T56" fmla="*/ 10 w 3590"/>
              <a:gd name="T57" fmla="*/ 1529 h 2638"/>
              <a:gd name="T58" fmla="*/ 0 w 3590"/>
              <a:gd name="T59" fmla="*/ 1103 h 2638"/>
              <a:gd name="T60" fmla="*/ 21 w 3590"/>
              <a:gd name="T61" fmla="*/ 1044 h 2638"/>
              <a:gd name="T62" fmla="*/ 74 w 3590"/>
              <a:gd name="T63" fmla="*/ 1010 h 2638"/>
              <a:gd name="T64" fmla="*/ 1159 w 3590"/>
              <a:gd name="T65" fmla="*/ 1009 h 2638"/>
              <a:gd name="T66" fmla="*/ 1208 w 3590"/>
              <a:gd name="T67" fmla="*/ 1036 h 2638"/>
              <a:gd name="T68" fmla="*/ 1711 w 3590"/>
              <a:gd name="T69" fmla="*/ 1555 h 2638"/>
              <a:gd name="T70" fmla="*/ 1740 w 3590"/>
              <a:gd name="T71" fmla="*/ 1652 h 2638"/>
              <a:gd name="T72" fmla="*/ 1725 w 3590"/>
              <a:gd name="T73" fmla="*/ 1751 h 2638"/>
              <a:gd name="T74" fmla="*/ 1670 w 3590"/>
              <a:gd name="T75" fmla="*/ 1838 h 2638"/>
              <a:gd name="T76" fmla="*/ 1574 w 3590"/>
              <a:gd name="T77" fmla="*/ 1897 h 2638"/>
              <a:gd name="T78" fmla="*/ 1462 w 3590"/>
              <a:gd name="T79" fmla="*/ 1905 h 2638"/>
              <a:gd name="T80" fmla="*/ 1361 w 3590"/>
              <a:gd name="T81" fmla="*/ 1864 h 2638"/>
              <a:gd name="T82" fmla="*/ 1089 w 3590"/>
              <a:gd name="T83" fmla="*/ 1597 h 2638"/>
              <a:gd name="T84" fmla="*/ 1055 w 3590"/>
              <a:gd name="T85" fmla="*/ 1583 h 2638"/>
              <a:gd name="T86" fmla="*/ 1020 w 3590"/>
              <a:gd name="T87" fmla="*/ 1597 h 2638"/>
              <a:gd name="T88" fmla="*/ 1007 w 3590"/>
              <a:gd name="T89" fmla="*/ 1638 h 2638"/>
              <a:gd name="T90" fmla="*/ 1501 w 3590"/>
              <a:gd name="T91" fmla="*/ 2145 h 2638"/>
              <a:gd name="T92" fmla="*/ 1535 w 3590"/>
              <a:gd name="T93" fmla="*/ 2159 h 2638"/>
              <a:gd name="T94" fmla="*/ 2204 w 3590"/>
              <a:gd name="T95" fmla="*/ 1253 h 2638"/>
              <a:gd name="T96" fmla="*/ 2191 w 3590"/>
              <a:gd name="T97" fmla="*/ 1167 h 2638"/>
              <a:gd name="T98" fmla="*/ 2182 w 3590"/>
              <a:gd name="T99" fmla="*/ 1045 h 2638"/>
              <a:gd name="T100" fmla="*/ 2186 w 3590"/>
              <a:gd name="T101" fmla="*/ 894 h 2638"/>
              <a:gd name="T102" fmla="*/ 2211 w 3590"/>
              <a:gd name="T103" fmla="*/ 725 h 2638"/>
              <a:gd name="T104" fmla="*/ 2267 w 3590"/>
              <a:gd name="T105" fmla="*/ 550 h 2638"/>
              <a:gd name="T106" fmla="*/ 2363 w 3590"/>
              <a:gd name="T107" fmla="*/ 379 h 2638"/>
              <a:gd name="T108" fmla="*/ 2503 w 3590"/>
              <a:gd name="T109" fmla="*/ 227 h 2638"/>
              <a:gd name="T110" fmla="*/ 2661 w 3590"/>
              <a:gd name="T111" fmla="*/ 120 h 2638"/>
              <a:gd name="T112" fmla="*/ 2825 w 3590"/>
              <a:gd name="T113" fmla="*/ 52 h 2638"/>
              <a:gd name="T114" fmla="*/ 2986 w 3590"/>
              <a:gd name="T115" fmla="*/ 14 h 2638"/>
              <a:gd name="T116" fmla="*/ 3136 w 3590"/>
              <a:gd name="T117" fmla="*/ 1 h 2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90" h="2638">
                <a:moveTo>
                  <a:pt x="3182" y="0"/>
                </a:moveTo>
                <a:lnTo>
                  <a:pt x="3230" y="1"/>
                </a:lnTo>
                <a:lnTo>
                  <a:pt x="3276" y="3"/>
                </a:lnTo>
                <a:lnTo>
                  <a:pt x="3317" y="7"/>
                </a:lnTo>
                <a:lnTo>
                  <a:pt x="3354" y="11"/>
                </a:lnTo>
                <a:lnTo>
                  <a:pt x="3388" y="15"/>
                </a:lnTo>
                <a:lnTo>
                  <a:pt x="3416" y="20"/>
                </a:lnTo>
                <a:lnTo>
                  <a:pt x="3440" y="24"/>
                </a:lnTo>
                <a:lnTo>
                  <a:pt x="3457" y="27"/>
                </a:lnTo>
                <a:lnTo>
                  <a:pt x="3468" y="30"/>
                </a:lnTo>
                <a:lnTo>
                  <a:pt x="3474" y="32"/>
                </a:lnTo>
                <a:lnTo>
                  <a:pt x="3501" y="41"/>
                </a:lnTo>
                <a:lnTo>
                  <a:pt x="3526" y="57"/>
                </a:lnTo>
                <a:lnTo>
                  <a:pt x="3546" y="76"/>
                </a:lnTo>
                <a:lnTo>
                  <a:pt x="3564" y="99"/>
                </a:lnTo>
                <a:lnTo>
                  <a:pt x="3575" y="126"/>
                </a:lnTo>
                <a:lnTo>
                  <a:pt x="3581" y="155"/>
                </a:lnTo>
                <a:lnTo>
                  <a:pt x="3582" y="161"/>
                </a:lnTo>
                <a:lnTo>
                  <a:pt x="3583" y="173"/>
                </a:lnTo>
                <a:lnTo>
                  <a:pt x="3585" y="193"/>
                </a:lnTo>
                <a:lnTo>
                  <a:pt x="3587" y="219"/>
                </a:lnTo>
                <a:lnTo>
                  <a:pt x="3588" y="249"/>
                </a:lnTo>
                <a:lnTo>
                  <a:pt x="3589" y="286"/>
                </a:lnTo>
                <a:lnTo>
                  <a:pt x="3590" y="326"/>
                </a:lnTo>
                <a:lnTo>
                  <a:pt x="3590" y="371"/>
                </a:lnTo>
                <a:lnTo>
                  <a:pt x="3589" y="419"/>
                </a:lnTo>
                <a:lnTo>
                  <a:pt x="3586" y="470"/>
                </a:lnTo>
                <a:lnTo>
                  <a:pt x="3582" y="523"/>
                </a:lnTo>
                <a:lnTo>
                  <a:pt x="3573" y="606"/>
                </a:lnTo>
                <a:lnTo>
                  <a:pt x="3560" y="684"/>
                </a:lnTo>
                <a:lnTo>
                  <a:pt x="3543" y="758"/>
                </a:lnTo>
                <a:lnTo>
                  <a:pt x="3524" y="827"/>
                </a:lnTo>
                <a:lnTo>
                  <a:pt x="3501" y="892"/>
                </a:lnTo>
                <a:lnTo>
                  <a:pt x="3475" y="954"/>
                </a:lnTo>
                <a:lnTo>
                  <a:pt x="3445" y="1011"/>
                </a:lnTo>
                <a:lnTo>
                  <a:pt x="3413" y="1063"/>
                </a:lnTo>
                <a:lnTo>
                  <a:pt x="3376" y="1111"/>
                </a:lnTo>
                <a:lnTo>
                  <a:pt x="3337" y="1154"/>
                </a:lnTo>
                <a:lnTo>
                  <a:pt x="3288" y="1200"/>
                </a:lnTo>
                <a:lnTo>
                  <a:pt x="3236" y="1240"/>
                </a:lnTo>
                <a:lnTo>
                  <a:pt x="3184" y="1276"/>
                </a:lnTo>
                <a:lnTo>
                  <a:pt x="3130" y="1307"/>
                </a:lnTo>
                <a:lnTo>
                  <a:pt x="3075" y="1334"/>
                </a:lnTo>
                <a:lnTo>
                  <a:pt x="3021" y="1355"/>
                </a:lnTo>
                <a:lnTo>
                  <a:pt x="2966" y="1375"/>
                </a:lnTo>
                <a:lnTo>
                  <a:pt x="2911" y="1390"/>
                </a:lnTo>
                <a:lnTo>
                  <a:pt x="2858" y="1402"/>
                </a:lnTo>
                <a:lnTo>
                  <a:pt x="2805" y="1412"/>
                </a:lnTo>
                <a:lnTo>
                  <a:pt x="2752" y="1419"/>
                </a:lnTo>
                <a:lnTo>
                  <a:pt x="2702" y="1424"/>
                </a:lnTo>
                <a:lnTo>
                  <a:pt x="2654" y="1426"/>
                </a:lnTo>
                <a:lnTo>
                  <a:pt x="2609" y="1427"/>
                </a:lnTo>
                <a:lnTo>
                  <a:pt x="2609" y="1427"/>
                </a:lnTo>
                <a:lnTo>
                  <a:pt x="2550" y="1425"/>
                </a:lnTo>
                <a:lnTo>
                  <a:pt x="2497" y="1422"/>
                </a:lnTo>
                <a:lnTo>
                  <a:pt x="2497" y="2207"/>
                </a:lnTo>
                <a:lnTo>
                  <a:pt x="2524" y="2230"/>
                </a:lnTo>
                <a:lnTo>
                  <a:pt x="2547" y="2259"/>
                </a:lnTo>
                <a:lnTo>
                  <a:pt x="2566" y="2289"/>
                </a:lnTo>
                <a:lnTo>
                  <a:pt x="2580" y="2324"/>
                </a:lnTo>
                <a:lnTo>
                  <a:pt x="2589" y="2360"/>
                </a:lnTo>
                <a:lnTo>
                  <a:pt x="2592" y="2398"/>
                </a:lnTo>
                <a:lnTo>
                  <a:pt x="2589" y="2437"/>
                </a:lnTo>
                <a:lnTo>
                  <a:pt x="2580" y="2474"/>
                </a:lnTo>
                <a:lnTo>
                  <a:pt x="2565" y="2509"/>
                </a:lnTo>
                <a:lnTo>
                  <a:pt x="2546" y="2540"/>
                </a:lnTo>
                <a:lnTo>
                  <a:pt x="2522" y="2567"/>
                </a:lnTo>
                <a:lnTo>
                  <a:pt x="2493" y="2591"/>
                </a:lnTo>
                <a:lnTo>
                  <a:pt x="2463" y="2611"/>
                </a:lnTo>
                <a:lnTo>
                  <a:pt x="2428" y="2626"/>
                </a:lnTo>
                <a:lnTo>
                  <a:pt x="2391" y="2635"/>
                </a:lnTo>
                <a:lnTo>
                  <a:pt x="2352" y="2638"/>
                </a:lnTo>
                <a:lnTo>
                  <a:pt x="1355" y="2638"/>
                </a:lnTo>
                <a:lnTo>
                  <a:pt x="1337" y="2636"/>
                </a:lnTo>
                <a:lnTo>
                  <a:pt x="1319" y="2630"/>
                </a:lnTo>
                <a:lnTo>
                  <a:pt x="1302" y="2622"/>
                </a:lnTo>
                <a:lnTo>
                  <a:pt x="1288" y="2610"/>
                </a:lnTo>
                <a:lnTo>
                  <a:pt x="274" y="1597"/>
                </a:lnTo>
                <a:lnTo>
                  <a:pt x="264" y="1589"/>
                </a:lnTo>
                <a:lnTo>
                  <a:pt x="252" y="1585"/>
                </a:lnTo>
                <a:lnTo>
                  <a:pt x="240" y="1583"/>
                </a:lnTo>
                <a:lnTo>
                  <a:pt x="96" y="1583"/>
                </a:lnTo>
                <a:lnTo>
                  <a:pt x="74" y="1580"/>
                </a:lnTo>
                <a:lnTo>
                  <a:pt x="53" y="1573"/>
                </a:lnTo>
                <a:lnTo>
                  <a:pt x="36" y="1562"/>
                </a:lnTo>
                <a:lnTo>
                  <a:pt x="21" y="1547"/>
                </a:lnTo>
                <a:lnTo>
                  <a:pt x="10" y="1529"/>
                </a:lnTo>
                <a:lnTo>
                  <a:pt x="2" y="1509"/>
                </a:lnTo>
                <a:lnTo>
                  <a:pt x="0" y="1487"/>
                </a:lnTo>
                <a:lnTo>
                  <a:pt x="0" y="1103"/>
                </a:lnTo>
                <a:lnTo>
                  <a:pt x="2" y="1082"/>
                </a:lnTo>
                <a:lnTo>
                  <a:pt x="10" y="1061"/>
                </a:lnTo>
                <a:lnTo>
                  <a:pt x="21" y="1044"/>
                </a:lnTo>
                <a:lnTo>
                  <a:pt x="36" y="1028"/>
                </a:lnTo>
                <a:lnTo>
                  <a:pt x="53" y="1017"/>
                </a:lnTo>
                <a:lnTo>
                  <a:pt x="74" y="1010"/>
                </a:lnTo>
                <a:lnTo>
                  <a:pt x="96" y="1008"/>
                </a:lnTo>
                <a:lnTo>
                  <a:pt x="1139" y="1008"/>
                </a:lnTo>
                <a:lnTo>
                  <a:pt x="1159" y="1009"/>
                </a:lnTo>
                <a:lnTo>
                  <a:pt x="1176" y="1014"/>
                </a:lnTo>
                <a:lnTo>
                  <a:pt x="1193" y="1024"/>
                </a:lnTo>
                <a:lnTo>
                  <a:pt x="1208" y="1036"/>
                </a:lnTo>
                <a:lnTo>
                  <a:pt x="1670" y="1499"/>
                </a:lnTo>
                <a:lnTo>
                  <a:pt x="1693" y="1526"/>
                </a:lnTo>
                <a:lnTo>
                  <a:pt x="1711" y="1555"/>
                </a:lnTo>
                <a:lnTo>
                  <a:pt x="1725" y="1586"/>
                </a:lnTo>
                <a:lnTo>
                  <a:pt x="1734" y="1619"/>
                </a:lnTo>
                <a:lnTo>
                  <a:pt x="1740" y="1652"/>
                </a:lnTo>
                <a:lnTo>
                  <a:pt x="1740" y="1685"/>
                </a:lnTo>
                <a:lnTo>
                  <a:pt x="1734" y="1719"/>
                </a:lnTo>
                <a:lnTo>
                  <a:pt x="1725" y="1751"/>
                </a:lnTo>
                <a:lnTo>
                  <a:pt x="1711" y="1782"/>
                </a:lnTo>
                <a:lnTo>
                  <a:pt x="1693" y="1811"/>
                </a:lnTo>
                <a:lnTo>
                  <a:pt x="1670" y="1838"/>
                </a:lnTo>
                <a:lnTo>
                  <a:pt x="1641" y="1863"/>
                </a:lnTo>
                <a:lnTo>
                  <a:pt x="1609" y="1883"/>
                </a:lnTo>
                <a:lnTo>
                  <a:pt x="1574" y="1897"/>
                </a:lnTo>
                <a:lnTo>
                  <a:pt x="1538" y="1905"/>
                </a:lnTo>
                <a:lnTo>
                  <a:pt x="1500" y="1909"/>
                </a:lnTo>
                <a:lnTo>
                  <a:pt x="1462" y="1905"/>
                </a:lnTo>
                <a:lnTo>
                  <a:pt x="1426" y="1897"/>
                </a:lnTo>
                <a:lnTo>
                  <a:pt x="1392" y="1884"/>
                </a:lnTo>
                <a:lnTo>
                  <a:pt x="1361" y="1864"/>
                </a:lnTo>
                <a:lnTo>
                  <a:pt x="1333" y="1840"/>
                </a:lnTo>
                <a:lnTo>
                  <a:pt x="1332" y="1839"/>
                </a:lnTo>
                <a:lnTo>
                  <a:pt x="1089" y="1597"/>
                </a:lnTo>
                <a:lnTo>
                  <a:pt x="1076" y="1588"/>
                </a:lnTo>
                <a:lnTo>
                  <a:pt x="1064" y="1584"/>
                </a:lnTo>
                <a:lnTo>
                  <a:pt x="1055" y="1583"/>
                </a:lnTo>
                <a:lnTo>
                  <a:pt x="1045" y="1584"/>
                </a:lnTo>
                <a:lnTo>
                  <a:pt x="1033" y="1588"/>
                </a:lnTo>
                <a:lnTo>
                  <a:pt x="1020" y="1597"/>
                </a:lnTo>
                <a:lnTo>
                  <a:pt x="1012" y="1610"/>
                </a:lnTo>
                <a:lnTo>
                  <a:pt x="1007" y="1623"/>
                </a:lnTo>
                <a:lnTo>
                  <a:pt x="1007" y="1638"/>
                </a:lnTo>
                <a:lnTo>
                  <a:pt x="1012" y="1652"/>
                </a:lnTo>
                <a:lnTo>
                  <a:pt x="1020" y="1664"/>
                </a:lnTo>
                <a:lnTo>
                  <a:pt x="1501" y="2145"/>
                </a:lnTo>
                <a:lnTo>
                  <a:pt x="1511" y="2152"/>
                </a:lnTo>
                <a:lnTo>
                  <a:pt x="1522" y="2157"/>
                </a:lnTo>
                <a:lnTo>
                  <a:pt x="1535" y="2159"/>
                </a:lnTo>
                <a:lnTo>
                  <a:pt x="2208" y="2159"/>
                </a:lnTo>
                <a:lnTo>
                  <a:pt x="2208" y="1272"/>
                </a:lnTo>
                <a:lnTo>
                  <a:pt x="2204" y="1253"/>
                </a:lnTo>
                <a:lnTo>
                  <a:pt x="2201" y="1231"/>
                </a:lnTo>
                <a:lnTo>
                  <a:pt x="2195" y="1201"/>
                </a:lnTo>
                <a:lnTo>
                  <a:pt x="2191" y="1167"/>
                </a:lnTo>
                <a:lnTo>
                  <a:pt x="2188" y="1131"/>
                </a:lnTo>
                <a:lnTo>
                  <a:pt x="2184" y="1089"/>
                </a:lnTo>
                <a:lnTo>
                  <a:pt x="2182" y="1045"/>
                </a:lnTo>
                <a:lnTo>
                  <a:pt x="2181" y="997"/>
                </a:lnTo>
                <a:lnTo>
                  <a:pt x="2182" y="946"/>
                </a:lnTo>
                <a:lnTo>
                  <a:pt x="2186" y="894"/>
                </a:lnTo>
                <a:lnTo>
                  <a:pt x="2191" y="838"/>
                </a:lnTo>
                <a:lnTo>
                  <a:pt x="2200" y="783"/>
                </a:lnTo>
                <a:lnTo>
                  <a:pt x="2211" y="725"/>
                </a:lnTo>
                <a:lnTo>
                  <a:pt x="2226" y="666"/>
                </a:lnTo>
                <a:lnTo>
                  <a:pt x="2244" y="609"/>
                </a:lnTo>
                <a:lnTo>
                  <a:pt x="2267" y="550"/>
                </a:lnTo>
                <a:lnTo>
                  <a:pt x="2294" y="493"/>
                </a:lnTo>
                <a:lnTo>
                  <a:pt x="2326" y="435"/>
                </a:lnTo>
                <a:lnTo>
                  <a:pt x="2363" y="379"/>
                </a:lnTo>
                <a:lnTo>
                  <a:pt x="2405" y="325"/>
                </a:lnTo>
                <a:lnTo>
                  <a:pt x="2454" y="273"/>
                </a:lnTo>
                <a:lnTo>
                  <a:pt x="2503" y="227"/>
                </a:lnTo>
                <a:lnTo>
                  <a:pt x="2554" y="186"/>
                </a:lnTo>
                <a:lnTo>
                  <a:pt x="2607" y="151"/>
                </a:lnTo>
                <a:lnTo>
                  <a:pt x="2661" y="120"/>
                </a:lnTo>
                <a:lnTo>
                  <a:pt x="2715" y="94"/>
                </a:lnTo>
                <a:lnTo>
                  <a:pt x="2770" y="71"/>
                </a:lnTo>
                <a:lnTo>
                  <a:pt x="2825" y="52"/>
                </a:lnTo>
                <a:lnTo>
                  <a:pt x="2880" y="36"/>
                </a:lnTo>
                <a:lnTo>
                  <a:pt x="2933" y="24"/>
                </a:lnTo>
                <a:lnTo>
                  <a:pt x="2986" y="14"/>
                </a:lnTo>
                <a:lnTo>
                  <a:pt x="3038" y="8"/>
                </a:lnTo>
                <a:lnTo>
                  <a:pt x="3088" y="3"/>
                </a:lnTo>
                <a:lnTo>
                  <a:pt x="3136" y="1"/>
                </a:lnTo>
                <a:lnTo>
                  <a:pt x="31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6" name="Freeform 355"/>
          <p:cNvSpPr>
            <a:spLocks/>
          </p:cNvSpPr>
          <p:nvPr/>
        </p:nvSpPr>
        <p:spPr bwMode="auto">
          <a:xfrm>
            <a:off x="7235059" y="1909763"/>
            <a:ext cx="519112" cy="568325"/>
          </a:xfrm>
          <a:custGeom>
            <a:avLst/>
            <a:gdLst>
              <a:gd name="connsiteX0" fmla="*/ 449003 w 519112"/>
              <a:gd name="connsiteY0" fmla="*/ 387350 h 568325"/>
              <a:gd name="connsiteX1" fmla="*/ 519112 w 519112"/>
              <a:gd name="connsiteY1" fmla="*/ 387350 h 568325"/>
              <a:gd name="connsiteX2" fmla="*/ 519112 w 519112"/>
              <a:gd name="connsiteY2" fmla="*/ 542426 h 568325"/>
              <a:gd name="connsiteX3" fmla="*/ 518469 w 519112"/>
              <a:gd name="connsiteY3" fmla="*/ 547670 h 568325"/>
              <a:gd name="connsiteX4" fmla="*/ 517022 w 519112"/>
              <a:gd name="connsiteY4" fmla="*/ 552436 h 568325"/>
              <a:gd name="connsiteX5" fmla="*/ 514610 w 519112"/>
              <a:gd name="connsiteY5" fmla="*/ 556885 h 568325"/>
              <a:gd name="connsiteX6" fmla="*/ 511394 w 519112"/>
              <a:gd name="connsiteY6" fmla="*/ 560698 h 568325"/>
              <a:gd name="connsiteX7" fmla="*/ 507535 w 519112"/>
              <a:gd name="connsiteY7" fmla="*/ 563876 h 568325"/>
              <a:gd name="connsiteX8" fmla="*/ 503193 w 519112"/>
              <a:gd name="connsiteY8" fmla="*/ 566260 h 568325"/>
              <a:gd name="connsiteX9" fmla="*/ 498047 w 519112"/>
              <a:gd name="connsiteY9" fmla="*/ 567848 h 568325"/>
              <a:gd name="connsiteX10" fmla="*/ 492741 w 519112"/>
              <a:gd name="connsiteY10" fmla="*/ 568325 h 568325"/>
              <a:gd name="connsiteX11" fmla="*/ 444500 w 519112"/>
              <a:gd name="connsiteY11" fmla="*/ 568325 h 568325"/>
              <a:gd name="connsiteX12" fmla="*/ 447073 w 519112"/>
              <a:gd name="connsiteY12" fmla="*/ 560063 h 568325"/>
              <a:gd name="connsiteX13" fmla="*/ 448520 w 519112"/>
              <a:gd name="connsiteY13" fmla="*/ 551483 h 568325"/>
              <a:gd name="connsiteX14" fmla="*/ 449003 w 519112"/>
              <a:gd name="connsiteY14" fmla="*/ 542426 h 568325"/>
              <a:gd name="connsiteX15" fmla="*/ 120650 w 519112"/>
              <a:gd name="connsiteY15" fmla="*/ 387350 h 568325"/>
              <a:gd name="connsiteX16" fmla="*/ 396875 w 519112"/>
              <a:gd name="connsiteY16" fmla="*/ 387350 h 568325"/>
              <a:gd name="connsiteX17" fmla="*/ 396875 w 519112"/>
              <a:gd name="connsiteY17" fmla="*/ 542426 h 568325"/>
              <a:gd name="connsiteX18" fmla="*/ 396400 w 519112"/>
              <a:gd name="connsiteY18" fmla="*/ 547670 h 568325"/>
              <a:gd name="connsiteX19" fmla="*/ 394814 w 519112"/>
              <a:gd name="connsiteY19" fmla="*/ 552436 h 568325"/>
              <a:gd name="connsiteX20" fmla="*/ 392593 w 519112"/>
              <a:gd name="connsiteY20" fmla="*/ 556885 h 568325"/>
              <a:gd name="connsiteX21" fmla="*/ 389264 w 519112"/>
              <a:gd name="connsiteY21" fmla="*/ 560698 h 568325"/>
              <a:gd name="connsiteX22" fmla="*/ 385616 w 519112"/>
              <a:gd name="connsiteY22" fmla="*/ 563876 h 568325"/>
              <a:gd name="connsiteX23" fmla="*/ 381177 w 519112"/>
              <a:gd name="connsiteY23" fmla="*/ 566260 h 568325"/>
              <a:gd name="connsiteX24" fmla="*/ 376261 w 519112"/>
              <a:gd name="connsiteY24" fmla="*/ 567848 h 568325"/>
              <a:gd name="connsiteX25" fmla="*/ 371028 w 519112"/>
              <a:gd name="connsiteY25" fmla="*/ 568325 h 568325"/>
              <a:gd name="connsiteX26" fmla="*/ 146496 w 519112"/>
              <a:gd name="connsiteY26" fmla="*/ 568325 h 568325"/>
              <a:gd name="connsiteX27" fmla="*/ 141422 w 519112"/>
              <a:gd name="connsiteY27" fmla="*/ 567848 h 568325"/>
              <a:gd name="connsiteX28" fmla="*/ 136507 w 519112"/>
              <a:gd name="connsiteY28" fmla="*/ 566260 h 568325"/>
              <a:gd name="connsiteX29" fmla="*/ 132067 w 519112"/>
              <a:gd name="connsiteY29" fmla="*/ 563876 h 568325"/>
              <a:gd name="connsiteX30" fmla="*/ 128261 w 519112"/>
              <a:gd name="connsiteY30" fmla="*/ 560698 h 568325"/>
              <a:gd name="connsiteX31" fmla="*/ 125090 w 519112"/>
              <a:gd name="connsiteY31" fmla="*/ 556885 h 568325"/>
              <a:gd name="connsiteX32" fmla="*/ 122711 w 519112"/>
              <a:gd name="connsiteY32" fmla="*/ 552436 h 568325"/>
              <a:gd name="connsiteX33" fmla="*/ 121125 w 519112"/>
              <a:gd name="connsiteY33" fmla="*/ 547670 h 568325"/>
              <a:gd name="connsiteX34" fmla="*/ 120650 w 519112"/>
              <a:gd name="connsiteY34" fmla="*/ 542426 h 568325"/>
              <a:gd name="connsiteX35" fmla="*/ 0 w 519112"/>
              <a:gd name="connsiteY35" fmla="*/ 387350 h 568325"/>
              <a:gd name="connsiteX36" fmla="*/ 68461 w 519112"/>
              <a:gd name="connsiteY36" fmla="*/ 387350 h 568325"/>
              <a:gd name="connsiteX37" fmla="*/ 68461 w 519112"/>
              <a:gd name="connsiteY37" fmla="*/ 542426 h 568325"/>
              <a:gd name="connsiteX38" fmla="*/ 69090 w 519112"/>
              <a:gd name="connsiteY38" fmla="*/ 551483 h 568325"/>
              <a:gd name="connsiteX39" fmla="*/ 70664 w 519112"/>
              <a:gd name="connsiteY39" fmla="*/ 560063 h 568325"/>
              <a:gd name="connsiteX40" fmla="*/ 73025 w 519112"/>
              <a:gd name="connsiteY40" fmla="*/ 568325 h 568325"/>
              <a:gd name="connsiteX41" fmla="*/ 25653 w 519112"/>
              <a:gd name="connsiteY41" fmla="*/ 568325 h 568325"/>
              <a:gd name="connsiteX42" fmla="*/ 20617 w 519112"/>
              <a:gd name="connsiteY42" fmla="*/ 567848 h 568325"/>
              <a:gd name="connsiteX43" fmla="*/ 15738 w 519112"/>
              <a:gd name="connsiteY43" fmla="*/ 566260 h 568325"/>
              <a:gd name="connsiteX44" fmla="*/ 11331 w 519112"/>
              <a:gd name="connsiteY44" fmla="*/ 563876 h 568325"/>
              <a:gd name="connsiteX45" fmla="*/ 7554 w 519112"/>
              <a:gd name="connsiteY45" fmla="*/ 560698 h 568325"/>
              <a:gd name="connsiteX46" fmla="*/ 4406 w 519112"/>
              <a:gd name="connsiteY46" fmla="*/ 556885 h 568325"/>
              <a:gd name="connsiteX47" fmla="*/ 2046 w 519112"/>
              <a:gd name="connsiteY47" fmla="*/ 552436 h 568325"/>
              <a:gd name="connsiteX48" fmla="*/ 472 w 519112"/>
              <a:gd name="connsiteY48" fmla="*/ 547670 h 568325"/>
              <a:gd name="connsiteX49" fmla="*/ 0 w 519112"/>
              <a:gd name="connsiteY49" fmla="*/ 542426 h 568325"/>
              <a:gd name="connsiteX50" fmla="*/ 449262 w 519112"/>
              <a:gd name="connsiteY50" fmla="*/ 266700 h 568325"/>
              <a:gd name="connsiteX51" fmla="*/ 519112 w 519112"/>
              <a:gd name="connsiteY51" fmla="*/ 266700 h 568325"/>
              <a:gd name="connsiteX52" fmla="*/ 519112 w 519112"/>
              <a:gd name="connsiteY52" fmla="*/ 336550 h 568325"/>
              <a:gd name="connsiteX53" fmla="*/ 449262 w 519112"/>
              <a:gd name="connsiteY53" fmla="*/ 336550 h 568325"/>
              <a:gd name="connsiteX54" fmla="*/ 120650 w 519112"/>
              <a:gd name="connsiteY54" fmla="*/ 266700 h 568325"/>
              <a:gd name="connsiteX55" fmla="*/ 396875 w 519112"/>
              <a:gd name="connsiteY55" fmla="*/ 266700 h 568325"/>
              <a:gd name="connsiteX56" fmla="*/ 396875 w 519112"/>
              <a:gd name="connsiteY56" fmla="*/ 336550 h 568325"/>
              <a:gd name="connsiteX57" fmla="*/ 120650 w 519112"/>
              <a:gd name="connsiteY57" fmla="*/ 336550 h 568325"/>
              <a:gd name="connsiteX58" fmla="*/ 0 w 519112"/>
              <a:gd name="connsiteY58" fmla="*/ 266700 h 568325"/>
              <a:gd name="connsiteX59" fmla="*/ 68262 w 519112"/>
              <a:gd name="connsiteY59" fmla="*/ 266700 h 568325"/>
              <a:gd name="connsiteX60" fmla="*/ 68262 w 519112"/>
              <a:gd name="connsiteY60" fmla="*/ 336550 h 568325"/>
              <a:gd name="connsiteX61" fmla="*/ 0 w 519112"/>
              <a:gd name="connsiteY61" fmla="*/ 336550 h 568325"/>
              <a:gd name="connsiteX62" fmla="*/ 393700 w 519112"/>
              <a:gd name="connsiteY62" fmla="*/ 0 h 568325"/>
              <a:gd name="connsiteX63" fmla="*/ 441176 w 519112"/>
              <a:gd name="connsiteY63" fmla="*/ 0 h 568325"/>
              <a:gd name="connsiteX64" fmla="*/ 446223 w 519112"/>
              <a:gd name="connsiteY64" fmla="*/ 478 h 568325"/>
              <a:gd name="connsiteX65" fmla="*/ 451270 w 519112"/>
              <a:gd name="connsiteY65" fmla="*/ 2070 h 568325"/>
              <a:gd name="connsiteX66" fmla="*/ 455529 w 519112"/>
              <a:gd name="connsiteY66" fmla="*/ 4458 h 568325"/>
              <a:gd name="connsiteX67" fmla="*/ 459314 w 519112"/>
              <a:gd name="connsiteY67" fmla="*/ 7643 h 568325"/>
              <a:gd name="connsiteX68" fmla="*/ 462626 w 519112"/>
              <a:gd name="connsiteY68" fmla="*/ 11464 h 568325"/>
              <a:gd name="connsiteX69" fmla="*/ 464834 w 519112"/>
              <a:gd name="connsiteY69" fmla="*/ 15922 h 568325"/>
              <a:gd name="connsiteX70" fmla="*/ 466412 w 519112"/>
              <a:gd name="connsiteY70" fmla="*/ 20698 h 568325"/>
              <a:gd name="connsiteX71" fmla="*/ 466885 w 519112"/>
              <a:gd name="connsiteY71" fmla="*/ 25953 h 568325"/>
              <a:gd name="connsiteX72" fmla="*/ 466885 w 519112"/>
              <a:gd name="connsiteY72" fmla="*/ 134062 h 568325"/>
              <a:gd name="connsiteX73" fmla="*/ 474929 w 519112"/>
              <a:gd name="connsiteY73" fmla="*/ 141067 h 568325"/>
              <a:gd name="connsiteX74" fmla="*/ 482500 w 519112"/>
              <a:gd name="connsiteY74" fmla="*/ 148710 h 568325"/>
              <a:gd name="connsiteX75" fmla="*/ 489439 w 519112"/>
              <a:gd name="connsiteY75" fmla="*/ 156989 h 568325"/>
              <a:gd name="connsiteX76" fmla="*/ 495591 w 519112"/>
              <a:gd name="connsiteY76" fmla="*/ 165587 h 568325"/>
              <a:gd name="connsiteX77" fmla="*/ 501269 w 519112"/>
              <a:gd name="connsiteY77" fmla="*/ 174981 h 568325"/>
              <a:gd name="connsiteX78" fmla="*/ 506001 w 519112"/>
              <a:gd name="connsiteY78" fmla="*/ 184693 h 568325"/>
              <a:gd name="connsiteX79" fmla="*/ 510101 w 519112"/>
              <a:gd name="connsiteY79" fmla="*/ 194724 h 568325"/>
              <a:gd name="connsiteX80" fmla="*/ 513414 w 519112"/>
              <a:gd name="connsiteY80" fmla="*/ 205073 h 568325"/>
              <a:gd name="connsiteX81" fmla="*/ 515937 w 519112"/>
              <a:gd name="connsiteY81" fmla="*/ 215900 h 568325"/>
              <a:gd name="connsiteX82" fmla="*/ 462942 w 519112"/>
              <a:gd name="connsiteY82" fmla="*/ 215900 h 568325"/>
              <a:gd name="connsiteX83" fmla="*/ 447958 w 519112"/>
              <a:gd name="connsiteY83" fmla="*/ 215900 h 568325"/>
              <a:gd name="connsiteX84" fmla="*/ 445750 w 519112"/>
              <a:gd name="connsiteY84" fmla="*/ 203003 h 568325"/>
              <a:gd name="connsiteX85" fmla="*/ 442595 w 519112"/>
              <a:gd name="connsiteY85" fmla="*/ 190425 h 568325"/>
              <a:gd name="connsiteX86" fmla="*/ 438652 w 519112"/>
              <a:gd name="connsiteY86" fmla="*/ 177847 h 568325"/>
              <a:gd name="connsiteX87" fmla="*/ 437075 w 519112"/>
              <a:gd name="connsiteY87" fmla="*/ 173230 h 568325"/>
              <a:gd name="connsiteX88" fmla="*/ 433447 w 519112"/>
              <a:gd name="connsiteY88" fmla="*/ 164473 h 568325"/>
              <a:gd name="connsiteX89" fmla="*/ 429504 w 519112"/>
              <a:gd name="connsiteY89" fmla="*/ 156034 h 568325"/>
              <a:gd name="connsiteX90" fmla="*/ 424930 w 519112"/>
              <a:gd name="connsiteY90" fmla="*/ 147755 h 568325"/>
              <a:gd name="connsiteX91" fmla="*/ 421302 w 519112"/>
              <a:gd name="connsiteY91" fmla="*/ 141704 h 568325"/>
              <a:gd name="connsiteX92" fmla="*/ 417517 w 519112"/>
              <a:gd name="connsiteY92" fmla="*/ 135813 h 568325"/>
              <a:gd name="connsiteX93" fmla="*/ 415309 w 519112"/>
              <a:gd name="connsiteY93" fmla="*/ 132629 h 568325"/>
              <a:gd name="connsiteX94" fmla="*/ 410104 w 519112"/>
              <a:gd name="connsiteY94" fmla="*/ 125464 h 568325"/>
              <a:gd name="connsiteX95" fmla="*/ 404426 w 519112"/>
              <a:gd name="connsiteY95" fmla="*/ 118299 h 568325"/>
              <a:gd name="connsiteX96" fmla="*/ 398117 w 519112"/>
              <a:gd name="connsiteY96" fmla="*/ 111612 h 568325"/>
              <a:gd name="connsiteX97" fmla="*/ 398117 w 519112"/>
              <a:gd name="connsiteY97" fmla="*/ 25953 h 568325"/>
              <a:gd name="connsiteX98" fmla="*/ 397643 w 519112"/>
              <a:gd name="connsiteY98" fmla="*/ 16877 h 568325"/>
              <a:gd name="connsiteX99" fmla="*/ 396224 w 519112"/>
              <a:gd name="connsiteY99" fmla="*/ 8279 h 568325"/>
              <a:gd name="connsiteX100" fmla="*/ 199143 w 519112"/>
              <a:gd name="connsiteY100" fmla="*/ 0 h 568325"/>
              <a:gd name="connsiteX101" fmla="*/ 319969 w 519112"/>
              <a:gd name="connsiteY101" fmla="*/ 0 h 568325"/>
              <a:gd name="connsiteX102" fmla="*/ 325201 w 519112"/>
              <a:gd name="connsiteY102" fmla="*/ 478 h 568325"/>
              <a:gd name="connsiteX103" fmla="*/ 330275 w 519112"/>
              <a:gd name="connsiteY103" fmla="*/ 2070 h 568325"/>
              <a:gd name="connsiteX104" fmla="*/ 334557 w 519112"/>
              <a:gd name="connsiteY104" fmla="*/ 4458 h 568325"/>
              <a:gd name="connsiteX105" fmla="*/ 338362 w 519112"/>
              <a:gd name="connsiteY105" fmla="*/ 7643 h 568325"/>
              <a:gd name="connsiteX106" fmla="*/ 341692 w 519112"/>
              <a:gd name="connsiteY106" fmla="*/ 11464 h 568325"/>
              <a:gd name="connsiteX107" fmla="*/ 343912 w 519112"/>
              <a:gd name="connsiteY107" fmla="*/ 15922 h 568325"/>
              <a:gd name="connsiteX108" fmla="*/ 345339 w 519112"/>
              <a:gd name="connsiteY108" fmla="*/ 20698 h 568325"/>
              <a:gd name="connsiteX109" fmla="*/ 345973 w 519112"/>
              <a:gd name="connsiteY109" fmla="*/ 25953 h 568325"/>
              <a:gd name="connsiteX110" fmla="*/ 345973 w 519112"/>
              <a:gd name="connsiteY110" fmla="*/ 134062 h 568325"/>
              <a:gd name="connsiteX111" fmla="*/ 346766 w 519112"/>
              <a:gd name="connsiteY111" fmla="*/ 134699 h 568325"/>
              <a:gd name="connsiteX112" fmla="*/ 353743 w 519112"/>
              <a:gd name="connsiteY112" fmla="*/ 140749 h 568325"/>
              <a:gd name="connsiteX113" fmla="*/ 360244 w 519112"/>
              <a:gd name="connsiteY113" fmla="*/ 147277 h 568325"/>
              <a:gd name="connsiteX114" fmla="*/ 364208 w 519112"/>
              <a:gd name="connsiteY114" fmla="*/ 151894 h 568325"/>
              <a:gd name="connsiteX115" fmla="*/ 368014 w 519112"/>
              <a:gd name="connsiteY115" fmla="*/ 156352 h 568325"/>
              <a:gd name="connsiteX116" fmla="*/ 374356 w 519112"/>
              <a:gd name="connsiteY116" fmla="*/ 165109 h 568325"/>
              <a:gd name="connsiteX117" fmla="*/ 380065 w 519112"/>
              <a:gd name="connsiteY117" fmla="*/ 174503 h 568325"/>
              <a:gd name="connsiteX118" fmla="*/ 385139 w 519112"/>
              <a:gd name="connsiteY118" fmla="*/ 184056 h 568325"/>
              <a:gd name="connsiteX119" fmla="*/ 389420 w 519112"/>
              <a:gd name="connsiteY119" fmla="*/ 194246 h 568325"/>
              <a:gd name="connsiteX120" fmla="*/ 392750 w 519112"/>
              <a:gd name="connsiteY120" fmla="*/ 205073 h 568325"/>
              <a:gd name="connsiteX121" fmla="*/ 395287 w 519112"/>
              <a:gd name="connsiteY121" fmla="*/ 215900 h 568325"/>
              <a:gd name="connsiteX122" fmla="*/ 123825 w 519112"/>
              <a:gd name="connsiteY122" fmla="*/ 215900 h 568325"/>
              <a:gd name="connsiteX123" fmla="*/ 126520 w 519112"/>
              <a:gd name="connsiteY123" fmla="*/ 205073 h 568325"/>
              <a:gd name="connsiteX124" fmla="*/ 130009 w 519112"/>
              <a:gd name="connsiteY124" fmla="*/ 194246 h 568325"/>
              <a:gd name="connsiteX125" fmla="*/ 134131 w 519112"/>
              <a:gd name="connsiteY125" fmla="*/ 184056 h 568325"/>
              <a:gd name="connsiteX126" fmla="*/ 139047 w 519112"/>
              <a:gd name="connsiteY126" fmla="*/ 174503 h 568325"/>
              <a:gd name="connsiteX127" fmla="*/ 144755 w 519112"/>
              <a:gd name="connsiteY127" fmla="*/ 165109 h 568325"/>
              <a:gd name="connsiteX128" fmla="*/ 151098 w 519112"/>
              <a:gd name="connsiteY128" fmla="*/ 156352 h 568325"/>
              <a:gd name="connsiteX129" fmla="*/ 154903 w 519112"/>
              <a:gd name="connsiteY129" fmla="*/ 151894 h 568325"/>
              <a:gd name="connsiteX130" fmla="*/ 158867 w 519112"/>
              <a:gd name="connsiteY130" fmla="*/ 147277 h 568325"/>
              <a:gd name="connsiteX131" fmla="*/ 165527 w 519112"/>
              <a:gd name="connsiteY131" fmla="*/ 140749 h 568325"/>
              <a:gd name="connsiteX132" fmla="*/ 172504 w 519112"/>
              <a:gd name="connsiteY132" fmla="*/ 134699 h 568325"/>
              <a:gd name="connsiteX133" fmla="*/ 173297 w 519112"/>
              <a:gd name="connsiteY133" fmla="*/ 134062 h 568325"/>
              <a:gd name="connsiteX134" fmla="*/ 173297 w 519112"/>
              <a:gd name="connsiteY134" fmla="*/ 25953 h 568325"/>
              <a:gd name="connsiteX135" fmla="*/ 173772 w 519112"/>
              <a:gd name="connsiteY135" fmla="*/ 20698 h 568325"/>
              <a:gd name="connsiteX136" fmla="*/ 175358 w 519112"/>
              <a:gd name="connsiteY136" fmla="*/ 15922 h 568325"/>
              <a:gd name="connsiteX137" fmla="*/ 177737 w 519112"/>
              <a:gd name="connsiteY137" fmla="*/ 11464 h 568325"/>
              <a:gd name="connsiteX138" fmla="*/ 180908 w 519112"/>
              <a:gd name="connsiteY138" fmla="*/ 7643 h 568325"/>
              <a:gd name="connsiteX139" fmla="*/ 184713 w 519112"/>
              <a:gd name="connsiteY139" fmla="*/ 4458 h 568325"/>
              <a:gd name="connsiteX140" fmla="*/ 189153 w 519112"/>
              <a:gd name="connsiteY140" fmla="*/ 2070 h 568325"/>
              <a:gd name="connsiteX141" fmla="*/ 193910 w 519112"/>
              <a:gd name="connsiteY141" fmla="*/ 478 h 568325"/>
              <a:gd name="connsiteX142" fmla="*/ 78033 w 519112"/>
              <a:gd name="connsiteY142" fmla="*/ 0 h 568325"/>
              <a:gd name="connsiteX143" fmla="*/ 125412 w 519112"/>
              <a:gd name="connsiteY143" fmla="*/ 0 h 568325"/>
              <a:gd name="connsiteX144" fmla="*/ 123043 w 519112"/>
              <a:gd name="connsiteY144" fmla="*/ 8279 h 568325"/>
              <a:gd name="connsiteX145" fmla="*/ 121464 w 519112"/>
              <a:gd name="connsiteY145" fmla="*/ 16877 h 568325"/>
              <a:gd name="connsiteX146" fmla="*/ 120990 w 519112"/>
              <a:gd name="connsiteY146" fmla="*/ 25953 h 568325"/>
              <a:gd name="connsiteX147" fmla="*/ 120990 w 519112"/>
              <a:gd name="connsiteY147" fmla="*/ 111612 h 568325"/>
              <a:gd name="connsiteX148" fmla="*/ 114988 w 519112"/>
              <a:gd name="connsiteY148" fmla="*/ 118299 h 568325"/>
              <a:gd name="connsiteX149" fmla="*/ 109145 w 519112"/>
              <a:gd name="connsiteY149" fmla="*/ 125464 h 568325"/>
              <a:gd name="connsiteX150" fmla="*/ 103775 w 519112"/>
              <a:gd name="connsiteY150" fmla="*/ 132629 h 568325"/>
              <a:gd name="connsiteX151" fmla="*/ 101722 w 519112"/>
              <a:gd name="connsiteY151" fmla="*/ 135813 h 568325"/>
              <a:gd name="connsiteX152" fmla="*/ 97932 w 519112"/>
              <a:gd name="connsiteY152" fmla="*/ 141704 h 568325"/>
              <a:gd name="connsiteX153" fmla="*/ 94300 w 519112"/>
              <a:gd name="connsiteY153" fmla="*/ 147755 h 568325"/>
              <a:gd name="connsiteX154" fmla="*/ 89878 w 519112"/>
              <a:gd name="connsiteY154" fmla="*/ 156034 h 568325"/>
              <a:gd name="connsiteX155" fmla="*/ 85772 w 519112"/>
              <a:gd name="connsiteY155" fmla="*/ 164473 h 568325"/>
              <a:gd name="connsiteX156" fmla="*/ 82139 w 519112"/>
              <a:gd name="connsiteY156" fmla="*/ 173230 h 568325"/>
              <a:gd name="connsiteX157" fmla="*/ 80402 w 519112"/>
              <a:gd name="connsiteY157" fmla="*/ 177847 h 568325"/>
              <a:gd name="connsiteX158" fmla="*/ 76454 w 519112"/>
              <a:gd name="connsiteY158" fmla="*/ 190425 h 568325"/>
              <a:gd name="connsiteX159" fmla="*/ 73453 w 519112"/>
              <a:gd name="connsiteY159" fmla="*/ 203003 h 568325"/>
              <a:gd name="connsiteX160" fmla="*/ 71084 w 519112"/>
              <a:gd name="connsiteY160" fmla="*/ 215900 h 568325"/>
              <a:gd name="connsiteX161" fmla="*/ 3175 w 519112"/>
              <a:gd name="connsiteY161" fmla="*/ 215900 h 568325"/>
              <a:gd name="connsiteX162" fmla="*/ 5544 w 519112"/>
              <a:gd name="connsiteY162" fmla="*/ 205073 h 568325"/>
              <a:gd name="connsiteX163" fmla="*/ 8860 w 519112"/>
              <a:gd name="connsiteY163" fmla="*/ 194724 h 568325"/>
              <a:gd name="connsiteX164" fmla="*/ 12966 w 519112"/>
              <a:gd name="connsiteY164" fmla="*/ 184693 h 568325"/>
              <a:gd name="connsiteX165" fmla="*/ 18020 w 519112"/>
              <a:gd name="connsiteY165" fmla="*/ 174981 h 568325"/>
              <a:gd name="connsiteX166" fmla="*/ 23548 w 519112"/>
              <a:gd name="connsiteY166" fmla="*/ 165587 h 568325"/>
              <a:gd name="connsiteX167" fmla="*/ 29865 w 519112"/>
              <a:gd name="connsiteY167" fmla="*/ 156989 h 568325"/>
              <a:gd name="connsiteX168" fmla="*/ 36814 w 519112"/>
              <a:gd name="connsiteY168" fmla="*/ 148710 h 568325"/>
              <a:gd name="connsiteX169" fmla="*/ 44078 w 519112"/>
              <a:gd name="connsiteY169" fmla="*/ 141067 h 568325"/>
              <a:gd name="connsiteX170" fmla="*/ 52291 w 519112"/>
              <a:gd name="connsiteY170" fmla="*/ 134062 h 568325"/>
              <a:gd name="connsiteX171" fmla="*/ 52291 w 519112"/>
              <a:gd name="connsiteY171" fmla="*/ 25953 h 568325"/>
              <a:gd name="connsiteX172" fmla="*/ 52764 w 519112"/>
              <a:gd name="connsiteY172" fmla="*/ 20698 h 568325"/>
              <a:gd name="connsiteX173" fmla="*/ 54344 w 519112"/>
              <a:gd name="connsiteY173" fmla="*/ 15922 h 568325"/>
              <a:gd name="connsiteX174" fmla="*/ 56713 w 519112"/>
              <a:gd name="connsiteY174" fmla="*/ 11464 h 568325"/>
              <a:gd name="connsiteX175" fmla="*/ 59713 w 519112"/>
              <a:gd name="connsiteY175" fmla="*/ 7643 h 568325"/>
              <a:gd name="connsiteX176" fmla="*/ 63504 w 519112"/>
              <a:gd name="connsiteY176" fmla="*/ 4458 h 568325"/>
              <a:gd name="connsiteX177" fmla="*/ 68084 w 519112"/>
              <a:gd name="connsiteY177" fmla="*/ 2070 h 568325"/>
              <a:gd name="connsiteX178" fmla="*/ 72821 w 519112"/>
              <a:gd name="connsiteY178" fmla="*/ 478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519112" h="568325">
                <a:moveTo>
                  <a:pt x="449003" y="387350"/>
                </a:moveTo>
                <a:lnTo>
                  <a:pt x="519112" y="387350"/>
                </a:lnTo>
                <a:lnTo>
                  <a:pt x="519112" y="542426"/>
                </a:lnTo>
                <a:lnTo>
                  <a:pt x="518469" y="547670"/>
                </a:lnTo>
                <a:lnTo>
                  <a:pt x="517022" y="552436"/>
                </a:lnTo>
                <a:lnTo>
                  <a:pt x="514610" y="556885"/>
                </a:lnTo>
                <a:lnTo>
                  <a:pt x="511394" y="560698"/>
                </a:lnTo>
                <a:lnTo>
                  <a:pt x="507535" y="563876"/>
                </a:lnTo>
                <a:lnTo>
                  <a:pt x="503193" y="566260"/>
                </a:lnTo>
                <a:lnTo>
                  <a:pt x="498047" y="567848"/>
                </a:lnTo>
                <a:lnTo>
                  <a:pt x="492741" y="568325"/>
                </a:lnTo>
                <a:lnTo>
                  <a:pt x="444500" y="568325"/>
                </a:lnTo>
                <a:lnTo>
                  <a:pt x="447073" y="560063"/>
                </a:lnTo>
                <a:lnTo>
                  <a:pt x="448520" y="551483"/>
                </a:lnTo>
                <a:lnTo>
                  <a:pt x="449003" y="542426"/>
                </a:lnTo>
                <a:close/>
                <a:moveTo>
                  <a:pt x="120650" y="387350"/>
                </a:moveTo>
                <a:lnTo>
                  <a:pt x="396875" y="387350"/>
                </a:lnTo>
                <a:lnTo>
                  <a:pt x="396875" y="542426"/>
                </a:lnTo>
                <a:lnTo>
                  <a:pt x="396400" y="547670"/>
                </a:lnTo>
                <a:lnTo>
                  <a:pt x="394814" y="552436"/>
                </a:lnTo>
                <a:lnTo>
                  <a:pt x="392593" y="556885"/>
                </a:lnTo>
                <a:lnTo>
                  <a:pt x="389264" y="560698"/>
                </a:lnTo>
                <a:lnTo>
                  <a:pt x="385616" y="563876"/>
                </a:lnTo>
                <a:lnTo>
                  <a:pt x="381177" y="566260"/>
                </a:lnTo>
                <a:lnTo>
                  <a:pt x="376261" y="567848"/>
                </a:lnTo>
                <a:lnTo>
                  <a:pt x="371028" y="568325"/>
                </a:lnTo>
                <a:lnTo>
                  <a:pt x="146496" y="568325"/>
                </a:lnTo>
                <a:lnTo>
                  <a:pt x="141422" y="567848"/>
                </a:lnTo>
                <a:lnTo>
                  <a:pt x="136507" y="566260"/>
                </a:lnTo>
                <a:lnTo>
                  <a:pt x="132067" y="563876"/>
                </a:lnTo>
                <a:lnTo>
                  <a:pt x="128261" y="560698"/>
                </a:lnTo>
                <a:lnTo>
                  <a:pt x="125090" y="556885"/>
                </a:lnTo>
                <a:lnTo>
                  <a:pt x="122711" y="552436"/>
                </a:lnTo>
                <a:lnTo>
                  <a:pt x="121125" y="547670"/>
                </a:lnTo>
                <a:lnTo>
                  <a:pt x="120650" y="542426"/>
                </a:lnTo>
                <a:close/>
                <a:moveTo>
                  <a:pt x="0" y="387350"/>
                </a:moveTo>
                <a:lnTo>
                  <a:pt x="68461" y="387350"/>
                </a:lnTo>
                <a:lnTo>
                  <a:pt x="68461" y="542426"/>
                </a:lnTo>
                <a:lnTo>
                  <a:pt x="69090" y="551483"/>
                </a:lnTo>
                <a:lnTo>
                  <a:pt x="70664" y="560063"/>
                </a:lnTo>
                <a:lnTo>
                  <a:pt x="73025" y="568325"/>
                </a:lnTo>
                <a:lnTo>
                  <a:pt x="25653" y="568325"/>
                </a:lnTo>
                <a:lnTo>
                  <a:pt x="20617" y="567848"/>
                </a:lnTo>
                <a:lnTo>
                  <a:pt x="15738" y="566260"/>
                </a:lnTo>
                <a:lnTo>
                  <a:pt x="11331" y="563876"/>
                </a:lnTo>
                <a:lnTo>
                  <a:pt x="7554" y="560698"/>
                </a:lnTo>
                <a:lnTo>
                  <a:pt x="4406" y="556885"/>
                </a:lnTo>
                <a:lnTo>
                  <a:pt x="2046" y="552436"/>
                </a:lnTo>
                <a:lnTo>
                  <a:pt x="472" y="547670"/>
                </a:lnTo>
                <a:lnTo>
                  <a:pt x="0" y="542426"/>
                </a:lnTo>
                <a:close/>
                <a:moveTo>
                  <a:pt x="449262" y="266700"/>
                </a:moveTo>
                <a:lnTo>
                  <a:pt x="519112" y="266700"/>
                </a:lnTo>
                <a:lnTo>
                  <a:pt x="519112" y="336550"/>
                </a:lnTo>
                <a:lnTo>
                  <a:pt x="449262" y="336550"/>
                </a:lnTo>
                <a:close/>
                <a:moveTo>
                  <a:pt x="120650" y="266700"/>
                </a:moveTo>
                <a:lnTo>
                  <a:pt x="396875" y="266700"/>
                </a:lnTo>
                <a:lnTo>
                  <a:pt x="396875" y="336550"/>
                </a:lnTo>
                <a:lnTo>
                  <a:pt x="120650" y="336550"/>
                </a:lnTo>
                <a:close/>
                <a:moveTo>
                  <a:pt x="0" y="266700"/>
                </a:moveTo>
                <a:lnTo>
                  <a:pt x="68262" y="266700"/>
                </a:lnTo>
                <a:lnTo>
                  <a:pt x="68262" y="336550"/>
                </a:lnTo>
                <a:lnTo>
                  <a:pt x="0" y="336550"/>
                </a:lnTo>
                <a:close/>
                <a:moveTo>
                  <a:pt x="393700" y="0"/>
                </a:moveTo>
                <a:lnTo>
                  <a:pt x="441176" y="0"/>
                </a:lnTo>
                <a:lnTo>
                  <a:pt x="446223" y="478"/>
                </a:lnTo>
                <a:lnTo>
                  <a:pt x="451270" y="2070"/>
                </a:lnTo>
                <a:lnTo>
                  <a:pt x="455529" y="4458"/>
                </a:lnTo>
                <a:lnTo>
                  <a:pt x="459314" y="7643"/>
                </a:lnTo>
                <a:lnTo>
                  <a:pt x="462626" y="11464"/>
                </a:lnTo>
                <a:lnTo>
                  <a:pt x="464834" y="15922"/>
                </a:lnTo>
                <a:lnTo>
                  <a:pt x="466412" y="20698"/>
                </a:lnTo>
                <a:lnTo>
                  <a:pt x="466885" y="25953"/>
                </a:lnTo>
                <a:lnTo>
                  <a:pt x="466885" y="134062"/>
                </a:lnTo>
                <a:lnTo>
                  <a:pt x="474929" y="141067"/>
                </a:lnTo>
                <a:lnTo>
                  <a:pt x="482500" y="148710"/>
                </a:lnTo>
                <a:lnTo>
                  <a:pt x="489439" y="156989"/>
                </a:lnTo>
                <a:lnTo>
                  <a:pt x="495591" y="165587"/>
                </a:lnTo>
                <a:lnTo>
                  <a:pt x="501269" y="174981"/>
                </a:lnTo>
                <a:lnTo>
                  <a:pt x="506001" y="184693"/>
                </a:lnTo>
                <a:lnTo>
                  <a:pt x="510101" y="194724"/>
                </a:lnTo>
                <a:lnTo>
                  <a:pt x="513414" y="205073"/>
                </a:lnTo>
                <a:lnTo>
                  <a:pt x="515937" y="215900"/>
                </a:lnTo>
                <a:lnTo>
                  <a:pt x="462942" y="215900"/>
                </a:lnTo>
                <a:lnTo>
                  <a:pt x="447958" y="215900"/>
                </a:lnTo>
                <a:lnTo>
                  <a:pt x="445750" y="203003"/>
                </a:lnTo>
                <a:lnTo>
                  <a:pt x="442595" y="190425"/>
                </a:lnTo>
                <a:lnTo>
                  <a:pt x="438652" y="177847"/>
                </a:lnTo>
                <a:lnTo>
                  <a:pt x="437075" y="173230"/>
                </a:lnTo>
                <a:lnTo>
                  <a:pt x="433447" y="164473"/>
                </a:lnTo>
                <a:lnTo>
                  <a:pt x="429504" y="156034"/>
                </a:lnTo>
                <a:lnTo>
                  <a:pt x="424930" y="147755"/>
                </a:lnTo>
                <a:lnTo>
                  <a:pt x="421302" y="141704"/>
                </a:lnTo>
                <a:lnTo>
                  <a:pt x="417517" y="135813"/>
                </a:lnTo>
                <a:lnTo>
                  <a:pt x="415309" y="132629"/>
                </a:lnTo>
                <a:lnTo>
                  <a:pt x="410104" y="125464"/>
                </a:lnTo>
                <a:lnTo>
                  <a:pt x="404426" y="118299"/>
                </a:lnTo>
                <a:lnTo>
                  <a:pt x="398117" y="111612"/>
                </a:lnTo>
                <a:lnTo>
                  <a:pt x="398117" y="25953"/>
                </a:lnTo>
                <a:lnTo>
                  <a:pt x="397643" y="16877"/>
                </a:lnTo>
                <a:lnTo>
                  <a:pt x="396224" y="8279"/>
                </a:lnTo>
                <a:close/>
                <a:moveTo>
                  <a:pt x="199143" y="0"/>
                </a:moveTo>
                <a:lnTo>
                  <a:pt x="319969" y="0"/>
                </a:lnTo>
                <a:lnTo>
                  <a:pt x="325201" y="478"/>
                </a:lnTo>
                <a:lnTo>
                  <a:pt x="330275" y="2070"/>
                </a:lnTo>
                <a:lnTo>
                  <a:pt x="334557" y="4458"/>
                </a:lnTo>
                <a:lnTo>
                  <a:pt x="338362" y="7643"/>
                </a:lnTo>
                <a:lnTo>
                  <a:pt x="341692" y="11464"/>
                </a:lnTo>
                <a:lnTo>
                  <a:pt x="343912" y="15922"/>
                </a:lnTo>
                <a:lnTo>
                  <a:pt x="345339" y="20698"/>
                </a:lnTo>
                <a:lnTo>
                  <a:pt x="345973" y="25953"/>
                </a:lnTo>
                <a:lnTo>
                  <a:pt x="345973" y="134062"/>
                </a:lnTo>
                <a:lnTo>
                  <a:pt x="346766" y="134699"/>
                </a:lnTo>
                <a:lnTo>
                  <a:pt x="353743" y="140749"/>
                </a:lnTo>
                <a:lnTo>
                  <a:pt x="360244" y="147277"/>
                </a:lnTo>
                <a:lnTo>
                  <a:pt x="364208" y="151894"/>
                </a:lnTo>
                <a:lnTo>
                  <a:pt x="368014" y="156352"/>
                </a:lnTo>
                <a:lnTo>
                  <a:pt x="374356" y="165109"/>
                </a:lnTo>
                <a:lnTo>
                  <a:pt x="380065" y="174503"/>
                </a:lnTo>
                <a:lnTo>
                  <a:pt x="385139" y="184056"/>
                </a:lnTo>
                <a:lnTo>
                  <a:pt x="389420" y="194246"/>
                </a:lnTo>
                <a:lnTo>
                  <a:pt x="392750" y="205073"/>
                </a:lnTo>
                <a:lnTo>
                  <a:pt x="395287" y="215900"/>
                </a:lnTo>
                <a:lnTo>
                  <a:pt x="123825" y="215900"/>
                </a:lnTo>
                <a:lnTo>
                  <a:pt x="126520" y="205073"/>
                </a:lnTo>
                <a:lnTo>
                  <a:pt x="130009" y="194246"/>
                </a:lnTo>
                <a:lnTo>
                  <a:pt x="134131" y="184056"/>
                </a:lnTo>
                <a:lnTo>
                  <a:pt x="139047" y="174503"/>
                </a:lnTo>
                <a:lnTo>
                  <a:pt x="144755" y="165109"/>
                </a:lnTo>
                <a:lnTo>
                  <a:pt x="151098" y="156352"/>
                </a:lnTo>
                <a:lnTo>
                  <a:pt x="154903" y="151894"/>
                </a:lnTo>
                <a:lnTo>
                  <a:pt x="158867" y="147277"/>
                </a:lnTo>
                <a:lnTo>
                  <a:pt x="165527" y="140749"/>
                </a:lnTo>
                <a:lnTo>
                  <a:pt x="172504" y="134699"/>
                </a:lnTo>
                <a:lnTo>
                  <a:pt x="173297" y="134062"/>
                </a:lnTo>
                <a:lnTo>
                  <a:pt x="173297" y="25953"/>
                </a:lnTo>
                <a:lnTo>
                  <a:pt x="173772" y="20698"/>
                </a:lnTo>
                <a:lnTo>
                  <a:pt x="175358" y="15922"/>
                </a:lnTo>
                <a:lnTo>
                  <a:pt x="177737" y="11464"/>
                </a:lnTo>
                <a:lnTo>
                  <a:pt x="180908" y="7643"/>
                </a:lnTo>
                <a:lnTo>
                  <a:pt x="184713" y="4458"/>
                </a:lnTo>
                <a:lnTo>
                  <a:pt x="189153" y="2070"/>
                </a:lnTo>
                <a:lnTo>
                  <a:pt x="193910" y="478"/>
                </a:lnTo>
                <a:close/>
                <a:moveTo>
                  <a:pt x="78033" y="0"/>
                </a:moveTo>
                <a:lnTo>
                  <a:pt x="125412" y="0"/>
                </a:lnTo>
                <a:lnTo>
                  <a:pt x="123043" y="8279"/>
                </a:lnTo>
                <a:lnTo>
                  <a:pt x="121464" y="16877"/>
                </a:lnTo>
                <a:lnTo>
                  <a:pt x="120990" y="25953"/>
                </a:lnTo>
                <a:lnTo>
                  <a:pt x="120990" y="111612"/>
                </a:lnTo>
                <a:lnTo>
                  <a:pt x="114988" y="118299"/>
                </a:lnTo>
                <a:lnTo>
                  <a:pt x="109145" y="125464"/>
                </a:lnTo>
                <a:lnTo>
                  <a:pt x="103775" y="132629"/>
                </a:lnTo>
                <a:lnTo>
                  <a:pt x="101722" y="135813"/>
                </a:lnTo>
                <a:lnTo>
                  <a:pt x="97932" y="141704"/>
                </a:lnTo>
                <a:lnTo>
                  <a:pt x="94300" y="147755"/>
                </a:lnTo>
                <a:lnTo>
                  <a:pt x="89878" y="156034"/>
                </a:lnTo>
                <a:lnTo>
                  <a:pt x="85772" y="164473"/>
                </a:lnTo>
                <a:lnTo>
                  <a:pt x="82139" y="173230"/>
                </a:lnTo>
                <a:lnTo>
                  <a:pt x="80402" y="177847"/>
                </a:lnTo>
                <a:lnTo>
                  <a:pt x="76454" y="190425"/>
                </a:lnTo>
                <a:lnTo>
                  <a:pt x="73453" y="203003"/>
                </a:lnTo>
                <a:lnTo>
                  <a:pt x="71084" y="215900"/>
                </a:lnTo>
                <a:lnTo>
                  <a:pt x="3175" y="215900"/>
                </a:lnTo>
                <a:lnTo>
                  <a:pt x="5544" y="205073"/>
                </a:lnTo>
                <a:lnTo>
                  <a:pt x="8860" y="194724"/>
                </a:lnTo>
                <a:lnTo>
                  <a:pt x="12966" y="184693"/>
                </a:lnTo>
                <a:lnTo>
                  <a:pt x="18020" y="174981"/>
                </a:lnTo>
                <a:lnTo>
                  <a:pt x="23548" y="165587"/>
                </a:lnTo>
                <a:lnTo>
                  <a:pt x="29865" y="156989"/>
                </a:lnTo>
                <a:lnTo>
                  <a:pt x="36814" y="148710"/>
                </a:lnTo>
                <a:lnTo>
                  <a:pt x="44078" y="141067"/>
                </a:lnTo>
                <a:lnTo>
                  <a:pt x="52291" y="134062"/>
                </a:lnTo>
                <a:lnTo>
                  <a:pt x="52291" y="25953"/>
                </a:lnTo>
                <a:lnTo>
                  <a:pt x="52764" y="20698"/>
                </a:lnTo>
                <a:lnTo>
                  <a:pt x="54344" y="15922"/>
                </a:lnTo>
                <a:lnTo>
                  <a:pt x="56713" y="11464"/>
                </a:lnTo>
                <a:lnTo>
                  <a:pt x="59713" y="7643"/>
                </a:lnTo>
                <a:lnTo>
                  <a:pt x="63504" y="4458"/>
                </a:lnTo>
                <a:lnTo>
                  <a:pt x="68084" y="2070"/>
                </a:lnTo>
                <a:lnTo>
                  <a:pt x="72821" y="4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55" name="Freeform 354"/>
          <p:cNvSpPr>
            <a:spLocks/>
          </p:cNvSpPr>
          <p:nvPr/>
        </p:nvSpPr>
        <p:spPr bwMode="auto">
          <a:xfrm>
            <a:off x="8145153" y="1909762"/>
            <a:ext cx="569912" cy="568326"/>
          </a:xfrm>
          <a:custGeom>
            <a:avLst/>
            <a:gdLst>
              <a:gd name="connsiteX0" fmla="*/ 25876 w 569912"/>
              <a:gd name="connsiteY0" fmla="*/ 303213 h 568326"/>
              <a:gd name="connsiteX1" fmla="*/ 544036 w 569912"/>
              <a:gd name="connsiteY1" fmla="*/ 303213 h 568326"/>
              <a:gd name="connsiteX2" fmla="*/ 549116 w 569912"/>
              <a:gd name="connsiteY2" fmla="*/ 303688 h 568326"/>
              <a:gd name="connsiteX3" fmla="*/ 554037 w 569912"/>
              <a:gd name="connsiteY3" fmla="*/ 305272 h 568326"/>
              <a:gd name="connsiteX4" fmla="*/ 558482 w 569912"/>
              <a:gd name="connsiteY4" fmla="*/ 307648 h 568326"/>
              <a:gd name="connsiteX5" fmla="*/ 562292 w 569912"/>
              <a:gd name="connsiteY5" fmla="*/ 310815 h 568326"/>
              <a:gd name="connsiteX6" fmla="*/ 565467 w 569912"/>
              <a:gd name="connsiteY6" fmla="*/ 314616 h 568326"/>
              <a:gd name="connsiteX7" fmla="*/ 567848 w 569912"/>
              <a:gd name="connsiteY7" fmla="*/ 319050 h 568326"/>
              <a:gd name="connsiteX8" fmla="*/ 569436 w 569912"/>
              <a:gd name="connsiteY8" fmla="*/ 323801 h 568326"/>
              <a:gd name="connsiteX9" fmla="*/ 569912 w 569912"/>
              <a:gd name="connsiteY9" fmla="*/ 329028 h 568326"/>
              <a:gd name="connsiteX10" fmla="*/ 569912 w 569912"/>
              <a:gd name="connsiteY10" fmla="*/ 542512 h 568326"/>
              <a:gd name="connsiteX11" fmla="*/ 569436 w 569912"/>
              <a:gd name="connsiteY11" fmla="*/ 547738 h 568326"/>
              <a:gd name="connsiteX12" fmla="*/ 567848 w 569912"/>
              <a:gd name="connsiteY12" fmla="*/ 552489 h 568326"/>
              <a:gd name="connsiteX13" fmla="*/ 565467 w 569912"/>
              <a:gd name="connsiteY13" fmla="*/ 556923 h 568326"/>
              <a:gd name="connsiteX14" fmla="*/ 562292 w 569912"/>
              <a:gd name="connsiteY14" fmla="*/ 560724 h 568326"/>
              <a:gd name="connsiteX15" fmla="*/ 558482 w 569912"/>
              <a:gd name="connsiteY15" fmla="*/ 563892 h 568326"/>
              <a:gd name="connsiteX16" fmla="*/ 554037 w 569912"/>
              <a:gd name="connsiteY16" fmla="*/ 566267 h 568326"/>
              <a:gd name="connsiteX17" fmla="*/ 549116 w 569912"/>
              <a:gd name="connsiteY17" fmla="*/ 567851 h 568326"/>
              <a:gd name="connsiteX18" fmla="*/ 544036 w 569912"/>
              <a:gd name="connsiteY18" fmla="*/ 568326 h 568326"/>
              <a:gd name="connsiteX19" fmla="*/ 25876 w 569912"/>
              <a:gd name="connsiteY19" fmla="*/ 568326 h 568326"/>
              <a:gd name="connsiteX20" fmla="*/ 20796 w 569912"/>
              <a:gd name="connsiteY20" fmla="*/ 567851 h 568326"/>
              <a:gd name="connsiteX21" fmla="*/ 15875 w 569912"/>
              <a:gd name="connsiteY21" fmla="*/ 566267 h 568326"/>
              <a:gd name="connsiteX22" fmla="*/ 11430 w 569912"/>
              <a:gd name="connsiteY22" fmla="*/ 563892 h 568326"/>
              <a:gd name="connsiteX23" fmla="*/ 7620 w 569912"/>
              <a:gd name="connsiteY23" fmla="*/ 560724 h 568326"/>
              <a:gd name="connsiteX24" fmla="*/ 4445 w 569912"/>
              <a:gd name="connsiteY24" fmla="*/ 556923 h 568326"/>
              <a:gd name="connsiteX25" fmla="*/ 2064 w 569912"/>
              <a:gd name="connsiteY25" fmla="*/ 552489 h 568326"/>
              <a:gd name="connsiteX26" fmla="*/ 476 w 569912"/>
              <a:gd name="connsiteY26" fmla="*/ 547738 h 568326"/>
              <a:gd name="connsiteX27" fmla="*/ 0 w 569912"/>
              <a:gd name="connsiteY27" fmla="*/ 542512 h 568326"/>
              <a:gd name="connsiteX28" fmla="*/ 0 w 569912"/>
              <a:gd name="connsiteY28" fmla="*/ 329028 h 568326"/>
              <a:gd name="connsiteX29" fmla="*/ 476 w 569912"/>
              <a:gd name="connsiteY29" fmla="*/ 323801 h 568326"/>
              <a:gd name="connsiteX30" fmla="*/ 2064 w 569912"/>
              <a:gd name="connsiteY30" fmla="*/ 319050 h 568326"/>
              <a:gd name="connsiteX31" fmla="*/ 4445 w 569912"/>
              <a:gd name="connsiteY31" fmla="*/ 314616 h 568326"/>
              <a:gd name="connsiteX32" fmla="*/ 7620 w 569912"/>
              <a:gd name="connsiteY32" fmla="*/ 310815 h 568326"/>
              <a:gd name="connsiteX33" fmla="*/ 11430 w 569912"/>
              <a:gd name="connsiteY33" fmla="*/ 307648 h 568326"/>
              <a:gd name="connsiteX34" fmla="*/ 15875 w 569912"/>
              <a:gd name="connsiteY34" fmla="*/ 305272 h 568326"/>
              <a:gd name="connsiteX35" fmla="*/ 20796 w 569912"/>
              <a:gd name="connsiteY35" fmla="*/ 303688 h 568326"/>
              <a:gd name="connsiteX36" fmla="*/ 25826 w 569912"/>
              <a:gd name="connsiteY36" fmla="*/ 96838 h 568326"/>
              <a:gd name="connsiteX37" fmla="*/ 215475 w 569912"/>
              <a:gd name="connsiteY37" fmla="*/ 96838 h 568326"/>
              <a:gd name="connsiteX38" fmla="*/ 220545 w 569912"/>
              <a:gd name="connsiteY38" fmla="*/ 97470 h 568326"/>
              <a:gd name="connsiteX39" fmla="*/ 225457 w 569912"/>
              <a:gd name="connsiteY39" fmla="*/ 98893 h 568326"/>
              <a:gd name="connsiteX40" fmla="*/ 229893 w 569912"/>
              <a:gd name="connsiteY40" fmla="*/ 101423 h 568326"/>
              <a:gd name="connsiteX41" fmla="*/ 233695 w 569912"/>
              <a:gd name="connsiteY41" fmla="*/ 104428 h 568326"/>
              <a:gd name="connsiteX42" fmla="*/ 236864 w 569912"/>
              <a:gd name="connsiteY42" fmla="*/ 108222 h 568326"/>
              <a:gd name="connsiteX43" fmla="*/ 239241 w 569912"/>
              <a:gd name="connsiteY43" fmla="*/ 112650 h 568326"/>
              <a:gd name="connsiteX44" fmla="*/ 240825 w 569912"/>
              <a:gd name="connsiteY44" fmla="*/ 117551 h 568326"/>
              <a:gd name="connsiteX45" fmla="*/ 241300 w 569912"/>
              <a:gd name="connsiteY45" fmla="*/ 122611 h 568326"/>
              <a:gd name="connsiteX46" fmla="*/ 241300 w 569912"/>
              <a:gd name="connsiteY46" fmla="*/ 251161 h 568326"/>
              <a:gd name="connsiteX47" fmla="*/ 25826 w 569912"/>
              <a:gd name="connsiteY47" fmla="*/ 251161 h 568326"/>
              <a:gd name="connsiteX48" fmla="*/ 16953 w 569912"/>
              <a:gd name="connsiteY48" fmla="*/ 251635 h 568326"/>
              <a:gd name="connsiteX49" fmla="*/ 8239 w 569912"/>
              <a:gd name="connsiteY49" fmla="*/ 253216 h 568326"/>
              <a:gd name="connsiteX50" fmla="*/ 0 w 569912"/>
              <a:gd name="connsiteY50" fmla="*/ 255588 h 568326"/>
              <a:gd name="connsiteX51" fmla="*/ 0 w 569912"/>
              <a:gd name="connsiteY51" fmla="*/ 122611 h 568326"/>
              <a:gd name="connsiteX52" fmla="*/ 476 w 569912"/>
              <a:gd name="connsiteY52" fmla="*/ 117551 h 568326"/>
              <a:gd name="connsiteX53" fmla="*/ 2060 w 569912"/>
              <a:gd name="connsiteY53" fmla="*/ 112650 h 568326"/>
              <a:gd name="connsiteX54" fmla="*/ 4436 w 569912"/>
              <a:gd name="connsiteY54" fmla="*/ 108222 h 568326"/>
              <a:gd name="connsiteX55" fmla="*/ 7605 w 569912"/>
              <a:gd name="connsiteY55" fmla="*/ 104428 h 568326"/>
              <a:gd name="connsiteX56" fmla="*/ 11408 w 569912"/>
              <a:gd name="connsiteY56" fmla="*/ 101423 h 568326"/>
              <a:gd name="connsiteX57" fmla="*/ 15844 w 569912"/>
              <a:gd name="connsiteY57" fmla="*/ 98893 h 568326"/>
              <a:gd name="connsiteX58" fmla="*/ 20756 w 569912"/>
              <a:gd name="connsiteY58" fmla="*/ 97470 h 568326"/>
              <a:gd name="connsiteX59" fmla="*/ 371430 w 569912"/>
              <a:gd name="connsiteY59" fmla="*/ 0 h 568326"/>
              <a:gd name="connsiteX60" fmla="*/ 492169 w 569912"/>
              <a:gd name="connsiteY60" fmla="*/ 0 h 568326"/>
              <a:gd name="connsiteX61" fmla="*/ 497405 w 569912"/>
              <a:gd name="connsiteY61" fmla="*/ 476 h 568326"/>
              <a:gd name="connsiteX62" fmla="*/ 502323 w 569912"/>
              <a:gd name="connsiteY62" fmla="*/ 2065 h 568326"/>
              <a:gd name="connsiteX63" fmla="*/ 506766 w 569912"/>
              <a:gd name="connsiteY63" fmla="*/ 4448 h 568326"/>
              <a:gd name="connsiteX64" fmla="*/ 510574 w 569912"/>
              <a:gd name="connsiteY64" fmla="*/ 7625 h 568326"/>
              <a:gd name="connsiteX65" fmla="*/ 513588 w 569912"/>
              <a:gd name="connsiteY65" fmla="*/ 11437 h 568326"/>
              <a:gd name="connsiteX66" fmla="*/ 516127 w 569912"/>
              <a:gd name="connsiteY66" fmla="*/ 15885 h 568326"/>
              <a:gd name="connsiteX67" fmla="*/ 517555 w 569912"/>
              <a:gd name="connsiteY67" fmla="*/ 20650 h 568326"/>
              <a:gd name="connsiteX68" fmla="*/ 518189 w 569912"/>
              <a:gd name="connsiteY68" fmla="*/ 25892 h 568326"/>
              <a:gd name="connsiteX69" fmla="*/ 518189 w 569912"/>
              <a:gd name="connsiteY69" fmla="*/ 133751 h 568326"/>
              <a:gd name="connsiteX70" fmla="*/ 526439 w 569912"/>
              <a:gd name="connsiteY70" fmla="*/ 140899 h 568326"/>
              <a:gd name="connsiteX71" fmla="*/ 534214 w 569912"/>
              <a:gd name="connsiteY71" fmla="*/ 148841 h 568326"/>
              <a:gd name="connsiteX72" fmla="*/ 541195 w 569912"/>
              <a:gd name="connsiteY72" fmla="*/ 157260 h 568326"/>
              <a:gd name="connsiteX73" fmla="*/ 547700 w 569912"/>
              <a:gd name="connsiteY73" fmla="*/ 166315 h 568326"/>
              <a:gd name="connsiteX74" fmla="*/ 553411 w 569912"/>
              <a:gd name="connsiteY74" fmla="*/ 175846 h 568326"/>
              <a:gd name="connsiteX75" fmla="*/ 558171 w 569912"/>
              <a:gd name="connsiteY75" fmla="*/ 185694 h 568326"/>
              <a:gd name="connsiteX76" fmla="*/ 562296 w 569912"/>
              <a:gd name="connsiteY76" fmla="*/ 196178 h 568326"/>
              <a:gd name="connsiteX77" fmla="*/ 565628 w 569912"/>
              <a:gd name="connsiteY77" fmla="*/ 206980 h 568326"/>
              <a:gd name="connsiteX78" fmla="*/ 568008 w 569912"/>
              <a:gd name="connsiteY78" fmla="*/ 218100 h 568326"/>
              <a:gd name="connsiteX79" fmla="*/ 569436 w 569912"/>
              <a:gd name="connsiteY79" fmla="*/ 229537 h 568326"/>
              <a:gd name="connsiteX80" fmla="*/ 569912 w 569912"/>
              <a:gd name="connsiteY80" fmla="*/ 241291 h 568326"/>
              <a:gd name="connsiteX81" fmla="*/ 569912 w 569912"/>
              <a:gd name="connsiteY81" fmla="*/ 255588 h 568326"/>
              <a:gd name="connsiteX82" fmla="*/ 561662 w 569912"/>
              <a:gd name="connsiteY82" fmla="*/ 253205 h 568326"/>
              <a:gd name="connsiteX83" fmla="*/ 552935 w 569912"/>
              <a:gd name="connsiteY83" fmla="*/ 251617 h 568326"/>
              <a:gd name="connsiteX84" fmla="*/ 544051 w 569912"/>
              <a:gd name="connsiteY84" fmla="*/ 251140 h 568326"/>
              <a:gd name="connsiteX85" fmla="*/ 293687 w 569912"/>
              <a:gd name="connsiteY85" fmla="*/ 251140 h 568326"/>
              <a:gd name="connsiteX86" fmla="*/ 293687 w 569912"/>
              <a:gd name="connsiteY86" fmla="*/ 241291 h 568326"/>
              <a:gd name="connsiteX87" fmla="*/ 294322 w 569912"/>
              <a:gd name="connsiteY87" fmla="*/ 229537 h 568326"/>
              <a:gd name="connsiteX88" fmla="*/ 295591 w 569912"/>
              <a:gd name="connsiteY88" fmla="*/ 218100 h 568326"/>
              <a:gd name="connsiteX89" fmla="*/ 298129 w 569912"/>
              <a:gd name="connsiteY89" fmla="*/ 206980 h 568326"/>
              <a:gd name="connsiteX90" fmla="*/ 301303 w 569912"/>
              <a:gd name="connsiteY90" fmla="*/ 196178 h 568326"/>
              <a:gd name="connsiteX91" fmla="*/ 305428 w 569912"/>
              <a:gd name="connsiteY91" fmla="*/ 185694 h 568326"/>
              <a:gd name="connsiteX92" fmla="*/ 310346 w 569912"/>
              <a:gd name="connsiteY92" fmla="*/ 175846 h 568326"/>
              <a:gd name="connsiteX93" fmla="*/ 316058 w 569912"/>
              <a:gd name="connsiteY93" fmla="*/ 166315 h 568326"/>
              <a:gd name="connsiteX94" fmla="*/ 322404 w 569912"/>
              <a:gd name="connsiteY94" fmla="*/ 157260 h 568326"/>
              <a:gd name="connsiteX95" fmla="*/ 329544 w 569912"/>
              <a:gd name="connsiteY95" fmla="*/ 148841 h 568326"/>
              <a:gd name="connsiteX96" fmla="*/ 337318 w 569912"/>
              <a:gd name="connsiteY96" fmla="*/ 140899 h 568326"/>
              <a:gd name="connsiteX97" fmla="*/ 345568 w 569912"/>
              <a:gd name="connsiteY97" fmla="*/ 133751 h 568326"/>
              <a:gd name="connsiteX98" fmla="*/ 345568 w 569912"/>
              <a:gd name="connsiteY98" fmla="*/ 25892 h 568326"/>
              <a:gd name="connsiteX99" fmla="*/ 346044 w 569912"/>
              <a:gd name="connsiteY99" fmla="*/ 20650 h 568326"/>
              <a:gd name="connsiteX100" fmla="*/ 347631 w 569912"/>
              <a:gd name="connsiteY100" fmla="*/ 15885 h 568326"/>
              <a:gd name="connsiteX101" fmla="*/ 350011 w 569912"/>
              <a:gd name="connsiteY101" fmla="*/ 11437 h 568326"/>
              <a:gd name="connsiteX102" fmla="*/ 353184 w 569912"/>
              <a:gd name="connsiteY102" fmla="*/ 7625 h 568326"/>
              <a:gd name="connsiteX103" fmla="*/ 356992 w 569912"/>
              <a:gd name="connsiteY103" fmla="*/ 4448 h 568326"/>
              <a:gd name="connsiteX104" fmla="*/ 361434 w 569912"/>
              <a:gd name="connsiteY104" fmla="*/ 2065 h 568326"/>
              <a:gd name="connsiteX105" fmla="*/ 366194 w 569912"/>
              <a:gd name="connsiteY105" fmla="*/ 476 h 56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69912" h="568326">
                <a:moveTo>
                  <a:pt x="25876" y="303213"/>
                </a:moveTo>
                <a:lnTo>
                  <a:pt x="544036" y="303213"/>
                </a:lnTo>
                <a:lnTo>
                  <a:pt x="549116" y="303688"/>
                </a:lnTo>
                <a:lnTo>
                  <a:pt x="554037" y="305272"/>
                </a:lnTo>
                <a:lnTo>
                  <a:pt x="558482" y="307648"/>
                </a:lnTo>
                <a:lnTo>
                  <a:pt x="562292" y="310815"/>
                </a:lnTo>
                <a:lnTo>
                  <a:pt x="565467" y="314616"/>
                </a:lnTo>
                <a:lnTo>
                  <a:pt x="567848" y="319050"/>
                </a:lnTo>
                <a:lnTo>
                  <a:pt x="569436" y="323801"/>
                </a:lnTo>
                <a:lnTo>
                  <a:pt x="569912" y="329028"/>
                </a:lnTo>
                <a:lnTo>
                  <a:pt x="569912" y="542512"/>
                </a:lnTo>
                <a:lnTo>
                  <a:pt x="569436" y="547738"/>
                </a:lnTo>
                <a:lnTo>
                  <a:pt x="567848" y="552489"/>
                </a:lnTo>
                <a:lnTo>
                  <a:pt x="565467" y="556923"/>
                </a:lnTo>
                <a:lnTo>
                  <a:pt x="562292" y="560724"/>
                </a:lnTo>
                <a:lnTo>
                  <a:pt x="558482" y="563892"/>
                </a:lnTo>
                <a:lnTo>
                  <a:pt x="554037" y="566267"/>
                </a:lnTo>
                <a:lnTo>
                  <a:pt x="549116" y="567851"/>
                </a:lnTo>
                <a:lnTo>
                  <a:pt x="544036" y="568326"/>
                </a:lnTo>
                <a:lnTo>
                  <a:pt x="25876" y="568326"/>
                </a:lnTo>
                <a:lnTo>
                  <a:pt x="20796" y="567851"/>
                </a:lnTo>
                <a:lnTo>
                  <a:pt x="15875" y="566267"/>
                </a:lnTo>
                <a:lnTo>
                  <a:pt x="11430" y="563892"/>
                </a:lnTo>
                <a:lnTo>
                  <a:pt x="7620" y="560724"/>
                </a:lnTo>
                <a:lnTo>
                  <a:pt x="4445" y="556923"/>
                </a:lnTo>
                <a:lnTo>
                  <a:pt x="2064" y="552489"/>
                </a:lnTo>
                <a:lnTo>
                  <a:pt x="476" y="547738"/>
                </a:lnTo>
                <a:lnTo>
                  <a:pt x="0" y="542512"/>
                </a:lnTo>
                <a:lnTo>
                  <a:pt x="0" y="329028"/>
                </a:lnTo>
                <a:lnTo>
                  <a:pt x="476" y="323801"/>
                </a:lnTo>
                <a:lnTo>
                  <a:pt x="2064" y="319050"/>
                </a:lnTo>
                <a:lnTo>
                  <a:pt x="4445" y="314616"/>
                </a:lnTo>
                <a:lnTo>
                  <a:pt x="7620" y="310815"/>
                </a:lnTo>
                <a:lnTo>
                  <a:pt x="11430" y="307648"/>
                </a:lnTo>
                <a:lnTo>
                  <a:pt x="15875" y="305272"/>
                </a:lnTo>
                <a:lnTo>
                  <a:pt x="20796" y="303688"/>
                </a:lnTo>
                <a:close/>
                <a:moveTo>
                  <a:pt x="25826" y="96838"/>
                </a:moveTo>
                <a:lnTo>
                  <a:pt x="215475" y="96838"/>
                </a:lnTo>
                <a:lnTo>
                  <a:pt x="220545" y="97470"/>
                </a:lnTo>
                <a:lnTo>
                  <a:pt x="225457" y="98893"/>
                </a:lnTo>
                <a:lnTo>
                  <a:pt x="229893" y="101423"/>
                </a:lnTo>
                <a:lnTo>
                  <a:pt x="233695" y="104428"/>
                </a:lnTo>
                <a:lnTo>
                  <a:pt x="236864" y="108222"/>
                </a:lnTo>
                <a:lnTo>
                  <a:pt x="239241" y="112650"/>
                </a:lnTo>
                <a:lnTo>
                  <a:pt x="240825" y="117551"/>
                </a:lnTo>
                <a:lnTo>
                  <a:pt x="241300" y="122611"/>
                </a:lnTo>
                <a:lnTo>
                  <a:pt x="241300" y="251161"/>
                </a:lnTo>
                <a:lnTo>
                  <a:pt x="25826" y="251161"/>
                </a:lnTo>
                <a:lnTo>
                  <a:pt x="16953" y="251635"/>
                </a:lnTo>
                <a:lnTo>
                  <a:pt x="8239" y="253216"/>
                </a:lnTo>
                <a:lnTo>
                  <a:pt x="0" y="255588"/>
                </a:lnTo>
                <a:lnTo>
                  <a:pt x="0" y="122611"/>
                </a:lnTo>
                <a:lnTo>
                  <a:pt x="476" y="117551"/>
                </a:lnTo>
                <a:lnTo>
                  <a:pt x="2060" y="112650"/>
                </a:lnTo>
                <a:lnTo>
                  <a:pt x="4436" y="108222"/>
                </a:lnTo>
                <a:lnTo>
                  <a:pt x="7605" y="104428"/>
                </a:lnTo>
                <a:lnTo>
                  <a:pt x="11408" y="101423"/>
                </a:lnTo>
                <a:lnTo>
                  <a:pt x="15844" y="98893"/>
                </a:lnTo>
                <a:lnTo>
                  <a:pt x="20756" y="97470"/>
                </a:lnTo>
                <a:close/>
                <a:moveTo>
                  <a:pt x="371430" y="0"/>
                </a:moveTo>
                <a:lnTo>
                  <a:pt x="492169" y="0"/>
                </a:lnTo>
                <a:lnTo>
                  <a:pt x="497405" y="476"/>
                </a:lnTo>
                <a:lnTo>
                  <a:pt x="502323" y="2065"/>
                </a:lnTo>
                <a:lnTo>
                  <a:pt x="506766" y="4448"/>
                </a:lnTo>
                <a:lnTo>
                  <a:pt x="510574" y="7625"/>
                </a:lnTo>
                <a:lnTo>
                  <a:pt x="513588" y="11437"/>
                </a:lnTo>
                <a:lnTo>
                  <a:pt x="516127" y="15885"/>
                </a:lnTo>
                <a:lnTo>
                  <a:pt x="517555" y="20650"/>
                </a:lnTo>
                <a:lnTo>
                  <a:pt x="518189" y="25892"/>
                </a:lnTo>
                <a:lnTo>
                  <a:pt x="518189" y="133751"/>
                </a:lnTo>
                <a:lnTo>
                  <a:pt x="526439" y="140899"/>
                </a:lnTo>
                <a:lnTo>
                  <a:pt x="534214" y="148841"/>
                </a:lnTo>
                <a:lnTo>
                  <a:pt x="541195" y="157260"/>
                </a:lnTo>
                <a:lnTo>
                  <a:pt x="547700" y="166315"/>
                </a:lnTo>
                <a:lnTo>
                  <a:pt x="553411" y="175846"/>
                </a:lnTo>
                <a:lnTo>
                  <a:pt x="558171" y="185694"/>
                </a:lnTo>
                <a:lnTo>
                  <a:pt x="562296" y="196178"/>
                </a:lnTo>
                <a:lnTo>
                  <a:pt x="565628" y="206980"/>
                </a:lnTo>
                <a:lnTo>
                  <a:pt x="568008" y="218100"/>
                </a:lnTo>
                <a:lnTo>
                  <a:pt x="569436" y="229537"/>
                </a:lnTo>
                <a:lnTo>
                  <a:pt x="569912" y="241291"/>
                </a:lnTo>
                <a:lnTo>
                  <a:pt x="569912" y="255588"/>
                </a:lnTo>
                <a:lnTo>
                  <a:pt x="561662" y="253205"/>
                </a:lnTo>
                <a:lnTo>
                  <a:pt x="552935" y="251617"/>
                </a:lnTo>
                <a:lnTo>
                  <a:pt x="544051" y="251140"/>
                </a:lnTo>
                <a:lnTo>
                  <a:pt x="293687" y="251140"/>
                </a:lnTo>
                <a:lnTo>
                  <a:pt x="293687" y="241291"/>
                </a:lnTo>
                <a:lnTo>
                  <a:pt x="294322" y="229537"/>
                </a:lnTo>
                <a:lnTo>
                  <a:pt x="295591" y="218100"/>
                </a:lnTo>
                <a:lnTo>
                  <a:pt x="298129" y="206980"/>
                </a:lnTo>
                <a:lnTo>
                  <a:pt x="301303" y="196178"/>
                </a:lnTo>
                <a:lnTo>
                  <a:pt x="305428" y="185694"/>
                </a:lnTo>
                <a:lnTo>
                  <a:pt x="310346" y="175846"/>
                </a:lnTo>
                <a:lnTo>
                  <a:pt x="316058" y="166315"/>
                </a:lnTo>
                <a:lnTo>
                  <a:pt x="322404" y="157260"/>
                </a:lnTo>
                <a:lnTo>
                  <a:pt x="329544" y="148841"/>
                </a:lnTo>
                <a:lnTo>
                  <a:pt x="337318" y="140899"/>
                </a:lnTo>
                <a:lnTo>
                  <a:pt x="345568" y="133751"/>
                </a:lnTo>
                <a:lnTo>
                  <a:pt x="345568" y="25892"/>
                </a:lnTo>
                <a:lnTo>
                  <a:pt x="346044" y="20650"/>
                </a:lnTo>
                <a:lnTo>
                  <a:pt x="347631" y="15885"/>
                </a:lnTo>
                <a:lnTo>
                  <a:pt x="350011" y="11437"/>
                </a:lnTo>
                <a:lnTo>
                  <a:pt x="353184" y="7625"/>
                </a:lnTo>
                <a:lnTo>
                  <a:pt x="356992" y="4448"/>
                </a:lnTo>
                <a:lnTo>
                  <a:pt x="361434" y="2065"/>
                </a:lnTo>
                <a:lnTo>
                  <a:pt x="366194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6" name="Freeform 294"/>
          <p:cNvSpPr>
            <a:spLocks noEditPoints="1"/>
          </p:cNvSpPr>
          <p:nvPr/>
        </p:nvSpPr>
        <p:spPr bwMode="auto">
          <a:xfrm>
            <a:off x="9080647" y="1995488"/>
            <a:ext cx="569912" cy="396875"/>
          </a:xfrm>
          <a:custGeom>
            <a:avLst/>
            <a:gdLst>
              <a:gd name="T0" fmla="*/ 878 w 3590"/>
              <a:gd name="T1" fmla="*/ 2190 h 2497"/>
              <a:gd name="T2" fmla="*/ 810 w 3590"/>
              <a:gd name="T3" fmla="*/ 2005 h 2497"/>
              <a:gd name="T4" fmla="*/ 700 w 3590"/>
              <a:gd name="T5" fmla="*/ 1846 h 2497"/>
              <a:gd name="T6" fmla="*/ 550 w 3590"/>
              <a:gd name="T7" fmla="*/ 1721 h 2497"/>
              <a:gd name="T8" fmla="*/ 372 w 3590"/>
              <a:gd name="T9" fmla="*/ 1639 h 2497"/>
              <a:gd name="T10" fmla="*/ 3218 w 3590"/>
              <a:gd name="T11" fmla="*/ 1639 h 2497"/>
              <a:gd name="T12" fmla="*/ 3040 w 3590"/>
              <a:gd name="T13" fmla="*/ 1721 h 2497"/>
              <a:gd name="T14" fmla="*/ 2890 w 3590"/>
              <a:gd name="T15" fmla="*/ 1846 h 2497"/>
              <a:gd name="T16" fmla="*/ 2780 w 3590"/>
              <a:gd name="T17" fmla="*/ 2005 h 2497"/>
              <a:gd name="T18" fmla="*/ 2712 w 3590"/>
              <a:gd name="T19" fmla="*/ 2190 h 2497"/>
              <a:gd name="T20" fmla="*/ 1542 w 3590"/>
              <a:gd name="T21" fmla="*/ 733 h 2497"/>
              <a:gd name="T22" fmla="*/ 1410 w 3590"/>
              <a:gd name="T23" fmla="*/ 761 h 2497"/>
              <a:gd name="T24" fmla="*/ 1307 w 3590"/>
              <a:gd name="T25" fmla="*/ 838 h 2497"/>
              <a:gd name="T26" fmla="*/ 1245 w 3590"/>
              <a:gd name="T27" fmla="*/ 951 h 2497"/>
              <a:gd name="T28" fmla="*/ 1235 w 3590"/>
              <a:gd name="T29" fmla="*/ 1088 h 2497"/>
              <a:gd name="T30" fmla="*/ 1271 w 3590"/>
              <a:gd name="T31" fmla="*/ 1217 h 2497"/>
              <a:gd name="T32" fmla="*/ 1348 w 3590"/>
              <a:gd name="T33" fmla="*/ 1337 h 2497"/>
              <a:gd name="T34" fmla="*/ 1460 w 3590"/>
              <a:gd name="T35" fmla="*/ 1458 h 2497"/>
              <a:gd name="T36" fmla="*/ 1605 w 3590"/>
              <a:gd name="T37" fmla="*/ 1589 h 2497"/>
              <a:gd name="T38" fmla="*/ 1795 w 3590"/>
              <a:gd name="T39" fmla="*/ 1755 h 2497"/>
              <a:gd name="T40" fmla="*/ 2002 w 3590"/>
              <a:gd name="T41" fmla="*/ 1573 h 2497"/>
              <a:gd name="T42" fmla="*/ 2162 w 3590"/>
              <a:gd name="T43" fmla="*/ 1419 h 2497"/>
              <a:gd name="T44" fmla="*/ 2278 w 3590"/>
              <a:gd name="T45" fmla="*/ 1277 h 2497"/>
              <a:gd name="T46" fmla="*/ 2344 w 3590"/>
              <a:gd name="T47" fmla="*/ 1137 h 2497"/>
              <a:gd name="T48" fmla="*/ 2355 w 3590"/>
              <a:gd name="T49" fmla="*/ 995 h 2497"/>
              <a:gd name="T50" fmla="*/ 2310 w 3590"/>
              <a:gd name="T51" fmla="*/ 872 h 2497"/>
              <a:gd name="T52" fmla="*/ 2218 w 3590"/>
              <a:gd name="T53" fmla="*/ 782 h 2497"/>
              <a:gd name="T54" fmla="*/ 2095 w 3590"/>
              <a:gd name="T55" fmla="*/ 736 h 2497"/>
              <a:gd name="T56" fmla="*/ 1967 w 3590"/>
              <a:gd name="T57" fmla="*/ 744 h 2497"/>
              <a:gd name="T58" fmla="*/ 1856 w 3590"/>
              <a:gd name="T59" fmla="*/ 796 h 2497"/>
              <a:gd name="T60" fmla="*/ 1767 w 3590"/>
              <a:gd name="T61" fmla="*/ 821 h 2497"/>
              <a:gd name="T62" fmla="*/ 1662 w 3590"/>
              <a:gd name="T63" fmla="*/ 756 h 2497"/>
              <a:gd name="T64" fmla="*/ 1542 w 3590"/>
              <a:gd name="T65" fmla="*/ 733 h 2497"/>
              <a:gd name="T66" fmla="*/ 2751 w 3590"/>
              <a:gd name="T67" fmla="*/ 434 h 2497"/>
              <a:gd name="T68" fmla="*/ 2849 w 3590"/>
              <a:gd name="T69" fmla="*/ 602 h 2497"/>
              <a:gd name="T70" fmla="*/ 2986 w 3590"/>
              <a:gd name="T71" fmla="*/ 739 h 2497"/>
              <a:gd name="T72" fmla="*/ 3156 w 3590"/>
              <a:gd name="T73" fmla="*/ 836 h 2497"/>
              <a:gd name="T74" fmla="*/ 3282 w 3590"/>
              <a:gd name="T75" fmla="*/ 307 h 2497"/>
              <a:gd name="T76" fmla="*/ 308 w 3590"/>
              <a:gd name="T77" fmla="*/ 875 h 2497"/>
              <a:gd name="T78" fmla="*/ 494 w 3590"/>
              <a:gd name="T79" fmla="*/ 809 h 2497"/>
              <a:gd name="T80" fmla="*/ 654 w 3590"/>
              <a:gd name="T81" fmla="*/ 697 h 2497"/>
              <a:gd name="T82" fmla="*/ 778 w 3590"/>
              <a:gd name="T83" fmla="*/ 549 h 2497"/>
              <a:gd name="T84" fmla="*/ 861 w 3590"/>
              <a:gd name="T85" fmla="*/ 372 h 2497"/>
              <a:gd name="T86" fmla="*/ 153 w 3590"/>
              <a:gd name="T87" fmla="*/ 0 h 2497"/>
              <a:gd name="T88" fmla="*/ 3496 w 3590"/>
              <a:gd name="T89" fmla="*/ 13 h 2497"/>
              <a:gd name="T90" fmla="*/ 3564 w 3590"/>
              <a:gd name="T91" fmla="*/ 69 h 2497"/>
              <a:gd name="T92" fmla="*/ 3590 w 3590"/>
              <a:gd name="T93" fmla="*/ 154 h 2497"/>
              <a:gd name="T94" fmla="*/ 3578 w 3590"/>
              <a:gd name="T95" fmla="*/ 2403 h 2497"/>
              <a:gd name="T96" fmla="*/ 3523 w 3590"/>
              <a:gd name="T97" fmla="*/ 2471 h 2497"/>
              <a:gd name="T98" fmla="*/ 3437 w 3590"/>
              <a:gd name="T99" fmla="*/ 2497 h 2497"/>
              <a:gd name="T100" fmla="*/ 94 w 3590"/>
              <a:gd name="T101" fmla="*/ 2485 h 2497"/>
              <a:gd name="T102" fmla="*/ 26 w 3590"/>
              <a:gd name="T103" fmla="*/ 2429 h 2497"/>
              <a:gd name="T104" fmla="*/ 0 w 3590"/>
              <a:gd name="T105" fmla="*/ 2343 h 2497"/>
              <a:gd name="T106" fmla="*/ 12 w 3590"/>
              <a:gd name="T107" fmla="*/ 95 h 2497"/>
              <a:gd name="T108" fmla="*/ 67 w 3590"/>
              <a:gd name="T109" fmla="*/ 27 h 2497"/>
              <a:gd name="T110" fmla="*/ 153 w 3590"/>
              <a:gd name="T111" fmla="*/ 0 h 2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90" h="2497">
                <a:moveTo>
                  <a:pt x="308" y="1622"/>
                </a:moveTo>
                <a:lnTo>
                  <a:pt x="308" y="2190"/>
                </a:lnTo>
                <a:lnTo>
                  <a:pt x="878" y="2190"/>
                </a:lnTo>
                <a:lnTo>
                  <a:pt x="861" y="2125"/>
                </a:lnTo>
                <a:lnTo>
                  <a:pt x="839" y="2064"/>
                </a:lnTo>
                <a:lnTo>
                  <a:pt x="810" y="2005"/>
                </a:lnTo>
                <a:lnTo>
                  <a:pt x="778" y="1949"/>
                </a:lnTo>
                <a:lnTo>
                  <a:pt x="741" y="1896"/>
                </a:lnTo>
                <a:lnTo>
                  <a:pt x="700" y="1846"/>
                </a:lnTo>
                <a:lnTo>
                  <a:pt x="654" y="1800"/>
                </a:lnTo>
                <a:lnTo>
                  <a:pt x="604" y="1759"/>
                </a:lnTo>
                <a:lnTo>
                  <a:pt x="550" y="1721"/>
                </a:lnTo>
                <a:lnTo>
                  <a:pt x="494" y="1689"/>
                </a:lnTo>
                <a:lnTo>
                  <a:pt x="434" y="1661"/>
                </a:lnTo>
                <a:lnTo>
                  <a:pt x="372" y="1639"/>
                </a:lnTo>
                <a:lnTo>
                  <a:pt x="308" y="1622"/>
                </a:lnTo>
                <a:close/>
                <a:moveTo>
                  <a:pt x="3282" y="1622"/>
                </a:moveTo>
                <a:lnTo>
                  <a:pt x="3218" y="1639"/>
                </a:lnTo>
                <a:lnTo>
                  <a:pt x="3156" y="1661"/>
                </a:lnTo>
                <a:lnTo>
                  <a:pt x="3096" y="1689"/>
                </a:lnTo>
                <a:lnTo>
                  <a:pt x="3040" y="1721"/>
                </a:lnTo>
                <a:lnTo>
                  <a:pt x="2986" y="1759"/>
                </a:lnTo>
                <a:lnTo>
                  <a:pt x="2936" y="1800"/>
                </a:lnTo>
                <a:lnTo>
                  <a:pt x="2890" y="1846"/>
                </a:lnTo>
                <a:lnTo>
                  <a:pt x="2849" y="1896"/>
                </a:lnTo>
                <a:lnTo>
                  <a:pt x="2812" y="1949"/>
                </a:lnTo>
                <a:lnTo>
                  <a:pt x="2780" y="2005"/>
                </a:lnTo>
                <a:lnTo>
                  <a:pt x="2751" y="2064"/>
                </a:lnTo>
                <a:lnTo>
                  <a:pt x="2729" y="2125"/>
                </a:lnTo>
                <a:lnTo>
                  <a:pt x="2712" y="2190"/>
                </a:lnTo>
                <a:lnTo>
                  <a:pt x="3282" y="2190"/>
                </a:lnTo>
                <a:lnTo>
                  <a:pt x="3282" y="1622"/>
                </a:lnTo>
                <a:close/>
                <a:moveTo>
                  <a:pt x="1542" y="733"/>
                </a:moveTo>
                <a:lnTo>
                  <a:pt x="1495" y="736"/>
                </a:lnTo>
                <a:lnTo>
                  <a:pt x="1451" y="746"/>
                </a:lnTo>
                <a:lnTo>
                  <a:pt x="1410" y="761"/>
                </a:lnTo>
                <a:lnTo>
                  <a:pt x="1372" y="782"/>
                </a:lnTo>
                <a:lnTo>
                  <a:pt x="1337" y="808"/>
                </a:lnTo>
                <a:lnTo>
                  <a:pt x="1307" y="838"/>
                </a:lnTo>
                <a:lnTo>
                  <a:pt x="1280" y="872"/>
                </a:lnTo>
                <a:lnTo>
                  <a:pt x="1260" y="909"/>
                </a:lnTo>
                <a:lnTo>
                  <a:pt x="1245" y="951"/>
                </a:lnTo>
                <a:lnTo>
                  <a:pt x="1235" y="995"/>
                </a:lnTo>
                <a:lnTo>
                  <a:pt x="1231" y="1041"/>
                </a:lnTo>
                <a:lnTo>
                  <a:pt x="1235" y="1088"/>
                </a:lnTo>
                <a:lnTo>
                  <a:pt x="1242" y="1133"/>
                </a:lnTo>
                <a:lnTo>
                  <a:pt x="1254" y="1176"/>
                </a:lnTo>
                <a:lnTo>
                  <a:pt x="1271" y="1217"/>
                </a:lnTo>
                <a:lnTo>
                  <a:pt x="1292" y="1258"/>
                </a:lnTo>
                <a:lnTo>
                  <a:pt x="1319" y="1298"/>
                </a:lnTo>
                <a:lnTo>
                  <a:pt x="1348" y="1337"/>
                </a:lnTo>
                <a:lnTo>
                  <a:pt x="1382" y="1378"/>
                </a:lnTo>
                <a:lnTo>
                  <a:pt x="1420" y="1418"/>
                </a:lnTo>
                <a:lnTo>
                  <a:pt x="1460" y="1458"/>
                </a:lnTo>
                <a:lnTo>
                  <a:pt x="1506" y="1500"/>
                </a:lnTo>
                <a:lnTo>
                  <a:pt x="1553" y="1543"/>
                </a:lnTo>
                <a:lnTo>
                  <a:pt x="1605" y="1589"/>
                </a:lnTo>
                <a:lnTo>
                  <a:pt x="1659" y="1637"/>
                </a:lnTo>
                <a:lnTo>
                  <a:pt x="1717" y="1686"/>
                </a:lnTo>
                <a:lnTo>
                  <a:pt x="1795" y="1755"/>
                </a:lnTo>
                <a:lnTo>
                  <a:pt x="1874" y="1686"/>
                </a:lnTo>
                <a:lnTo>
                  <a:pt x="1940" y="1628"/>
                </a:lnTo>
                <a:lnTo>
                  <a:pt x="2002" y="1573"/>
                </a:lnTo>
                <a:lnTo>
                  <a:pt x="2059" y="1520"/>
                </a:lnTo>
                <a:lnTo>
                  <a:pt x="2113" y="1469"/>
                </a:lnTo>
                <a:lnTo>
                  <a:pt x="2162" y="1419"/>
                </a:lnTo>
                <a:lnTo>
                  <a:pt x="2206" y="1371"/>
                </a:lnTo>
                <a:lnTo>
                  <a:pt x="2244" y="1323"/>
                </a:lnTo>
                <a:lnTo>
                  <a:pt x="2278" y="1277"/>
                </a:lnTo>
                <a:lnTo>
                  <a:pt x="2306" y="1230"/>
                </a:lnTo>
                <a:lnTo>
                  <a:pt x="2329" y="1184"/>
                </a:lnTo>
                <a:lnTo>
                  <a:pt x="2344" y="1137"/>
                </a:lnTo>
                <a:lnTo>
                  <a:pt x="2355" y="1089"/>
                </a:lnTo>
                <a:lnTo>
                  <a:pt x="2359" y="1041"/>
                </a:lnTo>
                <a:lnTo>
                  <a:pt x="2355" y="995"/>
                </a:lnTo>
                <a:lnTo>
                  <a:pt x="2345" y="951"/>
                </a:lnTo>
                <a:lnTo>
                  <a:pt x="2330" y="909"/>
                </a:lnTo>
                <a:lnTo>
                  <a:pt x="2310" y="872"/>
                </a:lnTo>
                <a:lnTo>
                  <a:pt x="2283" y="838"/>
                </a:lnTo>
                <a:lnTo>
                  <a:pt x="2253" y="808"/>
                </a:lnTo>
                <a:lnTo>
                  <a:pt x="2218" y="782"/>
                </a:lnTo>
                <a:lnTo>
                  <a:pt x="2180" y="761"/>
                </a:lnTo>
                <a:lnTo>
                  <a:pt x="2139" y="746"/>
                </a:lnTo>
                <a:lnTo>
                  <a:pt x="2095" y="736"/>
                </a:lnTo>
                <a:lnTo>
                  <a:pt x="2048" y="733"/>
                </a:lnTo>
                <a:lnTo>
                  <a:pt x="2007" y="735"/>
                </a:lnTo>
                <a:lnTo>
                  <a:pt x="1967" y="744"/>
                </a:lnTo>
                <a:lnTo>
                  <a:pt x="1928" y="756"/>
                </a:lnTo>
                <a:lnTo>
                  <a:pt x="1891" y="774"/>
                </a:lnTo>
                <a:lnTo>
                  <a:pt x="1856" y="796"/>
                </a:lnTo>
                <a:lnTo>
                  <a:pt x="1823" y="821"/>
                </a:lnTo>
                <a:lnTo>
                  <a:pt x="1795" y="851"/>
                </a:lnTo>
                <a:lnTo>
                  <a:pt x="1767" y="821"/>
                </a:lnTo>
                <a:lnTo>
                  <a:pt x="1734" y="796"/>
                </a:lnTo>
                <a:lnTo>
                  <a:pt x="1699" y="774"/>
                </a:lnTo>
                <a:lnTo>
                  <a:pt x="1662" y="756"/>
                </a:lnTo>
                <a:lnTo>
                  <a:pt x="1623" y="744"/>
                </a:lnTo>
                <a:lnTo>
                  <a:pt x="1583" y="735"/>
                </a:lnTo>
                <a:lnTo>
                  <a:pt x="1542" y="733"/>
                </a:lnTo>
                <a:close/>
                <a:moveTo>
                  <a:pt x="2712" y="307"/>
                </a:moveTo>
                <a:lnTo>
                  <a:pt x="2729" y="372"/>
                </a:lnTo>
                <a:lnTo>
                  <a:pt x="2751" y="434"/>
                </a:lnTo>
                <a:lnTo>
                  <a:pt x="2780" y="493"/>
                </a:lnTo>
                <a:lnTo>
                  <a:pt x="2812" y="549"/>
                </a:lnTo>
                <a:lnTo>
                  <a:pt x="2849" y="602"/>
                </a:lnTo>
                <a:lnTo>
                  <a:pt x="2890" y="652"/>
                </a:lnTo>
                <a:lnTo>
                  <a:pt x="2936" y="697"/>
                </a:lnTo>
                <a:lnTo>
                  <a:pt x="2986" y="739"/>
                </a:lnTo>
                <a:lnTo>
                  <a:pt x="3040" y="776"/>
                </a:lnTo>
                <a:lnTo>
                  <a:pt x="3096" y="809"/>
                </a:lnTo>
                <a:lnTo>
                  <a:pt x="3156" y="836"/>
                </a:lnTo>
                <a:lnTo>
                  <a:pt x="3218" y="859"/>
                </a:lnTo>
                <a:lnTo>
                  <a:pt x="3282" y="875"/>
                </a:lnTo>
                <a:lnTo>
                  <a:pt x="3282" y="307"/>
                </a:lnTo>
                <a:lnTo>
                  <a:pt x="2712" y="307"/>
                </a:lnTo>
                <a:close/>
                <a:moveTo>
                  <a:pt x="308" y="307"/>
                </a:moveTo>
                <a:lnTo>
                  <a:pt x="308" y="875"/>
                </a:lnTo>
                <a:lnTo>
                  <a:pt x="372" y="859"/>
                </a:lnTo>
                <a:lnTo>
                  <a:pt x="434" y="836"/>
                </a:lnTo>
                <a:lnTo>
                  <a:pt x="494" y="809"/>
                </a:lnTo>
                <a:lnTo>
                  <a:pt x="550" y="776"/>
                </a:lnTo>
                <a:lnTo>
                  <a:pt x="604" y="739"/>
                </a:lnTo>
                <a:lnTo>
                  <a:pt x="654" y="697"/>
                </a:lnTo>
                <a:lnTo>
                  <a:pt x="700" y="652"/>
                </a:lnTo>
                <a:lnTo>
                  <a:pt x="741" y="602"/>
                </a:lnTo>
                <a:lnTo>
                  <a:pt x="778" y="549"/>
                </a:lnTo>
                <a:lnTo>
                  <a:pt x="810" y="493"/>
                </a:lnTo>
                <a:lnTo>
                  <a:pt x="839" y="434"/>
                </a:lnTo>
                <a:lnTo>
                  <a:pt x="861" y="372"/>
                </a:lnTo>
                <a:lnTo>
                  <a:pt x="878" y="307"/>
                </a:lnTo>
                <a:lnTo>
                  <a:pt x="308" y="307"/>
                </a:lnTo>
                <a:close/>
                <a:moveTo>
                  <a:pt x="153" y="0"/>
                </a:moveTo>
                <a:lnTo>
                  <a:pt x="3437" y="0"/>
                </a:lnTo>
                <a:lnTo>
                  <a:pt x="3467" y="4"/>
                </a:lnTo>
                <a:lnTo>
                  <a:pt x="3496" y="13"/>
                </a:lnTo>
                <a:lnTo>
                  <a:pt x="3523" y="27"/>
                </a:lnTo>
                <a:lnTo>
                  <a:pt x="3545" y="46"/>
                </a:lnTo>
                <a:lnTo>
                  <a:pt x="3564" y="69"/>
                </a:lnTo>
                <a:lnTo>
                  <a:pt x="3578" y="95"/>
                </a:lnTo>
                <a:lnTo>
                  <a:pt x="3587" y="123"/>
                </a:lnTo>
                <a:lnTo>
                  <a:pt x="3590" y="154"/>
                </a:lnTo>
                <a:lnTo>
                  <a:pt x="3590" y="2343"/>
                </a:lnTo>
                <a:lnTo>
                  <a:pt x="3587" y="2375"/>
                </a:lnTo>
                <a:lnTo>
                  <a:pt x="3578" y="2403"/>
                </a:lnTo>
                <a:lnTo>
                  <a:pt x="3564" y="2429"/>
                </a:lnTo>
                <a:lnTo>
                  <a:pt x="3545" y="2451"/>
                </a:lnTo>
                <a:lnTo>
                  <a:pt x="3523" y="2471"/>
                </a:lnTo>
                <a:lnTo>
                  <a:pt x="3496" y="2485"/>
                </a:lnTo>
                <a:lnTo>
                  <a:pt x="3467" y="2494"/>
                </a:lnTo>
                <a:lnTo>
                  <a:pt x="3437" y="2497"/>
                </a:lnTo>
                <a:lnTo>
                  <a:pt x="153" y="2497"/>
                </a:lnTo>
                <a:lnTo>
                  <a:pt x="123" y="2494"/>
                </a:lnTo>
                <a:lnTo>
                  <a:pt x="94" y="2485"/>
                </a:lnTo>
                <a:lnTo>
                  <a:pt x="67" y="2471"/>
                </a:lnTo>
                <a:lnTo>
                  <a:pt x="45" y="2451"/>
                </a:lnTo>
                <a:lnTo>
                  <a:pt x="26" y="2429"/>
                </a:lnTo>
                <a:lnTo>
                  <a:pt x="12" y="2403"/>
                </a:lnTo>
                <a:lnTo>
                  <a:pt x="3" y="2375"/>
                </a:lnTo>
                <a:lnTo>
                  <a:pt x="0" y="2343"/>
                </a:lnTo>
                <a:lnTo>
                  <a:pt x="0" y="154"/>
                </a:lnTo>
                <a:lnTo>
                  <a:pt x="3" y="123"/>
                </a:lnTo>
                <a:lnTo>
                  <a:pt x="12" y="95"/>
                </a:lnTo>
                <a:lnTo>
                  <a:pt x="26" y="69"/>
                </a:lnTo>
                <a:lnTo>
                  <a:pt x="45" y="46"/>
                </a:lnTo>
                <a:lnTo>
                  <a:pt x="67" y="27"/>
                </a:lnTo>
                <a:lnTo>
                  <a:pt x="94" y="13"/>
                </a:lnTo>
                <a:lnTo>
                  <a:pt x="123" y="4"/>
                </a:lnTo>
                <a:lnTo>
                  <a:pt x="1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3" name="Freeform 352"/>
          <p:cNvSpPr>
            <a:spLocks/>
          </p:cNvSpPr>
          <p:nvPr/>
        </p:nvSpPr>
        <p:spPr bwMode="auto">
          <a:xfrm>
            <a:off x="10024872" y="1909763"/>
            <a:ext cx="552450" cy="568325"/>
          </a:xfrm>
          <a:custGeom>
            <a:avLst/>
            <a:gdLst>
              <a:gd name="connsiteX0" fmla="*/ 66421 w 552450"/>
              <a:gd name="connsiteY0" fmla="*/ 273050 h 568325"/>
              <a:gd name="connsiteX1" fmla="*/ 486029 w 552450"/>
              <a:gd name="connsiteY1" fmla="*/ 273050 h 568325"/>
              <a:gd name="connsiteX2" fmla="*/ 486029 w 552450"/>
              <a:gd name="connsiteY2" fmla="*/ 302276 h 568325"/>
              <a:gd name="connsiteX3" fmla="*/ 530574 w 552450"/>
              <a:gd name="connsiteY3" fmla="*/ 302276 h 568325"/>
              <a:gd name="connsiteX4" fmla="*/ 535013 w 552450"/>
              <a:gd name="connsiteY4" fmla="*/ 302752 h 568325"/>
              <a:gd name="connsiteX5" fmla="*/ 538976 w 552450"/>
              <a:gd name="connsiteY5" fmla="*/ 304023 h 568325"/>
              <a:gd name="connsiteX6" fmla="*/ 542780 w 552450"/>
              <a:gd name="connsiteY6" fmla="*/ 306088 h 568325"/>
              <a:gd name="connsiteX7" fmla="*/ 545951 w 552450"/>
              <a:gd name="connsiteY7" fmla="*/ 308788 h 568325"/>
              <a:gd name="connsiteX8" fmla="*/ 548645 w 552450"/>
              <a:gd name="connsiteY8" fmla="*/ 311965 h 568325"/>
              <a:gd name="connsiteX9" fmla="*/ 550706 w 552450"/>
              <a:gd name="connsiteY9" fmla="*/ 315777 h 568325"/>
              <a:gd name="connsiteX10" fmla="*/ 551816 w 552450"/>
              <a:gd name="connsiteY10" fmla="*/ 319907 h 568325"/>
              <a:gd name="connsiteX11" fmla="*/ 552450 w 552450"/>
              <a:gd name="connsiteY11" fmla="*/ 324195 h 568325"/>
              <a:gd name="connsiteX12" fmla="*/ 551816 w 552450"/>
              <a:gd name="connsiteY12" fmla="*/ 328643 h 568325"/>
              <a:gd name="connsiteX13" fmla="*/ 550706 w 552450"/>
              <a:gd name="connsiteY13" fmla="*/ 332772 h 568325"/>
              <a:gd name="connsiteX14" fmla="*/ 548645 w 552450"/>
              <a:gd name="connsiteY14" fmla="*/ 336425 h 568325"/>
              <a:gd name="connsiteX15" fmla="*/ 545951 w 552450"/>
              <a:gd name="connsiteY15" fmla="*/ 339602 h 568325"/>
              <a:gd name="connsiteX16" fmla="*/ 542780 w 552450"/>
              <a:gd name="connsiteY16" fmla="*/ 342302 h 568325"/>
              <a:gd name="connsiteX17" fmla="*/ 538976 w 552450"/>
              <a:gd name="connsiteY17" fmla="*/ 344367 h 568325"/>
              <a:gd name="connsiteX18" fmla="*/ 535013 w 552450"/>
              <a:gd name="connsiteY18" fmla="*/ 345479 h 568325"/>
              <a:gd name="connsiteX19" fmla="*/ 530574 w 552450"/>
              <a:gd name="connsiteY19" fmla="*/ 346114 h 568325"/>
              <a:gd name="connsiteX20" fmla="*/ 486029 w 552450"/>
              <a:gd name="connsiteY20" fmla="*/ 346114 h 568325"/>
              <a:gd name="connsiteX21" fmla="*/ 486029 w 552450"/>
              <a:gd name="connsiteY21" fmla="*/ 461111 h 568325"/>
              <a:gd name="connsiteX22" fmla="*/ 485395 w 552450"/>
              <a:gd name="connsiteY22" fmla="*/ 471436 h 568325"/>
              <a:gd name="connsiteX23" fmla="*/ 484127 w 552450"/>
              <a:gd name="connsiteY23" fmla="*/ 481442 h 568325"/>
              <a:gd name="connsiteX24" fmla="*/ 481749 w 552450"/>
              <a:gd name="connsiteY24" fmla="*/ 491131 h 568325"/>
              <a:gd name="connsiteX25" fmla="*/ 478579 w 552450"/>
              <a:gd name="connsiteY25" fmla="*/ 500661 h 568325"/>
              <a:gd name="connsiteX26" fmla="*/ 474457 w 552450"/>
              <a:gd name="connsiteY26" fmla="*/ 509556 h 568325"/>
              <a:gd name="connsiteX27" fmla="*/ 469701 w 552450"/>
              <a:gd name="connsiteY27" fmla="*/ 517974 h 568325"/>
              <a:gd name="connsiteX28" fmla="*/ 464153 w 552450"/>
              <a:gd name="connsiteY28" fmla="*/ 525916 h 568325"/>
              <a:gd name="connsiteX29" fmla="*/ 457971 w 552450"/>
              <a:gd name="connsiteY29" fmla="*/ 533381 h 568325"/>
              <a:gd name="connsiteX30" fmla="*/ 450996 w 552450"/>
              <a:gd name="connsiteY30" fmla="*/ 540211 h 568325"/>
              <a:gd name="connsiteX31" fmla="*/ 443704 w 552450"/>
              <a:gd name="connsiteY31" fmla="*/ 546406 h 568325"/>
              <a:gd name="connsiteX32" fmla="*/ 435778 w 552450"/>
              <a:gd name="connsiteY32" fmla="*/ 551965 h 568325"/>
              <a:gd name="connsiteX33" fmla="*/ 427376 w 552450"/>
              <a:gd name="connsiteY33" fmla="*/ 556730 h 568325"/>
              <a:gd name="connsiteX34" fmla="*/ 418340 w 552450"/>
              <a:gd name="connsiteY34" fmla="*/ 560701 h 568325"/>
              <a:gd name="connsiteX35" fmla="*/ 409146 w 552450"/>
              <a:gd name="connsiteY35" fmla="*/ 564037 h 568325"/>
              <a:gd name="connsiteX36" fmla="*/ 399318 w 552450"/>
              <a:gd name="connsiteY36" fmla="*/ 566419 h 568325"/>
              <a:gd name="connsiteX37" fmla="*/ 389331 w 552450"/>
              <a:gd name="connsiteY37" fmla="*/ 567849 h 568325"/>
              <a:gd name="connsiteX38" fmla="*/ 379027 w 552450"/>
              <a:gd name="connsiteY38" fmla="*/ 568325 h 568325"/>
              <a:gd name="connsiteX39" fmla="*/ 173423 w 552450"/>
              <a:gd name="connsiteY39" fmla="*/ 568325 h 568325"/>
              <a:gd name="connsiteX40" fmla="*/ 163119 w 552450"/>
              <a:gd name="connsiteY40" fmla="*/ 567849 h 568325"/>
              <a:gd name="connsiteX41" fmla="*/ 153132 w 552450"/>
              <a:gd name="connsiteY41" fmla="*/ 566419 h 568325"/>
              <a:gd name="connsiteX42" fmla="*/ 143304 w 552450"/>
              <a:gd name="connsiteY42" fmla="*/ 564037 h 568325"/>
              <a:gd name="connsiteX43" fmla="*/ 133951 w 552450"/>
              <a:gd name="connsiteY43" fmla="*/ 560701 h 568325"/>
              <a:gd name="connsiteX44" fmla="*/ 125074 w 552450"/>
              <a:gd name="connsiteY44" fmla="*/ 556730 h 568325"/>
              <a:gd name="connsiteX45" fmla="*/ 116672 w 552450"/>
              <a:gd name="connsiteY45" fmla="*/ 551965 h 568325"/>
              <a:gd name="connsiteX46" fmla="*/ 108588 w 552450"/>
              <a:gd name="connsiteY46" fmla="*/ 546406 h 568325"/>
              <a:gd name="connsiteX47" fmla="*/ 101137 w 552450"/>
              <a:gd name="connsiteY47" fmla="*/ 540211 h 568325"/>
              <a:gd name="connsiteX48" fmla="*/ 94479 w 552450"/>
              <a:gd name="connsiteY48" fmla="*/ 533381 h 568325"/>
              <a:gd name="connsiteX49" fmla="*/ 88297 w 552450"/>
              <a:gd name="connsiteY49" fmla="*/ 525916 h 568325"/>
              <a:gd name="connsiteX50" fmla="*/ 82590 w 552450"/>
              <a:gd name="connsiteY50" fmla="*/ 517974 h 568325"/>
              <a:gd name="connsiteX51" fmla="*/ 77993 w 552450"/>
              <a:gd name="connsiteY51" fmla="*/ 509556 h 568325"/>
              <a:gd name="connsiteX52" fmla="*/ 73871 w 552450"/>
              <a:gd name="connsiteY52" fmla="*/ 500661 h 568325"/>
              <a:gd name="connsiteX53" fmla="*/ 70542 w 552450"/>
              <a:gd name="connsiteY53" fmla="*/ 491131 h 568325"/>
              <a:gd name="connsiteX54" fmla="*/ 68323 w 552450"/>
              <a:gd name="connsiteY54" fmla="*/ 481442 h 568325"/>
              <a:gd name="connsiteX55" fmla="*/ 66738 w 552450"/>
              <a:gd name="connsiteY55" fmla="*/ 471436 h 568325"/>
              <a:gd name="connsiteX56" fmla="*/ 66421 w 552450"/>
              <a:gd name="connsiteY56" fmla="*/ 461111 h 568325"/>
              <a:gd name="connsiteX57" fmla="*/ 66421 w 552450"/>
              <a:gd name="connsiteY57" fmla="*/ 346114 h 568325"/>
              <a:gd name="connsiteX58" fmla="*/ 21876 w 552450"/>
              <a:gd name="connsiteY58" fmla="*/ 346114 h 568325"/>
              <a:gd name="connsiteX59" fmla="*/ 17437 w 552450"/>
              <a:gd name="connsiteY59" fmla="*/ 345479 h 568325"/>
              <a:gd name="connsiteX60" fmla="*/ 13316 w 552450"/>
              <a:gd name="connsiteY60" fmla="*/ 344367 h 568325"/>
              <a:gd name="connsiteX61" fmla="*/ 9670 w 552450"/>
              <a:gd name="connsiteY61" fmla="*/ 342302 h 568325"/>
              <a:gd name="connsiteX62" fmla="*/ 6341 w 552450"/>
              <a:gd name="connsiteY62" fmla="*/ 339602 h 568325"/>
              <a:gd name="connsiteX63" fmla="*/ 3805 w 552450"/>
              <a:gd name="connsiteY63" fmla="*/ 336425 h 568325"/>
              <a:gd name="connsiteX64" fmla="*/ 1744 w 552450"/>
              <a:gd name="connsiteY64" fmla="*/ 332772 h 568325"/>
              <a:gd name="connsiteX65" fmla="*/ 317 w 552450"/>
              <a:gd name="connsiteY65" fmla="*/ 328643 h 568325"/>
              <a:gd name="connsiteX66" fmla="*/ 0 w 552450"/>
              <a:gd name="connsiteY66" fmla="*/ 324195 h 568325"/>
              <a:gd name="connsiteX67" fmla="*/ 317 w 552450"/>
              <a:gd name="connsiteY67" fmla="*/ 319907 h 568325"/>
              <a:gd name="connsiteX68" fmla="*/ 1744 w 552450"/>
              <a:gd name="connsiteY68" fmla="*/ 315777 h 568325"/>
              <a:gd name="connsiteX69" fmla="*/ 3805 w 552450"/>
              <a:gd name="connsiteY69" fmla="*/ 311965 h 568325"/>
              <a:gd name="connsiteX70" fmla="*/ 6341 w 552450"/>
              <a:gd name="connsiteY70" fmla="*/ 308788 h 568325"/>
              <a:gd name="connsiteX71" fmla="*/ 9670 w 552450"/>
              <a:gd name="connsiteY71" fmla="*/ 306088 h 568325"/>
              <a:gd name="connsiteX72" fmla="*/ 13316 w 552450"/>
              <a:gd name="connsiteY72" fmla="*/ 304023 h 568325"/>
              <a:gd name="connsiteX73" fmla="*/ 17437 w 552450"/>
              <a:gd name="connsiteY73" fmla="*/ 302752 h 568325"/>
              <a:gd name="connsiteX74" fmla="*/ 21876 w 552450"/>
              <a:gd name="connsiteY74" fmla="*/ 302276 h 568325"/>
              <a:gd name="connsiteX75" fmla="*/ 66421 w 552450"/>
              <a:gd name="connsiteY75" fmla="*/ 302276 h 568325"/>
              <a:gd name="connsiteX76" fmla="*/ 243025 w 552450"/>
              <a:gd name="connsiteY76" fmla="*/ 0 h 568325"/>
              <a:gd name="connsiteX77" fmla="*/ 309425 w 552450"/>
              <a:gd name="connsiteY77" fmla="*/ 0 h 568325"/>
              <a:gd name="connsiteX78" fmla="*/ 313872 w 552450"/>
              <a:gd name="connsiteY78" fmla="*/ 478 h 568325"/>
              <a:gd name="connsiteX79" fmla="*/ 318002 w 552450"/>
              <a:gd name="connsiteY79" fmla="*/ 1752 h 568325"/>
              <a:gd name="connsiteX80" fmla="*/ 321656 w 552450"/>
              <a:gd name="connsiteY80" fmla="*/ 3823 h 568325"/>
              <a:gd name="connsiteX81" fmla="*/ 324992 w 552450"/>
              <a:gd name="connsiteY81" fmla="*/ 6372 h 568325"/>
              <a:gd name="connsiteX82" fmla="*/ 327533 w 552450"/>
              <a:gd name="connsiteY82" fmla="*/ 9717 h 568325"/>
              <a:gd name="connsiteX83" fmla="*/ 329598 w 552450"/>
              <a:gd name="connsiteY83" fmla="*/ 13381 h 568325"/>
              <a:gd name="connsiteX84" fmla="*/ 330869 w 552450"/>
              <a:gd name="connsiteY84" fmla="*/ 17523 h 568325"/>
              <a:gd name="connsiteX85" fmla="*/ 331346 w 552450"/>
              <a:gd name="connsiteY85" fmla="*/ 21983 h 568325"/>
              <a:gd name="connsiteX86" fmla="*/ 330869 w 552450"/>
              <a:gd name="connsiteY86" fmla="*/ 26284 h 568325"/>
              <a:gd name="connsiteX87" fmla="*/ 329598 w 552450"/>
              <a:gd name="connsiteY87" fmla="*/ 30426 h 568325"/>
              <a:gd name="connsiteX88" fmla="*/ 327533 w 552450"/>
              <a:gd name="connsiteY88" fmla="*/ 34249 h 568325"/>
              <a:gd name="connsiteX89" fmla="*/ 324992 w 552450"/>
              <a:gd name="connsiteY89" fmla="*/ 37276 h 568325"/>
              <a:gd name="connsiteX90" fmla="*/ 321656 w 552450"/>
              <a:gd name="connsiteY90" fmla="*/ 40143 h 568325"/>
              <a:gd name="connsiteX91" fmla="*/ 318002 w 552450"/>
              <a:gd name="connsiteY91" fmla="*/ 42214 h 568325"/>
              <a:gd name="connsiteX92" fmla="*/ 313872 w 552450"/>
              <a:gd name="connsiteY92" fmla="*/ 43329 h 568325"/>
              <a:gd name="connsiteX93" fmla="*/ 309425 w 552450"/>
              <a:gd name="connsiteY93" fmla="*/ 43967 h 568325"/>
              <a:gd name="connsiteX94" fmla="*/ 298146 w 552450"/>
              <a:gd name="connsiteY94" fmla="*/ 43967 h 568325"/>
              <a:gd name="connsiteX95" fmla="*/ 298146 w 552450"/>
              <a:gd name="connsiteY95" fmla="*/ 88411 h 568325"/>
              <a:gd name="connsiteX96" fmla="*/ 313396 w 552450"/>
              <a:gd name="connsiteY96" fmla="*/ 90164 h 568325"/>
              <a:gd name="connsiteX97" fmla="*/ 328804 w 552450"/>
              <a:gd name="connsiteY97" fmla="*/ 92872 h 568325"/>
              <a:gd name="connsiteX98" fmla="*/ 343577 w 552450"/>
              <a:gd name="connsiteY98" fmla="*/ 96217 h 568325"/>
              <a:gd name="connsiteX99" fmla="*/ 358350 w 552450"/>
              <a:gd name="connsiteY99" fmla="*/ 100518 h 568325"/>
              <a:gd name="connsiteX100" fmla="*/ 372964 w 552450"/>
              <a:gd name="connsiteY100" fmla="*/ 105616 h 568325"/>
              <a:gd name="connsiteX101" fmla="*/ 387102 w 552450"/>
              <a:gd name="connsiteY101" fmla="*/ 111510 h 568325"/>
              <a:gd name="connsiteX102" fmla="*/ 400763 w 552450"/>
              <a:gd name="connsiteY102" fmla="*/ 118200 h 568325"/>
              <a:gd name="connsiteX103" fmla="*/ 414106 w 552450"/>
              <a:gd name="connsiteY103" fmla="*/ 125847 h 568325"/>
              <a:gd name="connsiteX104" fmla="*/ 427132 w 552450"/>
              <a:gd name="connsiteY104" fmla="*/ 134130 h 568325"/>
              <a:gd name="connsiteX105" fmla="*/ 439840 w 552450"/>
              <a:gd name="connsiteY105" fmla="*/ 143051 h 568325"/>
              <a:gd name="connsiteX106" fmla="*/ 452071 w 552450"/>
              <a:gd name="connsiteY106" fmla="*/ 152768 h 568325"/>
              <a:gd name="connsiteX107" fmla="*/ 463508 w 552450"/>
              <a:gd name="connsiteY107" fmla="*/ 163282 h 568325"/>
              <a:gd name="connsiteX108" fmla="*/ 474787 w 552450"/>
              <a:gd name="connsiteY108" fmla="*/ 174592 h 568325"/>
              <a:gd name="connsiteX109" fmla="*/ 485429 w 552450"/>
              <a:gd name="connsiteY109" fmla="*/ 186540 h 568325"/>
              <a:gd name="connsiteX110" fmla="*/ 508463 w 552450"/>
              <a:gd name="connsiteY110" fmla="*/ 186540 h 568325"/>
              <a:gd name="connsiteX111" fmla="*/ 512752 w 552450"/>
              <a:gd name="connsiteY111" fmla="*/ 187018 h 568325"/>
              <a:gd name="connsiteX112" fmla="*/ 516882 w 552450"/>
              <a:gd name="connsiteY112" fmla="*/ 188133 h 568325"/>
              <a:gd name="connsiteX113" fmla="*/ 520694 w 552450"/>
              <a:gd name="connsiteY113" fmla="*/ 190204 h 568325"/>
              <a:gd name="connsiteX114" fmla="*/ 523871 w 552450"/>
              <a:gd name="connsiteY114" fmla="*/ 192912 h 568325"/>
              <a:gd name="connsiteX115" fmla="*/ 526413 w 552450"/>
              <a:gd name="connsiteY115" fmla="*/ 196098 h 568325"/>
              <a:gd name="connsiteX116" fmla="*/ 528478 w 552450"/>
              <a:gd name="connsiteY116" fmla="*/ 199762 h 568325"/>
              <a:gd name="connsiteX117" fmla="*/ 529748 w 552450"/>
              <a:gd name="connsiteY117" fmla="*/ 203903 h 568325"/>
              <a:gd name="connsiteX118" fmla="*/ 530225 w 552450"/>
              <a:gd name="connsiteY118" fmla="*/ 208364 h 568325"/>
              <a:gd name="connsiteX119" fmla="*/ 529748 w 552450"/>
              <a:gd name="connsiteY119" fmla="*/ 212665 h 568325"/>
              <a:gd name="connsiteX120" fmla="*/ 528478 w 552450"/>
              <a:gd name="connsiteY120" fmla="*/ 216807 h 568325"/>
              <a:gd name="connsiteX121" fmla="*/ 526413 w 552450"/>
              <a:gd name="connsiteY121" fmla="*/ 220630 h 568325"/>
              <a:gd name="connsiteX122" fmla="*/ 523871 w 552450"/>
              <a:gd name="connsiteY122" fmla="*/ 223816 h 568325"/>
              <a:gd name="connsiteX123" fmla="*/ 520694 w 552450"/>
              <a:gd name="connsiteY123" fmla="*/ 226524 h 568325"/>
              <a:gd name="connsiteX124" fmla="*/ 516882 w 552450"/>
              <a:gd name="connsiteY124" fmla="*/ 228595 h 568325"/>
              <a:gd name="connsiteX125" fmla="*/ 512752 w 552450"/>
              <a:gd name="connsiteY125" fmla="*/ 229869 h 568325"/>
              <a:gd name="connsiteX126" fmla="*/ 508463 w 552450"/>
              <a:gd name="connsiteY126" fmla="*/ 230188 h 568325"/>
              <a:gd name="connsiteX127" fmla="*/ 44146 w 552450"/>
              <a:gd name="connsiteY127" fmla="*/ 230188 h 568325"/>
              <a:gd name="connsiteX128" fmla="*/ 39698 w 552450"/>
              <a:gd name="connsiteY128" fmla="*/ 229869 h 568325"/>
              <a:gd name="connsiteX129" fmla="*/ 35727 w 552450"/>
              <a:gd name="connsiteY129" fmla="*/ 228595 h 568325"/>
              <a:gd name="connsiteX130" fmla="*/ 31915 w 552450"/>
              <a:gd name="connsiteY130" fmla="*/ 226524 h 568325"/>
              <a:gd name="connsiteX131" fmla="*/ 28579 w 552450"/>
              <a:gd name="connsiteY131" fmla="*/ 223816 h 568325"/>
              <a:gd name="connsiteX132" fmla="*/ 26037 w 552450"/>
              <a:gd name="connsiteY132" fmla="*/ 220630 h 568325"/>
              <a:gd name="connsiteX133" fmla="*/ 23972 w 552450"/>
              <a:gd name="connsiteY133" fmla="*/ 216807 h 568325"/>
              <a:gd name="connsiteX134" fmla="*/ 22860 w 552450"/>
              <a:gd name="connsiteY134" fmla="*/ 212665 h 568325"/>
              <a:gd name="connsiteX135" fmla="*/ 22225 w 552450"/>
              <a:gd name="connsiteY135" fmla="*/ 208364 h 568325"/>
              <a:gd name="connsiteX136" fmla="*/ 22860 w 552450"/>
              <a:gd name="connsiteY136" fmla="*/ 203903 h 568325"/>
              <a:gd name="connsiteX137" fmla="*/ 23972 w 552450"/>
              <a:gd name="connsiteY137" fmla="*/ 199762 h 568325"/>
              <a:gd name="connsiteX138" fmla="*/ 26037 w 552450"/>
              <a:gd name="connsiteY138" fmla="*/ 196098 h 568325"/>
              <a:gd name="connsiteX139" fmla="*/ 28579 w 552450"/>
              <a:gd name="connsiteY139" fmla="*/ 192912 h 568325"/>
              <a:gd name="connsiteX140" fmla="*/ 31915 w 552450"/>
              <a:gd name="connsiteY140" fmla="*/ 190204 h 568325"/>
              <a:gd name="connsiteX141" fmla="*/ 35727 w 552450"/>
              <a:gd name="connsiteY141" fmla="*/ 188133 h 568325"/>
              <a:gd name="connsiteX142" fmla="*/ 39698 w 552450"/>
              <a:gd name="connsiteY142" fmla="*/ 187018 h 568325"/>
              <a:gd name="connsiteX143" fmla="*/ 44146 w 552450"/>
              <a:gd name="connsiteY143" fmla="*/ 186540 h 568325"/>
              <a:gd name="connsiteX144" fmla="*/ 67020 w 552450"/>
              <a:gd name="connsiteY144" fmla="*/ 186540 h 568325"/>
              <a:gd name="connsiteX145" fmla="*/ 77822 w 552450"/>
              <a:gd name="connsiteY145" fmla="*/ 174592 h 568325"/>
              <a:gd name="connsiteX146" fmla="*/ 88783 w 552450"/>
              <a:gd name="connsiteY146" fmla="*/ 163282 h 568325"/>
              <a:gd name="connsiteX147" fmla="*/ 100538 w 552450"/>
              <a:gd name="connsiteY147" fmla="*/ 152768 h 568325"/>
              <a:gd name="connsiteX148" fmla="*/ 112610 w 552450"/>
              <a:gd name="connsiteY148" fmla="*/ 143051 h 568325"/>
              <a:gd name="connsiteX149" fmla="*/ 125318 w 552450"/>
              <a:gd name="connsiteY149" fmla="*/ 134130 h 568325"/>
              <a:gd name="connsiteX150" fmla="*/ 138344 w 552450"/>
              <a:gd name="connsiteY150" fmla="*/ 125847 h 568325"/>
              <a:gd name="connsiteX151" fmla="*/ 151687 w 552450"/>
              <a:gd name="connsiteY151" fmla="*/ 118200 h 568325"/>
              <a:gd name="connsiteX152" fmla="*/ 165507 w 552450"/>
              <a:gd name="connsiteY152" fmla="*/ 111510 h 568325"/>
              <a:gd name="connsiteX153" fmla="*/ 179645 w 552450"/>
              <a:gd name="connsiteY153" fmla="*/ 105616 h 568325"/>
              <a:gd name="connsiteX154" fmla="*/ 194100 w 552450"/>
              <a:gd name="connsiteY154" fmla="*/ 100518 h 568325"/>
              <a:gd name="connsiteX155" fmla="*/ 208714 w 552450"/>
              <a:gd name="connsiteY155" fmla="*/ 96217 h 568325"/>
              <a:gd name="connsiteX156" fmla="*/ 223805 w 552450"/>
              <a:gd name="connsiteY156" fmla="*/ 92872 h 568325"/>
              <a:gd name="connsiteX157" fmla="*/ 238895 w 552450"/>
              <a:gd name="connsiteY157" fmla="*/ 90164 h 568325"/>
              <a:gd name="connsiteX158" fmla="*/ 254463 w 552450"/>
              <a:gd name="connsiteY158" fmla="*/ 88411 h 568325"/>
              <a:gd name="connsiteX159" fmla="*/ 254463 w 552450"/>
              <a:gd name="connsiteY159" fmla="*/ 43967 h 568325"/>
              <a:gd name="connsiteX160" fmla="*/ 243025 w 552450"/>
              <a:gd name="connsiteY160" fmla="*/ 43967 h 568325"/>
              <a:gd name="connsiteX161" fmla="*/ 238578 w 552450"/>
              <a:gd name="connsiteY161" fmla="*/ 43329 h 568325"/>
              <a:gd name="connsiteX162" fmla="*/ 234448 w 552450"/>
              <a:gd name="connsiteY162" fmla="*/ 42214 h 568325"/>
              <a:gd name="connsiteX163" fmla="*/ 230794 w 552450"/>
              <a:gd name="connsiteY163" fmla="*/ 40143 h 568325"/>
              <a:gd name="connsiteX164" fmla="*/ 227617 w 552450"/>
              <a:gd name="connsiteY164" fmla="*/ 37276 h 568325"/>
              <a:gd name="connsiteX165" fmla="*/ 224758 w 552450"/>
              <a:gd name="connsiteY165" fmla="*/ 34249 h 568325"/>
              <a:gd name="connsiteX166" fmla="*/ 222852 w 552450"/>
              <a:gd name="connsiteY166" fmla="*/ 30426 h 568325"/>
              <a:gd name="connsiteX167" fmla="*/ 221581 w 552450"/>
              <a:gd name="connsiteY167" fmla="*/ 26284 h 568325"/>
              <a:gd name="connsiteX168" fmla="*/ 221263 w 552450"/>
              <a:gd name="connsiteY168" fmla="*/ 21983 h 568325"/>
              <a:gd name="connsiteX169" fmla="*/ 221581 w 552450"/>
              <a:gd name="connsiteY169" fmla="*/ 17523 h 568325"/>
              <a:gd name="connsiteX170" fmla="*/ 222852 w 552450"/>
              <a:gd name="connsiteY170" fmla="*/ 13381 h 568325"/>
              <a:gd name="connsiteX171" fmla="*/ 224758 w 552450"/>
              <a:gd name="connsiteY171" fmla="*/ 9717 h 568325"/>
              <a:gd name="connsiteX172" fmla="*/ 227617 w 552450"/>
              <a:gd name="connsiteY172" fmla="*/ 6372 h 568325"/>
              <a:gd name="connsiteX173" fmla="*/ 230794 w 552450"/>
              <a:gd name="connsiteY173" fmla="*/ 3823 h 568325"/>
              <a:gd name="connsiteX174" fmla="*/ 234448 w 552450"/>
              <a:gd name="connsiteY174" fmla="*/ 1752 h 568325"/>
              <a:gd name="connsiteX175" fmla="*/ 238578 w 552450"/>
              <a:gd name="connsiteY175" fmla="*/ 478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552450" h="568325">
                <a:moveTo>
                  <a:pt x="66421" y="273050"/>
                </a:moveTo>
                <a:lnTo>
                  <a:pt x="486029" y="273050"/>
                </a:lnTo>
                <a:lnTo>
                  <a:pt x="486029" y="302276"/>
                </a:lnTo>
                <a:lnTo>
                  <a:pt x="530574" y="302276"/>
                </a:lnTo>
                <a:lnTo>
                  <a:pt x="535013" y="302752"/>
                </a:lnTo>
                <a:lnTo>
                  <a:pt x="538976" y="304023"/>
                </a:lnTo>
                <a:lnTo>
                  <a:pt x="542780" y="306088"/>
                </a:lnTo>
                <a:lnTo>
                  <a:pt x="545951" y="308788"/>
                </a:lnTo>
                <a:lnTo>
                  <a:pt x="548645" y="311965"/>
                </a:lnTo>
                <a:lnTo>
                  <a:pt x="550706" y="315777"/>
                </a:lnTo>
                <a:lnTo>
                  <a:pt x="551816" y="319907"/>
                </a:lnTo>
                <a:lnTo>
                  <a:pt x="552450" y="324195"/>
                </a:lnTo>
                <a:lnTo>
                  <a:pt x="551816" y="328643"/>
                </a:lnTo>
                <a:lnTo>
                  <a:pt x="550706" y="332772"/>
                </a:lnTo>
                <a:lnTo>
                  <a:pt x="548645" y="336425"/>
                </a:lnTo>
                <a:lnTo>
                  <a:pt x="545951" y="339602"/>
                </a:lnTo>
                <a:lnTo>
                  <a:pt x="542780" y="342302"/>
                </a:lnTo>
                <a:lnTo>
                  <a:pt x="538976" y="344367"/>
                </a:lnTo>
                <a:lnTo>
                  <a:pt x="535013" y="345479"/>
                </a:lnTo>
                <a:lnTo>
                  <a:pt x="530574" y="346114"/>
                </a:lnTo>
                <a:lnTo>
                  <a:pt x="486029" y="346114"/>
                </a:lnTo>
                <a:lnTo>
                  <a:pt x="486029" y="461111"/>
                </a:lnTo>
                <a:lnTo>
                  <a:pt x="485395" y="471436"/>
                </a:lnTo>
                <a:lnTo>
                  <a:pt x="484127" y="481442"/>
                </a:lnTo>
                <a:lnTo>
                  <a:pt x="481749" y="491131"/>
                </a:lnTo>
                <a:lnTo>
                  <a:pt x="478579" y="500661"/>
                </a:lnTo>
                <a:lnTo>
                  <a:pt x="474457" y="509556"/>
                </a:lnTo>
                <a:lnTo>
                  <a:pt x="469701" y="517974"/>
                </a:lnTo>
                <a:lnTo>
                  <a:pt x="464153" y="525916"/>
                </a:lnTo>
                <a:lnTo>
                  <a:pt x="457971" y="533381"/>
                </a:lnTo>
                <a:lnTo>
                  <a:pt x="450996" y="540211"/>
                </a:lnTo>
                <a:lnTo>
                  <a:pt x="443704" y="546406"/>
                </a:lnTo>
                <a:lnTo>
                  <a:pt x="435778" y="551965"/>
                </a:lnTo>
                <a:lnTo>
                  <a:pt x="427376" y="556730"/>
                </a:lnTo>
                <a:lnTo>
                  <a:pt x="418340" y="560701"/>
                </a:lnTo>
                <a:lnTo>
                  <a:pt x="409146" y="564037"/>
                </a:lnTo>
                <a:lnTo>
                  <a:pt x="399318" y="566419"/>
                </a:lnTo>
                <a:lnTo>
                  <a:pt x="389331" y="567849"/>
                </a:lnTo>
                <a:lnTo>
                  <a:pt x="379027" y="568325"/>
                </a:lnTo>
                <a:lnTo>
                  <a:pt x="173423" y="568325"/>
                </a:lnTo>
                <a:lnTo>
                  <a:pt x="163119" y="567849"/>
                </a:lnTo>
                <a:lnTo>
                  <a:pt x="153132" y="566419"/>
                </a:lnTo>
                <a:lnTo>
                  <a:pt x="143304" y="564037"/>
                </a:lnTo>
                <a:lnTo>
                  <a:pt x="133951" y="560701"/>
                </a:lnTo>
                <a:lnTo>
                  <a:pt x="125074" y="556730"/>
                </a:lnTo>
                <a:lnTo>
                  <a:pt x="116672" y="551965"/>
                </a:lnTo>
                <a:lnTo>
                  <a:pt x="108588" y="546406"/>
                </a:lnTo>
                <a:lnTo>
                  <a:pt x="101137" y="540211"/>
                </a:lnTo>
                <a:lnTo>
                  <a:pt x="94479" y="533381"/>
                </a:lnTo>
                <a:lnTo>
                  <a:pt x="88297" y="525916"/>
                </a:lnTo>
                <a:lnTo>
                  <a:pt x="82590" y="517974"/>
                </a:lnTo>
                <a:lnTo>
                  <a:pt x="77993" y="509556"/>
                </a:lnTo>
                <a:lnTo>
                  <a:pt x="73871" y="500661"/>
                </a:lnTo>
                <a:lnTo>
                  <a:pt x="70542" y="491131"/>
                </a:lnTo>
                <a:lnTo>
                  <a:pt x="68323" y="481442"/>
                </a:lnTo>
                <a:lnTo>
                  <a:pt x="66738" y="471436"/>
                </a:lnTo>
                <a:lnTo>
                  <a:pt x="66421" y="461111"/>
                </a:lnTo>
                <a:lnTo>
                  <a:pt x="66421" y="346114"/>
                </a:lnTo>
                <a:lnTo>
                  <a:pt x="21876" y="346114"/>
                </a:lnTo>
                <a:lnTo>
                  <a:pt x="17437" y="345479"/>
                </a:lnTo>
                <a:lnTo>
                  <a:pt x="13316" y="344367"/>
                </a:lnTo>
                <a:lnTo>
                  <a:pt x="9670" y="342302"/>
                </a:lnTo>
                <a:lnTo>
                  <a:pt x="6341" y="339602"/>
                </a:lnTo>
                <a:lnTo>
                  <a:pt x="3805" y="336425"/>
                </a:lnTo>
                <a:lnTo>
                  <a:pt x="1744" y="332772"/>
                </a:lnTo>
                <a:lnTo>
                  <a:pt x="317" y="328643"/>
                </a:lnTo>
                <a:lnTo>
                  <a:pt x="0" y="324195"/>
                </a:lnTo>
                <a:lnTo>
                  <a:pt x="317" y="319907"/>
                </a:lnTo>
                <a:lnTo>
                  <a:pt x="1744" y="315777"/>
                </a:lnTo>
                <a:lnTo>
                  <a:pt x="3805" y="311965"/>
                </a:lnTo>
                <a:lnTo>
                  <a:pt x="6341" y="308788"/>
                </a:lnTo>
                <a:lnTo>
                  <a:pt x="9670" y="306088"/>
                </a:lnTo>
                <a:lnTo>
                  <a:pt x="13316" y="304023"/>
                </a:lnTo>
                <a:lnTo>
                  <a:pt x="17437" y="302752"/>
                </a:lnTo>
                <a:lnTo>
                  <a:pt x="21876" y="302276"/>
                </a:lnTo>
                <a:lnTo>
                  <a:pt x="66421" y="302276"/>
                </a:lnTo>
                <a:close/>
                <a:moveTo>
                  <a:pt x="243025" y="0"/>
                </a:moveTo>
                <a:lnTo>
                  <a:pt x="309425" y="0"/>
                </a:lnTo>
                <a:lnTo>
                  <a:pt x="313872" y="478"/>
                </a:lnTo>
                <a:lnTo>
                  <a:pt x="318002" y="1752"/>
                </a:lnTo>
                <a:lnTo>
                  <a:pt x="321656" y="3823"/>
                </a:lnTo>
                <a:lnTo>
                  <a:pt x="324992" y="6372"/>
                </a:lnTo>
                <a:lnTo>
                  <a:pt x="327533" y="9717"/>
                </a:lnTo>
                <a:lnTo>
                  <a:pt x="329598" y="13381"/>
                </a:lnTo>
                <a:lnTo>
                  <a:pt x="330869" y="17523"/>
                </a:lnTo>
                <a:lnTo>
                  <a:pt x="331346" y="21983"/>
                </a:lnTo>
                <a:lnTo>
                  <a:pt x="330869" y="26284"/>
                </a:lnTo>
                <a:lnTo>
                  <a:pt x="329598" y="30426"/>
                </a:lnTo>
                <a:lnTo>
                  <a:pt x="327533" y="34249"/>
                </a:lnTo>
                <a:lnTo>
                  <a:pt x="324992" y="37276"/>
                </a:lnTo>
                <a:lnTo>
                  <a:pt x="321656" y="40143"/>
                </a:lnTo>
                <a:lnTo>
                  <a:pt x="318002" y="42214"/>
                </a:lnTo>
                <a:lnTo>
                  <a:pt x="313872" y="43329"/>
                </a:lnTo>
                <a:lnTo>
                  <a:pt x="309425" y="43967"/>
                </a:lnTo>
                <a:lnTo>
                  <a:pt x="298146" y="43967"/>
                </a:lnTo>
                <a:lnTo>
                  <a:pt x="298146" y="88411"/>
                </a:lnTo>
                <a:lnTo>
                  <a:pt x="313396" y="90164"/>
                </a:lnTo>
                <a:lnTo>
                  <a:pt x="328804" y="92872"/>
                </a:lnTo>
                <a:lnTo>
                  <a:pt x="343577" y="96217"/>
                </a:lnTo>
                <a:lnTo>
                  <a:pt x="358350" y="100518"/>
                </a:lnTo>
                <a:lnTo>
                  <a:pt x="372964" y="105616"/>
                </a:lnTo>
                <a:lnTo>
                  <a:pt x="387102" y="111510"/>
                </a:lnTo>
                <a:lnTo>
                  <a:pt x="400763" y="118200"/>
                </a:lnTo>
                <a:lnTo>
                  <a:pt x="414106" y="125847"/>
                </a:lnTo>
                <a:lnTo>
                  <a:pt x="427132" y="134130"/>
                </a:lnTo>
                <a:lnTo>
                  <a:pt x="439840" y="143051"/>
                </a:lnTo>
                <a:lnTo>
                  <a:pt x="452071" y="152768"/>
                </a:lnTo>
                <a:lnTo>
                  <a:pt x="463508" y="163282"/>
                </a:lnTo>
                <a:lnTo>
                  <a:pt x="474787" y="174592"/>
                </a:lnTo>
                <a:lnTo>
                  <a:pt x="485429" y="186540"/>
                </a:lnTo>
                <a:lnTo>
                  <a:pt x="508463" y="186540"/>
                </a:lnTo>
                <a:lnTo>
                  <a:pt x="512752" y="187018"/>
                </a:lnTo>
                <a:lnTo>
                  <a:pt x="516882" y="188133"/>
                </a:lnTo>
                <a:lnTo>
                  <a:pt x="520694" y="190204"/>
                </a:lnTo>
                <a:lnTo>
                  <a:pt x="523871" y="192912"/>
                </a:lnTo>
                <a:lnTo>
                  <a:pt x="526413" y="196098"/>
                </a:lnTo>
                <a:lnTo>
                  <a:pt x="528478" y="199762"/>
                </a:lnTo>
                <a:lnTo>
                  <a:pt x="529748" y="203903"/>
                </a:lnTo>
                <a:lnTo>
                  <a:pt x="530225" y="208364"/>
                </a:lnTo>
                <a:lnTo>
                  <a:pt x="529748" y="212665"/>
                </a:lnTo>
                <a:lnTo>
                  <a:pt x="528478" y="216807"/>
                </a:lnTo>
                <a:lnTo>
                  <a:pt x="526413" y="220630"/>
                </a:lnTo>
                <a:lnTo>
                  <a:pt x="523871" y="223816"/>
                </a:lnTo>
                <a:lnTo>
                  <a:pt x="520694" y="226524"/>
                </a:lnTo>
                <a:lnTo>
                  <a:pt x="516882" y="228595"/>
                </a:lnTo>
                <a:lnTo>
                  <a:pt x="512752" y="229869"/>
                </a:lnTo>
                <a:lnTo>
                  <a:pt x="508463" y="230188"/>
                </a:lnTo>
                <a:lnTo>
                  <a:pt x="44146" y="230188"/>
                </a:lnTo>
                <a:lnTo>
                  <a:pt x="39698" y="229869"/>
                </a:lnTo>
                <a:lnTo>
                  <a:pt x="35727" y="228595"/>
                </a:lnTo>
                <a:lnTo>
                  <a:pt x="31915" y="226524"/>
                </a:lnTo>
                <a:lnTo>
                  <a:pt x="28579" y="223816"/>
                </a:lnTo>
                <a:lnTo>
                  <a:pt x="26037" y="220630"/>
                </a:lnTo>
                <a:lnTo>
                  <a:pt x="23972" y="216807"/>
                </a:lnTo>
                <a:lnTo>
                  <a:pt x="22860" y="212665"/>
                </a:lnTo>
                <a:lnTo>
                  <a:pt x="22225" y="208364"/>
                </a:lnTo>
                <a:lnTo>
                  <a:pt x="22860" y="203903"/>
                </a:lnTo>
                <a:lnTo>
                  <a:pt x="23972" y="199762"/>
                </a:lnTo>
                <a:lnTo>
                  <a:pt x="26037" y="196098"/>
                </a:lnTo>
                <a:lnTo>
                  <a:pt x="28579" y="192912"/>
                </a:lnTo>
                <a:lnTo>
                  <a:pt x="31915" y="190204"/>
                </a:lnTo>
                <a:lnTo>
                  <a:pt x="35727" y="188133"/>
                </a:lnTo>
                <a:lnTo>
                  <a:pt x="39698" y="187018"/>
                </a:lnTo>
                <a:lnTo>
                  <a:pt x="44146" y="186540"/>
                </a:lnTo>
                <a:lnTo>
                  <a:pt x="67020" y="186540"/>
                </a:lnTo>
                <a:lnTo>
                  <a:pt x="77822" y="174592"/>
                </a:lnTo>
                <a:lnTo>
                  <a:pt x="88783" y="163282"/>
                </a:lnTo>
                <a:lnTo>
                  <a:pt x="100538" y="152768"/>
                </a:lnTo>
                <a:lnTo>
                  <a:pt x="112610" y="143051"/>
                </a:lnTo>
                <a:lnTo>
                  <a:pt x="125318" y="134130"/>
                </a:lnTo>
                <a:lnTo>
                  <a:pt x="138344" y="125847"/>
                </a:lnTo>
                <a:lnTo>
                  <a:pt x="151687" y="118200"/>
                </a:lnTo>
                <a:lnTo>
                  <a:pt x="165507" y="111510"/>
                </a:lnTo>
                <a:lnTo>
                  <a:pt x="179645" y="105616"/>
                </a:lnTo>
                <a:lnTo>
                  <a:pt x="194100" y="100518"/>
                </a:lnTo>
                <a:lnTo>
                  <a:pt x="208714" y="96217"/>
                </a:lnTo>
                <a:lnTo>
                  <a:pt x="223805" y="92872"/>
                </a:lnTo>
                <a:lnTo>
                  <a:pt x="238895" y="90164"/>
                </a:lnTo>
                <a:lnTo>
                  <a:pt x="254463" y="88411"/>
                </a:lnTo>
                <a:lnTo>
                  <a:pt x="254463" y="43967"/>
                </a:lnTo>
                <a:lnTo>
                  <a:pt x="243025" y="43967"/>
                </a:lnTo>
                <a:lnTo>
                  <a:pt x="238578" y="43329"/>
                </a:lnTo>
                <a:lnTo>
                  <a:pt x="234448" y="42214"/>
                </a:lnTo>
                <a:lnTo>
                  <a:pt x="230794" y="40143"/>
                </a:lnTo>
                <a:lnTo>
                  <a:pt x="227617" y="37276"/>
                </a:lnTo>
                <a:lnTo>
                  <a:pt x="224758" y="34249"/>
                </a:lnTo>
                <a:lnTo>
                  <a:pt x="222852" y="30426"/>
                </a:lnTo>
                <a:lnTo>
                  <a:pt x="221581" y="26284"/>
                </a:lnTo>
                <a:lnTo>
                  <a:pt x="221263" y="21983"/>
                </a:lnTo>
                <a:lnTo>
                  <a:pt x="221581" y="17523"/>
                </a:lnTo>
                <a:lnTo>
                  <a:pt x="222852" y="13381"/>
                </a:lnTo>
                <a:lnTo>
                  <a:pt x="224758" y="9717"/>
                </a:lnTo>
                <a:lnTo>
                  <a:pt x="227617" y="6372"/>
                </a:lnTo>
                <a:lnTo>
                  <a:pt x="230794" y="3823"/>
                </a:lnTo>
                <a:lnTo>
                  <a:pt x="234448" y="1752"/>
                </a:lnTo>
                <a:lnTo>
                  <a:pt x="238578" y="4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52" name="Freeform 351"/>
          <p:cNvSpPr>
            <a:spLocks/>
          </p:cNvSpPr>
          <p:nvPr/>
        </p:nvSpPr>
        <p:spPr bwMode="auto">
          <a:xfrm>
            <a:off x="11004821" y="1909762"/>
            <a:ext cx="463550" cy="568326"/>
          </a:xfrm>
          <a:custGeom>
            <a:avLst/>
            <a:gdLst>
              <a:gd name="connsiteX0" fmla="*/ 20955 w 463550"/>
              <a:gd name="connsiteY0" fmla="*/ 350838 h 568326"/>
              <a:gd name="connsiteX1" fmla="*/ 442436 w 463550"/>
              <a:gd name="connsiteY1" fmla="*/ 350838 h 568326"/>
              <a:gd name="connsiteX2" fmla="*/ 446723 w 463550"/>
              <a:gd name="connsiteY2" fmla="*/ 351157 h 568326"/>
              <a:gd name="connsiteX3" fmla="*/ 450691 w 463550"/>
              <a:gd name="connsiteY3" fmla="*/ 352430 h 568326"/>
              <a:gd name="connsiteX4" fmla="*/ 454184 w 463550"/>
              <a:gd name="connsiteY4" fmla="*/ 354341 h 568326"/>
              <a:gd name="connsiteX5" fmla="*/ 457359 w 463550"/>
              <a:gd name="connsiteY5" fmla="*/ 356888 h 568326"/>
              <a:gd name="connsiteX6" fmla="*/ 459899 w 463550"/>
              <a:gd name="connsiteY6" fmla="*/ 360232 h 568326"/>
              <a:gd name="connsiteX7" fmla="*/ 461804 w 463550"/>
              <a:gd name="connsiteY7" fmla="*/ 363575 h 568326"/>
              <a:gd name="connsiteX8" fmla="*/ 463074 w 463550"/>
              <a:gd name="connsiteY8" fmla="*/ 367556 h 568326"/>
              <a:gd name="connsiteX9" fmla="*/ 463550 w 463550"/>
              <a:gd name="connsiteY9" fmla="*/ 372014 h 568326"/>
              <a:gd name="connsiteX10" fmla="*/ 463550 w 463550"/>
              <a:gd name="connsiteY10" fmla="*/ 547310 h 568326"/>
              <a:gd name="connsiteX11" fmla="*/ 463074 w 463550"/>
              <a:gd name="connsiteY11" fmla="*/ 551449 h 568326"/>
              <a:gd name="connsiteX12" fmla="*/ 461804 w 463550"/>
              <a:gd name="connsiteY12" fmla="*/ 555430 h 568326"/>
              <a:gd name="connsiteX13" fmla="*/ 459899 w 463550"/>
              <a:gd name="connsiteY13" fmla="*/ 558932 h 568326"/>
              <a:gd name="connsiteX14" fmla="*/ 457359 w 463550"/>
              <a:gd name="connsiteY14" fmla="*/ 562117 h 568326"/>
              <a:gd name="connsiteX15" fmla="*/ 454184 w 463550"/>
              <a:gd name="connsiteY15" fmla="*/ 564664 h 568326"/>
              <a:gd name="connsiteX16" fmla="*/ 450691 w 463550"/>
              <a:gd name="connsiteY16" fmla="*/ 566575 h 568326"/>
              <a:gd name="connsiteX17" fmla="*/ 446723 w 463550"/>
              <a:gd name="connsiteY17" fmla="*/ 568008 h 568326"/>
              <a:gd name="connsiteX18" fmla="*/ 442436 w 463550"/>
              <a:gd name="connsiteY18" fmla="*/ 568326 h 568326"/>
              <a:gd name="connsiteX19" fmla="*/ 20955 w 463550"/>
              <a:gd name="connsiteY19" fmla="*/ 568326 h 568326"/>
              <a:gd name="connsiteX20" fmla="*/ 16827 w 463550"/>
              <a:gd name="connsiteY20" fmla="*/ 568008 h 568326"/>
              <a:gd name="connsiteX21" fmla="*/ 12859 w 463550"/>
              <a:gd name="connsiteY21" fmla="*/ 566575 h 568326"/>
              <a:gd name="connsiteX22" fmla="*/ 9366 w 463550"/>
              <a:gd name="connsiteY22" fmla="*/ 564664 h 568326"/>
              <a:gd name="connsiteX23" fmla="*/ 6191 w 463550"/>
              <a:gd name="connsiteY23" fmla="*/ 562117 h 568326"/>
              <a:gd name="connsiteX24" fmla="*/ 3651 w 463550"/>
              <a:gd name="connsiteY24" fmla="*/ 558932 h 568326"/>
              <a:gd name="connsiteX25" fmla="*/ 1746 w 463550"/>
              <a:gd name="connsiteY25" fmla="*/ 555430 h 568326"/>
              <a:gd name="connsiteX26" fmla="*/ 317 w 463550"/>
              <a:gd name="connsiteY26" fmla="*/ 551449 h 568326"/>
              <a:gd name="connsiteX27" fmla="*/ 0 w 463550"/>
              <a:gd name="connsiteY27" fmla="*/ 547310 h 568326"/>
              <a:gd name="connsiteX28" fmla="*/ 0 w 463550"/>
              <a:gd name="connsiteY28" fmla="*/ 372014 h 568326"/>
              <a:gd name="connsiteX29" fmla="*/ 317 w 463550"/>
              <a:gd name="connsiteY29" fmla="*/ 367556 h 568326"/>
              <a:gd name="connsiteX30" fmla="*/ 1746 w 463550"/>
              <a:gd name="connsiteY30" fmla="*/ 363575 h 568326"/>
              <a:gd name="connsiteX31" fmla="*/ 3651 w 463550"/>
              <a:gd name="connsiteY31" fmla="*/ 360232 h 568326"/>
              <a:gd name="connsiteX32" fmla="*/ 6191 w 463550"/>
              <a:gd name="connsiteY32" fmla="*/ 356888 h 568326"/>
              <a:gd name="connsiteX33" fmla="*/ 9366 w 463550"/>
              <a:gd name="connsiteY33" fmla="*/ 354341 h 568326"/>
              <a:gd name="connsiteX34" fmla="*/ 12859 w 463550"/>
              <a:gd name="connsiteY34" fmla="*/ 352430 h 568326"/>
              <a:gd name="connsiteX35" fmla="*/ 16827 w 463550"/>
              <a:gd name="connsiteY35" fmla="*/ 351157 h 568326"/>
              <a:gd name="connsiteX36" fmla="*/ 20955 w 463550"/>
              <a:gd name="connsiteY36" fmla="*/ 0 h 568326"/>
              <a:gd name="connsiteX37" fmla="*/ 147479 w 463550"/>
              <a:gd name="connsiteY37" fmla="*/ 0 h 568326"/>
              <a:gd name="connsiteX38" fmla="*/ 151765 w 463550"/>
              <a:gd name="connsiteY38" fmla="*/ 318 h 568326"/>
              <a:gd name="connsiteX39" fmla="*/ 155734 w 463550"/>
              <a:gd name="connsiteY39" fmla="*/ 1748 h 568326"/>
              <a:gd name="connsiteX40" fmla="*/ 159385 w 463550"/>
              <a:gd name="connsiteY40" fmla="*/ 3655 h 568326"/>
              <a:gd name="connsiteX41" fmla="*/ 162401 w 463550"/>
              <a:gd name="connsiteY41" fmla="*/ 6198 h 568326"/>
              <a:gd name="connsiteX42" fmla="*/ 164941 w 463550"/>
              <a:gd name="connsiteY42" fmla="*/ 9376 h 568326"/>
              <a:gd name="connsiteX43" fmla="*/ 166846 w 463550"/>
              <a:gd name="connsiteY43" fmla="*/ 12872 h 568326"/>
              <a:gd name="connsiteX44" fmla="*/ 168116 w 463550"/>
              <a:gd name="connsiteY44" fmla="*/ 16845 h 568326"/>
              <a:gd name="connsiteX45" fmla="*/ 168593 w 463550"/>
              <a:gd name="connsiteY45" fmla="*/ 20977 h 568326"/>
              <a:gd name="connsiteX46" fmla="*/ 168910 w 463550"/>
              <a:gd name="connsiteY46" fmla="*/ 28922 h 568326"/>
              <a:gd name="connsiteX47" fmla="*/ 170497 w 463550"/>
              <a:gd name="connsiteY47" fmla="*/ 36709 h 568326"/>
              <a:gd name="connsiteX48" fmla="*/ 172720 w 463550"/>
              <a:gd name="connsiteY48" fmla="*/ 44019 h 568326"/>
              <a:gd name="connsiteX49" fmla="*/ 176054 w 463550"/>
              <a:gd name="connsiteY49" fmla="*/ 50852 h 568326"/>
              <a:gd name="connsiteX50" fmla="*/ 179864 w 463550"/>
              <a:gd name="connsiteY50" fmla="*/ 57209 h 568326"/>
              <a:gd name="connsiteX51" fmla="*/ 184467 w 463550"/>
              <a:gd name="connsiteY51" fmla="*/ 63089 h 568326"/>
              <a:gd name="connsiteX52" fmla="*/ 189865 w 463550"/>
              <a:gd name="connsiteY52" fmla="*/ 68492 h 568326"/>
              <a:gd name="connsiteX53" fmla="*/ 195580 w 463550"/>
              <a:gd name="connsiteY53" fmla="*/ 73100 h 568326"/>
              <a:gd name="connsiteX54" fmla="*/ 201930 w 463550"/>
              <a:gd name="connsiteY54" fmla="*/ 76914 h 568326"/>
              <a:gd name="connsiteX55" fmla="*/ 208915 w 463550"/>
              <a:gd name="connsiteY55" fmla="*/ 80092 h 568326"/>
              <a:gd name="connsiteX56" fmla="*/ 216059 w 463550"/>
              <a:gd name="connsiteY56" fmla="*/ 82476 h 568326"/>
              <a:gd name="connsiteX57" fmla="*/ 223837 w 463550"/>
              <a:gd name="connsiteY57" fmla="*/ 83906 h 568326"/>
              <a:gd name="connsiteX58" fmla="*/ 231616 w 463550"/>
              <a:gd name="connsiteY58" fmla="*/ 84542 h 568326"/>
              <a:gd name="connsiteX59" fmla="*/ 239713 w 463550"/>
              <a:gd name="connsiteY59" fmla="*/ 83906 h 568326"/>
              <a:gd name="connsiteX60" fmla="*/ 247333 w 463550"/>
              <a:gd name="connsiteY60" fmla="*/ 82476 h 568326"/>
              <a:gd name="connsiteX61" fmla="*/ 254476 w 463550"/>
              <a:gd name="connsiteY61" fmla="*/ 80092 h 568326"/>
              <a:gd name="connsiteX62" fmla="*/ 261303 w 463550"/>
              <a:gd name="connsiteY62" fmla="*/ 76914 h 568326"/>
              <a:gd name="connsiteX63" fmla="*/ 267811 w 463550"/>
              <a:gd name="connsiteY63" fmla="*/ 73100 h 568326"/>
              <a:gd name="connsiteX64" fmla="*/ 273685 w 463550"/>
              <a:gd name="connsiteY64" fmla="*/ 68492 h 568326"/>
              <a:gd name="connsiteX65" fmla="*/ 278924 w 463550"/>
              <a:gd name="connsiteY65" fmla="*/ 63089 h 568326"/>
              <a:gd name="connsiteX66" fmla="*/ 283527 w 463550"/>
              <a:gd name="connsiteY66" fmla="*/ 57209 h 568326"/>
              <a:gd name="connsiteX67" fmla="*/ 287496 w 463550"/>
              <a:gd name="connsiteY67" fmla="*/ 50852 h 568326"/>
              <a:gd name="connsiteX68" fmla="*/ 290671 w 463550"/>
              <a:gd name="connsiteY68" fmla="*/ 44019 h 568326"/>
              <a:gd name="connsiteX69" fmla="*/ 293053 w 463550"/>
              <a:gd name="connsiteY69" fmla="*/ 36709 h 568326"/>
              <a:gd name="connsiteX70" fmla="*/ 294481 w 463550"/>
              <a:gd name="connsiteY70" fmla="*/ 28922 h 568326"/>
              <a:gd name="connsiteX71" fmla="*/ 294957 w 463550"/>
              <a:gd name="connsiteY71" fmla="*/ 20977 h 568326"/>
              <a:gd name="connsiteX72" fmla="*/ 295434 w 463550"/>
              <a:gd name="connsiteY72" fmla="*/ 16845 h 568326"/>
              <a:gd name="connsiteX73" fmla="*/ 296704 w 463550"/>
              <a:gd name="connsiteY73" fmla="*/ 12872 h 568326"/>
              <a:gd name="connsiteX74" fmla="*/ 298609 w 463550"/>
              <a:gd name="connsiteY74" fmla="*/ 9376 h 568326"/>
              <a:gd name="connsiteX75" fmla="*/ 301149 w 463550"/>
              <a:gd name="connsiteY75" fmla="*/ 6198 h 568326"/>
              <a:gd name="connsiteX76" fmla="*/ 304165 w 463550"/>
              <a:gd name="connsiteY76" fmla="*/ 3655 h 568326"/>
              <a:gd name="connsiteX77" fmla="*/ 307816 w 463550"/>
              <a:gd name="connsiteY77" fmla="*/ 1748 h 568326"/>
              <a:gd name="connsiteX78" fmla="*/ 311785 w 463550"/>
              <a:gd name="connsiteY78" fmla="*/ 318 h 568326"/>
              <a:gd name="connsiteX79" fmla="*/ 316071 w 463550"/>
              <a:gd name="connsiteY79" fmla="*/ 0 h 568326"/>
              <a:gd name="connsiteX80" fmla="*/ 442436 w 463550"/>
              <a:gd name="connsiteY80" fmla="*/ 0 h 568326"/>
              <a:gd name="connsiteX81" fmla="*/ 446723 w 463550"/>
              <a:gd name="connsiteY81" fmla="*/ 318 h 568326"/>
              <a:gd name="connsiteX82" fmla="*/ 450691 w 463550"/>
              <a:gd name="connsiteY82" fmla="*/ 1748 h 568326"/>
              <a:gd name="connsiteX83" fmla="*/ 454184 w 463550"/>
              <a:gd name="connsiteY83" fmla="*/ 3655 h 568326"/>
              <a:gd name="connsiteX84" fmla="*/ 457359 w 463550"/>
              <a:gd name="connsiteY84" fmla="*/ 6198 h 568326"/>
              <a:gd name="connsiteX85" fmla="*/ 459899 w 463550"/>
              <a:gd name="connsiteY85" fmla="*/ 9376 h 568326"/>
              <a:gd name="connsiteX86" fmla="*/ 461804 w 463550"/>
              <a:gd name="connsiteY86" fmla="*/ 12872 h 568326"/>
              <a:gd name="connsiteX87" fmla="*/ 463074 w 463550"/>
              <a:gd name="connsiteY87" fmla="*/ 16845 h 568326"/>
              <a:gd name="connsiteX88" fmla="*/ 463550 w 463550"/>
              <a:gd name="connsiteY88" fmla="*/ 20977 h 568326"/>
              <a:gd name="connsiteX89" fmla="*/ 463550 w 463550"/>
              <a:gd name="connsiteY89" fmla="*/ 175917 h 568326"/>
              <a:gd name="connsiteX90" fmla="*/ 463074 w 463550"/>
              <a:gd name="connsiteY90" fmla="*/ 180208 h 568326"/>
              <a:gd name="connsiteX91" fmla="*/ 461804 w 463550"/>
              <a:gd name="connsiteY91" fmla="*/ 184181 h 568326"/>
              <a:gd name="connsiteX92" fmla="*/ 459899 w 463550"/>
              <a:gd name="connsiteY92" fmla="*/ 187677 h 568326"/>
              <a:gd name="connsiteX93" fmla="*/ 457359 w 463550"/>
              <a:gd name="connsiteY93" fmla="*/ 190855 h 568326"/>
              <a:gd name="connsiteX94" fmla="*/ 454184 w 463550"/>
              <a:gd name="connsiteY94" fmla="*/ 193398 h 568326"/>
              <a:gd name="connsiteX95" fmla="*/ 450691 w 463550"/>
              <a:gd name="connsiteY95" fmla="*/ 195305 h 568326"/>
              <a:gd name="connsiteX96" fmla="*/ 446723 w 463550"/>
              <a:gd name="connsiteY96" fmla="*/ 196576 h 568326"/>
              <a:gd name="connsiteX97" fmla="*/ 442436 w 463550"/>
              <a:gd name="connsiteY97" fmla="*/ 197053 h 568326"/>
              <a:gd name="connsiteX98" fmla="*/ 379254 w 463550"/>
              <a:gd name="connsiteY98" fmla="*/ 197053 h 568326"/>
              <a:gd name="connsiteX99" fmla="*/ 379254 w 463550"/>
              <a:gd name="connsiteY99" fmla="*/ 309563 h 568326"/>
              <a:gd name="connsiteX100" fmla="*/ 84296 w 463550"/>
              <a:gd name="connsiteY100" fmla="*/ 309563 h 568326"/>
              <a:gd name="connsiteX101" fmla="*/ 84296 w 463550"/>
              <a:gd name="connsiteY101" fmla="*/ 197053 h 568326"/>
              <a:gd name="connsiteX102" fmla="*/ 20955 w 463550"/>
              <a:gd name="connsiteY102" fmla="*/ 197053 h 568326"/>
              <a:gd name="connsiteX103" fmla="*/ 16827 w 463550"/>
              <a:gd name="connsiteY103" fmla="*/ 196576 h 568326"/>
              <a:gd name="connsiteX104" fmla="*/ 12859 w 463550"/>
              <a:gd name="connsiteY104" fmla="*/ 195305 h 568326"/>
              <a:gd name="connsiteX105" fmla="*/ 9366 w 463550"/>
              <a:gd name="connsiteY105" fmla="*/ 193398 h 568326"/>
              <a:gd name="connsiteX106" fmla="*/ 6191 w 463550"/>
              <a:gd name="connsiteY106" fmla="*/ 190855 h 568326"/>
              <a:gd name="connsiteX107" fmla="*/ 3651 w 463550"/>
              <a:gd name="connsiteY107" fmla="*/ 187677 h 568326"/>
              <a:gd name="connsiteX108" fmla="*/ 1746 w 463550"/>
              <a:gd name="connsiteY108" fmla="*/ 184181 h 568326"/>
              <a:gd name="connsiteX109" fmla="*/ 317 w 463550"/>
              <a:gd name="connsiteY109" fmla="*/ 180208 h 568326"/>
              <a:gd name="connsiteX110" fmla="*/ 0 w 463550"/>
              <a:gd name="connsiteY110" fmla="*/ 175917 h 568326"/>
              <a:gd name="connsiteX111" fmla="*/ 0 w 463550"/>
              <a:gd name="connsiteY111" fmla="*/ 20977 h 568326"/>
              <a:gd name="connsiteX112" fmla="*/ 317 w 463550"/>
              <a:gd name="connsiteY112" fmla="*/ 16845 h 568326"/>
              <a:gd name="connsiteX113" fmla="*/ 1746 w 463550"/>
              <a:gd name="connsiteY113" fmla="*/ 12872 h 568326"/>
              <a:gd name="connsiteX114" fmla="*/ 3651 w 463550"/>
              <a:gd name="connsiteY114" fmla="*/ 9376 h 568326"/>
              <a:gd name="connsiteX115" fmla="*/ 6191 w 463550"/>
              <a:gd name="connsiteY115" fmla="*/ 6198 h 568326"/>
              <a:gd name="connsiteX116" fmla="*/ 9366 w 463550"/>
              <a:gd name="connsiteY116" fmla="*/ 3655 h 568326"/>
              <a:gd name="connsiteX117" fmla="*/ 12859 w 463550"/>
              <a:gd name="connsiteY117" fmla="*/ 1748 h 568326"/>
              <a:gd name="connsiteX118" fmla="*/ 16827 w 463550"/>
              <a:gd name="connsiteY118" fmla="*/ 318 h 56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63550" h="568326">
                <a:moveTo>
                  <a:pt x="20955" y="350838"/>
                </a:moveTo>
                <a:lnTo>
                  <a:pt x="442436" y="350838"/>
                </a:lnTo>
                <a:lnTo>
                  <a:pt x="446723" y="351157"/>
                </a:lnTo>
                <a:lnTo>
                  <a:pt x="450691" y="352430"/>
                </a:lnTo>
                <a:lnTo>
                  <a:pt x="454184" y="354341"/>
                </a:lnTo>
                <a:lnTo>
                  <a:pt x="457359" y="356888"/>
                </a:lnTo>
                <a:lnTo>
                  <a:pt x="459899" y="360232"/>
                </a:lnTo>
                <a:lnTo>
                  <a:pt x="461804" y="363575"/>
                </a:lnTo>
                <a:lnTo>
                  <a:pt x="463074" y="367556"/>
                </a:lnTo>
                <a:lnTo>
                  <a:pt x="463550" y="372014"/>
                </a:lnTo>
                <a:lnTo>
                  <a:pt x="463550" y="547310"/>
                </a:lnTo>
                <a:lnTo>
                  <a:pt x="463074" y="551449"/>
                </a:lnTo>
                <a:lnTo>
                  <a:pt x="461804" y="555430"/>
                </a:lnTo>
                <a:lnTo>
                  <a:pt x="459899" y="558932"/>
                </a:lnTo>
                <a:lnTo>
                  <a:pt x="457359" y="562117"/>
                </a:lnTo>
                <a:lnTo>
                  <a:pt x="454184" y="564664"/>
                </a:lnTo>
                <a:lnTo>
                  <a:pt x="450691" y="566575"/>
                </a:lnTo>
                <a:lnTo>
                  <a:pt x="446723" y="568008"/>
                </a:lnTo>
                <a:lnTo>
                  <a:pt x="442436" y="568326"/>
                </a:lnTo>
                <a:lnTo>
                  <a:pt x="20955" y="568326"/>
                </a:lnTo>
                <a:lnTo>
                  <a:pt x="16827" y="568008"/>
                </a:lnTo>
                <a:lnTo>
                  <a:pt x="12859" y="566575"/>
                </a:lnTo>
                <a:lnTo>
                  <a:pt x="9366" y="564664"/>
                </a:lnTo>
                <a:lnTo>
                  <a:pt x="6191" y="562117"/>
                </a:lnTo>
                <a:lnTo>
                  <a:pt x="3651" y="558932"/>
                </a:lnTo>
                <a:lnTo>
                  <a:pt x="1746" y="555430"/>
                </a:lnTo>
                <a:lnTo>
                  <a:pt x="317" y="551449"/>
                </a:lnTo>
                <a:lnTo>
                  <a:pt x="0" y="547310"/>
                </a:lnTo>
                <a:lnTo>
                  <a:pt x="0" y="372014"/>
                </a:lnTo>
                <a:lnTo>
                  <a:pt x="317" y="367556"/>
                </a:lnTo>
                <a:lnTo>
                  <a:pt x="1746" y="363575"/>
                </a:lnTo>
                <a:lnTo>
                  <a:pt x="3651" y="360232"/>
                </a:lnTo>
                <a:lnTo>
                  <a:pt x="6191" y="356888"/>
                </a:lnTo>
                <a:lnTo>
                  <a:pt x="9366" y="354341"/>
                </a:lnTo>
                <a:lnTo>
                  <a:pt x="12859" y="352430"/>
                </a:lnTo>
                <a:lnTo>
                  <a:pt x="16827" y="351157"/>
                </a:lnTo>
                <a:close/>
                <a:moveTo>
                  <a:pt x="20955" y="0"/>
                </a:moveTo>
                <a:lnTo>
                  <a:pt x="147479" y="0"/>
                </a:lnTo>
                <a:lnTo>
                  <a:pt x="151765" y="318"/>
                </a:lnTo>
                <a:lnTo>
                  <a:pt x="155734" y="1748"/>
                </a:lnTo>
                <a:lnTo>
                  <a:pt x="159385" y="3655"/>
                </a:lnTo>
                <a:lnTo>
                  <a:pt x="162401" y="6198"/>
                </a:lnTo>
                <a:lnTo>
                  <a:pt x="164941" y="9376"/>
                </a:lnTo>
                <a:lnTo>
                  <a:pt x="166846" y="12872"/>
                </a:lnTo>
                <a:lnTo>
                  <a:pt x="168116" y="16845"/>
                </a:lnTo>
                <a:lnTo>
                  <a:pt x="168593" y="20977"/>
                </a:lnTo>
                <a:lnTo>
                  <a:pt x="168910" y="28922"/>
                </a:lnTo>
                <a:lnTo>
                  <a:pt x="170497" y="36709"/>
                </a:lnTo>
                <a:lnTo>
                  <a:pt x="172720" y="44019"/>
                </a:lnTo>
                <a:lnTo>
                  <a:pt x="176054" y="50852"/>
                </a:lnTo>
                <a:lnTo>
                  <a:pt x="179864" y="57209"/>
                </a:lnTo>
                <a:lnTo>
                  <a:pt x="184467" y="63089"/>
                </a:lnTo>
                <a:lnTo>
                  <a:pt x="189865" y="68492"/>
                </a:lnTo>
                <a:lnTo>
                  <a:pt x="195580" y="73100"/>
                </a:lnTo>
                <a:lnTo>
                  <a:pt x="201930" y="76914"/>
                </a:lnTo>
                <a:lnTo>
                  <a:pt x="208915" y="80092"/>
                </a:lnTo>
                <a:lnTo>
                  <a:pt x="216059" y="82476"/>
                </a:lnTo>
                <a:lnTo>
                  <a:pt x="223837" y="83906"/>
                </a:lnTo>
                <a:lnTo>
                  <a:pt x="231616" y="84542"/>
                </a:lnTo>
                <a:lnTo>
                  <a:pt x="239713" y="83906"/>
                </a:lnTo>
                <a:lnTo>
                  <a:pt x="247333" y="82476"/>
                </a:lnTo>
                <a:lnTo>
                  <a:pt x="254476" y="80092"/>
                </a:lnTo>
                <a:lnTo>
                  <a:pt x="261303" y="76914"/>
                </a:lnTo>
                <a:lnTo>
                  <a:pt x="267811" y="73100"/>
                </a:lnTo>
                <a:lnTo>
                  <a:pt x="273685" y="68492"/>
                </a:lnTo>
                <a:lnTo>
                  <a:pt x="278924" y="63089"/>
                </a:lnTo>
                <a:lnTo>
                  <a:pt x="283527" y="57209"/>
                </a:lnTo>
                <a:lnTo>
                  <a:pt x="287496" y="50852"/>
                </a:lnTo>
                <a:lnTo>
                  <a:pt x="290671" y="44019"/>
                </a:lnTo>
                <a:lnTo>
                  <a:pt x="293053" y="36709"/>
                </a:lnTo>
                <a:lnTo>
                  <a:pt x="294481" y="28922"/>
                </a:lnTo>
                <a:lnTo>
                  <a:pt x="294957" y="20977"/>
                </a:lnTo>
                <a:lnTo>
                  <a:pt x="295434" y="16845"/>
                </a:lnTo>
                <a:lnTo>
                  <a:pt x="296704" y="12872"/>
                </a:lnTo>
                <a:lnTo>
                  <a:pt x="298609" y="9376"/>
                </a:lnTo>
                <a:lnTo>
                  <a:pt x="301149" y="6198"/>
                </a:lnTo>
                <a:lnTo>
                  <a:pt x="304165" y="3655"/>
                </a:lnTo>
                <a:lnTo>
                  <a:pt x="307816" y="1748"/>
                </a:lnTo>
                <a:lnTo>
                  <a:pt x="311785" y="318"/>
                </a:lnTo>
                <a:lnTo>
                  <a:pt x="316071" y="0"/>
                </a:lnTo>
                <a:lnTo>
                  <a:pt x="442436" y="0"/>
                </a:lnTo>
                <a:lnTo>
                  <a:pt x="446723" y="318"/>
                </a:lnTo>
                <a:lnTo>
                  <a:pt x="450691" y="1748"/>
                </a:lnTo>
                <a:lnTo>
                  <a:pt x="454184" y="3655"/>
                </a:lnTo>
                <a:lnTo>
                  <a:pt x="457359" y="6198"/>
                </a:lnTo>
                <a:lnTo>
                  <a:pt x="459899" y="9376"/>
                </a:lnTo>
                <a:lnTo>
                  <a:pt x="461804" y="12872"/>
                </a:lnTo>
                <a:lnTo>
                  <a:pt x="463074" y="16845"/>
                </a:lnTo>
                <a:lnTo>
                  <a:pt x="463550" y="20977"/>
                </a:lnTo>
                <a:lnTo>
                  <a:pt x="463550" y="175917"/>
                </a:lnTo>
                <a:lnTo>
                  <a:pt x="463074" y="180208"/>
                </a:lnTo>
                <a:lnTo>
                  <a:pt x="461804" y="184181"/>
                </a:lnTo>
                <a:lnTo>
                  <a:pt x="459899" y="187677"/>
                </a:lnTo>
                <a:lnTo>
                  <a:pt x="457359" y="190855"/>
                </a:lnTo>
                <a:lnTo>
                  <a:pt x="454184" y="193398"/>
                </a:lnTo>
                <a:lnTo>
                  <a:pt x="450691" y="195305"/>
                </a:lnTo>
                <a:lnTo>
                  <a:pt x="446723" y="196576"/>
                </a:lnTo>
                <a:lnTo>
                  <a:pt x="442436" y="197053"/>
                </a:lnTo>
                <a:lnTo>
                  <a:pt x="379254" y="197053"/>
                </a:lnTo>
                <a:lnTo>
                  <a:pt x="379254" y="309563"/>
                </a:lnTo>
                <a:lnTo>
                  <a:pt x="84296" y="309563"/>
                </a:lnTo>
                <a:lnTo>
                  <a:pt x="84296" y="197053"/>
                </a:lnTo>
                <a:lnTo>
                  <a:pt x="20955" y="197053"/>
                </a:lnTo>
                <a:lnTo>
                  <a:pt x="16827" y="196576"/>
                </a:lnTo>
                <a:lnTo>
                  <a:pt x="12859" y="195305"/>
                </a:lnTo>
                <a:lnTo>
                  <a:pt x="9366" y="193398"/>
                </a:lnTo>
                <a:lnTo>
                  <a:pt x="6191" y="190855"/>
                </a:lnTo>
                <a:lnTo>
                  <a:pt x="3651" y="187677"/>
                </a:lnTo>
                <a:lnTo>
                  <a:pt x="1746" y="184181"/>
                </a:lnTo>
                <a:lnTo>
                  <a:pt x="317" y="180208"/>
                </a:lnTo>
                <a:lnTo>
                  <a:pt x="0" y="175917"/>
                </a:lnTo>
                <a:lnTo>
                  <a:pt x="0" y="20977"/>
                </a:lnTo>
                <a:lnTo>
                  <a:pt x="317" y="16845"/>
                </a:lnTo>
                <a:lnTo>
                  <a:pt x="1746" y="12872"/>
                </a:lnTo>
                <a:lnTo>
                  <a:pt x="3651" y="9376"/>
                </a:lnTo>
                <a:lnTo>
                  <a:pt x="6191" y="6198"/>
                </a:lnTo>
                <a:lnTo>
                  <a:pt x="9366" y="3655"/>
                </a:lnTo>
                <a:lnTo>
                  <a:pt x="12859" y="1748"/>
                </a:lnTo>
                <a:lnTo>
                  <a:pt x="16827" y="3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135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18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Roboto</vt:lpstr>
      <vt:lpstr>Office Theme</vt:lpstr>
      <vt:lpstr>Charity Vector Icons</vt:lpstr>
      <vt:lpstr>Charity Vector Icons</vt:lpstr>
      <vt:lpstr>Charity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28</cp:revision>
  <dcterms:created xsi:type="dcterms:W3CDTF">2016-11-20T20:27:57Z</dcterms:created>
  <dcterms:modified xsi:type="dcterms:W3CDTF">2017-01-04T21:56:27Z</dcterms:modified>
</cp:coreProperties>
</file>